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7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0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0" r:id="rId2"/>
    <p:sldId id="325" r:id="rId3"/>
    <p:sldId id="326" r:id="rId4"/>
    <p:sldId id="298" r:id="rId5"/>
    <p:sldId id="299" r:id="rId6"/>
    <p:sldId id="319" r:id="rId7"/>
    <p:sldId id="297" r:id="rId8"/>
    <p:sldId id="259" r:id="rId9"/>
    <p:sldId id="306" r:id="rId10"/>
    <p:sldId id="327" r:id="rId11"/>
    <p:sldId id="331" r:id="rId12"/>
    <p:sldId id="316" r:id="rId13"/>
    <p:sldId id="265" r:id="rId14"/>
    <p:sldId id="266" r:id="rId15"/>
    <p:sldId id="267" r:id="rId16"/>
    <p:sldId id="269" r:id="rId17"/>
    <p:sldId id="333" r:id="rId18"/>
    <p:sldId id="328" r:id="rId19"/>
    <p:sldId id="271" r:id="rId20"/>
    <p:sldId id="272" r:id="rId21"/>
    <p:sldId id="276" r:id="rId22"/>
    <p:sldId id="277" r:id="rId23"/>
    <p:sldId id="330" r:id="rId24"/>
    <p:sldId id="280" r:id="rId25"/>
    <p:sldId id="279" r:id="rId26"/>
    <p:sldId id="329" r:id="rId27"/>
    <p:sldId id="284" r:id="rId28"/>
    <p:sldId id="285" r:id="rId29"/>
    <p:sldId id="286" r:id="rId30"/>
    <p:sldId id="288" r:id="rId31"/>
    <p:sldId id="309" r:id="rId32"/>
    <p:sldId id="287" r:id="rId33"/>
    <p:sldId id="305" r:id="rId34"/>
    <p:sldId id="290" r:id="rId35"/>
    <p:sldId id="291" r:id="rId36"/>
    <p:sldId id="317" r:id="rId37"/>
    <p:sldId id="332" r:id="rId38"/>
    <p:sldId id="294" r:id="rId39"/>
    <p:sldId id="295" r:id="rId40"/>
    <p:sldId id="289" r:id="rId41"/>
    <p:sldId id="320" r:id="rId42"/>
    <p:sldId id="308" r:id="rId43"/>
    <p:sldId id="296" r:id="rId44"/>
  </p:sldIdLst>
  <p:sldSz cx="9144000" cy="6858000" type="screen4x3"/>
  <p:notesSz cx="7315200" cy="9601200"/>
  <p:defaultTextStyle>
    <a:defPPr>
      <a:defRPr lang="en-US"/>
    </a:defPPr>
    <a:lvl1pPr marL="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6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7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9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0" algn="l" defTabSz="91434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DDEE3"/>
    <a:srgbClr val="339966"/>
    <a:srgbClr val="7F06CA"/>
    <a:srgbClr val="0033CC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1598" autoAdjust="0"/>
  </p:normalViewPr>
  <p:slideViewPr>
    <p:cSldViewPr>
      <p:cViewPr varScale="1">
        <p:scale>
          <a:sx n="64" d="100"/>
          <a:sy n="64" d="100"/>
        </p:scale>
        <p:origin x="104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475" cy="479403"/>
          </a:xfrm>
          <a:prstGeom prst="rect">
            <a:avLst/>
          </a:prstGeom>
        </p:spPr>
        <p:txBody>
          <a:bodyPr vert="horz" lIns="95055" tIns="47527" rIns="95055" bIns="475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065" y="0"/>
            <a:ext cx="3170475" cy="479403"/>
          </a:xfrm>
          <a:prstGeom prst="rect">
            <a:avLst/>
          </a:prstGeom>
        </p:spPr>
        <p:txBody>
          <a:bodyPr vert="horz" lIns="95055" tIns="47527" rIns="95055" bIns="47527" rtlCol="0"/>
          <a:lstStyle>
            <a:lvl1pPr algn="r">
              <a:defRPr sz="1200"/>
            </a:lvl1pPr>
          </a:lstStyle>
          <a:p>
            <a:fld id="{438E4BF1-6547-4BC3-B80E-1DA25995C866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5" tIns="47527" rIns="95055" bIns="475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900"/>
            <a:ext cx="5852160" cy="4319556"/>
          </a:xfrm>
          <a:prstGeom prst="rect">
            <a:avLst/>
          </a:prstGeom>
        </p:spPr>
        <p:txBody>
          <a:bodyPr vert="horz" lIns="95055" tIns="47527" rIns="95055" bIns="475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57"/>
            <a:ext cx="3170475" cy="479403"/>
          </a:xfrm>
          <a:prstGeom prst="rect">
            <a:avLst/>
          </a:prstGeom>
        </p:spPr>
        <p:txBody>
          <a:bodyPr vert="horz" lIns="95055" tIns="47527" rIns="95055" bIns="475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065" y="9120157"/>
            <a:ext cx="3170475" cy="479403"/>
          </a:xfrm>
          <a:prstGeom prst="rect">
            <a:avLst/>
          </a:prstGeom>
        </p:spPr>
        <p:txBody>
          <a:bodyPr vert="horz" lIns="95055" tIns="47527" rIns="95055" bIns="47527" rtlCol="0" anchor="b"/>
          <a:lstStyle>
            <a:lvl1pPr algn="r">
              <a:defRPr sz="1200"/>
            </a:lvl1pPr>
          </a:lstStyle>
          <a:p>
            <a:fld id="{F31374AE-0612-4E41-96B7-F2404C3FC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these are just the headlines,</a:t>
            </a:r>
            <a:r>
              <a:rPr lang="en-US" baseline="0" dirty="0" smtClean="0"/>
              <a:t> so – as in all news reports – the description of each project will be rather superficial. Anyway, here are the headlines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93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understand that,</a:t>
            </a:r>
            <a:r>
              <a:rPr lang="en-US" baseline="0" dirty="0" smtClean="0"/>
              <a:t> let’s begin by thinking about BPS states on a half-line.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5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so on.</a:t>
            </a:r>
            <a:r>
              <a:rPr lang="en-US" baseline="0" dirty="0" smtClean="0"/>
              <a:t> And so forth.  And this, and that  …    </a:t>
            </a:r>
            <a:r>
              <a:rPr lang="en-US" dirty="0" smtClean="0"/>
              <a:t>``And that’s the way it is, June 28,</a:t>
            </a:r>
            <a:r>
              <a:rPr lang="en-US" baseline="0" dirty="0" smtClean="0"/>
              <a:t> 2013.’’  -- followed by </a:t>
            </a:r>
            <a:r>
              <a:rPr lang="en-US" baseline="0" dirty="0" err="1" smtClean="0"/>
              <a:t>Kamsahamnida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8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you all run for the exits</a:t>
            </a:r>
            <a:r>
              <a:rPr lang="en-US" baseline="0" dirty="0" smtClean="0"/>
              <a:t> because I used the M-word you don’t need to know what it means. </a:t>
            </a:r>
          </a:p>
          <a:p>
            <a:r>
              <a:rPr lang="en-US" baseline="0" dirty="0" smtClean="0"/>
              <a:t>It is just a method of telling 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a subtle point is that it is only the </a:t>
            </a:r>
            <a:r>
              <a:rPr lang="en-US" dirty="0" err="1" smtClean="0"/>
              <a:t>Weyl</a:t>
            </a:r>
            <a:r>
              <a:rPr lang="en-US" baseline="0" dirty="0" smtClean="0"/>
              <a:t> group orbit of P which is gauge invariant.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3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in words: Now, only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Weyl</a:t>
            </a:r>
            <a:r>
              <a:rPr lang="en-US" baseline="0" dirty="0" smtClean="0"/>
              <a:t> group orbit of P is gauge invariant, but to state the answer we choose a distinguished element P+  by </a:t>
            </a:r>
          </a:p>
          <a:p>
            <a:endParaRPr lang="en-US" baseline="0" dirty="0" smtClean="0"/>
          </a:p>
          <a:p>
            <a:r>
              <a:rPr lang="en-US" dirty="0" smtClean="0"/>
              <a:t>Now, all of this fits very nicely with </a:t>
            </a:r>
            <a:r>
              <a:rPr lang="en-US" dirty="0" err="1" smtClean="0"/>
              <a:t>brane</a:t>
            </a:r>
            <a:r>
              <a:rPr lang="en-US" dirty="0" smtClean="0"/>
              <a:t> configurations such as this one with D1’s ending on D3’s;</a:t>
            </a:r>
            <a:r>
              <a:rPr lang="en-US" baseline="0" dirty="0" smtClean="0"/>
              <a:t> and that in turn ties in nicely with </a:t>
            </a:r>
            <a:r>
              <a:rPr lang="en-US" baseline="0" dirty="0" err="1" smtClean="0"/>
              <a:t>Seiberg’s</a:t>
            </a:r>
            <a:r>
              <a:rPr lang="en-US" baseline="0" dirty="0" smtClean="0"/>
              <a:t> talk because in order to match to our results and factor out the U(1) COM degree of freedom you need to be careful </a:t>
            </a:r>
          </a:p>
          <a:p>
            <a:r>
              <a:rPr lang="en-US" baseline="0" dirty="0" smtClean="0"/>
              <a:t>only to allow consistent sets of semi-infinite strings to end on the D3’s.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reason is that the degeneracy</a:t>
            </a:r>
            <a:r>
              <a:rPr lang="en-US" baseline="0" dirty="0" smtClean="0"/>
              <a:t> of states at high energy is governed by the conformal fixed point used to define the field theory. So consider a conformal field theory…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proof came from Andy </a:t>
            </a:r>
            <a:r>
              <a:rPr lang="en-US" baseline="0" dirty="0" err="1" smtClean="0"/>
              <a:t>Neitzke</a:t>
            </a:r>
            <a:r>
              <a:rPr lang="en-US" baseline="0" dirty="0" smtClean="0"/>
              <a:t> and Tom </a:t>
            </a:r>
            <a:r>
              <a:rPr lang="en-US" baseline="0" dirty="0" err="1" smtClean="0"/>
              <a:t>Mainiero</a:t>
            </a:r>
            <a:r>
              <a:rPr lang="en-US" baseline="0" dirty="0" smtClean="0"/>
              <a:t> using spectral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there is no contradiction with the thermodynamic argument simply because most of the states don’t fit in the box of volume V.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we go from four dimensions to two dimensions, but we are still talking about N=2 </a:t>
            </a:r>
            <a:r>
              <a:rPr lang="en-US" baseline="0" dirty="0" err="1" smtClean="0"/>
              <a:t>supersymmetry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374AE-0612-4E41-96B7-F2404C3FC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7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4"/>
            <a:ext cx="77724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8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1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3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19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199" indent="0">
              <a:buNone/>
              <a:defRPr sz="1600" b="1"/>
            </a:lvl8pPr>
            <a:lvl9pPr marL="36573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1" indent="0">
              <a:buNone/>
              <a:defRPr sz="19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7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199" indent="0">
              <a:buNone/>
              <a:defRPr sz="1600" b="1"/>
            </a:lvl8pPr>
            <a:lvl9pPr marL="365737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171" indent="0">
              <a:buNone/>
              <a:defRPr sz="1200"/>
            </a:lvl2pPr>
            <a:lvl3pPr marL="914343" indent="0">
              <a:buNone/>
              <a:defRPr sz="1000"/>
            </a:lvl3pPr>
            <a:lvl4pPr marL="1371514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199" indent="0">
              <a:buNone/>
              <a:defRPr sz="900"/>
            </a:lvl8pPr>
            <a:lvl9pPr marL="36573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6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171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1900"/>
            </a:lvl4pPr>
            <a:lvl5pPr marL="1828686" indent="0">
              <a:buNone/>
              <a:defRPr sz="1900"/>
            </a:lvl5pPr>
            <a:lvl6pPr marL="2285857" indent="0">
              <a:buNone/>
              <a:defRPr sz="1900"/>
            </a:lvl6pPr>
            <a:lvl7pPr marL="2743029" indent="0">
              <a:buNone/>
              <a:defRPr sz="1900"/>
            </a:lvl7pPr>
            <a:lvl8pPr marL="3200199" indent="0">
              <a:buNone/>
              <a:defRPr sz="1900"/>
            </a:lvl8pPr>
            <a:lvl9pPr marL="365737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7171" indent="0">
              <a:buNone/>
              <a:defRPr sz="1200"/>
            </a:lvl2pPr>
            <a:lvl3pPr marL="914343" indent="0">
              <a:buNone/>
              <a:defRPr sz="1000"/>
            </a:lvl3pPr>
            <a:lvl4pPr marL="1371514" indent="0">
              <a:buNone/>
              <a:defRPr sz="900"/>
            </a:lvl4pPr>
            <a:lvl5pPr marL="1828686" indent="0">
              <a:buNone/>
              <a:defRPr sz="900"/>
            </a:lvl5pPr>
            <a:lvl6pPr marL="2285857" indent="0">
              <a:buNone/>
              <a:defRPr sz="900"/>
            </a:lvl6pPr>
            <a:lvl7pPr marL="2743029" indent="0">
              <a:buNone/>
              <a:defRPr sz="900"/>
            </a:lvl7pPr>
            <a:lvl8pPr marL="3200199" indent="0">
              <a:buNone/>
              <a:defRPr sz="900"/>
            </a:lvl8pPr>
            <a:lvl9pPr marL="365737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34" tIns="45716" rIns="91434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1B68-2FEA-4D15-9688-24B730D0AD0E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C7C1-AD3C-467C-B2F7-3DD4C0E1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4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8" indent="-342878" algn="l" defTabSz="91434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4" indent="-285732" algn="l" defTabSz="91434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6" algn="l" defTabSz="914343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3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2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3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4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7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2.png"/><Relationship Id="rId3" Type="http://schemas.openxmlformats.org/officeDocument/2006/relationships/tags" Target="../tags/tag23.xml"/><Relationship Id="rId21" Type="http://schemas.openxmlformats.org/officeDocument/2006/relationships/image" Target="../media/image15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openxmlformats.org/officeDocument/2006/relationships/tags" Target="../tags/tag2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18.png"/><Relationship Id="rId5" Type="http://schemas.openxmlformats.org/officeDocument/2006/relationships/tags" Target="../tags/tag2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tags" Target="../tags/tag30.xml"/><Relationship Id="rId19" Type="http://schemas.openxmlformats.org/officeDocument/2006/relationships/image" Target="../media/image13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22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1.png"/><Relationship Id="rId2" Type="http://schemas.openxmlformats.org/officeDocument/2006/relationships/tags" Target="../tags/tag34.xml"/><Relationship Id="rId16" Type="http://schemas.openxmlformats.org/officeDocument/2006/relationships/image" Target="../media/image25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0.png"/><Relationship Id="rId5" Type="http://schemas.openxmlformats.org/officeDocument/2006/relationships/tags" Target="../tags/tag37.xml"/><Relationship Id="rId15" Type="http://schemas.openxmlformats.org/officeDocument/2006/relationships/image" Target="../media/image24.png"/><Relationship Id="rId10" Type="http://schemas.openxmlformats.org/officeDocument/2006/relationships/notesSlide" Target="../notesSlides/notesSlide4.xml"/><Relationship Id="rId4" Type="http://schemas.openxmlformats.org/officeDocument/2006/relationships/tags" Target="../tags/tag3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43.xml"/><Relationship Id="rId7" Type="http://schemas.openxmlformats.org/officeDocument/2006/relationships/image" Target="../media/image2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5" Type="http://schemas.openxmlformats.org/officeDocument/2006/relationships/tags" Target="../tags/tag45.xml"/><Relationship Id="rId10" Type="http://schemas.openxmlformats.org/officeDocument/2006/relationships/image" Target="../media/image29.png"/><Relationship Id="rId4" Type="http://schemas.openxmlformats.org/officeDocument/2006/relationships/tags" Target="../tags/tag44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50.xml"/><Relationship Id="rId7" Type="http://schemas.openxmlformats.org/officeDocument/2006/relationships/image" Target="../media/image3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1.xml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5.xml"/><Relationship Id="rId7" Type="http://schemas.openxmlformats.org/officeDocument/2006/relationships/image" Target="../media/image3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58.xml"/><Relationship Id="rId7" Type="http://schemas.openxmlformats.org/officeDocument/2006/relationships/image" Target="../media/image38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9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tags" Target="../tags/tag62.xml"/><Relationship Id="rId21" Type="http://schemas.openxmlformats.org/officeDocument/2006/relationships/image" Target="../media/image49.png"/><Relationship Id="rId7" Type="http://schemas.openxmlformats.org/officeDocument/2006/relationships/tags" Target="../tags/tag66.xml"/><Relationship Id="rId12" Type="http://schemas.openxmlformats.org/officeDocument/2006/relationships/notesSlide" Target="../notesSlides/notesSlide6.xml"/><Relationship Id="rId17" Type="http://schemas.openxmlformats.org/officeDocument/2006/relationships/image" Target="../media/image45.png"/><Relationship Id="rId2" Type="http://schemas.openxmlformats.org/officeDocument/2006/relationships/tags" Target="../tags/tag61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4.xml"/><Relationship Id="rId15" Type="http://schemas.openxmlformats.org/officeDocument/2006/relationships/image" Target="../media/image43.png"/><Relationship Id="rId10" Type="http://schemas.openxmlformats.org/officeDocument/2006/relationships/tags" Target="../tags/tag69.xml"/><Relationship Id="rId19" Type="http://schemas.openxmlformats.org/officeDocument/2006/relationships/image" Target="../media/image47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72.xml"/><Relationship Id="rId7" Type="http://schemas.openxmlformats.org/officeDocument/2006/relationships/image" Target="../media/image5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4.png"/><Relationship Id="rId4" Type="http://schemas.openxmlformats.org/officeDocument/2006/relationships/tags" Target="../tags/tag73.xml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4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../media/image62.png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79.xml"/><Relationship Id="rId15" Type="http://schemas.openxmlformats.org/officeDocument/2006/relationships/image" Target="../media/image64.png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7.xml"/><Relationship Id="rId7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92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5" Type="http://schemas.openxmlformats.org/officeDocument/2006/relationships/tags" Target="../tags/tag94.xml"/><Relationship Id="rId10" Type="http://schemas.openxmlformats.org/officeDocument/2006/relationships/image" Target="../media/image67.png"/><Relationship Id="rId4" Type="http://schemas.openxmlformats.org/officeDocument/2006/relationships/tags" Target="../tags/tag93.xml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97.xml"/><Relationship Id="rId7" Type="http://schemas.openxmlformats.org/officeDocument/2006/relationships/image" Target="../media/image70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9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00.xml"/><Relationship Id="rId7" Type="http://schemas.openxmlformats.org/officeDocument/2006/relationships/image" Target="../media/image72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6.png"/><Relationship Id="rId5" Type="http://schemas.openxmlformats.org/officeDocument/2006/relationships/tags" Target="../tags/tag102.xml"/><Relationship Id="rId10" Type="http://schemas.openxmlformats.org/officeDocument/2006/relationships/image" Target="../media/image75.png"/><Relationship Id="rId4" Type="http://schemas.openxmlformats.org/officeDocument/2006/relationships/tags" Target="../tags/tag101.xml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1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80.png"/><Relationship Id="rId5" Type="http://schemas.openxmlformats.org/officeDocument/2006/relationships/tags" Target="../tags/tag107.xml"/><Relationship Id="rId10" Type="http://schemas.openxmlformats.org/officeDocument/2006/relationships/image" Target="../media/image79.png"/><Relationship Id="rId4" Type="http://schemas.openxmlformats.org/officeDocument/2006/relationships/tags" Target="../tags/tag106.xml"/><Relationship Id="rId9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13.xml"/><Relationship Id="rId7" Type="http://schemas.openxmlformats.org/officeDocument/2006/relationships/image" Target="../media/image85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7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4.xml"/><Relationship Id="rId9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17.xml"/><Relationship Id="rId7" Type="http://schemas.openxmlformats.org/officeDocument/2006/relationships/image" Target="../media/image76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9.xml"/><Relationship Id="rId10" Type="http://schemas.openxmlformats.org/officeDocument/2006/relationships/image" Target="../media/image90.png"/><Relationship Id="rId4" Type="http://schemas.openxmlformats.org/officeDocument/2006/relationships/tags" Target="../tags/tag118.xml"/><Relationship Id="rId9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122.xml"/><Relationship Id="rId7" Type="http://schemas.openxmlformats.org/officeDocument/2006/relationships/image" Target="../media/image9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4.xml"/><Relationship Id="rId10" Type="http://schemas.openxmlformats.org/officeDocument/2006/relationships/image" Target="../media/image93.png"/><Relationship Id="rId4" Type="http://schemas.openxmlformats.org/officeDocument/2006/relationships/tags" Target="../tags/tag123.xml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127.xml"/><Relationship Id="rId7" Type="http://schemas.openxmlformats.org/officeDocument/2006/relationships/image" Target="../media/image94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9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37.xml"/><Relationship Id="rId16" Type="http://schemas.openxmlformats.org/officeDocument/2006/relationships/tags" Target="../tags/tag151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tags" Target="../tags/tag150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tags" Target="../tags/tag14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/>
              <a:t> </a:t>
            </a:r>
            <a:r>
              <a:rPr lang="en-US" sz="4800" dirty="0" smtClean="0"/>
              <a:t>          BPS News(Half)Hour 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867724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Gregory Moore,  Rutgers University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      Today I will report on the headlines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                    for a few projects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724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The common theme in all these projects is the BPS spectrum of </a:t>
            </a:r>
            <a:r>
              <a:rPr lang="en-US" sz="3600" dirty="0" smtClean="0">
                <a:solidFill>
                  <a:srgbClr val="006699"/>
                </a:solidFill>
                <a:latin typeface="Script MT Bold" panose="03040602040607080904" pitchFamily="66" charset="0"/>
              </a:rPr>
              <a:t>N</a:t>
            </a:r>
            <a:r>
              <a:rPr lang="en-US" sz="3600" dirty="0" smtClean="0">
                <a:solidFill>
                  <a:srgbClr val="006699"/>
                </a:solidFill>
              </a:rPr>
              <a:t>=2 </a:t>
            </a:r>
            <a:r>
              <a:rPr lang="en-US" sz="3600" dirty="0" err="1" smtClean="0">
                <a:solidFill>
                  <a:srgbClr val="006699"/>
                </a:solidFill>
              </a:rPr>
              <a:t>supersymmetric</a:t>
            </a:r>
            <a:r>
              <a:rPr lang="en-US" sz="3600" dirty="0" smtClean="0">
                <a:solidFill>
                  <a:srgbClr val="006699"/>
                </a:solidFill>
              </a:rPr>
              <a:t> field theories in four- and in two-dimensions.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572162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Strings2013, Seoul, June 28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943145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(</a:t>
            </a:r>
            <a:r>
              <a:rPr lang="ko-KR" altLang="en-US" sz="2800" dirty="0" smtClean="0"/>
              <a:t>따끈 </a:t>
            </a:r>
            <a:r>
              <a:rPr lang="ko-KR" altLang="en-US" sz="2800" dirty="0"/>
              <a:t>따끈한 </a:t>
            </a:r>
            <a:r>
              <a:rPr lang="en-US" altLang="ko-KR" sz="2800" dirty="0"/>
              <a:t>BPS 30</a:t>
            </a:r>
            <a:r>
              <a:rPr lang="ko-KR" altLang="en-US" sz="2800" dirty="0"/>
              <a:t>분 </a:t>
            </a:r>
            <a:r>
              <a:rPr lang="ko-KR" altLang="en-US" sz="2800" dirty="0" smtClean="0"/>
              <a:t>긴급뉴스</a:t>
            </a:r>
            <a:r>
              <a:rPr lang="en-US" altLang="ko-KR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 Edition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Today</a:t>
            </a:r>
            <a:r>
              <a:rPr lang="en-US" sz="1100" dirty="0" smtClean="0"/>
              <a:t>, BPS </a:t>
            </a:r>
            <a:r>
              <a:rPr lang="en-US" sz="1100" dirty="0" err="1" smtClean="0"/>
              <a:t>degeneracies</a:t>
            </a:r>
            <a:r>
              <a:rPr lang="en-US" sz="1100" dirty="0" smtClean="0"/>
              <a:t>, wall-crossing formulae. </a:t>
            </a:r>
            <a:r>
              <a:rPr lang="en-US" sz="1100" b="1" dirty="0" smtClean="0"/>
              <a:t>Tonight, </a:t>
            </a:r>
            <a:r>
              <a:rPr lang="en-US" sz="1100" dirty="0" smtClean="0"/>
              <a:t>Sleep. </a:t>
            </a:r>
            <a:r>
              <a:rPr lang="en-US" sz="1100" b="1" dirty="0" smtClean="0"/>
              <a:t>Tomorrow</a:t>
            </a:r>
            <a:r>
              <a:rPr lang="en-US" sz="1100" dirty="0" smtClean="0"/>
              <a:t>, K3 metrics, BPS algebras, p.B6 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2133600" cy="762000"/>
            <a:chOff x="304800" y="838200"/>
            <a:chExt cx="21336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914401"/>
              <a:ext cx="2133600" cy="64632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dirty="0" smtClean="0"/>
                <a:t>``Making the World</a:t>
              </a:r>
            </a:p>
            <a:p>
              <a:r>
                <a:rPr lang="en-US" dirty="0" smtClean="0"/>
                <a:t>    a  </a:t>
              </a:r>
              <a:r>
                <a:rPr lang="en-US" dirty="0" err="1" smtClean="0"/>
                <a:t>Stabler</a:t>
              </a:r>
              <a:r>
                <a:rPr lang="en-US" dirty="0" smtClean="0"/>
                <a:t> Place’’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838200"/>
              <a:ext cx="1981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152400"/>
            <a:ext cx="5486400" cy="83098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800" dirty="0">
                <a:latin typeface="Old English Text MT" pitchFamily="66" charset="0"/>
              </a:rPr>
              <a:t>The </a:t>
            </a:r>
            <a:r>
              <a:rPr lang="en-US" sz="4800" dirty="0" smtClean="0">
                <a:latin typeface="Old English Text MT" pitchFamily="66" charset="0"/>
              </a:rPr>
              <a:t>BPS Times</a:t>
            </a:r>
            <a:endParaRPr lang="en-US" sz="4800" dirty="0">
              <a:latin typeface="Old English Tex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SEOUL, FRIDAY, JUNE 28, 2013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752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EXPONENTIAL</a:t>
            </a:r>
          </a:p>
          <a:p>
            <a:r>
              <a:rPr lang="en-US" dirty="0" smtClean="0">
                <a:latin typeface="Century Schoolbook" pitchFamily="18" charset="0"/>
              </a:rPr>
              <a:t>  GROWTH OF </a:t>
            </a:r>
            <a:r>
              <a:rPr lang="en-US" dirty="0" smtClean="0">
                <a:latin typeface="Century Schoolbook" pitchFamily="18" charset="0"/>
                <a:sym typeface="Mathematica1"/>
              </a:rPr>
              <a:t>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9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Est. 1975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828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WILD WALL                             CROSSING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IN SU(3)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39001" y="3048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486399"/>
            <a:ext cx="2590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7239001" y="3810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1800" y="38862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D. </a:t>
            </a:r>
            <a:r>
              <a:rPr lang="en-US" sz="1100" dirty="0" err="1" smtClean="0"/>
              <a:t>Galakhov</a:t>
            </a:r>
            <a:r>
              <a:rPr lang="en-US" sz="1100" dirty="0" smtClean="0"/>
              <a:t>, P. </a:t>
            </a:r>
            <a:r>
              <a:rPr lang="en-US" sz="1100" dirty="0" err="1" smtClean="0"/>
              <a:t>Longhi</a:t>
            </a:r>
            <a:r>
              <a:rPr lang="en-US" sz="1100" dirty="0" smtClean="0"/>
              <a:t>, T. </a:t>
            </a:r>
            <a:r>
              <a:rPr lang="en-US" sz="1100" dirty="0" err="1" smtClean="0"/>
              <a:t>Mainiero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G. Moore, and A. </a:t>
            </a:r>
            <a:r>
              <a:rPr lang="en-US" sz="1100" dirty="0" err="1" smtClean="0"/>
              <a:t>Neitzke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726195" y="4290774"/>
            <a:ext cx="243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AUSTIN – Some strong coupling regions exhibit wild wall crossing. </a:t>
            </a:r>
          </a:p>
          <a:p>
            <a:r>
              <a:rPr lang="en-US" sz="1200" dirty="0" smtClean="0"/>
              <a:t>``I didn’t think this could happen,’’ declared Prof. Nathan </a:t>
            </a:r>
            <a:r>
              <a:rPr lang="en-US" sz="1200" dirty="0" err="1" smtClean="0"/>
              <a:t>Seiberg</a:t>
            </a:r>
            <a:r>
              <a:rPr lang="en-US" sz="1200" dirty="0" smtClean="0"/>
              <a:t> of the Institute for Advanced Study in Princeton. </a:t>
            </a:r>
            <a:r>
              <a:rPr lang="en-US" sz="1200" i="1" dirty="0" smtClean="0"/>
              <a:t>Continued on p.A4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4419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Operadic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Structures Found in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Infrared Limit of 2D LG Models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9400" y="4114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instanton</a:t>
            </a:r>
            <a:r>
              <a:rPr lang="en-US" sz="1200" dirty="0" smtClean="0"/>
              <a:t> correction to the differential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7818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5334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410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Schoolbook" pitchFamily="18" charset="0"/>
              </a:rPr>
              <a:t>NOVEL CONSTRUCTION OF d ON INTERVAL</a:t>
            </a:r>
            <a:endParaRPr lang="en-US" sz="1400" dirty="0">
              <a:latin typeface="Century Schoolbook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38400" y="5791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43800" y="12954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₩ 2743.75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5791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Expressed  for Categorical WCF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6096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D. </a:t>
            </a:r>
            <a:r>
              <a:rPr lang="en-US" sz="1400" dirty="0" err="1" smtClean="0"/>
              <a:t>Gaiotto</a:t>
            </a:r>
            <a:r>
              <a:rPr lang="en-US" sz="1400" dirty="0" smtClean="0"/>
              <a:t>, G. Moore, and E. Witten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64732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PRINCETON  -  A Morse-theoretic formulation of LG models has revealed </a:t>
            </a:r>
            <a:r>
              <a:rPr lang="en-US" sz="1100" dirty="0" smtClean="0">
                <a:sym typeface="Mathematica1"/>
              </a:rPr>
              <a:t>-structures  </a:t>
            </a:r>
            <a:r>
              <a:rPr lang="en-US" sz="1100" dirty="0" err="1" smtClean="0">
                <a:sym typeface="Mathematica1"/>
              </a:rPr>
              <a:t>famliar</a:t>
            </a:r>
            <a:r>
              <a:rPr lang="en-US" sz="1100" dirty="0" smtClean="0">
                <a:sym typeface="Mathematica1"/>
              </a:rPr>
              <a:t> from String Field Theory.  LG models are nearly trivial in the infrared, a fact which leads to an alternative formulation of the well-known </a:t>
            </a:r>
            <a:r>
              <a:rPr lang="en-US" sz="1100" dirty="0" err="1" smtClean="0">
                <a:sym typeface="Mathematica1"/>
              </a:rPr>
              <a:t>Fukaya</a:t>
            </a:r>
            <a:r>
              <a:rPr lang="en-US" sz="1100" dirty="0" smtClean="0">
                <a:sym typeface="Mathematica1"/>
              </a:rPr>
              <a:t>-Seidel category associated to LG models. </a:t>
            </a:r>
            <a:r>
              <a:rPr lang="en-US" sz="1100" dirty="0" smtClean="0"/>
              <a:t>-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INVESTIGATORS SEE </a:t>
            </a:r>
          </a:p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NO EXOTICS IN PURE SU(N) GAUGE THEORY</a:t>
            </a:r>
            <a:endParaRPr lang="en-US" sz="2400" dirty="0">
              <a:latin typeface="Gloucester MT Extra Condensed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04800" y="2971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Motives Cited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E. </a:t>
            </a:r>
            <a:r>
              <a:rPr lang="en-US" sz="1600" dirty="0" err="1" smtClean="0"/>
              <a:t>Diaconescu</a:t>
            </a:r>
            <a:r>
              <a:rPr lang="en-US" sz="1600" dirty="0" smtClean="0"/>
              <a:t>, et. al.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3657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An application of results on the </a:t>
            </a:r>
            <a:r>
              <a:rPr lang="en-US" sz="1400" dirty="0" err="1" smtClean="0"/>
              <a:t>motivic</a:t>
            </a:r>
            <a:r>
              <a:rPr lang="en-US" sz="1400" dirty="0" smtClean="0"/>
              <a:t> structure of quiver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 spaces  has led to a proof of a conjecture of GMN. p.A12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4953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876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but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Framed, BPS States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G. Moore, A. Royston, and D. Van den </a:t>
            </a:r>
            <a:r>
              <a:rPr lang="en-US" sz="1200" dirty="0" err="1" smtClean="0"/>
              <a:t>Bleeken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60960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</a:t>
            </a:r>
            <a:r>
              <a:rPr lang="en-US" sz="1400" dirty="0" err="1" smtClean="0"/>
              <a:t>Semiclassical</a:t>
            </a:r>
            <a:r>
              <a:rPr lang="en-US" sz="1400" dirty="0" smtClean="0"/>
              <a:t> framed BPS states have been constructed as </a:t>
            </a:r>
            <a:r>
              <a:rPr lang="en-US" sz="1400" dirty="0" err="1" smtClean="0"/>
              <a:t>zeromodes</a:t>
            </a:r>
            <a:r>
              <a:rPr lang="en-US" sz="1400" dirty="0" smtClean="0"/>
              <a:t> of a Dirac operator  on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spaces of singular monopoles. Wall-crossing implies novel results on the existence of  harmonic </a:t>
            </a:r>
            <a:r>
              <a:rPr lang="en-US" sz="1400" dirty="0" err="1" smtClean="0"/>
              <a:t>spinors</a:t>
            </a:r>
            <a:r>
              <a:rPr lang="en-US" sz="1400" dirty="0" smtClean="0"/>
              <a:t>  on </a:t>
            </a:r>
            <a:r>
              <a:rPr lang="en-US" sz="1400" dirty="0" err="1" smtClean="0"/>
              <a:t>noncompact</a:t>
            </a:r>
            <a:r>
              <a:rPr lang="en-US" sz="1400" dirty="0" smtClean="0"/>
              <a:t> </a:t>
            </a:r>
            <a:r>
              <a:rPr lang="en-US" sz="1400" dirty="0" err="1" smtClean="0"/>
              <a:t>hyperkahler</a:t>
            </a:r>
            <a:r>
              <a:rPr lang="en-US" sz="1400" dirty="0" smtClean="0"/>
              <a:t> manifolds.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28700" y="130814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www.bpstimes.com</a:t>
            </a:r>
            <a:endParaRPr lang="en-US" sz="1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4800" y="3352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8400" y="1905000"/>
            <a:ext cx="4038600" cy="2514600"/>
            <a:chOff x="2438400" y="1905000"/>
            <a:chExt cx="4038600" cy="2514600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6290603" y="1905000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550898" y="2332440"/>
              <a:ext cx="1677572" cy="769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550898" y="3101833"/>
              <a:ext cx="1801837" cy="59841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ingle Corner Rectangle 92"/>
            <p:cNvSpPr/>
            <p:nvPr/>
          </p:nvSpPr>
          <p:spPr>
            <a:xfrm>
              <a:off x="6104206" y="3572017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562665" y="3101833"/>
              <a:ext cx="1926102" cy="2564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426634" y="3016345"/>
              <a:ext cx="186397" cy="128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ingle Corner Rectangle 95"/>
            <p:cNvSpPr/>
            <p:nvPr/>
          </p:nvSpPr>
          <p:spPr>
            <a:xfrm>
              <a:off x="6166338" y="2246952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2562665" y="2075976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ingle Corner Rectangle 97"/>
            <p:cNvSpPr/>
            <p:nvPr/>
          </p:nvSpPr>
          <p:spPr>
            <a:xfrm>
              <a:off x="2438400" y="3272809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10" y="2282969"/>
              <a:ext cx="406537" cy="4602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65" y="2743200"/>
              <a:ext cx="406537" cy="4707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27" y="3491178"/>
              <a:ext cx="458185" cy="436367"/>
            </a:xfrm>
            <a:prstGeom prst="rect">
              <a:avLst/>
            </a:prstGeom>
          </p:spPr>
        </p:pic>
      </p:grpSp>
      <p:sp>
        <p:nvSpPr>
          <p:cNvPr id="56" name="Oval 55"/>
          <p:cNvSpPr/>
          <p:nvPr/>
        </p:nvSpPr>
        <p:spPr>
          <a:xfrm>
            <a:off x="48398" y="4111823"/>
            <a:ext cx="2181996" cy="23388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Singular Monopole </a:t>
            </a:r>
            <a:r>
              <a:rPr lang="en-US" dirty="0" err="1" smtClean="0"/>
              <a:t>Moduli</a:t>
            </a:r>
            <a:r>
              <a:rPr lang="en-US" dirty="0" smtClean="0"/>
              <a:t> Space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87067"/>
            <a:ext cx="8512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Yang-Mills-Higgs system for compact simple G </a:t>
            </a:r>
            <a:endParaRPr lang="en-US" sz="3200" dirty="0">
              <a:solidFill>
                <a:srgbClr val="7030A0"/>
              </a:solidFill>
            </a:endParaRPr>
          </a:p>
        </p:txBody>
      </p:sp>
      <p:grpSp>
        <p:nvGrpSpPr>
          <p:cNvPr id="1175" name="Group 15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937809" y="1852376"/>
            <a:ext cx="1279109" cy="490642"/>
            <a:chOff x="680" y="1394"/>
            <a:chExt cx="4239" cy="1626"/>
          </a:xfrm>
          <a:solidFill>
            <a:srgbClr val="FF0000"/>
          </a:solidFill>
        </p:grpSpPr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680" y="1394"/>
              <a:ext cx="367" cy="1626"/>
            </a:xfrm>
            <a:custGeom>
              <a:avLst/>
              <a:gdLst/>
              <a:ahLst/>
              <a:cxnLst>
                <a:cxn ang="0">
                  <a:pos x="354" y="1"/>
                </a:cxn>
                <a:cxn ang="0">
                  <a:pos x="362" y="4"/>
                </a:cxn>
                <a:cxn ang="0">
                  <a:pos x="366" y="13"/>
                </a:cxn>
                <a:cxn ang="0">
                  <a:pos x="367" y="19"/>
                </a:cxn>
                <a:cxn ang="0">
                  <a:pos x="362" y="28"/>
                </a:cxn>
                <a:cxn ang="0">
                  <a:pos x="344" y="43"/>
                </a:cxn>
                <a:cxn ang="0">
                  <a:pos x="251" y="163"/>
                </a:cxn>
                <a:cxn ang="0">
                  <a:pos x="183" y="294"/>
                </a:cxn>
                <a:cxn ang="0">
                  <a:pos x="136" y="435"/>
                </a:cxn>
                <a:cxn ang="0">
                  <a:pos x="106" y="583"/>
                </a:cxn>
                <a:cxn ang="0">
                  <a:pos x="94" y="736"/>
                </a:cxn>
                <a:cxn ang="0">
                  <a:pos x="92" y="876"/>
                </a:cxn>
                <a:cxn ang="0">
                  <a:pos x="102" y="1008"/>
                </a:cxn>
                <a:cxn ang="0">
                  <a:pos x="125" y="1143"/>
                </a:cxn>
                <a:cxn ang="0">
                  <a:pos x="162" y="1276"/>
                </a:cxn>
                <a:cxn ang="0">
                  <a:pos x="218" y="1404"/>
                </a:cxn>
                <a:cxn ang="0">
                  <a:pos x="293" y="1522"/>
                </a:cxn>
                <a:cxn ang="0">
                  <a:pos x="351" y="1588"/>
                </a:cxn>
                <a:cxn ang="0">
                  <a:pos x="363" y="1601"/>
                </a:cxn>
                <a:cxn ang="0">
                  <a:pos x="367" y="1608"/>
                </a:cxn>
                <a:cxn ang="0">
                  <a:pos x="367" y="1611"/>
                </a:cxn>
                <a:cxn ang="0">
                  <a:pos x="364" y="1619"/>
                </a:cxn>
                <a:cxn ang="0">
                  <a:pos x="359" y="1625"/>
                </a:cxn>
                <a:cxn ang="0">
                  <a:pos x="350" y="1626"/>
                </a:cxn>
                <a:cxn ang="0">
                  <a:pos x="332" y="1618"/>
                </a:cxn>
                <a:cxn ang="0">
                  <a:pos x="300" y="1592"/>
                </a:cxn>
                <a:cxn ang="0">
                  <a:pos x="257" y="1549"/>
                </a:cxn>
                <a:cxn ang="0">
                  <a:pos x="206" y="1489"/>
                </a:cxn>
                <a:cxn ang="0">
                  <a:pos x="154" y="1413"/>
                </a:cxn>
                <a:cxn ang="0">
                  <a:pos x="105" y="1319"/>
                </a:cxn>
                <a:cxn ang="0">
                  <a:pos x="45" y="1163"/>
                </a:cxn>
                <a:cxn ang="0">
                  <a:pos x="13" y="1010"/>
                </a:cxn>
                <a:cxn ang="0">
                  <a:pos x="1" y="872"/>
                </a:cxn>
                <a:cxn ang="0">
                  <a:pos x="2" y="742"/>
                </a:cxn>
                <a:cxn ang="0">
                  <a:pos x="20" y="582"/>
                </a:cxn>
                <a:cxn ang="0">
                  <a:pos x="64" y="407"/>
                </a:cxn>
                <a:cxn ang="0">
                  <a:pos x="123" y="268"/>
                </a:cxn>
                <a:cxn ang="0">
                  <a:pos x="176" y="181"/>
                </a:cxn>
                <a:cxn ang="0">
                  <a:pos x="228" y="110"/>
                </a:cxn>
                <a:cxn ang="0">
                  <a:pos x="277" y="57"/>
                </a:cxn>
                <a:cxn ang="0">
                  <a:pos x="317" y="21"/>
                </a:cxn>
                <a:cxn ang="0">
                  <a:pos x="343" y="3"/>
                </a:cxn>
              </a:cxnLst>
              <a:rect l="0" t="0" r="r" b="b"/>
              <a:pathLst>
                <a:path w="367" h="1626">
                  <a:moveTo>
                    <a:pt x="350" y="0"/>
                  </a:moveTo>
                  <a:lnTo>
                    <a:pt x="354" y="1"/>
                  </a:lnTo>
                  <a:lnTo>
                    <a:pt x="359" y="1"/>
                  </a:lnTo>
                  <a:lnTo>
                    <a:pt x="362" y="4"/>
                  </a:lnTo>
                  <a:lnTo>
                    <a:pt x="364" y="8"/>
                  </a:lnTo>
                  <a:lnTo>
                    <a:pt x="366" y="13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24"/>
                  </a:lnTo>
                  <a:lnTo>
                    <a:pt x="362" y="28"/>
                  </a:lnTo>
                  <a:lnTo>
                    <a:pt x="355" y="35"/>
                  </a:lnTo>
                  <a:lnTo>
                    <a:pt x="344" y="43"/>
                  </a:lnTo>
                  <a:lnTo>
                    <a:pt x="294" y="101"/>
                  </a:lnTo>
                  <a:lnTo>
                    <a:pt x="251" y="163"/>
                  </a:lnTo>
                  <a:lnTo>
                    <a:pt x="215" y="226"/>
                  </a:lnTo>
                  <a:lnTo>
                    <a:pt x="183" y="294"/>
                  </a:lnTo>
                  <a:lnTo>
                    <a:pt x="157" y="364"/>
                  </a:lnTo>
                  <a:lnTo>
                    <a:pt x="136" y="435"/>
                  </a:lnTo>
                  <a:lnTo>
                    <a:pt x="119" y="508"/>
                  </a:lnTo>
                  <a:lnTo>
                    <a:pt x="106" y="583"/>
                  </a:lnTo>
                  <a:lnTo>
                    <a:pt x="98" y="660"/>
                  </a:lnTo>
                  <a:lnTo>
                    <a:pt x="94" y="736"/>
                  </a:lnTo>
                  <a:lnTo>
                    <a:pt x="91" y="814"/>
                  </a:lnTo>
                  <a:lnTo>
                    <a:pt x="92" y="876"/>
                  </a:lnTo>
                  <a:lnTo>
                    <a:pt x="97" y="942"/>
                  </a:lnTo>
                  <a:lnTo>
                    <a:pt x="102" y="1008"/>
                  </a:lnTo>
                  <a:lnTo>
                    <a:pt x="111" y="1075"/>
                  </a:lnTo>
                  <a:lnTo>
                    <a:pt x="125" y="1143"/>
                  </a:lnTo>
                  <a:lnTo>
                    <a:pt x="141" y="1210"/>
                  </a:lnTo>
                  <a:lnTo>
                    <a:pt x="162" y="1276"/>
                  </a:lnTo>
                  <a:lnTo>
                    <a:pt x="187" y="1342"/>
                  </a:lnTo>
                  <a:lnTo>
                    <a:pt x="218" y="1404"/>
                  </a:lnTo>
                  <a:lnTo>
                    <a:pt x="253" y="1465"/>
                  </a:lnTo>
                  <a:lnTo>
                    <a:pt x="293" y="1522"/>
                  </a:lnTo>
                  <a:lnTo>
                    <a:pt x="340" y="1576"/>
                  </a:lnTo>
                  <a:lnTo>
                    <a:pt x="351" y="1588"/>
                  </a:lnTo>
                  <a:lnTo>
                    <a:pt x="359" y="1596"/>
                  </a:lnTo>
                  <a:lnTo>
                    <a:pt x="363" y="1601"/>
                  </a:lnTo>
                  <a:lnTo>
                    <a:pt x="366" y="1606"/>
                  </a:lnTo>
                  <a:lnTo>
                    <a:pt x="367" y="1608"/>
                  </a:lnTo>
                  <a:lnTo>
                    <a:pt x="367" y="1611"/>
                  </a:lnTo>
                  <a:lnTo>
                    <a:pt x="367" y="1611"/>
                  </a:lnTo>
                  <a:lnTo>
                    <a:pt x="366" y="1617"/>
                  </a:lnTo>
                  <a:lnTo>
                    <a:pt x="364" y="1619"/>
                  </a:lnTo>
                  <a:lnTo>
                    <a:pt x="362" y="1624"/>
                  </a:lnTo>
                  <a:lnTo>
                    <a:pt x="359" y="1625"/>
                  </a:lnTo>
                  <a:lnTo>
                    <a:pt x="354" y="1626"/>
                  </a:lnTo>
                  <a:lnTo>
                    <a:pt x="350" y="1626"/>
                  </a:lnTo>
                  <a:lnTo>
                    <a:pt x="343" y="1625"/>
                  </a:lnTo>
                  <a:lnTo>
                    <a:pt x="332" y="1618"/>
                  </a:lnTo>
                  <a:lnTo>
                    <a:pt x="319" y="1607"/>
                  </a:lnTo>
                  <a:lnTo>
                    <a:pt x="300" y="1592"/>
                  </a:lnTo>
                  <a:lnTo>
                    <a:pt x="280" y="1572"/>
                  </a:lnTo>
                  <a:lnTo>
                    <a:pt x="257" y="1549"/>
                  </a:lnTo>
                  <a:lnTo>
                    <a:pt x="232" y="1521"/>
                  </a:lnTo>
                  <a:lnTo>
                    <a:pt x="206" y="1489"/>
                  </a:lnTo>
                  <a:lnTo>
                    <a:pt x="180" y="1453"/>
                  </a:lnTo>
                  <a:lnTo>
                    <a:pt x="154" y="1413"/>
                  </a:lnTo>
                  <a:lnTo>
                    <a:pt x="129" y="1368"/>
                  </a:lnTo>
                  <a:lnTo>
                    <a:pt x="105" y="1319"/>
                  </a:lnTo>
                  <a:lnTo>
                    <a:pt x="71" y="1242"/>
                  </a:lnTo>
                  <a:lnTo>
                    <a:pt x="45" y="1163"/>
                  </a:lnTo>
                  <a:lnTo>
                    <a:pt x="27" y="1085"/>
                  </a:lnTo>
                  <a:lnTo>
                    <a:pt x="13" y="1010"/>
                  </a:lnTo>
                  <a:lnTo>
                    <a:pt x="5" y="938"/>
                  </a:lnTo>
                  <a:lnTo>
                    <a:pt x="1" y="872"/>
                  </a:lnTo>
                  <a:lnTo>
                    <a:pt x="0" y="814"/>
                  </a:lnTo>
                  <a:lnTo>
                    <a:pt x="2" y="742"/>
                  </a:lnTo>
                  <a:lnTo>
                    <a:pt x="8" y="664"/>
                  </a:lnTo>
                  <a:lnTo>
                    <a:pt x="20" y="582"/>
                  </a:lnTo>
                  <a:lnTo>
                    <a:pt x="39" y="496"/>
                  </a:lnTo>
                  <a:lnTo>
                    <a:pt x="64" y="407"/>
                  </a:lnTo>
                  <a:lnTo>
                    <a:pt x="99" y="317"/>
                  </a:lnTo>
                  <a:lnTo>
                    <a:pt x="123" y="268"/>
                  </a:lnTo>
                  <a:lnTo>
                    <a:pt x="149" y="222"/>
                  </a:lnTo>
                  <a:lnTo>
                    <a:pt x="176" y="181"/>
                  </a:lnTo>
                  <a:lnTo>
                    <a:pt x="203" y="143"/>
                  </a:lnTo>
                  <a:lnTo>
                    <a:pt x="228" y="110"/>
                  </a:lnTo>
                  <a:lnTo>
                    <a:pt x="254" y="81"/>
                  </a:lnTo>
                  <a:lnTo>
                    <a:pt x="277" y="57"/>
                  </a:lnTo>
                  <a:lnTo>
                    <a:pt x="298" y="36"/>
                  </a:lnTo>
                  <a:lnTo>
                    <a:pt x="317" y="21"/>
                  </a:lnTo>
                  <a:lnTo>
                    <a:pt x="332" y="10"/>
                  </a:lnTo>
                  <a:lnTo>
                    <a:pt x="343" y="3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154"/>
            <p:cNvSpPr>
              <a:spLocks noEditPoints="1"/>
            </p:cNvSpPr>
            <p:nvPr/>
          </p:nvSpPr>
          <p:spPr bwMode="auto">
            <a:xfrm>
              <a:off x="1187" y="1451"/>
              <a:ext cx="1083" cy="1164"/>
            </a:xfrm>
            <a:custGeom>
              <a:avLst/>
              <a:gdLst/>
              <a:ahLst/>
              <a:cxnLst>
                <a:cxn ang="0">
                  <a:pos x="417" y="736"/>
                </a:cxn>
                <a:cxn ang="0">
                  <a:pos x="729" y="201"/>
                </a:cxn>
                <a:cxn ang="0">
                  <a:pos x="832" y="0"/>
                </a:cxn>
                <a:cxn ang="0">
                  <a:pos x="844" y="10"/>
                </a:cxn>
                <a:cxn ang="0">
                  <a:pos x="848" y="37"/>
                </a:cxn>
                <a:cxn ang="0">
                  <a:pos x="946" y="1069"/>
                </a:cxn>
                <a:cxn ang="0">
                  <a:pos x="954" y="1093"/>
                </a:cxn>
                <a:cxn ang="0">
                  <a:pos x="973" y="1107"/>
                </a:cxn>
                <a:cxn ang="0">
                  <a:pos x="1015" y="1111"/>
                </a:cxn>
                <a:cxn ang="0">
                  <a:pos x="1059" y="1112"/>
                </a:cxn>
                <a:cxn ang="0">
                  <a:pos x="1077" y="1115"/>
                </a:cxn>
                <a:cxn ang="0">
                  <a:pos x="1083" y="1131"/>
                </a:cxn>
                <a:cxn ang="0">
                  <a:pos x="1078" y="1153"/>
                </a:cxn>
                <a:cxn ang="0">
                  <a:pos x="1066" y="1162"/>
                </a:cxn>
                <a:cxn ang="0">
                  <a:pos x="1057" y="1164"/>
                </a:cxn>
                <a:cxn ang="0">
                  <a:pos x="1001" y="1162"/>
                </a:cxn>
                <a:cxn ang="0">
                  <a:pos x="902" y="1158"/>
                </a:cxn>
                <a:cxn ang="0">
                  <a:pos x="812" y="1160"/>
                </a:cxn>
                <a:cxn ang="0">
                  <a:pos x="680" y="1164"/>
                </a:cxn>
                <a:cxn ang="0">
                  <a:pos x="670" y="1162"/>
                </a:cxn>
                <a:cxn ang="0">
                  <a:pos x="659" y="1154"/>
                </a:cxn>
                <a:cxn ang="0">
                  <a:pos x="658" y="1132"/>
                </a:cxn>
                <a:cxn ang="0">
                  <a:pos x="669" y="1117"/>
                </a:cxn>
                <a:cxn ang="0">
                  <a:pos x="685" y="1112"/>
                </a:cxn>
                <a:cxn ang="0">
                  <a:pos x="707" y="1112"/>
                </a:cxn>
                <a:cxn ang="0">
                  <a:pos x="739" y="1108"/>
                </a:cxn>
                <a:cxn ang="0">
                  <a:pos x="771" y="1101"/>
                </a:cxn>
                <a:cxn ang="0">
                  <a:pos x="798" y="1085"/>
                </a:cxn>
                <a:cxn ang="0">
                  <a:pos x="809" y="1058"/>
                </a:cxn>
                <a:cxn ang="0">
                  <a:pos x="806" y="1035"/>
                </a:cxn>
                <a:cxn ang="0">
                  <a:pos x="802" y="989"/>
                </a:cxn>
                <a:cxn ang="0">
                  <a:pos x="797" y="929"/>
                </a:cxn>
                <a:cxn ang="0">
                  <a:pos x="791" y="869"/>
                </a:cxn>
                <a:cxn ang="0">
                  <a:pos x="786" y="818"/>
                </a:cxn>
                <a:cxn ang="0">
                  <a:pos x="783" y="787"/>
                </a:cxn>
                <a:cxn ang="0">
                  <a:pos x="268" y="997"/>
                </a:cxn>
                <a:cxn ang="0">
                  <a:pos x="249" y="1036"/>
                </a:cxn>
                <a:cxn ang="0">
                  <a:pos x="249" y="1074"/>
                </a:cxn>
                <a:cxn ang="0">
                  <a:pos x="269" y="1099"/>
                </a:cxn>
                <a:cxn ang="0">
                  <a:pos x="301" y="1110"/>
                </a:cxn>
                <a:cxn ang="0">
                  <a:pos x="327" y="1112"/>
                </a:cxn>
                <a:cxn ang="0">
                  <a:pos x="339" y="1118"/>
                </a:cxn>
                <a:cxn ang="0">
                  <a:pos x="345" y="1132"/>
                </a:cxn>
                <a:cxn ang="0">
                  <a:pos x="339" y="1154"/>
                </a:cxn>
                <a:cxn ang="0">
                  <a:pos x="327" y="1162"/>
                </a:cxn>
                <a:cxn ang="0">
                  <a:pos x="315" y="1164"/>
                </a:cxn>
                <a:cxn ang="0">
                  <a:pos x="210" y="1160"/>
                </a:cxn>
                <a:cxn ang="0">
                  <a:pos x="112" y="1160"/>
                </a:cxn>
                <a:cxn ang="0">
                  <a:pos x="23" y="1164"/>
                </a:cxn>
                <a:cxn ang="0">
                  <a:pos x="3" y="1154"/>
                </a:cxn>
                <a:cxn ang="0">
                  <a:pos x="3" y="1131"/>
                </a:cxn>
                <a:cxn ang="0">
                  <a:pos x="15" y="1117"/>
                </a:cxn>
                <a:cxn ang="0">
                  <a:pos x="35" y="1112"/>
                </a:cxn>
                <a:cxn ang="0">
                  <a:pos x="93" y="1101"/>
                </a:cxn>
                <a:cxn ang="0">
                  <a:pos x="148" y="1074"/>
                </a:cxn>
                <a:cxn ang="0">
                  <a:pos x="202" y="1018"/>
                </a:cxn>
                <a:cxn ang="0">
                  <a:pos x="229" y="976"/>
                </a:cxn>
                <a:cxn ang="0">
                  <a:pos x="785" y="15"/>
                </a:cxn>
                <a:cxn ang="0">
                  <a:pos x="802" y="1"/>
                </a:cxn>
              </a:cxnLst>
              <a:rect l="0" t="0" r="r" b="b"/>
              <a:pathLst>
                <a:path w="1083" h="1164">
                  <a:moveTo>
                    <a:pt x="729" y="201"/>
                  </a:moveTo>
                  <a:lnTo>
                    <a:pt x="417" y="736"/>
                  </a:lnTo>
                  <a:lnTo>
                    <a:pt x="779" y="736"/>
                  </a:lnTo>
                  <a:lnTo>
                    <a:pt x="729" y="201"/>
                  </a:lnTo>
                  <a:close/>
                  <a:moveTo>
                    <a:pt x="818" y="0"/>
                  </a:moveTo>
                  <a:lnTo>
                    <a:pt x="832" y="0"/>
                  </a:lnTo>
                  <a:lnTo>
                    <a:pt x="840" y="3"/>
                  </a:lnTo>
                  <a:lnTo>
                    <a:pt x="844" y="10"/>
                  </a:lnTo>
                  <a:lnTo>
                    <a:pt x="847" y="21"/>
                  </a:lnTo>
                  <a:lnTo>
                    <a:pt x="848" y="37"/>
                  </a:lnTo>
                  <a:lnTo>
                    <a:pt x="945" y="1053"/>
                  </a:lnTo>
                  <a:lnTo>
                    <a:pt x="946" y="1069"/>
                  </a:lnTo>
                  <a:lnTo>
                    <a:pt x="949" y="1083"/>
                  </a:lnTo>
                  <a:lnTo>
                    <a:pt x="954" y="1093"/>
                  </a:lnTo>
                  <a:lnTo>
                    <a:pt x="961" y="1101"/>
                  </a:lnTo>
                  <a:lnTo>
                    <a:pt x="973" y="1107"/>
                  </a:lnTo>
                  <a:lnTo>
                    <a:pt x="991" y="1110"/>
                  </a:lnTo>
                  <a:lnTo>
                    <a:pt x="1015" y="1111"/>
                  </a:lnTo>
                  <a:lnTo>
                    <a:pt x="1046" y="1112"/>
                  </a:lnTo>
                  <a:lnTo>
                    <a:pt x="1059" y="1112"/>
                  </a:lnTo>
                  <a:lnTo>
                    <a:pt x="1069" y="1114"/>
                  </a:lnTo>
                  <a:lnTo>
                    <a:pt x="1077" y="1115"/>
                  </a:lnTo>
                  <a:lnTo>
                    <a:pt x="1082" y="1121"/>
                  </a:lnTo>
                  <a:lnTo>
                    <a:pt x="1083" y="1131"/>
                  </a:lnTo>
                  <a:lnTo>
                    <a:pt x="1082" y="1144"/>
                  </a:lnTo>
                  <a:lnTo>
                    <a:pt x="1078" y="1153"/>
                  </a:lnTo>
                  <a:lnTo>
                    <a:pt x="1073" y="1160"/>
                  </a:lnTo>
                  <a:lnTo>
                    <a:pt x="1066" y="1162"/>
                  </a:lnTo>
                  <a:lnTo>
                    <a:pt x="1061" y="1162"/>
                  </a:lnTo>
                  <a:lnTo>
                    <a:pt x="1057" y="1164"/>
                  </a:lnTo>
                  <a:lnTo>
                    <a:pt x="1032" y="1162"/>
                  </a:lnTo>
                  <a:lnTo>
                    <a:pt x="1001" y="1162"/>
                  </a:lnTo>
                  <a:lnTo>
                    <a:pt x="933" y="1160"/>
                  </a:lnTo>
                  <a:lnTo>
                    <a:pt x="902" y="1158"/>
                  </a:lnTo>
                  <a:lnTo>
                    <a:pt x="878" y="1158"/>
                  </a:lnTo>
                  <a:lnTo>
                    <a:pt x="812" y="1160"/>
                  </a:lnTo>
                  <a:lnTo>
                    <a:pt x="746" y="1162"/>
                  </a:lnTo>
                  <a:lnTo>
                    <a:pt x="680" y="1164"/>
                  </a:lnTo>
                  <a:lnTo>
                    <a:pt x="676" y="1162"/>
                  </a:lnTo>
                  <a:lnTo>
                    <a:pt x="670" y="1162"/>
                  </a:lnTo>
                  <a:lnTo>
                    <a:pt x="665" y="1160"/>
                  </a:lnTo>
                  <a:lnTo>
                    <a:pt x="659" y="1154"/>
                  </a:lnTo>
                  <a:lnTo>
                    <a:pt x="657" y="1146"/>
                  </a:lnTo>
                  <a:lnTo>
                    <a:pt x="658" y="1132"/>
                  </a:lnTo>
                  <a:lnTo>
                    <a:pt x="662" y="1122"/>
                  </a:lnTo>
                  <a:lnTo>
                    <a:pt x="669" y="1117"/>
                  </a:lnTo>
                  <a:lnTo>
                    <a:pt x="676" y="1114"/>
                  </a:lnTo>
                  <a:lnTo>
                    <a:pt x="685" y="1112"/>
                  </a:lnTo>
                  <a:lnTo>
                    <a:pt x="694" y="1112"/>
                  </a:lnTo>
                  <a:lnTo>
                    <a:pt x="707" y="1112"/>
                  </a:lnTo>
                  <a:lnTo>
                    <a:pt x="721" y="1111"/>
                  </a:lnTo>
                  <a:lnTo>
                    <a:pt x="739" y="1108"/>
                  </a:lnTo>
                  <a:lnTo>
                    <a:pt x="755" y="1106"/>
                  </a:lnTo>
                  <a:lnTo>
                    <a:pt x="771" y="1101"/>
                  </a:lnTo>
                  <a:lnTo>
                    <a:pt x="786" y="1094"/>
                  </a:lnTo>
                  <a:lnTo>
                    <a:pt x="798" y="1085"/>
                  </a:lnTo>
                  <a:lnTo>
                    <a:pt x="806" y="1074"/>
                  </a:lnTo>
                  <a:lnTo>
                    <a:pt x="809" y="1058"/>
                  </a:lnTo>
                  <a:lnTo>
                    <a:pt x="808" y="1050"/>
                  </a:lnTo>
                  <a:lnTo>
                    <a:pt x="806" y="1035"/>
                  </a:lnTo>
                  <a:lnTo>
                    <a:pt x="805" y="1014"/>
                  </a:lnTo>
                  <a:lnTo>
                    <a:pt x="802" y="989"/>
                  </a:lnTo>
                  <a:lnTo>
                    <a:pt x="799" y="960"/>
                  </a:lnTo>
                  <a:lnTo>
                    <a:pt x="797" y="929"/>
                  </a:lnTo>
                  <a:lnTo>
                    <a:pt x="794" y="899"/>
                  </a:lnTo>
                  <a:lnTo>
                    <a:pt x="791" y="869"/>
                  </a:lnTo>
                  <a:lnTo>
                    <a:pt x="789" y="842"/>
                  </a:lnTo>
                  <a:lnTo>
                    <a:pt x="786" y="818"/>
                  </a:lnTo>
                  <a:lnTo>
                    <a:pt x="785" y="800"/>
                  </a:lnTo>
                  <a:lnTo>
                    <a:pt x="783" y="787"/>
                  </a:lnTo>
                  <a:lnTo>
                    <a:pt x="388" y="787"/>
                  </a:lnTo>
                  <a:lnTo>
                    <a:pt x="268" y="997"/>
                  </a:lnTo>
                  <a:lnTo>
                    <a:pt x="257" y="1017"/>
                  </a:lnTo>
                  <a:lnTo>
                    <a:pt x="249" y="1036"/>
                  </a:lnTo>
                  <a:lnTo>
                    <a:pt x="246" y="1056"/>
                  </a:lnTo>
                  <a:lnTo>
                    <a:pt x="249" y="1074"/>
                  </a:lnTo>
                  <a:lnTo>
                    <a:pt x="257" y="1087"/>
                  </a:lnTo>
                  <a:lnTo>
                    <a:pt x="269" y="1099"/>
                  </a:lnTo>
                  <a:lnTo>
                    <a:pt x="284" y="1106"/>
                  </a:lnTo>
                  <a:lnTo>
                    <a:pt x="301" y="1110"/>
                  </a:lnTo>
                  <a:lnTo>
                    <a:pt x="320" y="1112"/>
                  </a:lnTo>
                  <a:lnTo>
                    <a:pt x="327" y="1112"/>
                  </a:lnTo>
                  <a:lnTo>
                    <a:pt x="334" y="1114"/>
                  </a:lnTo>
                  <a:lnTo>
                    <a:pt x="339" y="1118"/>
                  </a:lnTo>
                  <a:lnTo>
                    <a:pt x="343" y="1124"/>
                  </a:lnTo>
                  <a:lnTo>
                    <a:pt x="345" y="1132"/>
                  </a:lnTo>
                  <a:lnTo>
                    <a:pt x="343" y="1146"/>
                  </a:lnTo>
                  <a:lnTo>
                    <a:pt x="339" y="1154"/>
                  </a:lnTo>
                  <a:lnTo>
                    <a:pt x="334" y="1160"/>
                  </a:lnTo>
                  <a:lnTo>
                    <a:pt x="327" y="1162"/>
                  </a:lnTo>
                  <a:lnTo>
                    <a:pt x="320" y="1162"/>
                  </a:lnTo>
                  <a:lnTo>
                    <a:pt x="315" y="1164"/>
                  </a:lnTo>
                  <a:lnTo>
                    <a:pt x="264" y="1162"/>
                  </a:lnTo>
                  <a:lnTo>
                    <a:pt x="210" y="1160"/>
                  </a:lnTo>
                  <a:lnTo>
                    <a:pt x="156" y="1158"/>
                  </a:lnTo>
                  <a:lnTo>
                    <a:pt x="112" y="1160"/>
                  </a:lnTo>
                  <a:lnTo>
                    <a:pt x="66" y="1162"/>
                  </a:lnTo>
                  <a:lnTo>
                    <a:pt x="23" y="1164"/>
                  </a:lnTo>
                  <a:lnTo>
                    <a:pt x="11" y="1161"/>
                  </a:lnTo>
                  <a:lnTo>
                    <a:pt x="3" y="1154"/>
                  </a:lnTo>
                  <a:lnTo>
                    <a:pt x="0" y="1146"/>
                  </a:lnTo>
                  <a:lnTo>
                    <a:pt x="3" y="1131"/>
                  </a:lnTo>
                  <a:lnTo>
                    <a:pt x="7" y="1121"/>
                  </a:lnTo>
                  <a:lnTo>
                    <a:pt x="15" y="1117"/>
                  </a:lnTo>
                  <a:lnTo>
                    <a:pt x="24" y="1114"/>
                  </a:lnTo>
                  <a:lnTo>
                    <a:pt x="35" y="1112"/>
                  </a:lnTo>
                  <a:lnTo>
                    <a:pt x="65" y="1108"/>
                  </a:lnTo>
                  <a:lnTo>
                    <a:pt x="93" y="1101"/>
                  </a:lnTo>
                  <a:lnTo>
                    <a:pt x="121" y="1090"/>
                  </a:lnTo>
                  <a:lnTo>
                    <a:pt x="148" y="1074"/>
                  </a:lnTo>
                  <a:lnTo>
                    <a:pt x="175" y="1050"/>
                  </a:lnTo>
                  <a:lnTo>
                    <a:pt x="202" y="1018"/>
                  </a:lnTo>
                  <a:lnTo>
                    <a:pt x="229" y="976"/>
                  </a:lnTo>
                  <a:lnTo>
                    <a:pt x="229" y="976"/>
                  </a:lnTo>
                  <a:lnTo>
                    <a:pt x="779" y="28"/>
                  </a:lnTo>
                  <a:lnTo>
                    <a:pt x="785" y="15"/>
                  </a:lnTo>
                  <a:lnTo>
                    <a:pt x="791" y="7"/>
                  </a:lnTo>
                  <a:lnTo>
                    <a:pt x="802" y="1"/>
                  </a:lnTo>
                  <a:lnTo>
                    <a:pt x="8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449" y="2443"/>
              <a:ext cx="183" cy="486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108" y="4"/>
                </a:cxn>
                <a:cxn ang="0">
                  <a:pos x="130" y="15"/>
                </a:cxn>
                <a:cxn ang="0">
                  <a:pos x="148" y="33"/>
                </a:cxn>
                <a:cxn ang="0">
                  <a:pos x="163" y="57"/>
                </a:cxn>
                <a:cxn ang="0">
                  <a:pos x="174" y="89"/>
                </a:cxn>
                <a:cxn ang="0">
                  <a:pos x="181" y="126"/>
                </a:cxn>
                <a:cxn ang="0">
                  <a:pos x="183" y="169"/>
                </a:cxn>
                <a:cxn ang="0">
                  <a:pos x="183" y="169"/>
                </a:cxn>
                <a:cxn ang="0">
                  <a:pos x="181" y="215"/>
                </a:cxn>
                <a:cxn ang="0">
                  <a:pos x="174" y="259"/>
                </a:cxn>
                <a:cxn ang="0">
                  <a:pos x="163" y="300"/>
                </a:cxn>
                <a:cxn ang="0">
                  <a:pos x="150" y="336"/>
                </a:cxn>
                <a:cxn ang="0">
                  <a:pos x="135" y="369"/>
                </a:cxn>
                <a:cxn ang="0">
                  <a:pos x="118" y="400"/>
                </a:cxn>
                <a:cxn ang="0">
                  <a:pos x="101" y="425"/>
                </a:cxn>
                <a:cxn ang="0">
                  <a:pos x="85" y="447"/>
                </a:cxn>
                <a:cxn ang="0">
                  <a:pos x="69" y="464"/>
                </a:cxn>
                <a:cxn ang="0">
                  <a:pos x="56" y="476"/>
                </a:cxn>
                <a:cxn ang="0">
                  <a:pos x="46" y="483"/>
                </a:cxn>
                <a:cxn ang="0">
                  <a:pos x="39" y="486"/>
                </a:cxn>
                <a:cxn ang="0">
                  <a:pos x="35" y="484"/>
                </a:cxn>
                <a:cxn ang="0">
                  <a:pos x="31" y="483"/>
                </a:cxn>
                <a:cxn ang="0">
                  <a:pos x="27" y="479"/>
                </a:cxn>
                <a:cxn ang="0">
                  <a:pos x="26" y="473"/>
                </a:cxn>
                <a:cxn ang="0">
                  <a:pos x="25" y="468"/>
                </a:cxn>
                <a:cxn ang="0">
                  <a:pos x="25" y="465"/>
                </a:cxn>
                <a:cxn ang="0">
                  <a:pos x="26" y="462"/>
                </a:cxn>
                <a:cxn ang="0">
                  <a:pos x="29" y="458"/>
                </a:cxn>
                <a:cxn ang="0">
                  <a:pos x="34" y="451"/>
                </a:cxn>
                <a:cxn ang="0">
                  <a:pos x="42" y="443"/>
                </a:cxn>
                <a:cxn ang="0">
                  <a:pos x="65" y="416"/>
                </a:cxn>
                <a:cxn ang="0">
                  <a:pos x="87" y="386"/>
                </a:cxn>
                <a:cxn ang="0">
                  <a:pos x="105" y="350"/>
                </a:cxn>
                <a:cxn ang="0">
                  <a:pos x="123" y="309"/>
                </a:cxn>
                <a:cxn ang="0">
                  <a:pos x="136" y="266"/>
                </a:cxn>
                <a:cxn ang="0">
                  <a:pos x="146" y="219"/>
                </a:cxn>
                <a:cxn ang="0">
                  <a:pos x="148" y="169"/>
                </a:cxn>
                <a:cxn ang="0">
                  <a:pos x="148" y="155"/>
                </a:cxn>
                <a:cxn ang="0">
                  <a:pos x="148" y="148"/>
                </a:cxn>
                <a:cxn ang="0">
                  <a:pos x="147" y="145"/>
                </a:cxn>
                <a:cxn ang="0">
                  <a:pos x="146" y="145"/>
                </a:cxn>
                <a:cxn ang="0">
                  <a:pos x="144" y="145"/>
                </a:cxn>
                <a:cxn ang="0">
                  <a:pos x="144" y="145"/>
                </a:cxn>
                <a:cxn ang="0">
                  <a:pos x="143" y="147"/>
                </a:cxn>
                <a:cxn ang="0">
                  <a:pos x="142" y="148"/>
                </a:cxn>
                <a:cxn ang="0">
                  <a:pos x="139" y="151"/>
                </a:cxn>
                <a:cxn ang="0">
                  <a:pos x="120" y="162"/>
                </a:cxn>
                <a:cxn ang="0">
                  <a:pos x="103" y="169"/>
                </a:cxn>
                <a:cxn ang="0">
                  <a:pos x="84" y="172"/>
                </a:cxn>
                <a:cxn ang="0">
                  <a:pos x="62" y="169"/>
                </a:cxn>
                <a:cxn ang="0">
                  <a:pos x="44" y="162"/>
                </a:cxn>
                <a:cxn ang="0">
                  <a:pos x="29" y="151"/>
                </a:cxn>
                <a:cxn ang="0">
                  <a:pos x="17" y="137"/>
                </a:cxn>
                <a:cxn ang="0">
                  <a:pos x="7" y="120"/>
                </a:cxn>
                <a:cxn ang="0">
                  <a:pos x="2" y="102"/>
                </a:cxn>
                <a:cxn ang="0">
                  <a:pos x="0" y="84"/>
                </a:cxn>
                <a:cxn ang="0">
                  <a:pos x="2" y="64"/>
                </a:cxn>
                <a:cxn ang="0">
                  <a:pos x="10" y="43"/>
                </a:cxn>
                <a:cxn ang="0">
                  <a:pos x="22" y="26"/>
                </a:cxn>
                <a:cxn ang="0">
                  <a:pos x="38" y="12"/>
                </a:cxn>
                <a:cxn ang="0">
                  <a:pos x="60" y="4"/>
                </a:cxn>
                <a:cxn ang="0">
                  <a:pos x="84" y="0"/>
                </a:cxn>
              </a:cxnLst>
              <a:rect l="0" t="0" r="r" b="b"/>
              <a:pathLst>
                <a:path w="183" h="486">
                  <a:moveTo>
                    <a:pt x="84" y="0"/>
                  </a:moveTo>
                  <a:lnTo>
                    <a:pt x="108" y="4"/>
                  </a:lnTo>
                  <a:lnTo>
                    <a:pt x="130" y="15"/>
                  </a:lnTo>
                  <a:lnTo>
                    <a:pt x="148" y="33"/>
                  </a:lnTo>
                  <a:lnTo>
                    <a:pt x="163" y="57"/>
                  </a:lnTo>
                  <a:lnTo>
                    <a:pt x="174" y="89"/>
                  </a:lnTo>
                  <a:lnTo>
                    <a:pt x="181" y="126"/>
                  </a:lnTo>
                  <a:lnTo>
                    <a:pt x="183" y="169"/>
                  </a:lnTo>
                  <a:lnTo>
                    <a:pt x="183" y="169"/>
                  </a:lnTo>
                  <a:lnTo>
                    <a:pt x="181" y="215"/>
                  </a:lnTo>
                  <a:lnTo>
                    <a:pt x="174" y="259"/>
                  </a:lnTo>
                  <a:lnTo>
                    <a:pt x="163" y="300"/>
                  </a:lnTo>
                  <a:lnTo>
                    <a:pt x="150" y="336"/>
                  </a:lnTo>
                  <a:lnTo>
                    <a:pt x="135" y="369"/>
                  </a:lnTo>
                  <a:lnTo>
                    <a:pt x="118" y="400"/>
                  </a:lnTo>
                  <a:lnTo>
                    <a:pt x="101" y="425"/>
                  </a:lnTo>
                  <a:lnTo>
                    <a:pt x="85" y="447"/>
                  </a:lnTo>
                  <a:lnTo>
                    <a:pt x="69" y="464"/>
                  </a:lnTo>
                  <a:lnTo>
                    <a:pt x="56" y="476"/>
                  </a:lnTo>
                  <a:lnTo>
                    <a:pt x="46" y="483"/>
                  </a:lnTo>
                  <a:lnTo>
                    <a:pt x="39" y="486"/>
                  </a:lnTo>
                  <a:lnTo>
                    <a:pt x="35" y="484"/>
                  </a:lnTo>
                  <a:lnTo>
                    <a:pt x="31" y="483"/>
                  </a:lnTo>
                  <a:lnTo>
                    <a:pt x="27" y="479"/>
                  </a:lnTo>
                  <a:lnTo>
                    <a:pt x="26" y="473"/>
                  </a:lnTo>
                  <a:lnTo>
                    <a:pt x="25" y="468"/>
                  </a:lnTo>
                  <a:lnTo>
                    <a:pt x="25" y="465"/>
                  </a:lnTo>
                  <a:lnTo>
                    <a:pt x="26" y="462"/>
                  </a:lnTo>
                  <a:lnTo>
                    <a:pt x="29" y="458"/>
                  </a:lnTo>
                  <a:lnTo>
                    <a:pt x="34" y="451"/>
                  </a:lnTo>
                  <a:lnTo>
                    <a:pt x="42" y="443"/>
                  </a:lnTo>
                  <a:lnTo>
                    <a:pt x="65" y="416"/>
                  </a:lnTo>
                  <a:lnTo>
                    <a:pt x="87" y="386"/>
                  </a:lnTo>
                  <a:lnTo>
                    <a:pt x="105" y="350"/>
                  </a:lnTo>
                  <a:lnTo>
                    <a:pt x="123" y="309"/>
                  </a:lnTo>
                  <a:lnTo>
                    <a:pt x="136" y="266"/>
                  </a:lnTo>
                  <a:lnTo>
                    <a:pt x="146" y="219"/>
                  </a:lnTo>
                  <a:lnTo>
                    <a:pt x="148" y="169"/>
                  </a:lnTo>
                  <a:lnTo>
                    <a:pt x="148" y="155"/>
                  </a:lnTo>
                  <a:lnTo>
                    <a:pt x="148" y="148"/>
                  </a:lnTo>
                  <a:lnTo>
                    <a:pt x="147" y="145"/>
                  </a:lnTo>
                  <a:lnTo>
                    <a:pt x="146" y="145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43" y="147"/>
                  </a:lnTo>
                  <a:lnTo>
                    <a:pt x="142" y="148"/>
                  </a:lnTo>
                  <a:lnTo>
                    <a:pt x="139" y="151"/>
                  </a:lnTo>
                  <a:lnTo>
                    <a:pt x="120" y="162"/>
                  </a:lnTo>
                  <a:lnTo>
                    <a:pt x="103" y="169"/>
                  </a:lnTo>
                  <a:lnTo>
                    <a:pt x="84" y="172"/>
                  </a:lnTo>
                  <a:lnTo>
                    <a:pt x="62" y="169"/>
                  </a:lnTo>
                  <a:lnTo>
                    <a:pt x="44" y="162"/>
                  </a:lnTo>
                  <a:lnTo>
                    <a:pt x="29" y="151"/>
                  </a:lnTo>
                  <a:lnTo>
                    <a:pt x="17" y="137"/>
                  </a:lnTo>
                  <a:lnTo>
                    <a:pt x="7" y="120"/>
                  </a:lnTo>
                  <a:lnTo>
                    <a:pt x="2" y="102"/>
                  </a:lnTo>
                  <a:lnTo>
                    <a:pt x="0" y="84"/>
                  </a:lnTo>
                  <a:lnTo>
                    <a:pt x="2" y="64"/>
                  </a:lnTo>
                  <a:lnTo>
                    <a:pt x="10" y="43"/>
                  </a:lnTo>
                  <a:lnTo>
                    <a:pt x="22" y="26"/>
                  </a:lnTo>
                  <a:lnTo>
                    <a:pt x="38" y="12"/>
                  </a:lnTo>
                  <a:lnTo>
                    <a:pt x="60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3059" y="1504"/>
              <a:ext cx="1300" cy="1111"/>
            </a:xfrm>
            <a:custGeom>
              <a:avLst/>
              <a:gdLst/>
              <a:ahLst/>
              <a:cxnLst>
                <a:cxn ang="0">
                  <a:pos x="1132" y="5"/>
                </a:cxn>
                <a:cxn ang="0">
                  <a:pos x="1287" y="1"/>
                </a:cxn>
                <a:cxn ang="0">
                  <a:pos x="1299" y="9"/>
                </a:cxn>
                <a:cxn ang="0">
                  <a:pos x="1300" y="18"/>
                </a:cxn>
                <a:cxn ang="0">
                  <a:pos x="1277" y="48"/>
                </a:cxn>
                <a:cxn ang="0">
                  <a:pos x="1162" y="72"/>
                </a:cxn>
                <a:cxn ang="0">
                  <a:pos x="1066" y="133"/>
                </a:cxn>
                <a:cxn ang="0">
                  <a:pos x="984" y="219"/>
                </a:cxn>
                <a:cxn ang="0">
                  <a:pos x="863" y="354"/>
                </a:cxn>
                <a:cxn ang="0">
                  <a:pos x="740" y="486"/>
                </a:cxn>
                <a:cxn ang="0">
                  <a:pos x="797" y="626"/>
                </a:cxn>
                <a:cxn ang="0">
                  <a:pos x="874" y="812"/>
                </a:cxn>
                <a:cxn ang="0">
                  <a:pos x="946" y="987"/>
                </a:cxn>
                <a:cxn ang="0">
                  <a:pos x="984" y="1048"/>
                </a:cxn>
                <a:cxn ang="0">
                  <a:pos x="1081" y="1059"/>
                </a:cxn>
                <a:cxn ang="0">
                  <a:pos x="1108" y="1069"/>
                </a:cxn>
                <a:cxn ang="0">
                  <a:pos x="1098" y="1107"/>
                </a:cxn>
                <a:cxn ang="0">
                  <a:pos x="1057" y="1109"/>
                </a:cxn>
                <a:cxn ang="0">
                  <a:pos x="929" y="1105"/>
                </a:cxn>
                <a:cxn ang="0">
                  <a:pos x="821" y="1107"/>
                </a:cxn>
                <a:cxn ang="0">
                  <a:pos x="705" y="1111"/>
                </a:cxn>
                <a:cxn ang="0">
                  <a:pos x="682" y="1100"/>
                </a:cxn>
                <a:cxn ang="0">
                  <a:pos x="695" y="1064"/>
                </a:cxn>
                <a:cxn ang="0">
                  <a:pos x="765" y="1048"/>
                </a:cxn>
                <a:cxn ang="0">
                  <a:pos x="805" y="1014"/>
                </a:cxn>
                <a:cxn ang="0">
                  <a:pos x="798" y="990"/>
                </a:cxn>
                <a:cxn ang="0">
                  <a:pos x="320" y="953"/>
                </a:cxn>
                <a:cxn ang="0">
                  <a:pos x="295" y="1026"/>
                </a:cxn>
                <a:cxn ang="0">
                  <a:pos x="337" y="1057"/>
                </a:cxn>
                <a:cxn ang="0">
                  <a:pos x="359" y="1059"/>
                </a:cxn>
                <a:cxn ang="0">
                  <a:pos x="372" y="1068"/>
                </a:cxn>
                <a:cxn ang="0">
                  <a:pos x="369" y="1100"/>
                </a:cxn>
                <a:cxn ang="0">
                  <a:pos x="347" y="1111"/>
                </a:cxn>
                <a:cxn ang="0">
                  <a:pos x="120" y="1107"/>
                </a:cxn>
                <a:cxn ang="0">
                  <a:pos x="10" y="1108"/>
                </a:cxn>
                <a:cxn ang="0">
                  <a:pos x="0" y="1098"/>
                </a:cxn>
                <a:cxn ang="0">
                  <a:pos x="1" y="1078"/>
                </a:cxn>
                <a:cxn ang="0">
                  <a:pos x="34" y="1059"/>
                </a:cxn>
                <a:cxn ang="0">
                  <a:pos x="191" y="1011"/>
                </a:cxn>
                <a:cxn ang="0">
                  <a:pos x="619" y="555"/>
                </a:cxn>
                <a:cxn ang="0">
                  <a:pos x="416" y="69"/>
                </a:cxn>
                <a:cxn ang="0">
                  <a:pos x="349" y="50"/>
                </a:cxn>
                <a:cxn ang="0">
                  <a:pos x="287" y="44"/>
                </a:cxn>
                <a:cxn ang="0">
                  <a:pos x="285" y="9"/>
                </a:cxn>
                <a:cxn ang="0">
                  <a:pos x="307" y="0"/>
                </a:cxn>
                <a:cxn ang="0">
                  <a:pos x="431" y="4"/>
                </a:cxn>
                <a:cxn ang="0">
                  <a:pos x="618" y="1"/>
                </a:cxn>
                <a:cxn ang="0">
                  <a:pos x="700" y="4"/>
                </a:cxn>
                <a:cxn ang="0">
                  <a:pos x="700" y="41"/>
                </a:cxn>
                <a:cxn ang="0">
                  <a:pos x="646" y="54"/>
                </a:cxn>
                <a:cxn ang="0">
                  <a:pos x="584" y="91"/>
                </a:cxn>
                <a:cxn ang="0">
                  <a:pos x="584" y="105"/>
                </a:cxn>
                <a:cxn ang="0">
                  <a:pos x="723" y="443"/>
                </a:cxn>
                <a:cxn ang="0">
                  <a:pos x="1005" y="116"/>
                </a:cxn>
                <a:cxn ang="0">
                  <a:pos x="992" y="64"/>
                </a:cxn>
                <a:cxn ang="0">
                  <a:pos x="953" y="50"/>
                </a:cxn>
                <a:cxn ang="0">
                  <a:pos x="931" y="44"/>
                </a:cxn>
                <a:cxn ang="0">
                  <a:pos x="929" y="18"/>
                </a:cxn>
                <a:cxn ang="0">
                  <a:pos x="950" y="0"/>
                </a:cxn>
              </a:cxnLst>
              <a:rect l="0" t="0" r="r" b="b"/>
              <a:pathLst>
                <a:path w="1300" h="1111">
                  <a:moveTo>
                    <a:pt x="956" y="0"/>
                  </a:moveTo>
                  <a:lnTo>
                    <a:pt x="1014" y="1"/>
                  </a:lnTo>
                  <a:lnTo>
                    <a:pt x="1073" y="4"/>
                  </a:lnTo>
                  <a:lnTo>
                    <a:pt x="1132" y="5"/>
                  </a:lnTo>
                  <a:lnTo>
                    <a:pt x="1180" y="4"/>
                  </a:lnTo>
                  <a:lnTo>
                    <a:pt x="1232" y="1"/>
                  </a:lnTo>
                  <a:lnTo>
                    <a:pt x="1281" y="0"/>
                  </a:lnTo>
                  <a:lnTo>
                    <a:pt x="1287" y="1"/>
                  </a:lnTo>
                  <a:lnTo>
                    <a:pt x="1291" y="3"/>
                  </a:lnTo>
                  <a:lnTo>
                    <a:pt x="1295" y="4"/>
                  </a:lnTo>
                  <a:lnTo>
                    <a:pt x="1298" y="7"/>
                  </a:lnTo>
                  <a:lnTo>
                    <a:pt x="1299" y="9"/>
                  </a:lnTo>
                  <a:lnTo>
                    <a:pt x="1300" y="12"/>
                  </a:lnTo>
                  <a:lnTo>
                    <a:pt x="1300" y="15"/>
                  </a:lnTo>
                  <a:lnTo>
                    <a:pt x="1300" y="16"/>
                  </a:lnTo>
                  <a:lnTo>
                    <a:pt x="1300" y="18"/>
                  </a:lnTo>
                  <a:lnTo>
                    <a:pt x="1299" y="33"/>
                  </a:lnTo>
                  <a:lnTo>
                    <a:pt x="1295" y="43"/>
                  </a:lnTo>
                  <a:lnTo>
                    <a:pt x="1287" y="47"/>
                  </a:lnTo>
                  <a:lnTo>
                    <a:pt x="1277" y="48"/>
                  </a:lnTo>
                  <a:lnTo>
                    <a:pt x="1267" y="48"/>
                  </a:lnTo>
                  <a:lnTo>
                    <a:pt x="1228" y="53"/>
                  </a:lnTo>
                  <a:lnTo>
                    <a:pt x="1193" y="61"/>
                  </a:lnTo>
                  <a:lnTo>
                    <a:pt x="1162" y="72"/>
                  </a:lnTo>
                  <a:lnTo>
                    <a:pt x="1133" y="86"/>
                  </a:lnTo>
                  <a:lnTo>
                    <a:pt x="1108" y="101"/>
                  </a:lnTo>
                  <a:lnTo>
                    <a:pt x="1086" y="116"/>
                  </a:lnTo>
                  <a:lnTo>
                    <a:pt x="1066" y="133"/>
                  </a:lnTo>
                  <a:lnTo>
                    <a:pt x="1051" y="147"/>
                  </a:lnTo>
                  <a:lnTo>
                    <a:pt x="1031" y="168"/>
                  </a:lnTo>
                  <a:lnTo>
                    <a:pt x="1010" y="191"/>
                  </a:lnTo>
                  <a:lnTo>
                    <a:pt x="984" y="219"/>
                  </a:lnTo>
                  <a:lnTo>
                    <a:pt x="956" y="251"/>
                  </a:lnTo>
                  <a:lnTo>
                    <a:pt x="925" y="283"/>
                  </a:lnTo>
                  <a:lnTo>
                    <a:pt x="894" y="318"/>
                  </a:lnTo>
                  <a:lnTo>
                    <a:pt x="863" y="354"/>
                  </a:lnTo>
                  <a:lnTo>
                    <a:pt x="831" y="389"/>
                  </a:lnTo>
                  <a:lnTo>
                    <a:pt x="800" y="423"/>
                  </a:lnTo>
                  <a:lnTo>
                    <a:pt x="769" y="455"/>
                  </a:lnTo>
                  <a:lnTo>
                    <a:pt x="740" y="486"/>
                  </a:lnTo>
                  <a:lnTo>
                    <a:pt x="751" y="514"/>
                  </a:lnTo>
                  <a:lnTo>
                    <a:pt x="765" y="547"/>
                  </a:lnTo>
                  <a:lnTo>
                    <a:pt x="779" y="584"/>
                  </a:lnTo>
                  <a:lnTo>
                    <a:pt x="797" y="626"/>
                  </a:lnTo>
                  <a:lnTo>
                    <a:pt x="816" y="671"/>
                  </a:lnTo>
                  <a:lnTo>
                    <a:pt x="835" y="716"/>
                  </a:lnTo>
                  <a:lnTo>
                    <a:pt x="853" y="764"/>
                  </a:lnTo>
                  <a:lnTo>
                    <a:pt x="874" y="812"/>
                  </a:lnTo>
                  <a:lnTo>
                    <a:pt x="894" y="859"/>
                  </a:lnTo>
                  <a:lnTo>
                    <a:pt x="913" y="905"/>
                  </a:lnTo>
                  <a:lnTo>
                    <a:pt x="930" y="948"/>
                  </a:lnTo>
                  <a:lnTo>
                    <a:pt x="946" y="987"/>
                  </a:lnTo>
                  <a:lnTo>
                    <a:pt x="956" y="1009"/>
                  </a:lnTo>
                  <a:lnTo>
                    <a:pt x="964" y="1026"/>
                  </a:lnTo>
                  <a:lnTo>
                    <a:pt x="972" y="1040"/>
                  </a:lnTo>
                  <a:lnTo>
                    <a:pt x="984" y="1048"/>
                  </a:lnTo>
                  <a:lnTo>
                    <a:pt x="999" y="1054"/>
                  </a:lnTo>
                  <a:lnTo>
                    <a:pt x="1019" y="1057"/>
                  </a:lnTo>
                  <a:lnTo>
                    <a:pt x="1046" y="1058"/>
                  </a:lnTo>
                  <a:lnTo>
                    <a:pt x="1081" y="1059"/>
                  </a:lnTo>
                  <a:lnTo>
                    <a:pt x="1088" y="1059"/>
                  </a:lnTo>
                  <a:lnTo>
                    <a:pt x="1096" y="1061"/>
                  </a:lnTo>
                  <a:lnTo>
                    <a:pt x="1104" y="1064"/>
                  </a:lnTo>
                  <a:lnTo>
                    <a:pt x="1108" y="1069"/>
                  </a:lnTo>
                  <a:lnTo>
                    <a:pt x="1110" y="1079"/>
                  </a:lnTo>
                  <a:lnTo>
                    <a:pt x="1109" y="1093"/>
                  </a:lnTo>
                  <a:lnTo>
                    <a:pt x="1105" y="1101"/>
                  </a:lnTo>
                  <a:lnTo>
                    <a:pt x="1098" y="1107"/>
                  </a:lnTo>
                  <a:lnTo>
                    <a:pt x="1093" y="1109"/>
                  </a:lnTo>
                  <a:lnTo>
                    <a:pt x="1086" y="1109"/>
                  </a:lnTo>
                  <a:lnTo>
                    <a:pt x="1081" y="1111"/>
                  </a:lnTo>
                  <a:lnTo>
                    <a:pt x="1057" y="1109"/>
                  </a:lnTo>
                  <a:lnTo>
                    <a:pt x="1026" y="1109"/>
                  </a:lnTo>
                  <a:lnTo>
                    <a:pt x="992" y="1108"/>
                  </a:lnTo>
                  <a:lnTo>
                    <a:pt x="958" y="1107"/>
                  </a:lnTo>
                  <a:lnTo>
                    <a:pt x="929" y="1105"/>
                  </a:lnTo>
                  <a:lnTo>
                    <a:pt x="905" y="1105"/>
                  </a:lnTo>
                  <a:lnTo>
                    <a:pt x="882" y="1105"/>
                  </a:lnTo>
                  <a:lnTo>
                    <a:pt x="853" y="1107"/>
                  </a:lnTo>
                  <a:lnTo>
                    <a:pt x="821" y="1107"/>
                  </a:lnTo>
                  <a:lnTo>
                    <a:pt x="789" y="1108"/>
                  </a:lnTo>
                  <a:lnTo>
                    <a:pt x="756" y="1109"/>
                  </a:lnTo>
                  <a:lnTo>
                    <a:pt x="728" y="1109"/>
                  </a:lnTo>
                  <a:lnTo>
                    <a:pt x="705" y="1111"/>
                  </a:lnTo>
                  <a:lnTo>
                    <a:pt x="700" y="1109"/>
                  </a:lnTo>
                  <a:lnTo>
                    <a:pt x="695" y="1109"/>
                  </a:lnTo>
                  <a:lnTo>
                    <a:pt x="688" y="1105"/>
                  </a:lnTo>
                  <a:lnTo>
                    <a:pt x="682" y="1100"/>
                  </a:lnTo>
                  <a:lnTo>
                    <a:pt x="681" y="1090"/>
                  </a:lnTo>
                  <a:lnTo>
                    <a:pt x="682" y="1078"/>
                  </a:lnTo>
                  <a:lnTo>
                    <a:pt x="688" y="1069"/>
                  </a:lnTo>
                  <a:lnTo>
                    <a:pt x="695" y="1064"/>
                  </a:lnTo>
                  <a:lnTo>
                    <a:pt x="704" y="1061"/>
                  </a:lnTo>
                  <a:lnTo>
                    <a:pt x="713" y="1059"/>
                  </a:lnTo>
                  <a:lnTo>
                    <a:pt x="742" y="1055"/>
                  </a:lnTo>
                  <a:lnTo>
                    <a:pt x="765" y="1048"/>
                  </a:lnTo>
                  <a:lnTo>
                    <a:pt x="782" y="1039"/>
                  </a:lnTo>
                  <a:lnTo>
                    <a:pt x="796" y="1029"/>
                  </a:lnTo>
                  <a:lnTo>
                    <a:pt x="802" y="1021"/>
                  </a:lnTo>
                  <a:lnTo>
                    <a:pt x="805" y="1014"/>
                  </a:lnTo>
                  <a:lnTo>
                    <a:pt x="805" y="1011"/>
                  </a:lnTo>
                  <a:lnTo>
                    <a:pt x="804" y="1007"/>
                  </a:lnTo>
                  <a:lnTo>
                    <a:pt x="801" y="1001"/>
                  </a:lnTo>
                  <a:lnTo>
                    <a:pt x="798" y="990"/>
                  </a:lnTo>
                  <a:lnTo>
                    <a:pt x="637" y="601"/>
                  </a:lnTo>
                  <a:lnTo>
                    <a:pt x="495" y="759"/>
                  </a:lnTo>
                  <a:lnTo>
                    <a:pt x="334" y="936"/>
                  </a:lnTo>
                  <a:lnTo>
                    <a:pt x="320" y="953"/>
                  </a:lnTo>
                  <a:lnTo>
                    <a:pt x="307" y="971"/>
                  </a:lnTo>
                  <a:lnTo>
                    <a:pt x="296" y="990"/>
                  </a:lnTo>
                  <a:lnTo>
                    <a:pt x="292" y="1011"/>
                  </a:lnTo>
                  <a:lnTo>
                    <a:pt x="295" y="1026"/>
                  </a:lnTo>
                  <a:lnTo>
                    <a:pt x="302" y="1039"/>
                  </a:lnTo>
                  <a:lnTo>
                    <a:pt x="312" y="1048"/>
                  </a:lnTo>
                  <a:lnTo>
                    <a:pt x="324" y="1054"/>
                  </a:lnTo>
                  <a:lnTo>
                    <a:pt x="337" y="1057"/>
                  </a:lnTo>
                  <a:lnTo>
                    <a:pt x="347" y="1058"/>
                  </a:lnTo>
                  <a:lnTo>
                    <a:pt x="354" y="1059"/>
                  </a:lnTo>
                  <a:lnTo>
                    <a:pt x="357" y="1059"/>
                  </a:lnTo>
                  <a:lnTo>
                    <a:pt x="359" y="1059"/>
                  </a:lnTo>
                  <a:lnTo>
                    <a:pt x="362" y="1061"/>
                  </a:lnTo>
                  <a:lnTo>
                    <a:pt x="366" y="1062"/>
                  </a:lnTo>
                  <a:lnTo>
                    <a:pt x="369" y="1065"/>
                  </a:lnTo>
                  <a:lnTo>
                    <a:pt x="372" y="1068"/>
                  </a:lnTo>
                  <a:lnTo>
                    <a:pt x="373" y="1072"/>
                  </a:lnTo>
                  <a:lnTo>
                    <a:pt x="374" y="1078"/>
                  </a:lnTo>
                  <a:lnTo>
                    <a:pt x="373" y="1091"/>
                  </a:lnTo>
                  <a:lnTo>
                    <a:pt x="369" y="1100"/>
                  </a:lnTo>
                  <a:lnTo>
                    <a:pt x="363" y="1107"/>
                  </a:lnTo>
                  <a:lnTo>
                    <a:pt x="357" y="1109"/>
                  </a:lnTo>
                  <a:lnTo>
                    <a:pt x="351" y="1109"/>
                  </a:lnTo>
                  <a:lnTo>
                    <a:pt x="347" y="1111"/>
                  </a:lnTo>
                  <a:lnTo>
                    <a:pt x="288" y="1109"/>
                  </a:lnTo>
                  <a:lnTo>
                    <a:pt x="229" y="1107"/>
                  </a:lnTo>
                  <a:lnTo>
                    <a:pt x="168" y="1105"/>
                  </a:lnTo>
                  <a:lnTo>
                    <a:pt x="120" y="1107"/>
                  </a:lnTo>
                  <a:lnTo>
                    <a:pt x="70" y="1109"/>
                  </a:lnTo>
                  <a:lnTo>
                    <a:pt x="19" y="1111"/>
                  </a:lnTo>
                  <a:lnTo>
                    <a:pt x="14" y="1109"/>
                  </a:lnTo>
                  <a:lnTo>
                    <a:pt x="10" y="1108"/>
                  </a:lnTo>
                  <a:lnTo>
                    <a:pt x="5" y="1107"/>
                  </a:lnTo>
                  <a:lnTo>
                    <a:pt x="3" y="1104"/>
                  </a:lnTo>
                  <a:lnTo>
                    <a:pt x="1" y="1101"/>
                  </a:lnTo>
                  <a:lnTo>
                    <a:pt x="0" y="1098"/>
                  </a:lnTo>
                  <a:lnTo>
                    <a:pt x="0" y="1096"/>
                  </a:lnTo>
                  <a:lnTo>
                    <a:pt x="0" y="1094"/>
                  </a:lnTo>
                  <a:lnTo>
                    <a:pt x="0" y="1093"/>
                  </a:lnTo>
                  <a:lnTo>
                    <a:pt x="1" y="1078"/>
                  </a:lnTo>
                  <a:lnTo>
                    <a:pt x="5" y="1068"/>
                  </a:lnTo>
                  <a:lnTo>
                    <a:pt x="14" y="1064"/>
                  </a:lnTo>
                  <a:lnTo>
                    <a:pt x="23" y="1061"/>
                  </a:lnTo>
                  <a:lnTo>
                    <a:pt x="34" y="1059"/>
                  </a:lnTo>
                  <a:lnTo>
                    <a:pt x="74" y="1055"/>
                  </a:lnTo>
                  <a:lnTo>
                    <a:pt x="115" y="1046"/>
                  </a:lnTo>
                  <a:lnTo>
                    <a:pt x="152" y="1032"/>
                  </a:lnTo>
                  <a:lnTo>
                    <a:pt x="191" y="1011"/>
                  </a:lnTo>
                  <a:lnTo>
                    <a:pt x="229" y="982"/>
                  </a:lnTo>
                  <a:lnTo>
                    <a:pt x="268" y="944"/>
                  </a:lnTo>
                  <a:lnTo>
                    <a:pt x="287" y="926"/>
                  </a:lnTo>
                  <a:lnTo>
                    <a:pt x="619" y="555"/>
                  </a:lnTo>
                  <a:lnTo>
                    <a:pt x="433" y="103"/>
                  </a:lnTo>
                  <a:lnTo>
                    <a:pt x="428" y="90"/>
                  </a:lnTo>
                  <a:lnTo>
                    <a:pt x="423" y="79"/>
                  </a:lnTo>
                  <a:lnTo>
                    <a:pt x="416" y="69"/>
                  </a:lnTo>
                  <a:lnTo>
                    <a:pt x="405" y="62"/>
                  </a:lnTo>
                  <a:lnTo>
                    <a:pt x="392" y="57"/>
                  </a:lnTo>
                  <a:lnTo>
                    <a:pt x="373" y="53"/>
                  </a:lnTo>
                  <a:lnTo>
                    <a:pt x="349" y="50"/>
                  </a:lnTo>
                  <a:lnTo>
                    <a:pt x="316" y="48"/>
                  </a:lnTo>
                  <a:lnTo>
                    <a:pt x="304" y="48"/>
                  </a:lnTo>
                  <a:lnTo>
                    <a:pt x="295" y="47"/>
                  </a:lnTo>
                  <a:lnTo>
                    <a:pt x="287" y="44"/>
                  </a:lnTo>
                  <a:lnTo>
                    <a:pt x="281" y="40"/>
                  </a:lnTo>
                  <a:lnTo>
                    <a:pt x="280" y="30"/>
                  </a:lnTo>
                  <a:lnTo>
                    <a:pt x="281" y="18"/>
                  </a:lnTo>
                  <a:lnTo>
                    <a:pt x="285" y="9"/>
                  </a:lnTo>
                  <a:lnTo>
                    <a:pt x="291" y="4"/>
                  </a:lnTo>
                  <a:lnTo>
                    <a:pt x="296" y="1"/>
                  </a:lnTo>
                  <a:lnTo>
                    <a:pt x="303" y="0"/>
                  </a:lnTo>
                  <a:lnTo>
                    <a:pt x="307" y="0"/>
                  </a:lnTo>
                  <a:lnTo>
                    <a:pt x="331" y="1"/>
                  </a:lnTo>
                  <a:lnTo>
                    <a:pt x="362" y="1"/>
                  </a:lnTo>
                  <a:lnTo>
                    <a:pt x="396" y="3"/>
                  </a:lnTo>
                  <a:lnTo>
                    <a:pt x="431" y="4"/>
                  </a:lnTo>
                  <a:lnTo>
                    <a:pt x="462" y="5"/>
                  </a:lnTo>
                  <a:lnTo>
                    <a:pt x="486" y="5"/>
                  </a:lnTo>
                  <a:lnTo>
                    <a:pt x="551" y="4"/>
                  </a:lnTo>
                  <a:lnTo>
                    <a:pt x="618" y="1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3" y="1"/>
                  </a:lnTo>
                  <a:lnTo>
                    <a:pt x="700" y="4"/>
                  </a:lnTo>
                  <a:lnTo>
                    <a:pt x="704" y="9"/>
                  </a:lnTo>
                  <a:lnTo>
                    <a:pt x="705" y="18"/>
                  </a:lnTo>
                  <a:lnTo>
                    <a:pt x="704" y="32"/>
                  </a:lnTo>
                  <a:lnTo>
                    <a:pt x="700" y="41"/>
                  </a:lnTo>
                  <a:lnTo>
                    <a:pt x="693" y="46"/>
                  </a:lnTo>
                  <a:lnTo>
                    <a:pt x="685" y="48"/>
                  </a:lnTo>
                  <a:lnTo>
                    <a:pt x="676" y="48"/>
                  </a:lnTo>
                  <a:lnTo>
                    <a:pt x="646" y="54"/>
                  </a:lnTo>
                  <a:lnTo>
                    <a:pt x="622" y="62"/>
                  </a:lnTo>
                  <a:lnTo>
                    <a:pt x="604" y="72"/>
                  </a:lnTo>
                  <a:lnTo>
                    <a:pt x="592" y="82"/>
                  </a:lnTo>
                  <a:lnTo>
                    <a:pt x="584" y="91"/>
                  </a:lnTo>
                  <a:lnTo>
                    <a:pt x="582" y="97"/>
                  </a:lnTo>
                  <a:lnTo>
                    <a:pt x="583" y="100"/>
                  </a:lnTo>
                  <a:lnTo>
                    <a:pt x="583" y="103"/>
                  </a:lnTo>
                  <a:lnTo>
                    <a:pt x="584" y="105"/>
                  </a:lnTo>
                  <a:lnTo>
                    <a:pt x="587" y="111"/>
                  </a:lnTo>
                  <a:lnTo>
                    <a:pt x="590" y="118"/>
                  </a:lnTo>
                  <a:lnTo>
                    <a:pt x="723" y="443"/>
                  </a:lnTo>
                  <a:lnTo>
                    <a:pt x="723" y="443"/>
                  </a:lnTo>
                  <a:lnTo>
                    <a:pt x="979" y="158"/>
                  </a:lnTo>
                  <a:lnTo>
                    <a:pt x="988" y="147"/>
                  </a:lnTo>
                  <a:lnTo>
                    <a:pt x="999" y="132"/>
                  </a:lnTo>
                  <a:lnTo>
                    <a:pt x="1005" y="116"/>
                  </a:lnTo>
                  <a:lnTo>
                    <a:pt x="1008" y="100"/>
                  </a:lnTo>
                  <a:lnTo>
                    <a:pt x="1007" y="84"/>
                  </a:lnTo>
                  <a:lnTo>
                    <a:pt x="1000" y="73"/>
                  </a:lnTo>
                  <a:lnTo>
                    <a:pt x="992" y="64"/>
                  </a:lnTo>
                  <a:lnTo>
                    <a:pt x="983" y="58"/>
                  </a:lnTo>
                  <a:lnTo>
                    <a:pt x="972" y="54"/>
                  </a:lnTo>
                  <a:lnTo>
                    <a:pt x="961" y="51"/>
                  </a:lnTo>
                  <a:lnTo>
                    <a:pt x="953" y="50"/>
                  </a:lnTo>
                  <a:lnTo>
                    <a:pt x="946" y="48"/>
                  </a:lnTo>
                  <a:lnTo>
                    <a:pt x="941" y="48"/>
                  </a:lnTo>
                  <a:lnTo>
                    <a:pt x="935" y="47"/>
                  </a:lnTo>
                  <a:lnTo>
                    <a:pt x="931" y="44"/>
                  </a:lnTo>
                  <a:lnTo>
                    <a:pt x="929" y="41"/>
                  </a:lnTo>
                  <a:lnTo>
                    <a:pt x="927" y="37"/>
                  </a:lnTo>
                  <a:lnTo>
                    <a:pt x="926" y="30"/>
                  </a:lnTo>
                  <a:lnTo>
                    <a:pt x="929" y="18"/>
                  </a:lnTo>
                  <a:lnTo>
                    <a:pt x="931" y="9"/>
                  </a:lnTo>
                  <a:lnTo>
                    <a:pt x="938" y="4"/>
                  </a:lnTo>
                  <a:lnTo>
                    <a:pt x="944" y="1"/>
                  </a:lnTo>
                  <a:lnTo>
                    <a:pt x="950" y="0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4552" y="1394"/>
              <a:ext cx="367" cy="1626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48" y="21"/>
                </a:cxn>
                <a:cxn ang="0">
                  <a:pos x="87" y="56"/>
                </a:cxn>
                <a:cxn ang="0">
                  <a:pos x="134" y="107"/>
                </a:cxn>
                <a:cxn ang="0">
                  <a:pos x="187" y="175"/>
                </a:cxn>
                <a:cxn ang="0">
                  <a:pos x="238" y="260"/>
                </a:cxn>
                <a:cxn ang="0">
                  <a:pos x="296" y="386"/>
                </a:cxn>
                <a:cxn ang="0">
                  <a:pos x="340" y="543"/>
                </a:cxn>
                <a:cxn ang="0">
                  <a:pos x="362" y="689"/>
                </a:cxn>
                <a:cxn ang="0">
                  <a:pos x="367" y="814"/>
                </a:cxn>
                <a:cxn ang="0">
                  <a:pos x="364" y="885"/>
                </a:cxn>
                <a:cxn ang="0">
                  <a:pos x="347" y="1046"/>
                </a:cxn>
                <a:cxn ang="0">
                  <a:pos x="302" y="1221"/>
                </a:cxn>
                <a:cxn ang="0">
                  <a:pos x="243" y="1360"/>
                </a:cxn>
                <a:cxn ang="0">
                  <a:pos x="191" y="1447"/>
                </a:cxn>
                <a:cxn ang="0">
                  <a:pos x="138" y="1517"/>
                </a:cxn>
                <a:cxn ang="0">
                  <a:pos x="89" y="1571"/>
                </a:cxn>
                <a:cxn ang="0">
                  <a:pos x="49" y="1607"/>
                </a:cxn>
                <a:cxn ang="0">
                  <a:pos x="24" y="1625"/>
                </a:cxn>
                <a:cxn ang="0">
                  <a:pos x="12" y="1626"/>
                </a:cxn>
                <a:cxn ang="0">
                  <a:pos x="4" y="1621"/>
                </a:cxn>
                <a:cxn ang="0">
                  <a:pos x="0" y="1611"/>
                </a:cxn>
                <a:cxn ang="0">
                  <a:pos x="1" y="1604"/>
                </a:cxn>
                <a:cxn ang="0">
                  <a:pos x="12" y="1593"/>
                </a:cxn>
                <a:cxn ang="0">
                  <a:pos x="68" y="1531"/>
                </a:cxn>
                <a:cxn ang="0">
                  <a:pos x="144" y="1415"/>
                </a:cxn>
                <a:cxn ang="0">
                  <a:pos x="200" y="1292"/>
                </a:cxn>
                <a:cxn ang="0">
                  <a:pos x="239" y="1160"/>
                </a:cxn>
                <a:cxn ang="0">
                  <a:pos x="263" y="1022"/>
                </a:cxn>
                <a:cxn ang="0">
                  <a:pos x="274" y="883"/>
                </a:cxn>
                <a:cxn ang="0">
                  <a:pos x="273" y="714"/>
                </a:cxn>
                <a:cxn ang="0">
                  <a:pos x="251" y="531"/>
                </a:cxn>
                <a:cxn ang="0">
                  <a:pos x="211" y="367"/>
                </a:cxn>
                <a:cxn ang="0">
                  <a:pos x="152" y="225"/>
                </a:cxn>
                <a:cxn ang="0">
                  <a:pos x="75" y="106"/>
                </a:cxn>
                <a:cxn ang="0">
                  <a:pos x="17" y="42"/>
                </a:cxn>
                <a:cxn ang="0">
                  <a:pos x="4" y="26"/>
                </a:cxn>
                <a:cxn ang="0">
                  <a:pos x="0" y="19"/>
                </a:cxn>
                <a:cxn ang="0">
                  <a:pos x="1" y="13"/>
                </a:cxn>
                <a:cxn ang="0">
                  <a:pos x="6" y="4"/>
                </a:cxn>
                <a:cxn ang="0">
                  <a:pos x="17" y="0"/>
                </a:cxn>
              </a:cxnLst>
              <a:rect l="0" t="0" r="r" b="b"/>
              <a:pathLst>
                <a:path w="367" h="1626">
                  <a:moveTo>
                    <a:pt x="17" y="0"/>
                  </a:moveTo>
                  <a:lnTo>
                    <a:pt x="24" y="3"/>
                  </a:lnTo>
                  <a:lnTo>
                    <a:pt x="35" y="10"/>
                  </a:lnTo>
                  <a:lnTo>
                    <a:pt x="48" y="21"/>
                  </a:lnTo>
                  <a:lnTo>
                    <a:pt x="67" y="36"/>
                  </a:lnTo>
                  <a:lnTo>
                    <a:pt x="87" y="56"/>
                  </a:lnTo>
                  <a:lnTo>
                    <a:pt x="110" y="79"/>
                  </a:lnTo>
                  <a:lnTo>
                    <a:pt x="134" y="107"/>
                  </a:lnTo>
                  <a:lnTo>
                    <a:pt x="160" y="139"/>
                  </a:lnTo>
                  <a:lnTo>
                    <a:pt x="187" y="175"/>
                  </a:lnTo>
                  <a:lnTo>
                    <a:pt x="212" y="215"/>
                  </a:lnTo>
                  <a:lnTo>
                    <a:pt x="238" y="260"/>
                  </a:lnTo>
                  <a:lnTo>
                    <a:pt x="262" y="307"/>
                  </a:lnTo>
                  <a:lnTo>
                    <a:pt x="296" y="386"/>
                  </a:lnTo>
                  <a:lnTo>
                    <a:pt x="321" y="465"/>
                  </a:lnTo>
                  <a:lnTo>
                    <a:pt x="340" y="543"/>
                  </a:lnTo>
                  <a:lnTo>
                    <a:pt x="354" y="618"/>
                  </a:lnTo>
                  <a:lnTo>
                    <a:pt x="362" y="689"/>
                  </a:lnTo>
                  <a:lnTo>
                    <a:pt x="366" y="754"/>
                  </a:lnTo>
                  <a:lnTo>
                    <a:pt x="367" y="814"/>
                  </a:lnTo>
                  <a:lnTo>
                    <a:pt x="367" y="814"/>
                  </a:lnTo>
                  <a:lnTo>
                    <a:pt x="364" y="885"/>
                  </a:lnTo>
                  <a:lnTo>
                    <a:pt x="359" y="963"/>
                  </a:lnTo>
                  <a:lnTo>
                    <a:pt x="347" y="1046"/>
                  </a:lnTo>
                  <a:lnTo>
                    <a:pt x="328" y="1132"/>
                  </a:lnTo>
                  <a:lnTo>
                    <a:pt x="302" y="1221"/>
                  </a:lnTo>
                  <a:lnTo>
                    <a:pt x="268" y="1310"/>
                  </a:lnTo>
                  <a:lnTo>
                    <a:pt x="243" y="1360"/>
                  </a:lnTo>
                  <a:lnTo>
                    <a:pt x="218" y="1406"/>
                  </a:lnTo>
                  <a:lnTo>
                    <a:pt x="191" y="1447"/>
                  </a:lnTo>
                  <a:lnTo>
                    <a:pt x="164" y="1483"/>
                  </a:lnTo>
                  <a:lnTo>
                    <a:pt x="138" y="1517"/>
                  </a:lnTo>
                  <a:lnTo>
                    <a:pt x="113" y="1546"/>
                  </a:lnTo>
                  <a:lnTo>
                    <a:pt x="89" y="1571"/>
                  </a:lnTo>
                  <a:lnTo>
                    <a:pt x="68" y="1590"/>
                  </a:lnTo>
                  <a:lnTo>
                    <a:pt x="49" y="1607"/>
                  </a:lnTo>
                  <a:lnTo>
                    <a:pt x="35" y="1618"/>
                  </a:lnTo>
                  <a:lnTo>
                    <a:pt x="24" y="1625"/>
                  </a:lnTo>
                  <a:lnTo>
                    <a:pt x="17" y="1626"/>
                  </a:lnTo>
                  <a:lnTo>
                    <a:pt x="12" y="1626"/>
                  </a:lnTo>
                  <a:lnTo>
                    <a:pt x="6" y="1624"/>
                  </a:lnTo>
                  <a:lnTo>
                    <a:pt x="4" y="1621"/>
                  </a:lnTo>
                  <a:lnTo>
                    <a:pt x="1" y="1617"/>
                  </a:lnTo>
                  <a:lnTo>
                    <a:pt x="0" y="1611"/>
                  </a:lnTo>
                  <a:lnTo>
                    <a:pt x="0" y="1608"/>
                  </a:lnTo>
                  <a:lnTo>
                    <a:pt x="1" y="1604"/>
                  </a:lnTo>
                  <a:lnTo>
                    <a:pt x="5" y="1600"/>
                  </a:lnTo>
                  <a:lnTo>
                    <a:pt x="12" y="1593"/>
                  </a:lnTo>
                  <a:lnTo>
                    <a:pt x="23" y="1583"/>
                  </a:lnTo>
                  <a:lnTo>
                    <a:pt x="68" y="1531"/>
                  </a:lnTo>
                  <a:lnTo>
                    <a:pt x="109" y="1475"/>
                  </a:lnTo>
                  <a:lnTo>
                    <a:pt x="144" y="1415"/>
                  </a:lnTo>
                  <a:lnTo>
                    <a:pt x="175" y="1354"/>
                  </a:lnTo>
                  <a:lnTo>
                    <a:pt x="200" y="1292"/>
                  </a:lnTo>
                  <a:lnTo>
                    <a:pt x="222" y="1226"/>
                  </a:lnTo>
                  <a:lnTo>
                    <a:pt x="239" y="1160"/>
                  </a:lnTo>
                  <a:lnTo>
                    <a:pt x="253" y="1092"/>
                  </a:lnTo>
                  <a:lnTo>
                    <a:pt x="263" y="1022"/>
                  </a:lnTo>
                  <a:lnTo>
                    <a:pt x="270" y="953"/>
                  </a:lnTo>
                  <a:lnTo>
                    <a:pt x="274" y="883"/>
                  </a:lnTo>
                  <a:lnTo>
                    <a:pt x="276" y="814"/>
                  </a:lnTo>
                  <a:lnTo>
                    <a:pt x="273" y="714"/>
                  </a:lnTo>
                  <a:lnTo>
                    <a:pt x="265" y="619"/>
                  </a:lnTo>
                  <a:lnTo>
                    <a:pt x="251" y="531"/>
                  </a:lnTo>
                  <a:lnTo>
                    <a:pt x="234" y="446"/>
                  </a:lnTo>
                  <a:lnTo>
                    <a:pt x="211" y="367"/>
                  </a:lnTo>
                  <a:lnTo>
                    <a:pt x="184" y="293"/>
                  </a:lnTo>
                  <a:lnTo>
                    <a:pt x="152" y="225"/>
                  </a:lnTo>
                  <a:lnTo>
                    <a:pt x="115" y="163"/>
                  </a:lnTo>
                  <a:lnTo>
                    <a:pt x="75" y="106"/>
                  </a:lnTo>
                  <a:lnTo>
                    <a:pt x="29" y="54"/>
                  </a:lnTo>
                  <a:lnTo>
                    <a:pt x="17" y="42"/>
                  </a:lnTo>
                  <a:lnTo>
                    <a:pt x="9" y="33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4" y="7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633204"/>
            <a:ext cx="1064510" cy="30503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070" y="1821069"/>
            <a:ext cx="5121834" cy="521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35" y="2595401"/>
            <a:ext cx="1900613" cy="3073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52" y="3290814"/>
            <a:ext cx="4036047" cy="497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26" y="4058040"/>
            <a:ext cx="2359641" cy="4523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67496"/>
            <a:ext cx="2907731" cy="367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30" y="5125318"/>
            <a:ext cx="4221480" cy="5486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135267"/>
            <a:ext cx="2828518" cy="52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41" y="6135934"/>
            <a:ext cx="4523874" cy="457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6" y="6031366"/>
            <a:ext cx="3617221" cy="562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86864"/>
            <a:ext cx="3863340" cy="4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Dimension Formula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372979" y="5617898"/>
            <a:ext cx="4908081" cy="647700"/>
            <a:chOff x="304800" y="5638800"/>
            <a:chExt cx="4908081" cy="647700"/>
          </a:xfrm>
          <a:solidFill>
            <a:srgbClr val="C00000"/>
          </a:solidFill>
        </p:grpSpPr>
        <p:grpSp>
          <p:nvGrpSpPr>
            <p:cNvPr id="1028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304800" y="5715000"/>
              <a:ext cx="1575995" cy="571500"/>
              <a:chOff x="151" y="3589"/>
              <a:chExt cx="4688" cy="1700"/>
            </a:xfrm>
            <a:grpFill/>
          </p:grpSpPr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158" y="3589"/>
                <a:ext cx="1905" cy="78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151" y="3792"/>
                <a:ext cx="1720" cy="1227"/>
              </a:xfrm>
              <a:custGeom>
                <a:avLst/>
                <a:gdLst/>
                <a:ahLst/>
                <a:cxnLst>
                  <a:cxn ang="0">
                    <a:pos x="647" y="1"/>
                  </a:cxn>
                  <a:cxn ang="0">
                    <a:pos x="657" y="26"/>
                  </a:cxn>
                  <a:cxn ang="0">
                    <a:pos x="679" y="154"/>
                  </a:cxn>
                  <a:cxn ang="0">
                    <a:pos x="745" y="466"/>
                  </a:cxn>
                  <a:cxn ang="0">
                    <a:pos x="809" y="720"/>
                  </a:cxn>
                  <a:cxn ang="0">
                    <a:pos x="855" y="854"/>
                  </a:cxn>
                  <a:cxn ang="0">
                    <a:pos x="915" y="906"/>
                  </a:cxn>
                  <a:cxn ang="0">
                    <a:pos x="1054" y="758"/>
                  </a:cxn>
                  <a:cxn ang="0">
                    <a:pos x="1230" y="557"/>
                  </a:cxn>
                  <a:cxn ang="0">
                    <a:pos x="1411" y="340"/>
                  </a:cxn>
                  <a:cxn ang="0">
                    <a:pos x="1570" y="146"/>
                  </a:cxn>
                  <a:cxn ang="0">
                    <a:pos x="1668" y="23"/>
                  </a:cxn>
                  <a:cxn ang="0">
                    <a:pos x="1689" y="0"/>
                  </a:cxn>
                  <a:cxn ang="0">
                    <a:pos x="1705" y="18"/>
                  </a:cxn>
                  <a:cxn ang="0">
                    <a:pos x="1702" y="54"/>
                  </a:cxn>
                  <a:cxn ang="0">
                    <a:pos x="1659" y="284"/>
                  </a:cxn>
                  <a:cxn ang="0">
                    <a:pos x="1617" y="572"/>
                  </a:cxn>
                  <a:cxn ang="0">
                    <a:pos x="1590" y="834"/>
                  </a:cxn>
                  <a:cxn ang="0">
                    <a:pos x="1586" y="954"/>
                  </a:cxn>
                  <a:cxn ang="0">
                    <a:pos x="1593" y="1054"/>
                  </a:cxn>
                  <a:cxn ang="0">
                    <a:pos x="1620" y="1100"/>
                  </a:cxn>
                  <a:cxn ang="0">
                    <a:pos x="1689" y="1080"/>
                  </a:cxn>
                  <a:cxn ang="0">
                    <a:pos x="1714" y="1080"/>
                  </a:cxn>
                  <a:cxn ang="0">
                    <a:pos x="1717" y="1100"/>
                  </a:cxn>
                  <a:cxn ang="0">
                    <a:pos x="1652" y="1152"/>
                  </a:cxn>
                  <a:cxn ang="0">
                    <a:pos x="1553" y="1190"/>
                  </a:cxn>
                  <a:cxn ang="0">
                    <a:pos x="1480" y="1177"/>
                  </a:cxn>
                  <a:cxn ang="0">
                    <a:pos x="1461" y="1137"/>
                  </a:cxn>
                  <a:cxn ang="0">
                    <a:pos x="1453" y="947"/>
                  </a:cxn>
                  <a:cxn ang="0">
                    <a:pos x="1476" y="698"/>
                  </a:cxn>
                  <a:cxn ang="0">
                    <a:pos x="1510" y="444"/>
                  </a:cxn>
                  <a:cxn ang="0">
                    <a:pos x="1185" y="718"/>
                  </a:cxn>
                  <a:cxn ang="0">
                    <a:pos x="982" y="949"/>
                  </a:cxn>
                  <a:cxn ang="0">
                    <a:pos x="852" y="1081"/>
                  </a:cxn>
                  <a:cxn ang="0">
                    <a:pos x="834" y="1090"/>
                  </a:cxn>
                  <a:cxn ang="0">
                    <a:pos x="787" y="1023"/>
                  </a:cxn>
                  <a:cxn ang="0">
                    <a:pos x="691" y="780"/>
                  </a:cxn>
                  <a:cxn ang="0">
                    <a:pos x="609" y="457"/>
                  </a:cxn>
                  <a:cxn ang="0">
                    <a:pos x="565" y="238"/>
                  </a:cxn>
                  <a:cxn ang="0">
                    <a:pos x="457" y="643"/>
                  </a:cxn>
                  <a:cxn ang="0">
                    <a:pos x="348" y="937"/>
                  </a:cxn>
                  <a:cxn ang="0">
                    <a:pos x="281" y="1083"/>
                  </a:cxn>
                  <a:cxn ang="0">
                    <a:pos x="187" y="1207"/>
                  </a:cxn>
                  <a:cxn ang="0">
                    <a:pos x="113" y="1226"/>
                  </a:cxn>
                  <a:cxn ang="0">
                    <a:pos x="29" y="1192"/>
                  </a:cxn>
                  <a:cxn ang="0">
                    <a:pos x="0" y="1150"/>
                  </a:cxn>
                  <a:cxn ang="0">
                    <a:pos x="14" y="1077"/>
                  </a:cxn>
                  <a:cxn ang="0">
                    <a:pos x="56" y="1023"/>
                  </a:cxn>
                  <a:cxn ang="0">
                    <a:pos x="67" y="1027"/>
                  </a:cxn>
                  <a:cxn ang="0">
                    <a:pos x="146" y="1070"/>
                  </a:cxn>
                  <a:cxn ang="0">
                    <a:pos x="198" y="1077"/>
                  </a:cxn>
                  <a:cxn ang="0">
                    <a:pos x="229" y="1055"/>
                  </a:cxn>
                  <a:cxn ang="0">
                    <a:pos x="277" y="975"/>
                  </a:cxn>
                  <a:cxn ang="0">
                    <a:pos x="351" y="797"/>
                  </a:cxn>
                  <a:cxn ang="0">
                    <a:pos x="456" y="477"/>
                  </a:cxn>
                  <a:cxn ang="0">
                    <a:pos x="514" y="214"/>
                  </a:cxn>
                  <a:cxn ang="0">
                    <a:pos x="544" y="52"/>
                  </a:cxn>
                  <a:cxn ang="0">
                    <a:pos x="618" y="3"/>
                  </a:cxn>
                </a:cxnLst>
                <a:rect l="0" t="0" r="r" b="b"/>
                <a:pathLst>
                  <a:path w="1720" h="1227">
                    <a:moveTo>
                      <a:pt x="636" y="0"/>
                    </a:moveTo>
                    <a:lnTo>
                      <a:pt x="639" y="0"/>
                    </a:lnTo>
                    <a:lnTo>
                      <a:pt x="644" y="0"/>
                    </a:lnTo>
                    <a:lnTo>
                      <a:pt x="647" y="1"/>
                    </a:lnTo>
                    <a:lnTo>
                      <a:pt x="651" y="4"/>
                    </a:lnTo>
                    <a:lnTo>
                      <a:pt x="654" y="7"/>
                    </a:lnTo>
                    <a:lnTo>
                      <a:pt x="654" y="14"/>
                    </a:lnTo>
                    <a:lnTo>
                      <a:pt x="657" y="26"/>
                    </a:lnTo>
                    <a:lnTo>
                      <a:pt x="660" y="43"/>
                    </a:lnTo>
                    <a:lnTo>
                      <a:pt x="663" y="61"/>
                    </a:lnTo>
                    <a:lnTo>
                      <a:pt x="666" y="77"/>
                    </a:lnTo>
                    <a:lnTo>
                      <a:pt x="679" y="154"/>
                    </a:lnTo>
                    <a:lnTo>
                      <a:pt x="694" y="230"/>
                    </a:lnTo>
                    <a:lnTo>
                      <a:pt x="709" y="306"/>
                    </a:lnTo>
                    <a:lnTo>
                      <a:pt x="726" y="384"/>
                    </a:lnTo>
                    <a:lnTo>
                      <a:pt x="745" y="466"/>
                    </a:lnTo>
                    <a:lnTo>
                      <a:pt x="766" y="555"/>
                    </a:lnTo>
                    <a:lnTo>
                      <a:pt x="781" y="618"/>
                    </a:lnTo>
                    <a:lnTo>
                      <a:pt x="796" y="674"/>
                    </a:lnTo>
                    <a:lnTo>
                      <a:pt x="809" y="720"/>
                    </a:lnTo>
                    <a:lnTo>
                      <a:pt x="821" y="761"/>
                    </a:lnTo>
                    <a:lnTo>
                      <a:pt x="833" y="795"/>
                    </a:lnTo>
                    <a:lnTo>
                      <a:pt x="845" y="826"/>
                    </a:lnTo>
                    <a:lnTo>
                      <a:pt x="855" y="854"/>
                    </a:lnTo>
                    <a:lnTo>
                      <a:pt x="866" y="880"/>
                    </a:lnTo>
                    <a:lnTo>
                      <a:pt x="878" y="904"/>
                    </a:lnTo>
                    <a:lnTo>
                      <a:pt x="890" y="929"/>
                    </a:lnTo>
                    <a:lnTo>
                      <a:pt x="915" y="906"/>
                    </a:lnTo>
                    <a:lnTo>
                      <a:pt x="945" y="875"/>
                    </a:lnTo>
                    <a:lnTo>
                      <a:pt x="978" y="841"/>
                    </a:lnTo>
                    <a:lnTo>
                      <a:pt x="1015" y="801"/>
                    </a:lnTo>
                    <a:lnTo>
                      <a:pt x="1054" y="758"/>
                    </a:lnTo>
                    <a:lnTo>
                      <a:pt x="1095" y="712"/>
                    </a:lnTo>
                    <a:lnTo>
                      <a:pt x="1139" y="663"/>
                    </a:lnTo>
                    <a:lnTo>
                      <a:pt x="1183" y="610"/>
                    </a:lnTo>
                    <a:lnTo>
                      <a:pt x="1230" y="557"/>
                    </a:lnTo>
                    <a:lnTo>
                      <a:pt x="1276" y="503"/>
                    </a:lnTo>
                    <a:lnTo>
                      <a:pt x="1321" y="447"/>
                    </a:lnTo>
                    <a:lnTo>
                      <a:pt x="1367" y="394"/>
                    </a:lnTo>
                    <a:lnTo>
                      <a:pt x="1411" y="340"/>
                    </a:lnTo>
                    <a:lnTo>
                      <a:pt x="1453" y="287"/>
                    </a:lnTo>
                    <a:lnTo>
                      <a:pt x="1495" y="237"/>
                    </a:lnTo>
                    <a:lnTo>
                      <a:pt x="1534" y="189"/>
                    </a:lnTo>
                    <a:lnTo>
                      <a:pt x="1570" y="146"/>
                    </a:lnTo>
                    <a:lnTo>
                      <a:pt x="1602" y="104"/>
                    </a:lnTo>
                    <a:lnTo>
                      <a:pt x="1631" y="69"/>
                    </a:lnTo>
                    <a:lnTo>
                      <a:pt x="1656" y="38"/>
                    </a:lnTo>
                    <a:lnTo>
                      <a:pt x="1668" y="23"/>
                    </a:lnTo>
                    <a:lnTo>
                      <a:pt x="1677" y="12"/>
                    </a:lnTo>
                    <a:lnTo>
                      <a:pt x="1683" y="6"/>
                    </a:lnTo>
                    <a:lnTo>
                      <a:pt x="1686" y="1"/>
                    </a:lnTo>
                    <a:lnTo>
                      <a:pt x="1689" y="0"/>
                    </a:lnTo>
                    <a:lnTo>
                      <a:pt x="1693" y="0"/>
                    </a:lnTo>
                    <a:lnTo>
                      <a:pt x="1699" y="3"/>
                    </a:lnTo>
                    <a:lnTo>
                      <a:pt x="1702" y="10"/>
                    </a:lnTo>
                    <a:lnTo>
                      <a:pt x="1705" y="18"/>
                    </a:lnTo>
                    <a:lnTo>
                      <a:pt x="1705" y="26"/>
                    </a:lnTo>
                    <a:lnTo>
                      <a:pt x="1705" y="35"/>
                    </a:lnTo>
                    <a:lnTo>
                      <a:pt x="1704" y="43"/>
                    </a:lnTo>
                    <a:lnTo>
                      <a:pt x="1702" y="54"/>
                    </a:lnTo>
                    <a:lnTo>
                      <a:pt x="1692" y="101"/>
                    </a:lnTo>
                    <a:lnTo>
                      <a:pt x="1681" y="157"/>
                    </a:lnTo>
                    <a:lnTo>
                      <a:pt x="1671" y="218"/>
                    </a:lnTo>
                    <a:lnTo>
                      <a:pt x="1659" y="284"/>
                    </a:lnTo>
                    <a:lnTo>
                      <a:pt x="1649" y="354"/>
                    </a:lnTo>
                    <a:lnTo>
                      <a:pt x="1637" y="426"/>
                    </a:lnTo>
                    <a:lnTo>
                      <a:pt x="1626" y="498"/>
                    </a:lnTo>
                    <a:lnTo>
                      <a:pt x="1617" y="572"/>
                    </a:lnTo>
                    <a:lnTo>
                      <a:pt x="1608" y="643"/>
                    </a:lnTo>
                    <a:lnTo>
                      <a:pt x="1601" y="710"/>
                    </a:lnTo>
                    <a:lnTo>
                      <a:pt x="1595" y="775"/>
                    </a:lnTo>
                    <a:lnTo>
                      <a:pt x="1590" y="834"/>
                    </a:lnTo>
                    <a:lnTo>
                      <a:pt x="1587" y="886"/>
                    </a:lnTo>
                    <a:lnTo>
                      <a:pt x="1586" y="929"/>
                    </a:lnTo>
                    <a:lnTo>
                      <a:pt x="1586" y="937"/>
                    </a:lnTo>
                    <a:lnTo>
                      <a:pt x="1586" y="954"/>
                    </a:lnTo>
                    <a:lnTo>
                      <a:pt x="1587" y="977"/>
                    </a:lnTo>
                    <a:lnTo>
                      <a:pt x="1589" y="1004"/>
                    </a:lnTo>
                    <a:lnTo>
                      <a:pt x="1592" y="1037"/>
                    </a:lnTo>
                    <a:lnTo>
                      <a:pt x="1593" y="1054"/>
                    </a:lnTo>
                    <a:lnTo>
                      <a:pt x="1595" y="1069"/>
                    </a:lnTo>
                    <a:lnTo>
                      <a:pt x="1601" y="1081"/>
                    </a:lnTo>
                    <a:lnTo>
                      <a:pt x="1608" y="1092"/>
                    </a:lnTo>
                    <a:lnTo>
                      <a:pt x="1620" y="1100"/>
                    </a:lnTo>
                    <a:lnTo>
                      <a:pt x="1635" y="1103"/>
                    </a:lnTo>
                    <a:lnTo>
                      <a:pt x="1652" y="1095"/>
                    </a:lnTo>
                    <a:lnTo>
                      <a:pt x="1669" y="1086"/>
                    </a:lnTo>
                    <a:lnTo>
                      <a:pt x="1689" y="1080"/>
                    </a:lnTo>
                    <a:lnTo>
                      <a:pt x="1705" y="1077"/>
                    </a:lnTo>
                    <a:lnTo>
                      <a:pt x="1708" y="1077"/>
                    </a:lnTo>
                    <a:lnTo>
                      <a:pt x="1711" y="1078"/>
                    </a:lnTo>
                    <a:lnTo>
                      <a:pt x="1714" y="1080"/>
                    </a:lnTo>
                    <a:lnTo>
                      <a:pt x="1717" y="1081"/>
                    </a:lnTo>
                    <a:lnTo>
                      <a:pt x="1719" y="1086"/>
                    </a:lnTo>
                    <a:lnTo>
                      <a:pt x="1720" y="1090"/>
                    </a:lnTo>
                    <a:lnTo>
                      <a:pt x="1717" y="1100"/>
                    </a:lnTo>
                    <a:lnTo>
                      <a:pt x="1707" y="1112"/>
                    </a:lnTo>
                    <a:lnTo>
                      <a:pt x="1692" y="1126"/>
                    </a:lnTo>
                    <a:lnTo>
                      <a:pt x="1672" y="1140"/>
                    </a:lnTo>
                    <a:lnTo>
                      <a:pt x="1652" y="1152"/>
                    </a:lnTo>
                    <a:lnTo>
                      <a:pt x="1626" y="1164"/>
                    </a:lnTo>
                    <a:lnTo>
                      <a:pt x="1602" y="1177"/>
                    </a:lnTo>
                    <a:lnTo>
                      <a:pt x="1577" y="1184"/>
                    </a:lnTo>
                    <a:lnTo>
                      <a:pt x="1553" y="1190"/>
                    </a:lnTo>
                    <a:lnTo>
                      <a:pt x="1532" y="1192"/>
                    </a:lnTo>
                    <a:lnTo>
                      <a:pt x="1510" y="1190"/>
                    </a:lnTo>
                    <a:lnTo>
                      <a:pt x="1493" y="1184"/>
                    </a:lnTo>
                    <a:lnTo>
                      <a:pt x="1480" y="1177"/>
                    </a:lnTo>
                    <a:lnTo>
                      <a:pt x="1471" y="1167"/>
                    </a:lnTo>
                    <a:lnTo>
                      <a:pt x="1465" y="1157"/>
                    </a:lnTo>
                    <a:lnTo>
                      <a:pt x="1462" y="1146"/>
                    </a:lnTo>
                    <a:lnTo>
                      <a:pt x="1461" y="1137"/>
                    </a:lnTo>
                    <a:lnTo>
                      <a:pt x="1459" y="1129"/>
                    </a:lnTo>
                    <a:lnTo>
                      <a:pt x="1455" y="1063"/>
                    </a:lnTo>
                    <a:lnTo>
                      <a:pt x="1452" y="998"/>
                    </a:lnTo>
                    <a:lnTo>
                      <a:pt x="1453" y="947"/>
                    </a:lnTo>
                    <a:lnTo>
                      <a:pt x="1456" y="890"/>
                    </a:lnTo>
                    <a:lnTo>
                      <a:pt x="1462" y="829"/>
                    </a:lnTo>
                    <a:lnTo>
                      <a:pt x="1468" y="764"/>
                    </a:lnTo>
                    <a:lnTo>
                      <a:pt x="1476" y="698"/>
                    </a:lnTo>
                    <a:lnTo>
                      <a:pt x="1483" y="632"/>
                    </a:lnTo>
                    <a:lnTo>
                      <a:pt x="1492" y="566"/>
                    </a:lnTo>
                    <a:lnTo>
                      <a:pt x="1501" y="503"/>
                    </a:lnTo>
                    <a:lnTo>
                      <a:pt x="1510" y="444"/>
                    </a:lnTo>
                    <a:lnTo>
                      <a:pt x="1517" y="390"/>
                    </a:lnTo>
                    <a:lnTo>
                      <a:pt x="1525" y="343"/>
                    </a:lnTo>
                    <a:lnTo>
                      <a:pt x="1532" y="304"/>
                    </a:lnTo>
                    <a:lnTo>
                      <a:pt x="1185" y="718"/>
                    </a:lnTo>
                    <a:lnTo>
                      <a:pt x="1131" y="781"/>
                    </a:lnTo>
                    <a:lnTo>
                      <a:pt x="1082" y="840"/>
                    </a:lnTo>
                    <a:lnTo>
                      <a:pt x="1033" y="895"/>
                    </a:lnTo>
                    <a:lnTo>
                      <a:pt x="982" y="949"/>
                    </a:lnTo>
                    <a:lnTo>
                      <a:pt x="930" y="1004"/>
                    </a:lnTo>
                    <a:lnTo>
                      <a:pt x="872" y="1061"/>
                    </a:lnTo>
                    <a:lnTo>
                      <a:pt x="860" y="1074"/>
                    </a:lnTo>
                    <a:lnTo>
                      <a:pt x="852" y="1081"/>
                    </a:lnTo>
                    <a:lnTo>
                      <a:pt x="846" y="1086"/>
                    </a:lnTo>
                    <a:lnTo>
                      <a:pt x="842" y="1089"/>
                    </a:lnTo>
                    <a:lnTo>
                      <a:pt x="837" y="1090"/>
                    </a:lnTo>
                    <a:lnTo>
                      <a:pt x="834" y="1090"/>
                    </a:lnTo>
                    <a:lnTo>
                      <a:pt x="826" y="1086"/>
                    </a:lnTo>
                    <a:lnTo>
                      <a:pt x="815" y="1074"/>
                    </a:lnTo>
                    <a:lnTo>
                      <a:pt x="802" y="1052"/>
                    </a:lnTo>
                    <a:lnTo>
                      <a:pt x="787" y="1023"/>
                    </a:lnTo>
                    <a:lnTo>
                      <a:pt x="767" y="984"/>
                    </a:lnTo>
                    <a:lnTo>
                      <a:pt x="741" y="924"/>
                    </a:lnTo>
                    <a:lnTo>
                      <a:pt x="715" y="855"/>
                    </a:lnTo>
                    <a:lnTo>
                      <a:pt x="691" y="780"/>
                    </a:lnTo>
                    <a:lnTo>
                      <a:pt x="669" y="701"/>
                    </a:lnTo>
                    <a:lnTo>
                      <a:pt x="648" y="620"/>
                    </a:lnTo>
                    <a:lnTo>
                      <a:pt x="627" y="537"/>
                    </a:lnTo>
                    <a:lnTo>
                      <a:pt x="609" y="457"/>
                    </a:lnTo>
                    <a:lnTo>
                      <a:pt x="593" y="378"/>
                    </a:lnTo>
                    <a:lnTo>
                      <a:pt x="578" y="304"/>
                    </a:lnTo>
                    <a:lnTo>
                      <a:pt x="565" y="238"/>
                    </a:lnTo>
                    <a:lnTo>
                      <a:pt x="565" y="238"/>
                    </a:lnTo>
                    <a:lnTo>
                      <a:pt x="542" y="338"/>
                    </a:lnTo>
                    <a:lnTo>
                      <a:pt x="517" y="441"/>
                    </a:lnTo>
                    <a:lnTo>
                      <a:pt x="489" y="543"/>
                    </a:lnTo>
                    <a:lnTo>
                      <a:pt x="457" y="643"/>
                    </a:lnTo>
                    <a:lnTo>
                      <a:pt x="424" y="738"/>
                    </a:lnTo>
                    <a:lnTo>
                      <a:pt x="392" y="829"/>
                    </a:lnTo>
                    <a:lnTo>
                      <a:pt x="359" y="910"/>
                    </a:lnTo>
                    <a:lnTo>
                      <a:pt x="348" y="937"/>
                    </a:lnTo>
                    <a:lnTo>
                      <a:pt x="335" y="969"/>
                    </a:lnTo>
                    <a:lnTo>
                      <a:pt x="320" y="1006"/>
                    </a:lnTo>
                    <a:lnTo>
                      <a:pt x="302" y="1043"/>
                    </a:lnTo>
                    <a:lnTo>
                      <a:pt x="281" y="1083"/>
                    </a:lnTo>
                    <a:lnTo>
                      <a:pt x="260" y="1120"/>
                    </a:lnTo>
                    <a:lnTo>
                      <a:pt x="237" y="1154"/>
                    </a:lnTo>
                    <a:lnTo>
                      <a:pt x="213" y="1184"/>
                    </a:lnTo>
                    <a:lnTo>
                      <a:pt x="187" y="1207"/>
                    </a:lnTo>
                    <a:lnTo>
                      <a:pt x="162" y="1223"/>
                    </a:lnTo>
                    <a:lnTo>
                      <a:pt x="135" y="1227"/>
                    </a:lnTo>
                    <a:lnTo>
                      <a:pt x="128" y="1227"/>
                    </a:lnTo>
                    <a:lnTo>
                      <a:pt x="113" y="1226"/>
                    </a:lnTo>
                    <a:lnTo>
                      <a:pt x="95" y="1221"/>
                    </a:lnTo>
                    <a:lnTo>
                      <a:pt x="74" y="1215"/>
                    </a:lnTo>
                    <a:lnTo>
                      <a:pt x="52" y="1204"/>
                    </a:lnTo>
                    <a:lnTo>
                      <a:pt x="29" y="1192"/>
                    </a:lnTo>
                    <a:lnTo>
                      <a:pt x="14" y="1180"/>
                    </a:lnTo>
                    <a:lnTo>
                      <a:pt x="6" y="1169"/>
                    </a:lnTo>
                    <a:lnTo>
                      <a:pt x="1" y="1160"/>
                    </a:lnTo>
                    <a:lnTo>
                      <a:pt x="0" y="1150"/>
                    </a:lnTo>
                    <a:lnTo>
                      <a:pt x="0" y="1144"/>
                    </a:lnTo>
                    <a:lnTo>
                      <a:pt x="1" y="1123"/>
                    </a:lnTo>
                    <a:lnTo>
                      <a:pt x="7" y="1100"/>
                    </a:lnTo>
                    <a:lnTo>
                      <a:pt x="14" y="1077"/>
                    </a:lnTo>
                    <a:lnTo>
                      <a:pt x="25" y="1057"/>
                    </a:lnTo>
                    <a:lnTo>
                      <a:pt x="35" y="1040"/>
                    </a:lnTo>
                    <a:lnTo>
                      <a:pt x="46" y="1027"/>
                    </a:lnTo>
                    <a:lnTo>
                      <a:pt x="56" y="1023"/>
                    </a:lnTo>
                    <a:lnTo>
                      <a:pt x="58" y="1023"/>
                    </a:lnTo>
                    <a:lnTo>
                      <a:pt x="61" y="1024"/>
                    </a:lnTo>
                    <a:lnTo>
                      <a:pt x="64" y="1024"/>
                    </a:lnTo>
                    <a:lnTo>
                      <a:pt x="67" y="1027"/>
                    </a:lnTo>
                    <a:lnTo>
                      <a:pt x="71" y="1030"/>
                    </a:lnTo>
                    <a:lnTo>
                      <a:pt x="94" y="1049"/>
                    </a:lnTo>
                    <a:lnTo>
                      <a:pt x="120" y="1061"/>
                    </a:lnTo>
                    <a:lnTo>
                      <a:pt x="146" y="1070"/>
                    </a:lnTo>
                    <a:lnTo>
                      <a:pt x="168" y="1075"/>
                    </a:lnTo>
                    <a:lnTo>
                      <a:pt x="184" y="1077"/>
                    </a:lnTo>
                    <a:lnTo>
                      <a:pt x="190" y="1077"/>
                    </a:lnTo>
                    <a:lnTo>
                      <a:pt x="198" y="1077"/>
                    </a:lnTo>
                    <a:lnTo>
                      <a:pt x="204" y="1075"/>
                    </a:lnTo>
                    <a:lnTo>
                      <a:pt x="211" y="1070"/>
                    </a:lnTo>
                    <a:lnTo>
                      <a:pt x="220" y="1064"/>
                    </a:lnTo>
                    <a:lnTo>
                      <a:pt x="229" y="1055"/>
                    </a:lnTo>
                    <a:lnTo>
                      <a:pt x="238" y="1041"/>
                    </a:lnTo>
                    <a:lnTo>
                      <a:pt x="250" y="1024"/>
                    </a:lnTo>
                    <a:lnTo>
                      <a:pt x="262" y="1003"/>
                    </a:lnTo>
                    <a:lnTo>
                      <a:pt x="277" y="975"/>
                    </a:lnTo>
                    <a:lnTo>
                      <a:pt x="293" y="941"/>
                    </a:lnTo>
                    <a:lnTo>
                      <a:pt x="310" y="900"/>
                    </a:lnTo>
                    <a:lnTo>
                      <a:pt x="331" y="852"/>
                    </a:lnTo>
                    <a:lnTo>
                      <a:pt x="351" y="797"/>
                    </a:lnTo>
                    <a:lnTo>
                      <a:pt x="375" y="732"/>
                    </a:lnTo>
                    <a:lnTo>
                      <a:pt x="407" y="641"/>
                    </a:lnTo>
                    <a:lnTo>
                      <a:pt x="433" y="557"/>
                    </a:lnTo>
                    <a:lnTo>
                      <a:pt x="456" y="477"/>
                    </a:lnTo>
                    <a:lnTo>
                      <a:pt x="474" y="403"/>
                    </a:lnTo>
                    <a:lnTo>
                      <a:pt x="490" y="335"/>
                    </a:lnTo>
                    <a:lnTo>
                      <a:pt x="504" y="272"/>
                    </a:lnTo>
                    <a:lnTo>
                      <a:pt x="514" y="214"/>
                    </a:lnTo>
                    <a:lnTo>
                      <a:pt x="523" y="161"/>
                    </a:lnTo>
                    <a:lnTo>
                      <a:pt x="530" y="112"/>
                    </a:lnTo>
                    <a:lnTo>
                      <a:pt x="538" y="69"/>
                    </a:lnTo>
                    <a:lnTo>
                      <a:pt x="544" y="52"/>
                    </a:lnTo>
                    <a:lnTo>
                      <a:pt x="559" y="37"/>
                    </a:lnTo>
                    <a:lnTo>
                      <a:pt x="578" y="21"/>
                    </a:lnTo>
                    <a:lnTo>
                      <a:pt x="599" y="10"/>
                    </a:lnTo>
                    <a:lnTo>
                      <a:pt x="618" y="3"/>
                    </a:lnTo>
                    <a:lnTo>
                      <a:pt x="6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158" y="5062"/>
                <a:ext cx="1905" cy="7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2670" y="3773"/>
                <a:ext cx="787" cy="1516"/>
              </a:xfrm>
              <a:custGeom>
                <a:avLst/>
                <a:gdLst/>
                <a:ahLst/>
                <a:cxnLst>
                  <a:cxn ang="0">
                    <a:pos x="758" y="0"/>
                  </a:cxn>
                  <a:cxn ang="0">
                    <a:pos x="770" y="5"/>
                  </a:cxn>
                  <a:cxn ang="0">
                    <a:pos x="780" y="13"/>
                  </a:cxn>
                  <a:cxn ang="0">
                    <a:pos x="784" y="23"/>
                  </a:cxn>
                  <a:cxn ang="0">
                    <a:pos x="787" y="34"/>
                  </a:cxn>
                  <a:cxn ang="0">
                    <a:pos x="786" y="37"/>
                  </a:cxn>
                  <a:cxn ang="0">
                    <a:pos x="786" y="42"/>
                  </a:cxn>
                  <a:cxn ang="0">
                    <a:pos x="781" y="51"/>
                  </a:cxn>
                  <a:cxn ang="0">
                    <a:pos x="774" y="65"/>
                  </a:cxn>
                  <a:cxn ang="0">
                    <a:pos x="774" y="65"/>
                  </a:cxn>
                  <a:cxn ang="0">
                    <a:pos x="66" y="1485"/>
                  </a:cxn>
                  <a:cxn ang="0">
                    <a:pos x="58" y="1500"/>
                  </a:cxn>
                  <a:cxn ang="0">
                    <a:pos x="52" y="1509"/>
                  </a:cxn>
                  <a:cxn ang="0">
                    <a:pos x="43" y="1514"/>
                  </a:cxn>
                  <a:cxn ang="0">
                    <a:pos x="30" y="1516"/>
                  </a:cxn>
                  <a:cxn ang="0">
                    <a:pos x="18" y="1513"/>
                  </a:cxn>
                  <a:cxn ang="0">
                    <a:pos x="8" y="1505"/>
                  </a:cxn>
                  <a:cxn ang="0">
                    <a:pos x="3" y="1496"/>
                  </a:cxn>
                  <a:cxn ang="0">
                    <a:pos x="0" y="1485"/>
                  </a:cxn>
                  <a:cxn ang="0">
                    <a:pos x="0" y="1480"/>
                  </a:cxn>
                  <a:cxn ang="0">
                    <a:pos x="2" y="1476"/>
                  </a:cxn>
                  <a:cxn ang="0">
                    <a:pos x="6" y="1466"/>
                  </a:cxn>
                  <a:cxn ang="0">
                    <a:pos x="14" y="1454"/>
                  </a:cxn>
                  <a:cxn ang="0">
                    <a:pos x="722" y="34"/>
                  </a:cxn>
                  <a:cxn ang="0">
                    <a:pos x="729" y="19"/>
                  </a:cxn>
                  <a:cxn ang="0">
                    <a:pos x="737" y="9"/>
                  </a:cxn>
                  <a:cxn ang="0">
                    <a:pos x="744" y="3"/>
                  </a:cxn>
                  <a:cxn ang="0">
                    <a:pos x="758" y="0"/>
                  </a:cxn>
                </a:cxnLst>
                <a:rect l="0" t="0" r="r" b="b"/>
                <a:pathLst>
                  <a:path w="787" h="1516">
                    <a:moveTo>
                      <a:pt x="758" y="0"/>
                    </a:moveTo>
                    <a:lnTo>
                      <a:pt x="770" y="5"/>
                    </a:lnTo>
                    <a:lnTo>
                      <a:pt x="780" y="13"/>
                    </a:lnTo>
                    <a:lnTo>
                      <a:pt x="784" y="23"/>
                    </a:lnTo>
                    <a:lnTo>
                      <a:pt x="787" y="34"/>
                    </a:lnTo>
                    <a:lnTo>
                      <a:pt x="786" y="37"/>
                    </a:lnTo>
                    <a:lnTo>
                      <a:pt x="786" y="42"/>
                    </a:lnTo>
                    <a:lnTo>
                      <a:pt x="781" y="51"/>
                    </a:lnTo>
                    <a:lnTo>
                      <a:pt x="774" y="65"/>
                    </a:lnTo>
                    <a:lnTo>
                      <a:pt x="774" y="65"/>
                    </a:lnTo>
                    <a:lnTo>
                      <a:pt x="66" y="1485"/>
                    </a:lnTo>
                    <a:lnTo>
                      <a:pt x="58" y="1500"/>
                    </a:lnTo>
                    <a:lnTo>
                      <a:pt x="52" y="1509"/>
                    </a:lnTo>
                    <a:lnTo>
                      <a:pt x="43" y="1514"/>
                    </a:lnTo>
                    <a:lnTo>
                      <a:pt x="30" y="1516"/>
                    </a:lnTo>
                    <a:lnTo>
                      <a:pt x="18" y="1513"/>
                    </a:lnTo>
                    <a:lnTo>
                      <a:pt x="8" y="1505"/>
                    </a:lnTo>
                    <a:lnTo>
                      <a:pt x="3" y="1496"/>
                    </a:lnTo>
                    <a:lnTo>
                      <a:pt x="0" y="1485"/>
                    </a:lnTo>
                    <a:lnTo>
                      <a:pt x="0" y="1480"/>
                    </a:lnTo>
                    <a:lnTo>
                      <a:pt x="2" y="1476"/>
                    </a:lnTo>
                    <a:lnTo>
                      <a:pt x="6" y="1466"/>
                    </a:lnTo>
                    <a:lnTo>
                      <a:pt x="14" y="1454"/>
                    </a:lnTo>
                    <a:lnTo>
                      <a:pt x="722" y="34"/>
                    </a:lnTo>
                    <a:lnTo>
                      <a:pt x="729" y="19"/>
                    </a:lnTo>
                    <a:lnTo>
                      <a:pt x="737" y="9"/>
                    </a:lnTo>
                    <a:lnTo>
                      <a:pt x="744" y="3"/>
                    </a:lnTo>
                    <a:lnTo>
                      <a:pt x="7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 noEditPoints="1"/>
              </p:cNvSpPr>
              <p:nvPr/>
            </p:nvSpPr>
            <p:spPr bwMode="auto">
              <a:xfrm>
                <a:off x="2539" y="4342"/>
                <a:ext cx="1050" cy="379"/>
              </a:xfrm>
              <a:custGeom>
                <a:avLst/>
                <a:gdLst/>
                <a:ahLst/>
                <a:cxnLst>
                  <a:cxn ang="0">
                    <a:pos x="52" y="314"/>
                  </a:cxn>
                  <a:cxn ang="0">
                    <a:pos x="994" y="314"/>
                  </a:cxn>
                  <a:cxn ang="0">
                    <a:pos x="1008" y="314"/>
                  </a:cxn>
                  <a:cxn ang="0">
                    <a:pos x="1020" y="316"/>
                  </a:cxn>
                  <a:cxn ang="0">
                    <a:pos x="1032" y="319"/>
                  </a:cxn>
                  <a:cxn ang="0">
                    <a:pos x="1041" y="325"/>
                  </a:cxn>
                  <a:cxn ang="0">
                    <a:pos x="1047" y="334"/>
                  </a:cxn>
                  <a:cxn ang="0">
                    <a:pos x="1050" y="348"/>
                  </a:cxn>
                  <a:cxn ang="0">
                    <a:pos x="1047" y="360"/>
                  </a:cxn>
                  <a:cxn ang="0">
                    <a:pos x="1041" y="370"/>
                  </a:cxn>
                  <a:cxn ang="0">
                    <a:pos x="1032" y="374"/>
                  </a:cxn>
                  <a:cxn ang="0">
                    <a:pos x="1021" y="377"/>
                  </a:cxn>
                  <a:cxn ang="0">
                    <a:pos x="1009" y="379"/>
                  </a:cxn>
                  <a:cxn ang="0">
                    <a:pos x="997" y="379"/>
                  </a:cxn>
                  <a:cxn ang="0">
                    <a:pos x="52" y="379"/>
                  </a:cxn>
                  <a:cxn ang="0">
                    <a:pos x="40" y="379"/>
                  </a:cxn>
                  <a:cxn ang="0">
                    <a:pos x="28" y="377"/>
                  </a:cxn>
                  <a:cxn ang="0">
                    <a:pos x="18" y="374"/>
                  </a:cxn>
                  <a:cxn ang="0">
                    <a:pos x="9" y="370"/>
                  </a:cxn>
                  <a:cxn ang="0">
                    <a:pos x="3" y="360"/>
                  </a:cxn>
                  <a:cxn ang="0">
                    <a:pos x="0" y="348"/>
                  </a:cxn>
                  <a:cxn ang="0">
                    <a:pos x="3" y="334"/>
                  </a:cxn>
                  <a:cxn ang="0">
                    <a:pos x="9" y="325"/>
                  </a:cxn>
                  <a:cxn ang="0">
                    <a:pos x="18" y="319"/>
                  </a:cxn>
                  <a:cxn ang="0">
                    <a:pos x="28" y="316"/>
                  </a:cxn>
                  <a:cxn ang="0">
                    <a:pos x="40" y="314"/>
                  </a:cxn>
                  <a:cxn ang="0">
                    <a:pos x="52" y="314"/>
                  </a:cxn>
                  <a:cxn ang="0">
                    <a:pos x="52" y="0"/>
                  </a:cxn>
                  <a:cxn ang="0">
                    <a:pos x="997" y="0"/>
                  </a:cxn>
                  <a:cxn ang="0">
                    <a:pos x="1009" y="0"/>
                  </a:cxn>
                  <a:cxn ang="0">
                    <a:pos x="1021" y="0"/>
                  </a:cxn>
                  <a:cxn ang="0">
                    <a:pos x="1032" y="4"/>
                  </a:cxn>
                  <a:cxn ang="0">
                    <a:pos x="1041" y="10"/>
                  </a:cxn>
                  <a:cxn ang="0">
                    <a:pos x="1047" y="17"/>
                  </a:cxn>
                  <a:cxn ang="0">
                    <a:pos x="1050" y="31"/>
                  </a:cxn>
                  <a:cxn ang="0">
                    <a:pos x="1047" y="45"/>
                  </a:cxn>
                  <a:cxn ang="0">
                    <a:pos x="1041" y="54"/>
                  </a:cxn>
                  <a:cxn ang="0">
                    <a:pos x="1032" y="60"/>
                  </a:cxn>
                  <a:cxn ang="0">
                    <a:pos x="1020" y="62"/>
                  </a:cxn>
                  <a:cxn ang="0">
                    <a:pos x="1008" y="64"/>
                  </a:cxn>
                  <a:cxn ang="0">
                    <a:pos x="994" y="64"/>
                  </a:cxn>
                  <a:cxn ang="0">
                    <a:pos x="52" y="64"/>
                  </a:cxn>
                  <a:cxn ang="0">
                    <a:pos x="40" y="64"/>
                  </a:cxn>
                  <a:cxn ang="0">
                    <a:pos x="28" y="62"/>
                  </a:cxn>
                  <a:cxn ang="0">
                    <a:pos x="18" y="60"/>
                  </a:cxn>
                  <a:cxn ang="0">
                    <a:pos x="9" y="54"/>
                  </a:cxn>
                  <a:cxn ang="0">
                    <a:pos x="3" y="45"/>
                  </a:cxn>
                  <a:cxn ang="0">
                    <a:pos x="0" y="31"/>
                  </a:cxn>
                  <a:cxn ang="0">
                    <a:pos x="3" y="17"/>
                  </a:cxn>
                  <a:cxn ang="0">
                    <a:pos x="9" y="10"/>
                  </a:cxn>
                  <a:cxn ang="0">
                    <a:pos x="18" y="4"/>
                  </a:cxn>
                  <a:cxn ang="0">
                    <a:pos x="28" y="0"/>
                  </a:cxn>
                  <a:cxn ang="0">
                    <a:pos x="40" y="0"/>
                  </a:cxn>
                  <a:cxn ang="0">
                    <a:pos x="52" y="0"/>
                  </a:cxn>
                </a:cxnLst>
                <a:rect l="0" t="0" r="r" b="b"/>
                <a:pathLst>
                  <a:path w="1050" h="379">
                    <a:moveTo>
                      <a:pt x="52" y="314"/>
                    </a:moveTo>
                    <a:lnTo>
                      <a:pt x="994" y="314"/>
                    </a:lnTo>
                    <a:lnTo>
                      <a:pt x="1008" y="314"/>
                    </a:lnTo>
                    <a:lnTo>
                      <a:pt x="1020" y="316"/>
                    </a:lnTo>
                    <a:lnTo>
                      <a:pt x="1032" y="319"/>
                    </a:lnTo>
                    <a:lnTo>
                      <a:pt x="1041" y="325"/>
                    </a:lnTo>
                    <a:lnTo>
                      <a:pt x="1047" y="334"/>
                    </a:lnTo>
                    <a:lnTo>
                      <a:pt x="1050" y="348"/>
                    </a:lnTo>
                    <a:lnTo>
                      <a:pt x="1047" y="360"/>
                    </a:lnTo>
                    <a:lnTo>
                      <a:pt x="1041" y="370"/>
                    </a:lnTo>
                    <a:lnTo>
                      <a:pt x="1032" y="374"/>
                    </a:lnTo>
                    <a:lnTo>
                      <a:pt x="1021" y="377"/>
                    </a:lnTo>
                    <a:lnTo>
                      <a:pt x="1009" y="379"/>
                    </a:lnTo>
                    <a:lnTo>
                      <a:pt x="997" y="379"/>
                    </a:lnTo>
                    <a:lnTo>
                      <a:pt x="52" y="379"/>
                    </a:lnTo>
                    <a:lnTo>
                      <a:pt x="40" y="379"/>
                    </a:lnTo>
                    <a:lnTo>
                      <a:pt x="28" y="377"/>
                    </a:lnTo>
                    <a:lnTo>
                      <a:pt x="18" y="374"/>
                    </a:lnTo>
                    <a:lnTo>
                      <a:pt x="9" y="370"/>
                    </a:lnTo>
                    <a:lnTo>
                      <a:pt x="3" y="360"/>
                    </a:lnTo>
                    <a:lnTo>
                      <a:pt x="0" y="348"/>
                    </a:lnTo>
                    <a:lnTo>
                      <a:pt x="3" y="334"/>
                    </a:lnTo>
                    <a:lnTo>
                      <a:pt x="9" y="325"/>
                    </a:lnTo>
                    <a:lnTo>
                      <a:pt x="18" y="319"/>
                    </a:lnTo>
                    <a:lnTo>
                      <a:pt x="28" y="316"/>
                    </a:lnTo>
                    <a:lnTo>
                      <a:pt x="40" y="314"/>
                    </a:lnTo>
                    <a:lnTo>
                      <a:pt x="52" y="314"/>
                    </a:lnTo>
                    <a:close/>
                    <a:moveTo>
                      <a:pt x="52" y="0"/>
                    </a:moveTo>
                    <a:lnTo>
                      <a:pt x="997" y="0"/>
                    </a:lnTo>
                    <a:lnTo>
                      <a:pt x="1009" y="0"/>
                    </a:lnTo>
                    <a:lnTo>
                      <a:pt x="1021" y="0"/>
                    </a:lnTo>
                    <a:lnTo>
                      <a:pt x="1032" y="4"/>
                    </a:lnTo>
                    <a:lnTo>
                      <a:pt x="1041" y="10"/>
                    </a:lnTo>
                    <a:lnTo>
                      <a:pt x="1047" y="17"/>
                    </a:lnTo>
                    <a:lnTo>
                      <a:pt x="1050" y="31"/>
                    </a:lnTo>
                    <a:lnTo>
                      <a:pt x="1047" y="45"/>
                    </a:lnTo>
                    <a:lnTo>
                      <a:pt x="1041" y="54"/>
                    </a:lnTo>
                    <a:lnTo>
                      <a:pt x="1032" y="60"/>
                    </a:lnTo>
                    <a:lnTo>
                      <a:pt x="1020" y="62"/>
                    </a:lnTo>
                    <a:lnTo>
                      <a:pt x="1008" y="64"/>
                    </a:lnTo>
                    <a:lnTo>
                      <a:pt x="994" y="64"/>
                    </a:lnTo>
                    <a:lnTo>
                      <a:pt x="52" y="64"/>
                    </a:lnTo>
                    <a:lnTo>
                      <a:pt x="40" y="64"/>
                    </a:lnTo>
                    <a:lnTo>
                      <a:pt x="28" y="62"/>
                    </a:lnTo>
                    <a:lnTo>
                      <a:pt x="18" y="60"/>
                    </a:lnTo>
                    <a:lnTo>
                      <a:pt x="9" y="54"/>
                    </a:lnTo>
                    <a:lnTo>
                      <a:pt x="3" y="45"/>
                    </a:lnTo>
                    <a:lnTo>
                      <a:pt x="0" y="31"/>
                    </a:lnTo>
                    <a:lnTo>
                      <a:pt x="3" y="17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28" y="0"/>
                    </a:lnTo>
                    <a:lnTo>
                      <a:pt x="40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 noEditPoints="1"/>
              </p:cNvSpPr>
              <p:nvPr/>
            </p:nvSpPr>
            <p:spPr bwMode="auto">
              <a:xfrm>
                <a:off x="4200" y="3682"/>
                <a:ext cx="639" cy="1384"/>
              </a:xfrm>
              <a:custGeom>
                <a:avLst/>
                <a:gdLst/>
                <a:ahLst/>
                <a:cxnLst>
                  <a:cxn ang="0">
                    <a:pos x="206" y="1210"/>
                  </a:cxn>
                  <a:cxn ang="0">
                    <a:pos x="292" y="1254"/>
                  </a:cxn>
                  <a:cxn ang="0">
                    <a:pos x="368" y="1248"/>
                  </a:cxn>
                  <a:cxn ang="0">
                    <a:pos x="437" y="1204"/>
                  </a:cxn>
                  <a:cxn ang="0">
                    <a:pos x="492" y="1113"/>
                  </a:cxn>
                  <a:cxn ang="0">
                    <a:pos x="525" y="939"/>
                  </a:cxn>
                  <a:cxn ang="0">
                    <a:pos x="532" y="676"/>
                  </a:cxn>
                  <a:cxn ang="0">
                    <a:pos x="531" y="514"/>
                  </a:cxn>
                  <a:cxn ang="0">
                    <a:pos x="517" y="359"/>
                  </a:cxn>
                  <a:cxn ang="0">
                    <a:pos x="480" y="237"/>
                  </a:cxn>
                  <a:cxn ang="0">
                    <a:pos x="276" y="134"/>
                  </a:cxn>
                  <a:cxn ang="0">
                    <a:pos x="209" y="171"/>
                  </a:cxn>
                  <a:cxn ang="0">
                    <a:pos x="153" y="248"/>
                  </a:cxn>
                  <a:cxn ang="0">
                    <a:pos x="116" y="408"/>
                  </a:cxn>
                  <a:cxn ang="0">
                    <a:pos x="106" y="676"/>
                  </a:cxn>
                  <a:cxn ang="0">
                    <a:pos x="109" y="840"/>
                  </a:cxn>
                  <a:cxn ang="0">
                    <a:pos x="122" y="1005"/>
                  </a:cxn>
                  <a:cxn ang="0">
                    <a:pos x="158" y="1140"/>
                  </a:cxn>
                  <a:cxn ang="0">
                    <a:pos x="402" y="151"/>
                  </a:cxn>
                  <a:cxn ang="0">
                    <a:pos x="319" y="128"/>
                  </a:cxn>
                  <a:cxn ang="0">
                    <a:pos x="529" y="10"/>
                  </a:cxn>
                  <a:cxn ang="0">
                    <a:pos x="538" y="33"/>
                  </a:cxn>
                  <a:cxn ang="0">
                    <a:pos x="559" y="247"/>
                  </a:cxn>
                  <a:cxn ang="0">
                    <a:pos x="611" y="388"/>
                  </a:cxn>
                  <a:cxn ang="0">
                    <a:pos x="634" y="536"/>
                  </a:cxn>
                  <a:cxn ang="0">
                    <a:pos x="639" y="662"/>
                  </a:cxn>
                  <a:cxn ang="0">
                    <a:pos x="637" y="816"/>
                  </a:cxn>
                  <a:cxn ang="0">
                    <a:pos x="610" y="1002"/>
                  </a:cxn>
                  <a:cxn ang="0">
                    <a:pos x="575" y="1105"/>
                  </a:cxn>
                  <a:cxn ang="0">
                    <a:pos x="532" y="1180"/>
                  </a:cxn>
                  <a:cxn ang="0">
                    <a:pos x="462" y="1250"/>
                  </a:cxn>
                  <a:cxn ang="0">
                    <a:pos x="361" y="1288"/>
                  </a:cxn>
                  <a:cxn ang="0">
                    <a:pos x="231" y="1276"/>
                  </a:cxn>
                  <a:cxn ang="0">
                    <a:pos x="183" y="1287"/>
                  </a:cxn>
                  <a:cxn ang="0">
                    <a:pos x="180" y="1296"/>
                  </a:cxn>
                  <a:cxn ang="0">
                    <a:pos x="176" y="1313"/>
                  </a:cxn>
                  <a:cxn ang="0">
                    <a:pos x="159" y="1365"/>
                  </a:cxn>
                  <a:cxn ang="0">
                    <a:pos x="131" y="1384"/>
                  </a:cxn>
                  <a:cxn ang="0">
                    <a:pos x="104" y="1364"/>
                  </a:cxn>
                  <a:cxn ang="0">
                    <a:pos x="101" y="1347"/>
                  </a:cxn>
                  <a:cxn ang="0">
                    <a:pos x="107" y="1324"/>
                  </a:cxn>
                  <a:cxn ang="0">
                    <a:pos x="125" y="1256"/>
                  </a:cxn>
                  <a:cxn ang="0">
                    <a:pos x="82" y="1148"/>
                  </a:cxn>
                  <a:cxn ang="0">
                    <a:pos x="31" y="1017"/>
                  </a:cxn>
                  <a:cxn ang="0">
                    <a:pos x="7" y="877"/>
                  </a:cxn>
                  <a:cxn ang="0">
                    <a:pos x="0" y="756"/>
                  </a:cxn>
                  <a:cxn ang="0">
                    <a:pos x="0" y="631"/>
                  </a:cxn>
                  <a:cxn ang="0">
                    <a:pos x="16" y="442"/>
                  </a:cxn>
                  <a:cxn ang="0">
                    <a:pos x="68" y="267"/>
                  </a:cxn>
                  <a:cxn ang="0">
                    <a:pos x="150" y="156"/>
                  </a:cxn>
                  <a:cxn ang="0">
                    <a:pos x="250" y="102"/>
                  </a:cxn>
                  <a:cxn ang="0">
                    <a:pos x="353" y="94"/>
                  </a:cxn>
                  <a:cxn ang="0">
                    <a:pos x="434" y="117"/>
                  </a:cxn>
                  <a:cxn ang="0">
                    <a:pos x="456" y="97"/>
                  </a:cxn>
                  <a:cxn ang="0">
                    <a:pos x="458" y="88"/>
                  </a:cxn>
                  <a:cxn ang="0">
                    <a:pos x="464" y="71"/>
                  </a:cxn>
                  <a:cxn ang="0">
                    <a:pos x="480" y="19"/>
                  </a:cxn>
                  <a:cxn ang="0">
                    <a:pos x="505" y="0"/>
                  </a:cxn>
                </a:cxnLst>
                <a:rect l="0" t="0" r="r" b="b"/>
                <a:pathLst>
                  <a:path w="639" h="1384">
                    <a:moveTo>
                      <a:pt x="480" y="237"/>
                    </a:moveTo>
                    <a:lnTo>
                      <a:pt x="480" y="237"/>
                    </a:lnTo>
                    <a:lnTo>
                      <a:pt x="206" y="1210"/>
                    </a:lnTo>
                    <a:lnTo>
                      <a:pt x="235" y="1231"/>
                    </a:lnTo>
                    <a:lnTo>
                      <a:pt x="264" y="1245"/>
                    </a:lnTo>
                    <a:lnTo>
                      <a:pt x="292" y="1254"/>
                    </a:lnTo>
                    <a:lnTo>
                      <a:pt x="319" y="1256"/>
                    </a:lnTo>
                    <a:lnTo>
                      <a:pt x="344" y="1254"/>
                    </a:lnTo>
                    <a:lnTo>
                      <a:pt x="368" y="1248"/>
                    </a:lnTo>
                    <a:lnTo>
                      <a:pt x="392" y="1239"/>
                    </a:lnTo>
                    <a:lnTo>
                      <a:pt x="416" y="1224"/>
                    </a:lnTo>
                    <a:lnTo>
                      <a:pt x="437" y="1204"/>
                    </a:lnTo>
                    <a:lnTo>
                      <a:pt x="458" y="1179"/>
                    </a:lnTo>
                    <a:lnTo>
                      <a:pt x="475" y="1150"/>
                    </a:lnTo>
                    <a:lnTo>
                      <a:pt x="492" y="1113"/>
                    </a:lnTo>
                    <a:lnTo>
                      <a:pt x="505" y="1071"/>
                    </a:lnTo>
                    <a:lnTo>
                      <a:pt x="516" y="1024"/>
                    </a:lnTo>
                    <a:lnTo>
                      <a:pt x="525" y="939"/>
                    </a:lnTo>
                    <a:lnTo>
                      <a:pt x="531" y="853"/>
                    </a:lnTo>
                    <a:lnTo>
                      <a:pt x="532" y="764"/>
                    </a:lnTo>
                    <a:lnTo>
                      <a:pt x="532" y="676"/>
                    </a:lnTo>
                    <a:lnTo>
                      <a:pt x="532" y="624"/>
                    </a:lnTo>
                    <a:lnTo>
                      <a:pt x="532" y="570"/>
                    </a:lnTo>
                    <a:lnTo>
                      <a:pt x="531" y="514"/>
                    </a:lnTo>
                    <a:lnTo>
                      <a:pt x="528" y="460"/>
                    </a:lnTo>
                    <a:lnTo>
                      <a:pt x="523" y="408"/>
                    </a:lnTo>
                    <a:lnTo>
                      <a:pt x="517" y="359"/>
                    </a:lnTo>
                    <a:lnTo>
                      <a:pt x="508" y="313"/>
                    </a:lnTo>
                    <a:lnTo>
                      <a:pt x="496" y="273"/>
                    </a:lnTo>
                    <a:lnTo>
                      <a:pt x="480" y="237"/>
                    </a:lnTo>
                    <a:close/>
                    <a:moveTo>
                      <a:pt x="319" y="128"/>
                    </a:moveTo>
                    <a:lnTo>
                      <a:pt x="298" y="130"/>
                    </a:lnTo>
                    <a:lnTo>
                      <a:pt x="276" y="134"/>
                    </a:lnTo>
                    <a:lnTo>
                      <a:pt x="253" y="142"/>
                    </a:lnTo>
                    <a:lnTo>
                      <a:pt x="231" y="154"/>
                    </a:lnTo>
                    <a:lnTo>
                      <a:pt x="209" y="171"/>
                    </a:lnTo>
                    <a:lnTo>
                      <a:pt x="189" y="191"/>
                    </a:lnTo>
                    <a:lnTo>
                      <a:pt x="170" y="217"/>
                    </a:lnTo>
                    <a:lnTo>
                      <a:pt x="153" y="248"/>
                    </a:lnTo>
                    <a:lnTo>
                      <a:pt x="139" y="285"/>
                    </a:lnTo>
                    <a:lnTo>
                      <a:pt x="128" y="327"/>
                    </a:lnTo>
                    <a:lnTo>
                      <a:pt x="116" y="408"/>
                    </a:lnTo>
                    <a:lnTo>
                      <a:pt x="109" y="491"/>
                    </a:lnTo>
                    <a:lnTo>
                      <a:pt x="107" y="580"/>
                    </a:lnTo>
                    <a:lnTo>
                      <a:pt x="106" y="676"/>
                    </a:lnTo>
                    <a:lnTo>
                      <a:pt x="106" y="728"/>
                    </a:lnTo>
                    <a:lnTo>
                      <a:pt x="107" y="784"/>
                    </a:lnTo>
                    <a:lnTo>
                      <a:pt x="109" y="840"/>
                    </a:lnTo>
                    <a:lnTo>
                      <a:pt x="110" y="896"/>
                    </a:lnTo>
                    <a:lnTo>
                      <a:pt x="115" y="953"/>
                    </a:lnTo>
                    <a:lnTo>
                      <a:pt x="122" y="1005"/>
                    </a:lnTo>
                    <a:lnTo>
                      <a:pt x="131" y="1056"/>
                    </a:lnTo>
                    <a:lnTo>
                      <a:pt x="143" y="1100"/>
                    </a:lnTo>
                    <a:lnTo>
                      <a:pt x="158" y="1140"/>
                    </a:lnTo>
                    <a:lnTo>
                      <a:pt x="158" y="1140"/>
                    </a:lnTo>
                    <a:lnTo>
                      <a:pt x="434" y="174"/>
                    </a:lnTo>
                    <a:lnTo>
                      <a:pt x="402" y="151"/>
                    </a:lnTo>
                    <a:lnTo>
                      <a:pt x="373" y="137"/>
                    </a:lnTo>
                    <a:lnTo>
                      <a:pt x="346" y="130"/>
                    </a:lnTo>
                    <a:lnTo>
                      <a:pt x="319" y="128"/>
                    </a:lnTo>
                    <a:close/>
                    <a:moveTo>
                      <a:pt x="505" y="0"/>
                    </a:moveTo>
                    <a:lnTo>
                      <a:pt x="519" y="2"/>
                    </a:lnTo>
                    <a:lnTo>
                      <a:pt x="529" y="10"/>
                    </a:lnTo>
                    <a:lnTo>
                      <a:pt x="535" y="20"/>
                    </a:lnTo>
                    <a:lnTo>
                      <a:pt x="538" y="33"/>
                    </a:lnTo>
                    <a:lnTo>
                      <a:pt x="538" y="33"/>
                    </a:lnTo>
                    <a:lnTo>
                      <a:pt x="501" y="168"/>
                    </a:lnTo>
                    <a:lnTo>
                      <a:pt x="532" y="205"/>
                    </a:lnTo>
                    <a:lnTo>
                      <a:pt x="559" y="247"/>
                    </a:lnTo>
                    <a:lnTo>
                      <a:pt x="581" y="291"/>
                    </a:lnTo>
                    <a:lnTo>
                      <a:pt x="598" y="339"/>
                    </a:lnTo>
                    <a:lnTo>
                      <a:pt x="611" y="388"/>
                    </a:lnTo>
                    <a:lnTo>
                      <a:pt x="622" y="437"/>
                    </a:lnTo>
                    <a:lnTo>
                      <a:pt x="629" y="488"/>
                    </a:lnTo>
                    <a:lnTo>
                      <a:pt x="634" y="536"/>
                    </a:lnTo>
                    <a:lnTo>
                      <a:pt x="637" y="582"/>
                    </a:lnTo>
                    <a:lnTo>
                      <a:pt x="638" y="625"/>
                    </a:lnTo>
                    <a:lnTo>
                      <a:pt x="639" y="662"/>
                    </a:lnTo>
                    <a:lnTo>
                      <a:pt x="639" y="696"/>
                    </a:lnTo>
                    <a:lnTo>
                      <a:pt x="639" y="754"/>
                    </a:lnTo>
                    <a:lnTo>
                      <a:pt x="637" y="816"/>
                    </a:lnTo>
                    <a:lnTo>
                      <a:pt x="632" y="879"/>
                    </a:lnTo>
                    <a:lnTo>
                      <a:pt x="623" y="940"/>
                    </a:lnTo>
                    <a:lnTo>
                      <a:pt x="610" y="1002"/>
                    </a:lnTo>
                    <a:lnTo>
                      <a:pt x="592" y="1062"/>
                    </a:lnTo>
                    <a:lnTo>
                      <a:pt x="584" y="1082"/>
                    </a:lnTo>
                    <a:lnTo>
                      <a:pt x="575" y="1105"/>
                    </a:lnTo>
                    <a:lnTo>
                      <a:pt x="563" y="1130"/>
                    </a:lnTo>
                    <a:lnTo>
                      <a:pt x="549" y="1156"/>
                    </a:lnTo>
                    <a:lnTo>
                      <a:pt x="532" y="1180"/>
                    </a:lnTo>
                    <a:lnTo>
                      <a:pt x="511" y="1205"/>
                    </a:lnTo>
                    <a:lnTo>
                      <a:pt x="489" y="1228"/>
                    </a:lnTo>
                    <a:lnTo>
                      <a:pt x="462" y="1250"/>
                    </a:lnTo>
                    <a:lnTo>
                      <a:pt x="432" y="1267"/>
                    </a:lnTo>
                    <a:lnTo>
                      <a:pt x="399" y="1280"/>
                    </a:lnTo>
                    <a:lnTo>
                      <a:pt x="361" y="1288"/>
                    </a:lnTo>
                    <a:lnTo>
                      <a:pt x="319" y="1291"/>
                    </a:lnTo>
                    <a:lnTo>
                      <a:pt x="274" y="1288"/>
                    </a:lnTo>
                    <a:lnTo>
                      <a:pt x="231" y="1276"/>
                    </a:lnTo>
                    <a:lnTo>
                      <a:pt x="191" y="1259"/>
                    </a:lnTo>
                    <a:lnTo>
                      <a:pt x="186" y="1276"/>
                    </a:lnTo>
                    <a:lnTo>
                      <a:pt x="183" y="1287"/>
                    </a:lnTo>
                    <a:lnTo>
                      <a:pt x="182" y="1291"/>
                    </a:lnTo>
                    <a:lnTo>
                      <a:pt x="180" y="1294"/>
                    </a:lnTo>
                    <a:lnTo>
                      <a:pt x="180" y="1296"/>
                    </a:lnTo>
                    <a:lnTo>
                      <a:pt x="180" y="1297"/>
                    </a:lnTo>
                    <a:lnTo>
                      <a:pt x="179" y="1304"/>
                    </a:lnTo>
                    <a:lnTo>
                      <a:pt x="176" y="1313"/>
                    </a:lnTo>
                    <a:lnTo>
                      <a:pt x="171" y="1330"/>
                    </a:lnTo>
                    <a:lnTo>
                      <a:pt x="165" y="1350"/>
                    </a:lnTo>
                    <a:lnTo>
                      <a:pt x="159" y="1365"/>
                    </a:lnTo>
                    <a:lnTo>
                      <a:pt x="153" y="1376"/>
                    </a:lnTo>
                    <a:lnTo>
                      <a:pt x="143" y="1382"/>
                    </a:lnTo>
                    <a:lnTo>
                      <a:pt x="131" y="1384"/>
                    </a:lnTo>
                    <a:lnTo>
                      <a:pt x="119" y="1382"/>
                    </a:lnTo>
                    <a:lnTo>
                      <a:pt x="110" y="1374"/>
                    </a:lnTo>
                    <a:lnTo>
                      <a:pt x="104" y="1364"/>
                    </a:lnTo>
                    <a:lnTo>
                      <a:pt x="101" y="1351"/>
                    </a:lnTo>
                    <a:lnTo>
                      <a:pt x="101" y="1350"/>
                    </a:lnTo>
                    <a:lnTo>
                      <a:pt x="101" y="1347"/>
                    </a:lnTo>
                    <a:lnTo>
                      <a:pt x="103" y="1342"/>
                    </a:lnTo>
                    <a:lnTo>
                      <a:pt x="104" y="1334"/>
                    </a:lnTo>
                    <a:lnTo>
                      <a:pt x="107" y="1324"/>
                    </a:lnTo>
                    <a:lnTo>
                      <a:pt x="112" y="1307"/>
                    </a:lnTo>
                    <a:lnTo>
                      <a:pt x="118" y="1285"/>
                    </a:lnTo>
                    <a:lnTo>
                      <a:pt x="125" y="1256"/>
                    </a:lnTo>
                    <a:lnTo>
                      <a:pt x="136" y="1217"/>
                    </a:lnTo>
                    <a:lnTo>
                      <a:pt x="107" y="1185"/>
                    </a:lnTo>
                    <a:lnTo>
                      <a:pt x="82" y="1148"/>
                    </a:lnTo>
                    <a:lnTo>
                      <a:pt x="61" y="1107"/>
                    </a:lnTo>
                    <a:lnTo>
                      <a:pt x="45" y="1064"/>
                    </a:lnTo>
                    <a:lnTo>
                      <a:pt x="31" y="1017"/>
                    </a:lnTo>
                    <a:lnTo>
                      <a:pt x="21" y="971"/>
                    </a:lnTo>
                    <a:lnTo>
                      <a:pt x="13" y="924"/>
                    </a:lnTo>
                    <a:lnTo>
                      <a:pt x="7" y="877"/>
                    </a:lnTo>
                    <a:lnTo>
                      <a:pt x="3" y="834"/>
                    </a:lnTo>
                    <a:lnTo>
                      <a:pt x="1" y="793"/>
                    </a:lnTo>
                    <a:lnTo>
                      <a:pt x="0" y="756"/>
                    </a:lnTo>
                    <a:lnTo>
                      <a:pt x="0" y="722"/>
                    </a:lnTo>
                    <a:lnTo>
                      <a:pt x="0" y="696"/>
                    </a:lnTo>
                    <a:lnTo>
                      <a:pt x="0" y="631"/>
                    </a:lnTo>
                    <a:lnTo>
                      <a:pt x="3" y="567"/>
                    </a:lnTo>
                    <a:lnTo>
                      <a:pt x="7" y="504"/>
                    </a:lnTo>
                    <a:lnTo>
                      <a:pt x="16" y="442"/>
                    </a:lnTo>
                    <a:lnTo>
                      <a:pt x="28" y="382"/>
                    </a:lnTo>
                    <a:lnTo>
                      <a:pt x="46" y="324"/>
                    </a:lnTo>
                    <a:lnTo>
                      <a:pt x="68" y="267"/>
                    </a:lnTo>
                    <a:lnTo>
                      <a:pt x="94" y="222"/>
                    </a:lnTo>
                    <a:lnTo>
                      <a:pt x="121" y="185"/>
                    </a:lnTo>
                    <a:lnTo>
                      <a:pt x="150" y="156"/>
                    </a:lnTo>
                    <a:lnTo>
                      <a:pt x="183" y="131"/>
                    </a:lnTo>
                    <a:lnTo>
                      <a:pt x="216" y="114"/>
                    </a:lnTo>
                    <a:lnTo>
                      <a:pt x="250" y="102"/>
                    </a:lnTo>
                    <a:lnTo>
                      <a:pt x="286" y="94"/>
                    </a:lnTo>
                    <a:lnTo>
                      <a:pt x="319" y="91"/>
                    </a:lnTo>
                    <a:lnTo>
                      <a:pt x="353" y="94"/>
                    </a:lnTo>
                    <a:lnTo>
                      <a:pt x="385" y="100"/>
                    </a:lnTo>
                    <a:lnTo>
                      <a:pt x="411" y="110"/>
                    </a:lnTo>
                    <a:lnTo>
                      <a:pt x="434" y="117"/>
                    </a:lnTo>
                    <a:lnTo>
                      <a:pt x="449" y="125"/>
                    </a:lnTo>
                    <a:lnTo>
                      <a:pt x="453" y="108"/>
                    </a:lnTo>
                    <a:lnTo>
                      <a:pt x="456" y="97"/>
                    </a:lnTo>
                    <a:lnTo>
                      <a:pt x="458" y="93"/>
                    </a:lnTo>
                    <a:lnTo>
                      <a:pt x="458" y="90"/>
                    </a:lnTo>
                    <a:lnTo>
                      <a:pt x="458" y="88"/>
                    </a:lnTo>
                    <a:lnTo>
                      <a:pt x="458" y="87"/>
                    </a:lnTo>
                    <a:lnTo>
                      <a:pt x="459" y="80"/>
                    </a:lnTo>
                    <a:lnTo>
                      <a:pt x="464" y="71"/>
                    </a:lnTo>
                    <a:lnTo>
                      <a:pt x="468" y="53"/>
                    </a:lnTo>
                    <a:lnTo>
                      <a:pt x="474" y="34"/>
                    </a:lnTo>
                    <a:lnTo>
                      <a:pt x="480" y="19"/>
                    </a:lnTo>
                    <a:lnTo>
                      <a:pt x="486" y="8"/>
                    </a:lnTo>
                    <a:lnTo>
                      <a:pt x="493" y="2"/>
                    </a:lnTo>
                    <a:lnTo>
                      <a:pt x="5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Left-Right Arrow 63"/>
            <p:cNvSpPr/>
            <p:nvPr/>
          </p:nvSpPr>
          <p:spPr>
            <a:xfrm>
              <a:off x="2209800" y="5867400"/>
              <a:ext cx="762000" cy="304800"/>
            </a:xfrm>
            <a:prstGeom prst="left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8" name="Group 1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429000" y="5638800"/>
              <a:ext cx="1783881" cy="571500"/>
              <a:chOff x="2075" y="3611"/>
              <a:chExt cx="4988" cy="1598"/>
            </a:xfrm>
            <a:grpFill/>
          </p:grpSpPr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474" y="3900"/>
                <a:ext cx="533" cy="150"/>
              </a:xfrm>
              <a:custGeom>
                <a:avLst/>
                <a:gdLst/>
                <a:ahLst/>
                <a:cxnLst>
                  <a:cxn ang="0">
                    <a:pos x="173" y="0"/>
                  </a:cxn>
                  <a:cxn ang="0">
                    <a:pos x="193" y="1"/>
                  </a:cxn>
                  <a:cxn ang="0">
                    <a:pos x="215" y="9"/>
                  </a:cxn>
                  <a:cxn ang="0">
                    <a:pos x="242" y="20"/>
                  </a:cxn>
                  <a:cxn ang="0">
                    <a:pos x="272" y="38"/>
                  </a:cxn>
                  <a:cxn ang="0">
                    <a:pos x="293" y="50"/>
                  </a:cxn>
                  <a:cxn ang="0">
                    <a:pos x="320" y="63"/>
                  </a:cxn>
                  <a:cxn ang="0">
                    <a:pos x="347" y="74"/>
                  </a:cxn>
                  <a:cxn ang="0">
                    <a:pos x="375" y="77"/>
                  </a:cxn>
                  <a:cxn ang="0">
                    <a:pos x="401" y="74"/>
                  </a:cxn>
                  <a:cxn ang="0">
                    <a:pos x="426" y="66"/>
                  </a:cxn>
                  <a:cxn ang="0">
                    <a:pos x="448" y="54"/>
                  </a:cxn>
                  <a:cxn ang="0">
                    <a:pos x="469" y="39"/>
                  </a:cxn>
                  <a:cxn ang="0">
                    <a:pos x="484" y="25"/>
                  </a:cxn>
                  <a:cxn ang="0">
                    <a:pos x="497" y="12"/>
                  </a:cxn>
                  <a:cxn ang="0">
                    <a:pos x="505" y="3"/>
                  </a:cxn>
                  <a:cxn ang="0">
                    <a:pos x="508" y="0"/>
                  </a:cxn>
                  <a:cxn ang="0">
                    <a:pos x="533" y="25"/>
                  </a:cxn>
                  <a:cxn ang="0">
                    <a:pos x="533" y="25"/>
                  </a:cxn>
                  <a:cxn ang="0">
                    <a:pos x="505" y="55"/>
                  </a:cxn>
                  <a:cxn ang="0">
                    <a:pos x="480" y="82"/>
                  </a:cxn>
                  <a:cxn ang="0">
                    <a:pos x="458" y="103"/>
                  </a:cxn>
                  <a:cxn ang="0">
                    <a:pos x="437" y="120"/>
                  </a:cxn>
                  <a:cxn ang="0">
                    <a:pos x="419" y="135"/>
                  </a:cxn>
                  <a:cxn ang="0">
                    <a:pos x="400" y="142"/>
                  </a:cxn>
                  <a:cxn ang="0">
                    <a:pos x="381" y="149"/>
                  </a:cxn>
                  <a:cxn ang="0">
                    <a:pos x="359" y="150"/>
                  </a:cxn>
                  <a:cxn ang="0">
                    <a:pos x="339" y="147"/>
                  </a:cxn>
                  <a:cxn ang="0">
                    <a:pos x="315" y="141"/>
                  </a:cxn>
                  <a:cxn ang="0">
                    <a:pos x="290" y="130"/>
                  </a:cxn>
                  <a:cxn ang="0">
                    <a:pos x="261" y="114"/>
                  </a:cxn>
                  <a:cxn ang="0">
                    <a:pos x="239" y="100"/>
                  </a:cxn>
                  <a:cxn ang="0">
                    <a:pos x="212" y="87"/>
                  </a:cxn>
                  <a:cxn ang="0">
                    <a:pos x="184" y="77"/>
                  </a:cxn>
                  <a:cxn ang="0">
                    <a:pos x="156" y="73"/>
                  </a:cxn>
                  <a:cxn ang="0">
                    <a:pos x="132" y="76"/>
                  </a:cxn>
                  <a:cxn ang="0">
                    <a:pos x="111" y="82"/>
                  </a:cxn>
                  <a:cxn ang="0">
                    <a:pos x="90" y="93"/>
                  </a:cxn>
                  <a:cxn ang="0">
                    <a:pos x="71" y="104"/>
                  </a:cxn>
                  <a:cxn ang="0">
                    <a:pos x="56" y="117"/>
                  </a:cxn>
                  <a:cxn ang="0">
                    <a:pos x="43" y="130"/>
                  </a:cxn>
                  <a:cxn ang="0">
                    <a:pos x="32" y="141"/>
                  </a:cxn>
                  <a:cxn ang="0">
                    <a:pos x="26" y="147"/>
                  </a:cxn>
                  <a:cxn ang="0">
                    <a:pos x="25" y="150"/>
                  </a:cxn>
                  <a:cxn ang="0">
                    <a:pos x="0" y="127"/>
                  </a:cxn>
                  <a:cxn ang="0">
                    <a:pos x="28" y="95"/>
                  </a:cxn>
                  <a:cxn ang="0">
                    <a:pos x="51" y="68"/>
                  </a:cxn>
                  <a:cxn ang="0">
                    <a:pos x="73" y="46"/>
                  </a:cxn>
                  <a:cxn ang="0">
                    <a:pos x="93" y="28"/>
                  </a:cxn>
                  <a:cxn ang="0">
                    <a:pos x="112" y="15"/>
                  </a:cxn>
                  <a:cxn ang="0">
                    <a:pos x="131" y="6"/>
                  </a:cxn>
                  <a:cxn ang="0">
                    <a:pos x="151" y="1"/>
                  </a:cxn>
                  <a:cxn ang="0">
                    <a:pos x="173" y="0"/>
                  </a:cxn>
                </a:cxnLst>
                <a:rect l="0" t="0" r="r" b="b"/>
                <a:pathLst>
                  <a:path w="533" h="150">
                    <a:moveTo>
                      <a:pt x="173" y="0"/>
                    </a:moveTo>
                    <a:lnTo>
                      <a:pt x="193" y="1"/>
                    </a:lnTo>
                    <a:lnTo>
                      <a:pt x="215" y="9"/>
                    </a:lnTo>
                    <a:lnTo>
                      <a:pt x="242" y="20"/>
                    </a:lnTo>
                    <a:lnTo>
                      <a:pt x="272" y="38"/>
                    </a:lnTo>
                    <a:lnTo>
                      <a:pt x="293" y="50"/>
                    </a:lnTo>
                    <a:lnTo>
                      <a:pt x="320" y="63"/>
                    </a:lnTo>
                    <a:lnTo>
                      <a:pt x="347" y="74"/>
                    </a:lnTo>
                    <a:lnTo>
                      <a:pt x="375" y="77"/>
                    </a:lnTo>
                    <a:lnTo>
                      <a:pt x="401" y="74"/>
                    </a:lnTo>
                    <a:lnTo>
                      <a:pt x="426" y="66"/>
                    </a:lnTo>
                    <a:lnTo>
                      <a:pt x="448" y="54"/>
                    </a:lnTo>
                    <a:lnTo>
                      <a:pt x="469" y="39"/>
                    </a:lnTo>
                    <a:lnTo>
                      <a:pt x="484" y="25"/>
                    </a:lnTo>
                    <a:lnTo>
                      <a:pt x="497" y="12"/>
                    </a:lnTo>
                    <a:lnTo>
                      <a:pt x="505" y="3"/>
                    </a:lnTo>
                    <a:lnTo>
                      <a:pt x="508" y="0"/>
                    </a:lnTo>
                    <a:lnTo>
                      <a:pt x="533" y="25"/>
                    </a:lnTo>
                    <a:lnTo>
                      <a:pt x="533" y="25"/>
                    </a:lnTo>
                    <a:lnTo>
                      <a:pt x="505" y="55"/>
                    </a:lnTo>
                    <a:lnTo>
                      <a:pt x="480" y="82"/>
                    </a:lnTo>
                    <a:lnTo>
                      <a:pt x="458" y="103"/>
                    </a:lnTo>
                    <a:lnTo>
                      <a:pt x="437" y="120"/>
                    </a:lnTo>
                    <a:lnTo>
                      <a:pt x="419" y="135"/>
                    </a:lnTo>
                    <a:lnTo>
                      <a:pt x="400" y="142"/>
                    </a:lnTo>
                    <a:lnTo>
                      <a:pt x="381" y="149"/>
                    </a:lnTo>
                    <a:lnTo>
                      <a:pt x="359" y="150"/>
                    </a:lnTo>
                    <a:lnTo>
                      <a:pt x="339" y="147"/>
                    </a:lnTo>
                    <a:lnTo>
                      <a:pt x="315" y="141"/>
                    </a:lnTo>
                    <a:lnTo>
                      <a:pt x="290" y="130"/>
                    </a:lnTo>
                    <a:lnTo>
                      <a:pt x="261" y="114"/>
                    </a:lnTo>
                    <a:lnTo>
                      <a:pt x="239" y="100"/>
                    </a:lnTo>
                    <a:lnTo>
                      <a:pt x="212" y="87"/>
                    </a:lnTo>
                    <a:lnTo>
                      <a:pt x="184" y="77"/>
                    </a:lnTo>
                    <a:lnTo>
                      <a:pt x="156" y="73"/>
                    </a:lnTo>
                    <a:lnTo>
                      <a:pt x="132" y="76"/>
                    </a:lnTo>
                    <a:lnTo>
                      <a:pt x="111" y="82"/>
                    </a:lnTo>
                    <a:lnTo>
                      <a:pt x="90" y="93"/>
                    </a:lnTo>
                    <a:lnTo>
                      <a:pt x="71" y="104"/>
                    </a:lnTo>
                    <a:lnTo>
                      <a:pt x="56" y="117"/>
                    </a:lnTo>
                    <a:lnTo>
                      <a:pt x="43" y="130"/>
                    </a:lnTo>
                    <a:lnTo>
                      <a:pt x="32" y="141"/>
                    </a:lnTo>
                    <a:lnTo>
                      <a:pt x="26" y="147"/>
                    </a:lnTo>
                    <a:lnTo>
                      <a:pt x="25" y="150"/>
                    </a:lnTo>
                    <a:lnTo>
                      <a:pt x="0" y="127"/>
                    </a:lnTo>
                    <a:lnTo>
                      <a:pt x="28" y="95"/>
                    </a:lnTo>
                    <a:lnTo>
                      <a:pt x="51" y="68"/>
                    </a:lnTo>
                    <a:lnTo>
                      <a:pt x="73" y="46"/>
                    </a:lnTo>
                    <a:lnTo>
                      <a:pt x="93" y="28"/>
                    </a:lnTo>
                    <a:lnTo>
                      <a:pt x="112" y="15"/>
                    </a:lnTo>
                    <a:lnTo>
                      <a:pt x="131" y="6"/>
                    </a:lnTo>
                    <a:lnTo>
                      <a:pt x="151" y="1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075" y="4268"/>
                <a:ext cx="1315" cy="736"/>
              </a:xfrm>
              <a:custGeom>
                <a:avLst/>
                <a:gdLst/>
                <a:ahLst/>
                <a:cxnLst>
                  <a:cxn ang="0">
                    <a:pos x="267" y="35"/>
                  </a:cxn>
                  <a:cxn ang="0">
                    <a:pos x="327" y="127"/>
                  </a:cxn>
                  <a:cxn ang="0">
                    <a:pos x="425" y="38"/>
                  </a:cxn>
                  <a:cxn ang="0">
                    <a:pos x="592" y="0"/>
                  </a:cxn>
                  <a:cxn ang="0">
                    <a:pos x="718" y="63"/>
                  </a:cxn>
                  <a:cxn ang="0">
                    <a:pos x="750" y="159"/>
                  </a:cxn>
                  <a:cxn ang="0">
                    <a:pos x="893" y="27"/>
                  </a:cxn>
                  <a:cxn ang="0">
                    <a:pos x="1091" y="11"/>
                  </a:cxn>
                  <a:cxn ang="0">
                    <a:pos x="1194" y="136"/>
                  </a:cxn>
                  <a:cxn ang="0">
                    <a:pos x="1166" y="333"/>
                  </a:cxn>
                  <a:cxn ang="0">
                    <a:pos x="1099" y="532"/>
                  </a:cxn>
                  <a:cxn ang="0">
                    <a:pos x="1079" y="687"/>
                  </a:cxn>
                  <a:cxn ang="0">
                    <a:pos x="1185" y="667"/>
                  </a:cxn>
                  <a:cxn ang="0">
                    <a:pos x="1263" y="528"/>
                  </a:cxn>
                  <a:cxn ang="0">
                    <a:pos x="1294" y="470"/>
                  </a:cxn>
                  <a:cxn ang="0">
                    <a:pos x="1310" y="473"/>
                  </a:cxn>
                  <a:cxn ang="0">
                    <a:pos x="1310" y="505"/>
                  </a:cxn>
                  <a:cxn ang="0">
                    <a:pos x="1259" y="630"/>
                  </a:cxn>
                  <a:cxn ang="0">
                    <a:pos x="1138" y="732"/>
                  </a:cxn>
                  <a:cxn ang="0">
                    <a:pos x="1001" y="687"/>
                  </a:cxn>
                  <a:cxn ang="0">
                    <a:pos x="979" y="560"/>
                  </a:cxn>
                  <a:cxn ang="0">
                    <a:pos x="1033" y="401"/>
                  </a:cxn>
                  <a:cxn ang="0">
                    <a:pos x="1091" y="182"/>
                  </a:cxn>
                  <a:cxn ang="0">
                    <a:pos x="1076" y="70"/>
                  </a:cxn>
                  <a:cxn ang="0">
                    <a:pos x="966" y="40"/>
                  </a:cxn>
                  <a:cxn ang="0">
                    <a:pos x="811" y="135"/>
                  </a:cxn>
                  <a:cxn ang="0">
                    <a:pos x="746" y="243"/>
                  </a:cxn>
                  <a:cxn ang="0">
                    <a:pos x="713" y="374"/>
                  </a:cxn>
                  <a:cxn ang="0">
                    <a:pos x="661" y="581"/>
                  </a:cxn>
                  <a:cxn ang="0">
                    <a:pos x="628" y="701"/>
                  </a:cxn>
                  <a:cxn ang="0">
                    <a:pos x="560" y="733"/>
                  </a:cxn>
                  <a:cxn ang="0">
                    <a:pos x="528" y="684"/>
                  </a:cxn>
                  <a:cxn ang="0">
                    <a:pos x="549" y="595"/>
                  </a:cxn>
                  <a:cxn ang="0">
                    <a:pos x="650" y="147"/>
                  </a:cxn>
                  <a:cxn ang="0">
                    <a:pos x="622" y="57"/>
                  </a:cxn>
                  <a:cxn ang="0">
                    <a:pos x="486" y="47"/>
                  </a:cxn>
                  <a:cxn ang="0">
                    <a:pos x="352" y="152"/>
                  </a:cxn>
                  <a:cxn ang="0">
                    <a:pos x="300" y="241"/>
                  </a:cxn>
                  <a:cxn ang="0">
                    <a:pos x="280" y="314"/>
                  </a:cxn>
                  <a:cxn ang="0">
                    <a:pos x="208" y="611"/>
                  </a:cxn>
                  <a:cxn ang="0">
                    <a:pos x="186" y="690"/>
                  </a:cxn>
                  <a:cxn ang="0">
                    <a:pos x="128" y="736"/>
                  </a:cxn>
                  <a:cxn ang="0">
                    <a:pos x="81" y="692"/>
                  </a:cxn>
                  <a:cxn ang="0">
                    <a:pos x="95" y="621"/>
                  </a:cxn>
                  <a:cxn ang="0">
                    <a:pos x="208" y="168"/>
                  </a:cxn>
                  <a:cxn ang="0">
                    <a:pos x="212" y="82"/>
                  </a:cxn>
                  <a:cxn ang="0">
                    <a:pos x="164" y="35"/>
                  </a:cxn>
                  <a:cxn ang="0">
                    <a:pos x="81" y="116"/>
                  </a:cxn>
                  <a:cxn ang="0">
                    <a:pos x="37" y="257"/>
                  </a:cxn>
                  <a:cxn ang="0">
                    <a:pos x="15" y="265"/>
                  </a:cxn>
                  <a:cxn ang="0">
                    <a:pos x="1" y="255"/>
                  </a:cxn>
                  <a:cxn ang="0">
                    <a:pos x="15" y="190"/>
                  </a:cxn>
                  <a:cxn ang="0">
                    <a:pos x="56" y="79"/>
                  </a:cxn>
                  <a:cxn ang="0">
                    <a:pos x="122" y="9"/>
                  </a:cxn>
                </a:cxnLst>
                <a:rect l="0" t="0" r="r" b="b"/>
                <a:pathLst>
                  <a:path w="1315" h="736">
                    <a:moveTo>
                      <a:pt x="169" y="0"/>
                    </a:moveTo>
                    <a:lnTo>
                      <a:pt x="195" y="1"/>
                    </a:lnTo>
                    <a:lnTo>
                      <a:pt x="222" y="8"/>
                    </a:lnTo>
                    <a:lnTo>
                      <a:pt x="245" y="19"/>
                    </a:lnTo>
                    <a:lnTo>
                      <a:pt x="267" y="35"/>
                    </a:lnTo>
                    <a:lnTo>
                      <a:pt x="286" y="55"/>
                    </a:lnTo>
                    <a:lnTo>
                      <a:pt x="302" y="79"/>
                    </a:lnTo>
                    <a:lnTo>
                      <a:pt x="313" y="108"/>
                    </a:lnTo>
                    <a:lnTo>
                      <a:pt x="317" y="140"/>
                    </a:lnTo>
                    <a:lnTo>
                      <a:pt x="327" y="127"/>
                    </a:lnTo>
                    <a:lnTo>
                      <a:pt x="341" y="111"/>
                    </a:lnTo>
                    <a:lnTo>
                      <a:pt x="356" y="94"/>
                    </a:lnTo>
                    <a:lnTo>
                      <a:pt x="377" y="74"/>
                    </a:lnTo>
                    <a:lnTo>
                      <a:pt x="399" y="55"/>
                    </a:lnTo>
                    <a:lnTo>
                      <a:pt x="425" y="38"/>
                    </a:lnTo>
                    <a:lnTo>
                      <a:pt x="455" y="22"/>
                    </a:lnTo>
                    <a:lnTo>
                      <a:pt x="489" y="11"/>
                    </a:lnTo>
                    <a:lnTo>
                      <a:pt x="525" y="1"/>
                    </a:lnTo>
                    <a:lnTo>
                      <a:pt x="567" y="0"/>
                    </a:lnTo>
                    <a:lnTo>
                      <a:pt x="592" y="0"/>
                    </a:lnTo>
                    <a:lnTo>
                      <a:pt x="619" y="5"/>
                    </a:lnTo>
                    <a:lnTo>
                      <a:pt x="647" y="13"/>
                    </a:lnTo>
                    <a:lnTo>
                      <a:pt x="674" y="24"/>
                    </a:lnTo>
                    <a:lnTo>
                      <a:pt x="697" y="43"/>
                    </a:lnTo>
                    <a:lnTo>
                      <a:pt x="718" y="63"/>
                    </a:lnTo>
                    <a:lnTo>
                      <a:pt x="732" y="84"/>
                    </a:lnTo>
                    <a:lnTo>
                      <a:pt x="741" y="106"/>
                    </a:lnTo>
                    <a:lnTo>
                      <a:pt x="746" y="127"/>
                    </a:lnTo>
                    <a:lnTo>
                      <a:pt x="749" y="144"/>
                    </a:lnTo>
                    <a:lnTo>
                      <a:pt x="750" y="159"/>
                    </a:lnTo>
                    <a:lnTo>
                      <a:pt x="774" y="125"/>
                    </a:lnTo>
                    <a:lnTo>
                      <a:pt x="799" y="97"/>
                    </a:lnTo>
                    <a:lnTo>
                      <a:pt x="827" y="70"/>
                    </a:lnTo>
                    <a:lnTo>
                      <a:pt x="858" y="46"/>
                    </a:lnTo>
                    <a:lnTo>
                      <a:pt x="893" y="27"/>
                    </a:lnTo>
                    <a:lnTo>
                      <a:pt x="929" y="11"/>
                    </a:lnTo>
                    <a:lnTo>
                      <a:pt x="969" y="3"/>
                    </a:lnTo>
                    <a:lnTo>
                      <a:pt x="1013" y="0"/>
                    </a:lnTo>
                    <a:lnTo>
                      <a:pt x="1055" y="3"/>
                    </a:lnTo>
                    <a:lnTo>
                      <a:pt x="1091" y="11"/>
                    </a:lnTo>
                    <a:lnTo>
                      <a:pt x="1122" y="27"/>
                    </a:lnTo>
                    <a:lnTo>
                      <a:pt x="1149" y="47"/>
                    </a:lnTo>
                    <a:lnTo>
                      <a:pt x="1169" y="71"/>
                    </a:lnTo>
                    <a:lnTo>
                      <a:pt x="1185" y="101"/>
                    </a:lnTo>
                    <a:lnTo>
                      <a:pt x="1194" y="136"/>
                    </a:lnTo>
                    <a:lnTo>
                      <a:pt x="1196" y="173"/>
                    </a:lnTo>
                    <a:lnTo>
                      <a:pt x="1194" y="206"/>
                    </a:lnTo>
                    <a:lnTo>
                      <a:pt x="1188" y="246"/>
                    </a:lnTo>
                    <a:lnTo>
                      <a:pt x="1177" y="289"/>
                    </a:lnTo>
                    <a:lnTo>
                      <a:pt x="1166" y="333"/>
                    </a:lnTo>
                    <a:lnTo>
                      <a:pt x="1152" y="378"/>
                    </a:lnTo>
                    <a:lnTo>
                      <a:pt x="1138" y="421"/>
                    </a:lnTo>
                    <a:lnTo>
                      <a:pt x="1122" y="462"/>
                    </a:lnTo>
                    <a:lnTo>
                      <a:pt x="1110" y="500"/>
                    </a:lnTo>
                    <a:lnTo>
                      <a:pt x="1099" y="532"/>
                    </a:lnTo>
                    <a:lnTo>
                      <a:pt x="1085" y="568"/>
                    </a:lnTo>
                    <a:lnTo>
                      <a:pt x="1074" y="606"/>
                    </a:lnTo>
                    <a:lnTo>
                      <a:pt x="1071" y="646"/>
                    </a:lnTo>
                    <a:lnTo>
                      <a:pt x="1072" y="671"/>
                    </a:lnTo>
                    <a:lnTo>
                      <a:pt x="1079" y="687"/>
                    </a:lnTo>
                    <a:lnTo>
                      <a:pt x="1091" y="697"/>
                    </a:lnTo>
                    <a:lnTo>
                      <a:pt x="1108" y="700"/>
                    </a:lnTo>
                    <a:lnTo>
                      <a:pt x="1137" y="695"/>
                    </a:lnTo>
                    <a:lnTo>
                      <a:pt x="1162" y="684"/>
                    </a:lnTo>
                    <a:lnTo>
                      <a:pt x="1185" y="667"/>
                    </a:lnTo>
                    <a:lnTo>
                      <a:pt x="1205" y="644"/>
                    </a:lnTo>
                    <a:lnTo>
                      <a:pt x="1223" y="617"/>
                    </a:lnTo>
                    <a:lnTo>
                      <a:pt x="1238" y="589"/>
                    </a:lnTo>
                    <a:lnTo>
                      <a:pt x="1252" y="559"/>
                    </a:lnTo>
                    <a:lnTo>
                      <a:pt x="1263" y="528"/>
                    </a:lnTo>
                    <a:lnTo>
                      <a:pt x="1273" y="498"/>
                    </a:lnTo>
                    <a:lnTo>
                      <a:pt x="1277" y="484"/>
                    </a:lnTo>
                    <a:lnTo>
                      <a:pt x="1280" y="474"/>
                    </a:lnTo>
                    <a:lnTo>
                      <a:pt x="1287" y="471"/>
                    </a:lnTo>
                    <a:lnTo>
                      <a:pt x="1294" y="470"/>
                    </a:lnTo>
                    <a:lnTo>
                      <a:pt x="1298" y="470"/>
                    </a:lnTo>
                    <a:lnTo>
                      <a:pt x="1301" y="470"/>
                    </a:lnTo>
                    <a:lnTo>
                      <a:pt x="1304" y="471"/>
                    </a:lnTo>
                    <a:lnTo>
                      <a:pt x="1307" y="471"/>
                    </a:lnTo>
                    <a:lnTo>
                      <a:pt x="1310" y="473"/>
                    </a:lnTo>
                    <a:lnTo>
                      <a:pt x="1313" y="476"/>
                    </a:lnTo>
                    <a:lnTo>
                      <a:pt x="1315" y="481"/>
                    </a:lnTo>
                    <a:lnTo>
                      <a:pt x="1315" y="486"/>
                    </a:lnTo>
                    <a:lnTo>
                      <a:pt x="1313" y="492"/>
                    </a:lnTo>
                    <a:lnTo>
                      <a:pt x="1310" y="505"/>
                    </a:lnTo>
                    <a:lnTo>
                      <a:pt x="1305" y="524"/>
                    </a:lnTo>
                    <a:lnTo>
                      <a:pt x="1298" y="547"/>
                    </a:lnTo>
                    <a:lnTo>
                      <a:pt x="1287" y="573"/>
                    </a:lnTo>
                    <a:lnTo>
                      <a:pt x="1274" y="601"/>
                    </a:lnTo>
                    <a:lnTo>
                      <a:pt x="1259" y="630"/>
                    </a:lnTo>
                    <a:lnTo>
                      <a:pt x="1240" y="657"/>
                    </a:lnTo>
                    <a:lnTo>
                      <a:pt x="1219" y="682"/>
                    </a:lnTo>
                    <a:lnTo>
                      <a:pt x="1194" y="703"/>
                    </a:lnTo>
                    <a:lnTo>
                      <a:pt x="1168" y="721"/>
                    </a:lnTo>
                    <a:lnTo>
                      <a:pt x="1138" y="732"/>
                    </a:lnTo>
                    <a:lnTo>
                      <a:pt x="1105" y="736"/>
                    </a:lnTo>
                    <a:lnTo>
                      <a:pt x="1076" y="733"/>
                    </a:lnTo>
                    <a:lnTo>
                      <a:pt x="1046" y="722"/>
                    </a:lnTo>
                    <a:lnTo>
                      <a:pt x="1022" y="708"/>
                    </a:lnTo>
                    <a:lnTo>
                      <a:pt x="1001" y="687"/>
                    </a:lnTo>
                    <a:lnTo>
                      <a:pt x="986" y="663"/>
                    </a:lnTo>
                    <a:lnTo>
                      <a:pt x="976" y="635"/>
                    </a:lnTo>
                    <a:lnTo>
                      <a:pt x="972" y="603"/>
                    </a:lnTo>
                    <a:lnTo>
                      <a:pt x="974" y="581"/>
                    </a:lnTo>
                    <a:lnTo>
                      <a:pt x="979" y="560"/>
                    </a:lnTo>
                    <a:lnTo>
                      <a:pt x="985" y="540"/>
                    </a:lnTo>
                    <a:lnTo>
                      <a:pt x="996" y="513"/>
                    </a:lnTo>
                    <a:lnTo>
                      <a:pt x="1007" y="481"/>
                    </a:lnTo>
                    <a:lnTo>
                      <a:pt x="1019" y="443"/>
                    </a:lnTo>
                    <a:lnTo>
                      <a:pt x="1033" y="401"/>
                    </a:lnTo>
                    <a:lnTo>
                      <a:pt x="1049" y="355"/>
                    </a:lnTo>
                    <a:lnTo>
                      <a:pt x="1063" y="311"/>
                    </a:lnTo>
                    <a:lnTo>
                      <a:pt x="1074" y="265"/>
                    </a:lnTo>
                    <a:lnTo>
                      <a:pt x="1085" y="222"/>
                    </a:lnTo>
                    <a:lnTo>
                      <a:pt x="1091" y="182"/>
                    </a:lnTo>
                    <a:lnTo>
                      <a:pt x="1093" y="147"/>
                    </a:lnTo>
                    <a:lnTo>
                      <a:pt x="1093" y="127"/>
                    </a:lnTo>
                    <a:lnTo>
                      <a:pt x="1090" y="106"/>
                    </a:lnTo>
                    <a:lnTo>
                      <a:pt x="1085" y="87"/>
                    </a:lnTo>
                    <a:lnTo>
                      <a:pt x="1076" y="70"/>
                    </a:lnTo>
                    <a:lnTo>
                      <a:pt x="1065" y="55"/>
                    </a:lnTo>
                    <a:lnTo>
                      <a:pt x="1051" y="44"/>
                    </a:lnTo>
                    <a:lnTo>
                      <a:pt x="1030" y="38"/>
                    </a:lnTo>
                    <a:lnTo>
                      <a:pt x="1008" y="35"/>
                    </a:lnTo>
                    <a:lnTo>
                      <a:pt x="966" y="40"/>
                    </a:lnTo>
                    <a:lnTo>
                      <a:pt x="927" y="49"/>
                    </a:lnTo>
                    <a:lnTo>
                      <a:pt x="893" y="67"/>
                    </a:lnTo>
                    <a:lnTo>
                      <a:pt x="861" y="86"/>
                    </a:lnTo>
                    <a:lnTo>
                      <a:pt x="835" y="109"/>
                    </a:lnTo>
                    <a:lnTo>
                      <a:pt x="811" y="135"/>
                    </a:lnTo>
                    <a:lnTo>
                      <a:pt x="791" y="160"/>
                    </a:lnTo>
                    <a:lnTo>
                      <a:pt x="775" y="186"/>
                    </a:lnTo>
                    <a:lnTo>
                      <a:pt x="761" y="209"/>
                    </a:lnTo>
                    <a:lnTo>
                      <a:pt x="752" y="228"/>
                    </a:lnTo>
                    <a:lnTo>
                      <a:pt x="746" y="243"/>
                    </a:lnTo>
                    <a:lnTo>
                      <a:pt x="743" y="252"/>
                    </a:lnTo>
                    <a:lnTo>
                      <a:pt x="738" y="273"/>
                    </a:lnTo>
                    <a:lnTo>
                      <a:pt x="732" y="301"/>
                    </a:lnTo>
                    <a:lnTo>
                      <a:pt x="722" y="335"/>
                    </a:lnTo>
                    <a:lnTo>
                      <a:pt x="713" y="374"/>
                    </a:lnTo>
                    <a:lnTo>
                      <a:pt x="702" y="416"/>
                    </a:lnTo>
                    <a:lnTo>
                      <a:pt x="691" y="459"/>
                    </a:lnTo>
                    <a:lnTo>
                      <a:pt x="680" y="501"/>
                    </a:lnTo>
                    <a:lnTo>
                      <a:pt x="671" y="543"/>
                    </a:lnTo>
                    <a:lnTo>
                      <a:pt x="661" y="581"/>
                    </a:lnTo>
                    <a:lnTo>
                      <a:pt x="652" y="616"/>
                    </a:lnTo>
                    <a:lnTo>
                      <a:pt x="646" y="644"/>
                    </a:lnTo>
                    <a:lnTo>
                      <a:pt x="639" y="665"/>
                    </a:lnTo>
                    <a:lnTo>
                      <a:pt x="635" y="684"/>
                    </a:lnTo>
                    <a:lnTo>
                      <a:pt x="628" y="701"/>
                    </a:lnTo>
                    <a:lnTo>
                      <a:pt x="619" y="716"/>
                    </a:lnTo>
                    <a:lnTo>
                      <a:pt x="608" y="727"/>
                    </a:lnTo>
                    <a:lnTo>
                      <a:pt x="594" y="733"/>
                    </a:lnTo>
                    <a:lnTo>
                      <a:pt x="574" y="736"/>
                    </a:lnTo>
                    <a:lnTo>
                      <a:pt x="560" y="733"/>
                    </a:lnTo>
                    <a:lnTo>
                      <a:pt x="547" y="728"/>
                    </a:lnTo>
                    <a:lnTo>
                      <a:pt x="536" y="721"/>
                    </a:lnTo>
                    <a:lnTo>
                      <a:pt x="530" y="708"/>
                    </a:lnTo>
                    <a:lnTo>
                      <a:pt x="527" y="692"/>
                    </a:lnTo>
                    <a:lnTo>
                      <a:pt x="528" y="684"/>
                    </a:lnTo>
                    <a:lnTo>
                      <a:pt x="531" y="671"/>
                    </a:lnTo>
                    <a:lnTo>
                      <a:pt x="535" y="654"/>
                    </a:lnTo>
                    <a:lnTo>
                      <a:pt x="539" y="633"/>
                    </a:lnTo>
                    <a:lnTo>
                      <a:pt x="546" y="614"/>
                    </a:lnTo>
                    <a:lnTo>
                      <a:pt x="549" y="595"/>
                    </a:lnTo>
                    <a:lnTo>
                      <a:pt x="580" y="473"/>
                    </a:lnTo>
                    <a:lnTo>
                      <a:pt x="625" y="282"/>
                    </a:lnTo>
                    <a:lnTo>
                      <a:pt x="636" y="235"/>
                    </a:lnTo>
                    <a:lnTo>
                      <a:pt x="646" y="190"/>
                    </a:lnTo>
                    <a:lnTo>
                      <a:pt x="650" y="147"/>
                    </a:lnTo>
                    <a:lnTo>
                      <a:pt x="649" y="128"/>
                    </a:lnTo>
                    <a:lnTo>
                      <a:pt x="647" y="108"/>
                    </a:lnTo>
                    <a:lnTo>
                      <a:pt x="641" y="89"/>
                    </a:lnTo>
                    <a:lnTo>
                      <a:pt x="633" y="73"/>
                    </a:lnTo>
                    <a:lnTo>
                      <a:pt x="622" y="57"/>
                    </a:lnTo>
                    <a:lnTo>
                      <a:pt x="606" y="46"/>
                    </a:lnTo>
                    <a:lnTo>
                      <a:pt x="586" y="38"/>
                    </a:lnTo>
                    <a:lnTo>
                      <a:pt x="561" y="35"/>
                    </a:lnTo>
                    <a:lnTo>
                      <a:pt x="522" y="38"/>
                    </a:lnTo>
                    <a:lnTo>
                      <a:pt x="486" y="47"/>
                    </a:lnTo>
                    <a:lnTo>
                      <a:pt x="453" y="63"/>
                    </a:lnTo>
                    <a:lnTo>
                      <a:pt x="424" y="82"/>
                    </a:lnTo>
                    <a:lnTo>
                      <a:pt x="395" y="105"/>
                    </a:lnTo>
                    <a:lnTo>
                      <a:pt x="372" y="127"/>
                    </a:lnTo>
                    <a:lnTo>
                      <a:pt x="352" y="152"/>
                    </a:lnTo>
                    <a:lnTo>
                      <a:pt x="334" y="176"/>
                    </a:lnTo>
                    <a:lnTo>
                      <a:pt x="320" y="198"/>
                    </a:lnTo>
                    <a:lnTo>
                      <a:pt x="309" y="219"/>
                    </a:lnTo>
                    <a:lnTo>
                      <a:pt x="302" y="235"/>
                    </a:lnTo>
                    <a:lnTo>
                      <a:pt x="300" y="241"/>
                    </a:lnTo>
                    <a:lnTo>
                      <a:pt x="297" y="252"/>
                    </a:lnTo>
                    <a:lnTo>
                      <a:pt x="292" y="267"/>
                    </a:lnTo>
                    <a:lnTo>
                      <a:pt x="288" y="282"/>
                    </a:lnTo>
                    <a:lnTo>
                      <a:pt x="284" y="300"/>
                    </a:lnTo>
                    <a:lnTo>
                      <a:pt x="280" y="314"/>
                    </a:lnTo>
                    <a:lnTo>
                      <a:pt x="267" y="370"/>
                    </a:lnTo>
                    <a:lnTo>
                      <a:pt x="252" y="424"/>
                    </a:lnTo>
                    <a:lnTo>
                      <a:pt x="217" y="570"/>
                    </a:lnTo>
                    <a:lnTo>
                      <a:pt x="212" y="589"/>
                    </a:lnTo>
                    <a:lnTo>
                      <a:pt x="208" y="611"/>
                    </a:lnTo>
                    <a:lnTo>
                      <a:pt x="203" y="633"/>
                    </a:lnTo>
                    <a:lnTo>
                      <a:pt x="197" y="654"/>
                    </a:lnTo>
                    <a:lnTo>
                      <a:pt x="192" y="671"/>
                    </a:lnTo>
                    <a:lnTo>
                      <a:pt x="189" y="684"/>
                    </a:lnTo>
                    <a:lnTo>
                      <a:pt x="186" y="690"/>
                    </a:lnTo>
                    <a:lnTo>
                      <a:pt x="178" y="708"/>
                    </a:lnTo>
                    <a:lnTo>
                      <a:pt x="167" y="721"/>
                    </a:lnTo>
                    <a:lnTo>
                      <a:pt x="153" y="728"/>
                    </a:lnTo>
                    <a:lnTo>
                      <a:pt x="141" y="735"/>
                    </a:lnTo>
                    <a:lnTo>
                      <a:pt x="128" y="736"/>
                    </a:lnTo>
                    <a:lnTo>
                      <a:pt x="114" y="733"/>
                    </a:lnTo>
                    <a:lnTo>
                      <a:pt x="101" y="728"/>
                    </a:lnTo>
                    <a:lnTo>
                      <a:pt x="90" y="721"/>
                    </a:lnTo>
                    <a:lnTo>
                      <a:pt x="83" y="708"/>
                    </a:lnTo>
                    <a:lnTo>
                      <a:pt x="81" y="692"/>
                    </a:lnTo>
                    <a:lnTo>
                      <a:pt x="81" y="684"/>
                    </a:lnTo>
                    <a:lnTo>
                      <a:pt x="84" y="671"/>
                    </a:lnTo>
                    <a:lnTo>
                      <a:pt x="89" y="655"/>
                    </a:lnTo>
                    <a:lnTo>
                      <a:pt x="92" y="638"/>
                    </a:lnTo>
                    <a:lnTo>
                      <a:pt x="95" y="621"/>
                    </a:lnTo>
                    <a:lnTo>
                      <a:pt x="95" y="621"/>
                    </a:lnTo>
                    <a:lnTo>
                      <a:pt x="189" y="247"/>
                    </a:lnTo>
                    <a:lnTo>
                      <a:pt x="197" y="216"/>
                    </a:lnTo>
                    <a:lnTo>
                      <a:pt x="203" y="189"/>
                    </a:lnTo>
                    <a:lnTo>
                      <a:pt x="208" y="168"/>
                    </a:lnTo>
                    <a:lnTo>
                      <a:pt x="211" y="152"/>
                    </a:lnTo>
                    <a:lnTo>
                      <a:pt x="212" y="138"/>
                    </a:lnTo>
                    <a:lnTo>
                      <a:pt x="214" y="124"/>
                    </a:lnTo>
                    <a:lnTo>
                      <a:pt x="214" y="109"/>
                    </a:lnTo>
                    <a:lnTo>
                      <a:pt x="212" y="82"/>
                    </a:lnTo>
                    <a:lnTo>
                      <a:pt x="208" y="63"/>
                    </a:lnTo>
                    <a:lnTo>
                      <a:pt x="200" y="49"/>
                    </a:lnTo>
                    <a:lnTo>
                      <a:pt x="189" y="41"/>
                    </a:lnTo>
                    <a:lnTo>
                      <a:pt x="176" y="36"/>
                    </a:lnTo>
                    <a:lnTo>
                      <a:pt x="164" y="35"/>
                    </a:lnTo>
                    <a:lnTo>
                      <a:pt x="144" y="38"/>
                    </a:lnTo>
                    <a:lnTo>
                      <a:pt x="125" y="49"/>
                    </a:lnTo>
                    <a:lnTo>
                      <a:pt x="109" y="65"/>
                    </a:lnTo>
                    <a:lnTo>
                      <a:pt x="95" y="89"/>
                    </a:lnTo>
                    <a:lnTo>
                      <a:pt x="81" y="116"/>
                    </a:lnTo>
                    <a:lnTo>
                      <a:pt x="70" y="149"/>
                    </a:lnTo>
                    <a:lnTo>
                      <a:pt x="58" y="187"/>
                    </a:lnTo>
                    <a:lnTo>
                      <a:pt x="48" y="230"/>
                    </a:lnTo>
                    <a:lnTo>
                      <a:pt x="42" y="247"/>
                    </a:lnTo>
                    <a:lnTo>
                      <a:pt x="37" y="257"/>
                    </a:lnTo>
                    <a:lnTo>
                      <a:pt x="34" y="263"/>
                    </a:lnTo>
                    <a:lnTo>
                      <a:pt x="28" y="265"/>
                    </a:lnTo>
                    <a:lnTo>
                      <a:pt x="20" y="265"/>
                    </a:lnTo>
                    <a:lnTo>
                      <a:pt x="19" y="265"/>
                    </a:lnTo>
                    <a:lnTo>
                      <a:pt x="15" y="265"/>
                    </a:lnTo>
                    <a:lnTo>
                      <a:pt x="12" y="265"/>
                    </a:lnTo>
                    <a:lnTo>
                      <a:pt x="9" y="263"/>
                    </a:lnTo>
                    <a:lnTo>
                      <a:pt x="6" y="262"/>
                    </a:lnTo>
                    <a:lnTo>
                      <a:pt x="3" y="259"/>
                    </a:lnTo>
                    <a:lnTo>
                      <a:pt x="1" y="255"/>
                    </a:lnTo>
                    <a:lnTo>
                      <a:pt x="0" y="249"/>
                    </a:lnTo>
                    <a:lnTo>
                      <a:pt x="1" y="244"/>
                    </a:lnTo>
                    <a:lnTo>
                      <a:pt x="4" y="230"/>
                    </a:lnTo>
                    <a:lnTo>
                      <a:pt x="9" y="213"/>
                    </a:lnTo>
                    <a:lnTo>
                      <a:pt x="15" y="190"/>
                    </a:lnTo>
                    <a:lnTo>
                      <a:pt x="22" y="165"/>
                    </a:lnTo>
                    <a:lnTo>
                      <a:pt x="31" y="140"/>
                    </a:lnTo>
                    <a:lnTo>
                      <a:pt x="40" y="114"/>
                    </a:lnTo>
                    <a:lnTo>
                      <a:pt x="50" y="92"/>
                    </a:lnTo>
                    <a:lnTo>
                      <a:pt x="56" y="79"/>
                    </a:lnTo>
                    <a:lnTo>
                      <a:pt x="65" y="65"/>
                    </a:lnTo>
                    <a:lnTo>
                      <a:pt x="75" y="49"/>
                    </a:lnTo>
                    <a:lnTo>
                      <a:pt x="87" y="35"/>
                    </a:lnTo>
                    <a:lnTo>
                      <a:pt x="103" y="21"/>
                    </a:lnTo>
                    <a:lnTo>
                      <a:pt x="122" y="9"/>
                    </a:lnTo>
                    <a:lnTo>
                      <a:pt x="144" y="1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3515" y="3611"/>
                <a:ext cx="538" cy="785"/>
              </a:xfrm>
              <a:custGeom>
                <a:avLst/>
                <a:gdLst/>
                <a:ahLst/>
                <a:cxnLst>
                  <a:cxn ang="0">
                    <a:pos x="245" y="1"/>
                  </a:cxn>
                  <a:cxn ang="0">
                    <a:pos x="289" y="3"/>
                  </a:cxn>
                  <a:cxn ang="0">
                    <a:pos x="316" y="4"/>
                  </a:cxn>
                  <a:cxn ang="0">
                    <a:pos x="349" y="4"/>
                  </a:cxn>
                  <a:cxn ang="0">
                    <a:pos x="363" y="6"/>
                  </a:cxn>
                  <a:cxn ang="0">
                    <a:pos x="441" y="3"/>
                  </a:cxn>
                  <a:cxn ang="0">
                    <a:pos x="517" y="0"/>
                  </a:cxn>
                  <a:cxn ang="0">
                    <a:pos x="527" y="1"/>
                  </a:cxn>
                  <a:cxn ang="0">
                    <a:pos x="535" y="8"/>
                  </a:cxn>
                  <a:cxn ang="0">
                    <a:pos x="538" y="16"/>
                  </a:cxn>
                  <a:cxn ang="0">
                    <a:pos x="530" y="36"/>
                  </a:cxn>
                  <a:cxn ang="0">
                    <a:pos x="510" y="41"/>
                  </a:cxn>
                  <a:cxn ang="0">
                    <a:pos x="463" y="41"/>
                  </a:cxn>
                  <a:cxn ang="0">
                    <a:pos x="422" y="47"/>
                  </a:cxn>
                  <a:cxn ang="0">
                    <a:pos x="405" y="63"/>
                  </a:cxn>
                  <a:cxn ang="0">
                    <a:pos x="396" y="90"/>
                  </a:cxn>
                  <a:cxn ang="0">
                    <a:pos x="245" y="698"/>
                  </a:cxn>
                  <a:cxn ang="0">
                    <a:pos x="241" y="722"/>
                  </a:cxn>
                  <a:cxn ang="0">
                    <a:pos x="241" y="731"/>
                  </a:cxn>
                  <a:cxn ang="0">
                    <a:pos x="252" y="739"/>
                  </a:cxn>
                  <a:cxn ang="0">
                    <a:pos x="284" y="744"/>
                  </a:cxn>
                  <a:cxn ang="0">
                    <a:pos x="310" y="744"/>
                  </a:cxn>
                  <a:cxn ang="0">
                    <a:pos x="331" y="744"/>
                  </a:cxn>
                  <a:cxn ang="0">
                    <a:pos x="350" y="751"/>
                  </a:cxn>
                  <a:cxn ang="0">
                    <a:pos x="352" y="773"/>
                  </a:cxn>
                  <a:cxn ang="0">
                    <a:pos x="341" y="784"/>
                  </a:cxn>
                  <a:cxn ang="0">
                    <a:pos x="328" y="785"/>
                  </a:cxn>
                  <a:cxn ang="0">
                    <a:pos x="250" y="782"/>
                  </a:cxn>
                  <a:cxn ang="0">
                    <a:pos x="150" y="781"/>
                  </a:cxn>
                  <a:cxn ang="0">
                    <a:pos x="95" y="782"/>
                  </a:cxn>
                  <a:cxn ang="0">
                    <a:pos x="39" y="785"/>
                  </a:cxn>
                  <a:cxn ang="0">
                    <a:pos x="12" y="785"/>
                  </a:cxn>
                  <a:cxn ang="0">
                    <a:pos x="5" y="781"/>
                  </a:cxn>
                  <a:cxn ang="0">
                    <a:pos x="1" y="774"/>
                  </a:cxn>
                  <a:cxn ang="0">
                    <a:pos x="0" y="771"/>
                  </a:cxn>
                  <a:cxn ang="0">
                    <a:pos x="1" y="757"/>
                  </a:cxn>
                  <a:cxn ang="0">
                    <a:pos x="14" y="746"/>
                  </a:cxn>
                  <a:cxn ang="0">
                    <a:pos x="44" y="744"/>
                  </a:cxn>
                  <a:cxn ang="0">
                    <a:pos x="97" y="741"/>
                  </a:cxn>
                  <a:cxn ang="0">
                    <a:pos x="125" y="730"/>
                  </a:cxn>
                  <a:cxn ang="0">
                    <a:pos x="136" y="708"/>
                  </a:cxn>
                  <a:cxn ang="0">
                    <a:pos x="291" y="84"/>
                  </a:cxn>
                  <a:cxn ang="0">
                    <a:pos x="295" y="58"/>
                  </a:cxn>
                  <a:cxn ang="0">
                    <a:pos x="289" y="47"/>
                  </a:cxn>
                  <a:cxn ang="0">
                    <a:pos x="266" y="44"/>
                  </a:cxn>
                  <a:cxn ang="0">
                    <a:pos x="236" y="41"/>
                  </a:cxn>
                  <a:cxn ang="0">
                    <a:pos x="222" y="41"/>
                  </a:cxn>
                  <a:cxn ang="0">
                    <a:pos x="194" y="39"/>
                  </a:cxn>
                  <a:cxn ang="0">
                    <a:pos x="184" y="25"/>
                  </a:cxn>
                  <a:cxn ang="0">
                    <a:pos x="191" y="6"/>
                  </a:cxn>
                  <a:cxn ang="0">
                    <a:pos x="203" y="0"/>
                  </a:cxn>
                </a:cxnLst>
                <a:rect l="0" t="0" r="r" b="b"/>
                <a:pathLst>
                  <a:path w="538" h="785">
                    <a:moveTo>
                      <a:pt x="208" y="0"/>
                    </a:moveTo>
                    <a:lnTo>
                      <a:pt x="245" y="1"/>
                    </a:lnTo>
                    <a:lnTo>
                      <a:pt x="284" y="3"/>
                    </a:lnTo>
                    <a:lnTo>
                      <a:pt x="289" y="3"/>
                    </a:lnTo>
                    <a:lnTo>
                      <a:pt x="300" y="3"/>
                    </a:lnTo>
                    <a:lnTo>
                      <a:pt x="316" y="4"/>
                    </a:lnTo>
                    <a:lnTo>
                      <a:pt x="333" y="4"/>
                    </a:lnTo>
                    <a:lnTo>
                      <a:pt x="349" y="4"/>
                    </a:lnTo>
                    <a:lnTo>
                      <a:pt x="360" y="4"/>
                    </a:lnTo>
                    <a:lnTo>
                      <a:pt x="363" y="6"/>
                    </a:lnTo>
                    <a:lnTo>
                      <a:pt x="402" y="4"/>
                    </a:lnTo>
                    <a:lnTo>
                      <a:pt x="441" y="3"/>
                    </a:lnTo>
                    <a:lnTo>
                      <a:pt x="480" y="1"/>
                    </a:lnTo>
                    <a:lnTo>
                      <a:pt x="517" y="0"/>
                    </a:lnTo>
                    <a:lnTo>
                      <a:pt x="522" y="1"/>
                    </a:lnTo>
                    <a:lnTo>
                      <a:pt x="527" y="1"/>
                    </a:lnTo>
                    <a:lnTo>
                      <a:pt x="532" y="4"/>
                    </a:lnTo>
                    <a:lnTo>
                      <a:pt x="535" y="8"/>
                    </a:lnTo>
                    <a:lnTo>
                      <a:pt x="536" y="11"/>
                    </a:lnTo>
                    <a:lnTo>
                      <a:pt x="538" y="16"/>
                    </a:lnTo>
                    <a:lnTo>
                      <a:pt x="535" y="28"/>
                    </a:lnTo>
                    <a:lnTo>
                      <a:pt x="530" y="36"/>
                    </a:lnTo>
                    <a:lnTo>
                      <a:pt x="522" y="39"/>
                    </a:lnTo>
                    <a:lnTo>
                      <a:pt x="510" y="41"/>
                    </a:lnTo>
                    <a:lnTo>
                      <a:pt x="494" y="41"/>
                    </a:lnTo>
                    <a:lnTo>
                      <a:pt x="463" y="41"/>
                    </a:lnTo>
                    <a:lnTo>
                      <a:pt x="439" y="44"/>
                    </a:lnTo>
                    <a:lnTo>
                      <a:pt x="422" y="47"/>
                    </a:lnTo>
                    <a:lnTo>
                      <a:pt x="413" y="54"/>
                    </a:lnTo>
                    <a:lnTo>
                      <a:pt x="405" y="63"/>
                    </a:lnTo>
                    <a:lnTo>
                      <a:pt x="400" y="74"/>
                    </a:lnTo>
                    <a:lnTo>
                      <a:pt x="396" y="90"/>
                    </a:lnTo>
                    <a:lnTo>
                      <a:pt x="396" y="90"/>
                    </a:lnTo>
                    <a:lnTo>
                      <a:pt x="245" y="698"/>
                    </a:lnTo>
                    <a:lnTo>
                      <a:pt x="241" y="712"/>
                    </a:lnTo>
                    <a:lnTo>
                      <a:pt x="241" y="722"/>
                    </a:lnTo>
                    <a:lnTo>
                      <a:pt x="239" y="724"/>
                    </a:lnTo>
                    <a:lnTo>
                      <a:pt x="241" y="731"/>
                    </a:lnTo>
                    <a:lnTo>
                      <a:pt x="244" y="736"/>
                    </a:lnTo>
                    <a:lnTo>
                      <a:pt x="252" y="739"/>
                    </a:lnTo>
                    <a:lnTo>
                      <a:pt x="267" y="743"/>
                    </a:lnTo>
                    <a:lnTo>
                      <a:pt x="284" y="744"/>
                    </a:lnTo>
                    <a:lnTo>
                      <a:pt x="299" y="744"/>
                    </a:lnTo>
                    <a:lnTo>
                      <a:pt x="310" y="744"/>
                    </a:lnTo>
                    <a:lnTo>
                      <a:pt x="316" y="744"/>
                    </a:lnTo>
                    <a:lnTo>
                      <a:pt x="331" y="744"/>
                    </a:lnTo>
                    <a:lnTo>
                      <a:pt x="342" y="746"/>
                    </a:lnTo>
                    <a:lnTo>
                      <a:pt x="350" y="751"/>
                    </a:lnTo>
                    <a:lnTo>
                      <a:pt x="353" y="760"/>
                    </a:lnTo>
                    <a:lnTo>
                      <a:pt x="352" y="773"/>
                    </a:lnTo>
                    <a:lnTo>
                      <a:pt x="347" y="779"/>
                    </a:lnTo>
                    <a:lnTo>
                      <a:pt x="341" y="784"/>
                    </a:lnTo>
                    <a:lnTo>
                      <a:pt x="333" y="785"/>
                    </a:lnTo>
                    <a:lnTo>
                      <a:pt x="328" y="785"/>
                    </a:lnTo>
                    <a:lnTo>
                      <a:pt x="289" y="784"/>
                    </a:lnTo>
                    <a:lnTo>
                      <a:pt x="250" y="782"/>
                    </a:lnTo>
                    <a:lnTo>
                      <a:pt x="172" y="781"/>
                    </a:lnTo>
                    <a:lnTo>
                      <a:pt x="150" y="781"/>
                    </a:lnTo>
                    <a:lnTo>
                      <a:pt x="123" y="782"/>
                    </a:lnTo>
                    <a:lnTo>
                      <a:pt x="95" y="782"/>
                    </a:lnTo>
                    <a:lnTo>
                      <a:pt x="66" y="784"/>
                    </a:lnTo>
                    <a:lnTo>
                      <a:pt x="39" y="785"/>
                    </a:lnTo>
                    <a:lnTo>
                      <a:pt x="19" y="785"/>
                    </a:lnTo>
                    <a:lnTo>
                      <a:pt x="12" y="785"/>
                    </a:lnTo>
                    <a:lnTo>
                      <a:pt x="8" y="782"/>
                    </a:lnTo>
                    <a:lnTo>
                      <a:pt x="5" y="781"/>
                    </a:lnTo>
                    <a:lnTo>
                      <a:pt x="3" y="778"/>
                    </a:lnTo>
                    <a:lnTo>
                      <a:pt x="1" y="774"/>
                    </a:lnTo>
                    <a:lnTo>
                      <a:pt x="1" y="773"/>
                    </a:lnTo>
                    <a:lnTo>
                      <a:pt x="0" y="771"/>
                    </a:lnTo>
                    <a:lnTo>
                      <a:pt x="0" y="770"/>
                    </a:lnTo>
                    <a:lnTo>
                      <a:pt x="1" y="757"/>
                    </a:lnTo>
                    <a:lnTo>
                      <a:pt x="6" y="751"/>
                    </a:lnTo>
                    <a:lnTo>
                      <a:pt x="14" y="746"/>
                    </a:lnTo>
                    <a:lnTo>
                      <a:pt x="26" y="744"/>
                    </a:lnTo>
                    <a:lnTo>
                      <a:pt x="44" y="744"/>
                    </a:lnTo>
                    <a:lnTo>
                      <a:pt x="75" y="744"/>
                    </a:lnTo>
                    <a:lnTo>
                      <a:pt x="97" y="741"/>
                    </a:lnTo>
                    <a:lnTo>
                      <a:pt x="114" y="736"/>
                    </a:lnTo>
                    <a:lnTo>
                      <a:pt x="125" y="730"/>
                    </a:lnTo>
                    <a:lnTo>
                      <a:pt x="131" y="720"/>
                    </a:lnTo>
                    <a:lnTo>
                      <a:pt x="136" y="708"/>
                    </a:lnTo>
                    <a:lnTo>
                      <a:pt x="139" y="693"/>
                    </a:lnTo>
                    <a:lnTo>
                      <a:pt x="291" y="84"/>
                    </a:lnTo>
                    <a:lnTo>
                      <a:pt x="294" y="71"/>
                    </a:lnTo>
                    <a:lnTo>
                      <a:pt x="295" y="58"/>
                    </a:lnTo>
                    <a:lnTo>
                      <a:pt x="294" y="52"/>
                    </a:lnTo>
                    <a:lnTo>
                      <a:pt x="289" y="47"/>
                    </a:lnTo>
                    <a:lnTo>
                      <a:pt x="280" y="46"/>
                    </a:lnTo>
                    <a:lnTo>
                      <a:pt x="266" y="44"/>
                    </a:lnTo>
                    <a:lnTo>
                      <a:pt x="250" y="43"/>
                    </a:lnTo>
                    <a:lnTo>
                      <a:pt x="236" y="41"/>
                    </a:lnTo>
                    <a:lnTo>
                      <a:pt x="227" y="41"/>
                    </a:lnTo>
                    <a:lnTo>
                      <a:pt x="222" y="41"/>
                    </a:lnTo>
                    <a:lnTo>
                      <a:pt x="206" y="41"/>
                    </a:lnTo>
                    <a:lnTo>
                      <a:pt x="194" y="39"/>
                    </a:lnTo>
                    <a:lnTo>
                      <a:pt x="186" y="35"/>
                    </a:lnTo>
                    <a:lnTo>
                      <a:pt x="184" y="25"/>
                    </a:lnTo>
                    <a:lnTo>
                      <a:pt x="186" y="14"/>
                    </a:lnTo>
                    <a:lnTo>
                      <a:pt x="191" y="6"/>
                    </a:lnTo>
                    <a:lnTo>
                      <a:pt x="197" y="1"/>
                    </a:lnTo>
                    <a:lnTo>
                      <a:pt x="203" y="0"/>
                    </a:lnTo>
                    <a:lnTo>
                      <a:pt x="20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 noEditPoints="1"/>
              </p:cNvSpPr>
              <p:nvPr/>
            </p:nvSpPr>
            <p:spPr bwMode="auto">
              <a:xfrm>
                <a:off x="4756" y="3952"/>
                <a:ext cx="981" cy="1257"/>
              </a:xfrm>
              <a:custGeom>
                <a:avLst/>
                <a:gdLst/>
                <a:ahLst/>
                <a:cxnLst>
                  <a:cxn ang="0">
                    <a:pos x="923" y="1192"/>
                  </a:cxn>
                  <a:cxn ang="0">
                    <a:pos x="948" y="1194"/>
                  </a:cxn>
                  <a:cxn ang="0">
                    <a:pos x="971" y="1202"/>
                  </a:cxn>
                  <a:cxn ang="0">
                    <a:pos x="981" y="1224"/>
                  </a:cxn>
                  <a:cxn ang="0">
                    <a:pos x="971" y="1246"/>
                  </a:cxn>
                  <a:cxn ang="0">
                    <a:pos x="951" y="1256"/>
                  </a:cxn>
                  <a:cxn ang="0">
                    <a:pos x="925" y="1257"/>
                  </a:cxn>
                  <a:cxn ang="0">
                    <a:pos x="43" y="1256"/>
                  </a:cxn>
                  <a:cxn ang="0">
                    <a:pos x="18" y="1252"/>
                  </a:cxn>
                  <a:cxn ang="0">
                    <a:pos x="2" y="1237"/>
                  </a:cxn>
                  <a:cxn ang="0">
                    <a:pos x="4" y="1210"/>
                  </a:cxn>
                  <a:cxn ang="0">
                    <a:pos x="19" y="1197"/>
                  </a:cxn>
                  <a:cxn ang="0">
                    <a:pos x="46" y="1192"/>
                  </a:cxn>
                  <a:cxn ang="0">
                    <a:pos x="33" y="0"/>
                  </a:cxn>
                  <a:cxn ang="0">
                    <a:pos x="41" y="2"/>
                  </a:cxn>
                  <a:cxn ang="0">
                    <a:pos x="63" y="11"/>
                  </a:cxn>
                  <a:cxn ang="0">
                    <a:pos x="964" y="443"/>
                  </a:cxn>
                  <a:cxn ang="0">
                    <a:pos x="979" y="460"/>
                  </a:cxn>
                  <a:cxn ang="0">
                    <a:pos x="978" y="486"/>
                  </a:cxn>
                  <a:cxn ang="0">
                    <a:pos x="948" y="506"/>
                  </a:cxn>
                  <a:cxn ang="0">
                    <a:pos x="61" y="929"/>
                  </a:cxn>
                  <a:cxn ang="0">
                    <a:pos x="41" y="940"/>
                  </a:cxn>
                  <a:cxn ang="0">
                    <a:pos x="33" y="941"/>
                  </a:cxn>
                  <a:cxn ang="0">
                    <a:pos x="5" y="925"/>
                  </a:cxn>
                  <a:cxn ang="0">
                    <a:pos x="0" y="902"/>
                  </a:cxn>
                  <a:cxn ang="0">
                    <a:pos x="7" y="887"/>
                  </a:cxn>
                  <a:cxn ang="0">
                    <a:pos x="33" y="870"/>
                  </a:cxn>
                  <a:cxn ang="0">
                    <a:pos x="30" y="67"/>
                  </a:cxn>
                  <a:cxn ang="0">
                    <a:pos x="8" y="54"/>
                  </a:cxn>
                  <a:cxn ang="0">
                    <a:pos x="0" y="32"/>
                  </a:cxn>
                  <a:cxn ang="0">
                    <a:pos x="10" y="10"/>
                  </a:cxn>
                  <a:cxn ang="0">
                    <a:pos x="33" y="0"/>
                  </a:cxn>
                </a:cxnLst>
                <a:rect l="0" t="0" r="r" b="b"/>
                <a:pathLst>
                  <a:path w="981" h="1257">
                    <a:moveTo>
                      <a:pt x="58" y="1192"/>
                    </a:moveTo>
                    <a:lnTo>
                      <a:pt x="923" y="1192"/>
                    </a:lnTo>
                    <a:lnTo>
                      <a:pt x="935" y="1192"/>
                    </a:lnTo>
                    <a:lnTo>
                      <a:pt x="948" y="1194"/>
                    </a:lnTo>
                    <a:lnTo>
                      <a:pt x="961" y="1197"/>
                    </a:lnTo>
                    <a:lnTo>
                      <a:pt x="971" y="1202"/>
                    </a:lnTo>
                    <a:lnTo>
                      <a:pt x="978" y="1210"/>
                    </a:lnTo>
                    <a:lnTo>
                      <a:pt x="981" y="1224"/>
                    </a:lnTo>
                    <a:lnTo>
                      <a:pt x="978" y="1237"/>
                    </a:lnTo>
                    <a:lnTo>
                      <a:pt x="971" y="1246"/>
                    </a:lnTo>
                    <a:lnTo>
                      <a:pt x="962" y="1252"/>
                    </a:lnTo>
                    <a:lnTo>
                      <a:pt x="951" y="1256"/>
                    </a:lnTo>
                    <a:lnTo>
                      <a:pt x="939" y="1256"/>
                    </a:lnTo>
                    <a:lnTo>
                      <a:pt x="925" y="1257"/>
                    </a:lnTo>
                    <a:lnTo>
                      <a:pt x="55" y="1257"/>
                    </a:lnTo>
                    <a:lnTo>
                      <a:pt x="43" y="1256"/>
                    </a:lnTo>
                    <a:lnTo>
                      <a:pt x="29" y="1256"/>
                    </a:lnTo>
                    <a:lnTo>
                      <a:pt x="18" y="1252"/>
                    </a:lnTo>
                    <a:lnTo>
                      <a:pt x="8" y="1246"/>
                    </a:lnTo>
                    <a:lnTo>
                      <a:pt x="2" y="1237"/>
                    </a:lnTo>
                    <a:lnTo>
                      <a:pt x="0" y="1224"/>
                    </a:lnTo>
                    <a:lnTo>
                      <a:pt x="4" y="1210"/>
                    </a:lnTo>
                    <a:lnTo>
                      <a:pt x="10" y="1202"/>
                    </a:lnTo>
                    <a:lnTo>
                      <a:pt x="19" y="1197"/>
                    </a:lnTo>
                    <a:lnTo>
                      <a:pt x="32" y="1194"/>
                    </a:lnTo>
                    <a:lnTo>
                      <a:pt x="46" y="1192"/>
                    </a:lnTo>
                    <a:lnTo>
                      <a:pt x="58" y="1192"/>
                    </a:lnTo>
                    <a:close/>
                    <a:moveTo>
                      <a:pt x="33" y="0"/>
                    </a:moveTo>
                    <a:lnTo>
                      <a:pt x="36" y="0"/>
                    </a:lnTo>
                    <a:lnTo>
                      <a:pt x="41" y="2"/>
                    </a:lnTo>
                    <a:lnTo>
                      <a:pt x="49" y="5"/>
                    </a:lnTo>
                    <a:lnTo>
                      <a:pt x="63" y="11"/>
                    </a:lnTo>
                    <a:lnTo>
                      <a:pt x="948" y="433"/>
                    </a:lnTo>
                    <a:lnTo>
                      <a:pt x="964" y="443"/>
                    </a:lnTo>
                    <a:lnTo>
                      <a:pt x="973" y="451"/>
                    </a:lnTo>
                    <a:lnTo>
                      <a:pt x="979" y="460"/>
                    </a:lnTo>
                    <a:lnTo>
                      <a:pt x="981" y="471"/>
                    </a:lnTo>
                    <a:lnTo>
                      <a:pt x="978" y="486"/>
                    </a:lnTo>
                    <a:lnTo>
                      <a:pt x="967" y="497"/>
                    </a:lnTo>
                    <a:lnTo>
                      <a:pt x="948" y="506"/>
                    </a:lnTo>
                    <a:lnTo>
                      <a:pt x="948" y="506"/>
                    </a:lnTo>
                    <a:lnTo>
                      <a:pt x="61" y="929"/>
                    </a:lnTo>
                    <a:lnTo>
                      <a:pt x="49" y="937"/>
                    </a:lnTo>
                    <a:lnTo>
                      <a:pt x="41" y="940"/>
                    </a:lnTo>
                    <a:lnTo>
                      <a:pt x="36" y="941"/>
                    </a:lnTo>
                    <a:lnTo>
                      <a:pt x="33" y="941"/>
                    </a:lnTo>
                    <a:lnTo>
                      <a:pt x="16" y="937"/>
                    </a:lnTo>
                    <a:lnTo>
                      <a:pt x="5" y="925"/>
                    </a:lnTo>
                    <a:lnTo>
                      <a:pt x="0" y="908"/>
                    </a:lnTo>
                    <a:lnTo>
                      <a:pt x="0" y="902"/>
                    </a:lnTo>
                    <a:lnTo>
                      <a:pt x="2" y="895"/>
                    </a:lnTo>
                    <a:lnTo>
                      <a:pt x="7" y="887"/>
                    </a:lnTo>
                    <a:lnTo>
                      <a:pt x="18" y="879"/>
                    </a:lnTo>
                    <a:lnTo>
                      <a:pt x="33" y="870"/>
                    </a:lnTo>
                    <a:lnTo>
                      <a:pt x="871" y="468"/>
                    </a:lnTo>
                    <a:lnTo>
                      <a:pt x="30" y="67"/>
                    </a:lnTo>
                    <a:lnTo>
                      <a:pt x="18" y="62"/>
                    </a:lnTo>
                    <a:lnTo>
                      <a:pt x="8" y="54"/>
                    </a:lnTo>
                    <a:lnTo>
                      <a:pt x="2" y="44"/>
                    </a:lnTo>
                    <a:lnTo>
                      <a:pt x="0" y="32"/>
                    </a:lnTo>
                    <a:lnTo>
                      <a:pt x="2" y="19"/>
                    </a:lnTo>
                    <a:lnTo>
                      <a:pt x="10" y="10"/>
                    </a:lnTo>
                    <a:lnTo>
                      <a:pt x="19" y="3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 noEditPoints="1"/>
              </p:cNvSpPr>
              <p:nvPr/>
            </p:nvSpPr>
            <p:spPr bwMode="auto">
              <a:xfrm>
                <a:off x="6387" y="3904"/>
                <a:ext cx="676" cy="1118"/>
              </a:xfrm>
              <a:custGeom>
                <a:avLst/>
                <a:gdLst/>
                <a:ahLst/>
                <a:cxnLst>
                  <a:cxn ang="0">
                    <a:pos x="313" y="37"/>
                  </a:cxn>
                  <a:cxn ang="0">
                    <a:pos x="258" y="54"/>
                  </a:cxn>
                  <a:cxn ang="0">
                    <a:pos x="200" y="104"/>
                  </a:cxn>
                  <a:cxn ang="0">
                    <a:pos x="157" y="199"/>
                  </a:cxn>
                  <a:cxn ang="0">
                    <a:pos x="136" y="386"/>
                  </a:cxn>
                  <a:cxn ang="0">
                    <a:pos x="135" y="594"/>
                  </a:cxn>
                  <a:cxn ang="0">
                    <a:pos x="139" y="773"/>
                  </a:cxn>
                  <a:cxn ang="0">
                    <a:pos x="163" y="929"/>
                  </a:cxn>
                  <a:cxn ang="0">
                    <a:pos x="211" y="1021"/>
                  </a:cxn>
                  <a:cxn ang="0">
                    <a:pos x="276" y="1069"/>
                  </a:cxn>
                  <a:cxn ang="0">
                    <a:pos x="338" y="1081"/>
                  </a:cxn>
                  <a:cxn ang="0">
                    <a:pos x="382" y="1075"/>
                  </a:cxn>
                  <a:cxn ang="0">
                    <a:pos x="449" y="1038"/>
                  </a:cxn>
                  <a:cxn ang="0">
                    <a:pos x="502" y="959"/>
                  </a:cxn>
                  <a:cxn ang="0">
                    <a:pos x="535" y="800"/>
                  </a:cxn>
                  <a:cxn ang="0">
                    <a:pos x="543" y="542"/>
                  </a:cxn>
                  <a:cxn ang="0">
                    <a:pos x="540" y="346"/>
                  </a:cxn>
                  <a:cxn ang="0">
                    <a:pos x="516" y="181"/>
                  </a:cxn>
                  <a:cxn ang="0">
                    <a:pos x="463" y="89"/>
                  </a:cxn>
                  <a:cxn ang="0">
                    <a:pos x="397" y="46"/>
                  </a:cxn>
                  <a:cxn ang="0">
                    <a:pos x="338" y="35"/>
                  </a:cxn>
                  <a:cxn ang="0">
                    <a:pos x="387" y="4"/>
                  </a:cxn>
                  <a:cxn ang="0">
                    <a:pos x="473" y="32"/>
                  </a:cxn>
                  <a:cxn ang="0">
                    <a:pos x="560" y="104"/>
                  </a:cxn>
                  <a:cxn ang="0">
                    <a:pos x="635" y="243"/>
                  </a:cxn>
                  <a:cxn ang="0">
                    <a:pos x="673" y="432"/>
                  </a:cxn>
                  <a:cxn ang="0">
                    <a:pos x="676" y="562"/>
                  </a:cxn>
                  <a:cxn ang="0">
                    <a:pos x="666" y="751"/>
                  </a:cxn>
                  <a:cxn ang="0">
                    <a:pos x="616" y="929"/>
                  </a:cxn>
                  <a:cxn ang="0">
                    <a:pos x="541" y="1038"/>
                  </a:cxn>
                  <a:cxn ang="0">
                    <a:pos x="452" y="1096"/>
                  </a:cxn>
                  <a:cxn ang="0">
                    <a:pos x="365" y="1116"/>
                  </a:cxn>
                  <a:cxn ang="0">
                    <a:pos x="280" y="1111"/>
                  </a:cxn>
                  <a:cxn ang="0">
                    <a:pos x="185" y="1077"/>
                  </a:cxn>
                  <a:cxn ang="0">
                    <a:pos x="96" y="994"/>
                  </a:cxn>
                  <a:cxn ang="0">
                    <a:pos x="28" y="843"/>
                  </a:cxn>
                  <a:cxn ang="0">
                    <a:pos x="3" y="670"/>
                  </a:cxn>
                  <a:cxn ang="0">
                    <a:pos x="2" y="497"/>
                  </a:cxn>
                  <a:cxn ang="0">
                    <a:pos x="21" y="308"/>
                  </a:cxn>
                  <a:cxn ang="0">
                    <a:pos x="82" y="145"/>
                  </a:cxn>
                  <a:cxn ang="0">
                    <a:pos x="171" y="50"/>
                  </a:cxn>
                  <a:cxn ang="0">
                    <a:pos x="272" y="7"/>
                  </a:cxn>
                </a:cxnLst>
                <a:rect l="0" t="0" r="r" b="b"/>
                <a:pathLst>
                  <a:path w="676" h="1118">
                    <a:moveTo>
                      <a:pt x="338" y="35"/>
                    </a:moveTo>
                    <a:lnTo>
                      <a:pt x="327" y="37"/>
                    </a:lnTo>
                    <a:lnTo>
                      <a:pt x="313" y="37"/>
                    </a:lnTo>
                    <a:lnTo>
                      <a:pt x="296" y="40"/>
                    </a:lnTo>
                    <a:lnTo>
                      <a:pt x="277" y="46"/>
                    </a:lnTo>
                    <a:lnTo>
                      <a:pt x="258" y="54"/>
                    </a:lnTo>
                    <a:lnTo>
                      <a:pt x="240" y="67"/>
                    </a:lnTo>
                    <a:lnTo>
                      <a:pt x="219" y="83"/>
                    </a:lnTo>
                    <a:lnTo>
                      <a:pt x="200" y="104"/>
                    </a:lnTo>
                    <a:lnTo>
                      <a:pt x="183" y="129"/>
                    </a:lnTo>
                    <a:lnTo>
                      <a:pt x="169" y="161"/>
                    </a:lnTo>
                    <a:lnTo>
                      <a:pt x="157" y="199"/>
                    </a:lnTo>
                    <a:lnTo>
                      <a:pt x="147" y="243"/>
                    </a:lnTo>
                    <a:lnTo>
                      <a:pt x="139" y="311"/>
                    </a:lnTo>
                    <a:lnTo>
                      <a:pt x="136" y="386"/>
                    </a:lnTo>
                    <a:lnTo>
                      <a:pt x="135" y="464"/>
                    </a:lnTo>
                    <a:lnTo>
                      <a:pt x="135" y="542"/>
                    </a:lnTo>
                    <a:lnTo>
                      <a:pt x="135" y="594"/>
                    </a:lnTo>
                    <a:lnTo>
                      <a:pt x="135" y="651"/>
                    </a:lnTo>
                    <a:lnTo>
                      <a:pt x="136" y="713"/>
                    </a:lnTo>
                    <a:lnTo>
                      <a:pt x="139" y="773"/>
                    </a:lnTo>
                    <a:lnTo>
                      <a:pt x="144" y="832"/>
                    </a:lnTo>
                    <a:lnTo>
                      <a:pt x="152" y="885"/>
                    </a:lnTo>
                    <a:lnTo>
                      <a:pt x="163" y="929"/>
                    </a:lnTo>
                    <a:lnTo>
                      <a:pt x="175" y="965"/>
                    </a:lnTo>
                    <a:lnTo>
                      <a:pt x="193" y="996"/>
                    </a:lnTo>
                    <a:lnTo>
                      <a:pt x="211" y="1021"/>
                    </a:lnTo>
                    <a:lnTo>
                      <a:pt x="232" y="1042"/>
                    </a:lnTo>
                    <a:lnTo>
                      <a:pt x="254" y="1058"/>
                    </a:lnTo>
                    <a:lnTo>
                      <a:pt x="276" y="1069"/>
                    </a:lnTo>
                    <a:lnTo>
                      <a:pt x="297" y="1077"/>
                    </a:lnTo>
                    <a:lnTo>
                      <a:pt x="319" y="1081"/>
                    </a:lnTo>
                    <a:lnTo>
                      <a:pt x="338" y="1081"/>
                    </a:lnTo>
                    <a:lnTo>
                      <a:pt x="338" y="1081"/>
                    </a:lnTo>
                    <a:lnTo>
                      <a:pt x="360" y="1080"/>
                    </a:lnTo>
                    <a:lnTo>
                      <a:pt x="382" y="1075"/>
                    </a:lnTo>
                    <a:lnTo>
                      <a:pt x="405" y="1067"/>
                    </a:lnTo>
                    <a:lnTo>
                      <a:pt x="427" y="1054"/>
                    </a:lnTo>
                    <a:lnTo>
                      <a:pt x="449" y="1038"/>
                    </a:lnTo>
                    <a:lnTo>
                      <a:pt x="469" y="1018"/>
                    </a:lnTo>
                    <a:lnTo>
                      <a:pt x="487" y="991"/>
                    </a:lnTo>
                    <a:lnTo>
                      <a:pt x="502" y="959"/>
                    </a:lnTo>
                    <a:lnTo>
                      <a:pt x="515" y="923"/>
                    </a:lnTo>
                    <a:lnTo>
                      <a:pt x="524" y="880"/>
                    </a:lnTo>
                    <a:lnTo>
                      <a:pt x="535" y="800"/>
                    </a:lnTo>
                    <a:lnTo>
                      <a:pt x="540" y="718"/>
                    </a:lnTo>
                    <a:lnTo>
                      <a:pt x="543" y="632"/>
                    </a:lnTo>
                    <a:lnTo>
                      <a:pt x="543" y="542"/>
                    </a:lnTo>
                    <a:lnTo>
                      <a:pt x="543" y="478"/>
                    </a:lnTo>
                    <a:lnTo>
                      <a:pt x="541" y="413"/>
                    </a:lnTo>
                    <a:lnTo>
                      <a:pt x="540" y="346"/>
                    </a:lnTo>
                    <a:lnTo>
                      <a:pt x="535" y="283"/>
                    </a:lnTo>
                    <a:lnTo>
                      <a:pt x="527" y="226"/>
                    </a:lnTo>
                    <a:lnTo>
                      <a:pt x="516" y="181"/>
                    </a:lnTo>
                    <a:lnTo>
                      <a:pt x="501" y="143"/>
                    </a:lnTo>
                    <a:lnTo>
                      <a:pt x="483" y="113"/>
                    </a:lnTo>
                    <a:lnTo>
                      <a:pt x="463" y="89"/>
                    </a:lnTo>
                    <a:lnTo>
                      <a:pt x="441" y="70"/>
                    </a:lnTo>
                    <a:lnTo>
                      <a:pt x="419" y="56"/>
                    </a:lnTo>
                    <a:lnTo>
                      <a:pt x="397" y="46"/>
                    </a:lnTo>
                    <a:lnTo>
                      <a:pt x="376" y="40"/>
                    </a:lnTo>
                    <a:lnTo>
                      <a:pt x="355" y="37"/>
                    </a:lnTo>
                    <a:lnTo>
                      <a:pt x="338" y="35"/>
                    </a:lnTo>
                    <a:close/>
                    <a:moveTo>
                      <a:pt x="338" y="0"/>
                    </a:moveTo>
                    <a:lnTo>
                      <a:pt x="360" y="0"/>
                    </a:lnTo>
                    <a:lnTo>
                      <a:pt x="387" y="4"/>
                    </a:lnTo>
                    <a:lnTo>
                      <a:pt x="413" y="10"/>
                    </a:lnTo>
                    <a:lnTo>
                      <a:pt x="443" y="19"/>
                    </a:lnTo>
                    <a:lnTo>
                      <a:pt x="473" y="32"/>
                    </a:lnTo>
                    <a:lnTo>
                      <a:pt x="502" y="50"/>
                    </a:lnTo>
                    <a:lnTo>
                      <a:pt x="532" y="73"/>
                    </a:lnTo>
                    <a:lnTo>
                      <a:pt x="560" y="104"/>
                    </a:lnTo>
                    <a:lnTo>
                      <a:pt x="587" y="138"/>
                    </a:lnTo>
                    <a:lnTo>
                      <a:pt x="610" y="181"/>
                    </a:lnTo>
                    <a:lnTo>
                      <a:pt x="635" y="243"/>
                    </a:lnTo>
                    <a:lnTo>
                      <a:pt x="654" y="305"/>
                    </a:lnTo>
                    <a:lnTo>
                      <a:pt x="665" y="369"/>
                    </a:lnTo>
                    <a:lnTo>
                      <a:pt x="673" y="432"/>
                    </a:lnTo>
                    <a:lnTo>
                      <a:pt x="676" y="497"/>
                    </a:lnTo>
                    <a:lnTo>
                      <a:pt x="676" y="562"/>
                    </a:lnTo>
                    <a:lnTo>
                      <a:pt x="676" y="562"/>
                    </a:lnTo>
                    <a:lnTo>
                      <a:pt x="676" y="626"/>
                    </a:lnTo>
                    <a:lnTo>
                      <a:pt x="673" y="689"/>
                    </a:lnTo>
                    <a:lnTo>
                      <a:pt x="666" y="751"/>
                    </a:lnTo>
                    <a:lnTo>
                      <a:pt x="655" y="811"/>
                    </a:lnTo>
                    <a:lnTo>
                      <a:pt x="638" y="872"/>
                    </a:lnTo>
                    <a:lnTo>
                      <a:pt x="616" y="929"/>
                    </a:lnTo>
                    <a:lnTo>
                      <a:pt x="593" y="972"/>
                    </a:lnTo>
                    <a:lnTo>
                      <a:pt x="568" y="1008"/>
                    </a:lnTo>
                    <a:lnTo>
                      <a:pt x="541" y="1038"/>
                    </a:lnTo>
                    <a:lnTo>
                      <a:pt x="512" y="1062"/>
                    </a:lnTo>
                    <a:lnTo>
                      <a:pt x="482" y="1081"/>
                    </a:lnTo>
                    <a:lnTo>
                      <a:pt x="452" y="1096"/>
                    </a:lnTo>
                    <a:lnTo>
                      <a:pt x="422" y="1107"/>
                    </a:lnTo>
                    <a:lnTo>
                      <a:pt x="393" y="1113"/>
                    </a:lnTo>
                    <a:lnTo>
                      <a:pt x="365" y="1116"/>
                    </a:lnTo>
                    <a:lnTo>
                      <a:pt x="338" y="1118"/>
                    </a:lnTo>
                    <a:lnTo>
                      <a:pt x="310" y="1116"/>
                    </a:lnTo>
                    <a:lnTo>
                      <a:pt x="280" y="1111"/>
                    </a:lnTo>
                    <a:lnTo>
                      <a:pt x="249" y="1104"/>
                    </a:lnTo>
                    <a:lnTo>
                      <a:pt x="218" y="1092"/>
                    </a:lnTo>
                    <a:lnTo>
                      <a:pt x="185" y="1077"/>
                    </a:lnTo>
                    <a:lnTo>
                      <a:pt x="154" y="1054"/>
                    </a:lnTo>
                    <a:lnTo>
                      <a:pt x="124" y="1027"/>
                    </a:lnTo>
                    <a:lnTo>
                      <a:pt x="96" y="994"/>
                    </a:lnTo>
                    <a:lnTo>
                      <a:pt x="71" y="954"/>
                    </a:lnTo>
                    <a:lnTo>
                      <a:pt x="47" y="899"/>
                    </a:lnTo>
                    <a:lnTo>
                      <a:pt x="28" y="843"/>
                    </a:lnTo>
                    <a:lnTo>
                      <a:pt x="16" y="785"/>
                    </a:lnTo>
                    <a:lnTo>
                      <a:pt x="8" y="727"/>
                    </a:lnTo>
                    <a:lnTo>
                      <a:pt x="3" y="670"/>
                    </a:lnTo>
                    <a:lnTo>
                      <a:pt x="2" y="616"/>
                    </a:lnTo>
                    <a:lnTo>
                      <a:pt x="0" y="562"/>
                    </a:lnTo>
                    <a:lnTo>
                      <a:pt x="2" y="497"/>
                    </a:lnTo>
                    <a:lnTo>
                      <a:pt x="5" y="434"/>
                    </a:lnTo>
                    <a:lnTo>
                      <a:pt x="11" y="370"/>
                    </a:lnTo>
                    <a:lnTo>
                      <a:pt x="21" y="308"/>
                    </a:lnTo>
                    <a:lnTo>
                      <a:pt x="36" y="250"/>
                    </a:lnTo>
                    <a:lnTo>
                      <a:pt x="58" y="192"/>
                    </a:lnTo>
                    <a:lnTo>
                      <a:pt x="82" y="145"/>
                    </a:lnTo>
                    <a:lnTo>
                      <a:pt x="110" y="107"/>
                    </a:lnTo>
                    <a:lnTo>
                      <a:pt x="139" y="75"/>
                    </a:lnTo>
                    <a:lnTo>
                      <a:pt x="171" y="50"/>
                    </a:lnTo>
                    <a:lnTo>
                      <a:pt x="204" y="31"/>
                    </a:lnTo>
                    <a:lnTo>
                      <a:pt x="238" y="16"/>
                    </a:lnTo>
                    <a:lnTo>
                      <a:pt x="272" y="7"/>
                    </a:lnTo>
                    <a:lnTo>
                      <a:pt x="305" y="2"/>
                    </a:lnTo>
                    <a:lnTo>
                      <a:pt x="3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-39271" y="1893772"/>
            <a:ext cx="236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06CA"/>
                </a:solidFill>
              </a:rPr>
              <a:t>Regular</a:t>
            </a:r>
            <a:endParaRPr lang="en-US" sz="3200" dirty="0">
              <a:solidFill>
                <a:srgbClr val="7F06CA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33622" y="2050525"/>
            <a:ext cx="671554" cy="287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80696" y="1877457"/>
            <a:ext cx="254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Simple roots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2874533"/>
            <a:ext cx="940890" cy="4027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35" y="2861343"/>
            <a:ext cx="2266763" cy="4402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9908" y="2843267"/>
            <a:ext cx="4266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</a:rPr>
              <a:t>Weyl</a:t>
            </a:r>
            <a:r>
              <a:rPr lang="en-US" sz="2800" dirty="0" smtClean="0">
                <a:solidFill>
                  <a:srgbClr val="0033CC"/>
                </a:solidFill>
              </a:rPr>
              <a:t> group image such that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37" y="3664454"/>
            <a:ext cx="5951085" cy="5502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1446" y="951024"/>
            <a:ext cx="8776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9966"/>
                </a:solidFill>
              </a:rPr>
              <a:t>Repeat computation of </a:t>
            </a:r>
            <a:r>
              <a:rPr lang="en-US" sz="3200" dirty="0" err="1" smtClean="0">
                <a:solidFill>
                  <a:srgbClr val="339966"/>
                </a:solidFill>
              </a:rPr>
              <a:t>Callias</a:t>
            </a:r>
            <a:r>
              <a:rPr lang="en-US" sz="3200" dirty="0" smtClean="0">
                <a:solidFill>
                  <a:srgbClr val="339966"/>
                </a:solidFill>
              </a:rPr>
              <a:t>; E. Weinberg to find:</a:t>
            </a:r>
            <a:endParaRPr lang="en-US" sz="3200" dirty="0">
              <a:solidFill>
                <a:srgbClr val="3399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56" y="1930931"/>
            <a:ext cx="2880360" cy="510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4" y="4577548"/>
            <a:ext cx="6042438" cy="506572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2451532" y="6074650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6059878" y="3903076"/>
            <a:ext cx="3099394" cy="2716904"/>
            <a:chOff x="6059878" y="3903076"/>
            <a:chExt cx="3099394" cy="2716904"/>
          </a:xfrm>
        </p:grpSpPr>
        <p:grpSp>
          <p:nvGrpSpPr>
            <p:cNvPr id="130" name="Group 129"/>
            <p:cNvGrpSpPr/>
            <p:nvPr/>
          </p:nvGrpSpPr>
          <p:grpSpPr>
            <a:xfrm>
              <a:off x="6108226" y="4333980"/>
              <a:ext cx="2667000" cy="2286000"/>
              <a:chOff x="228600" y="762000"/>
              <a:chExt cx="6934200" cy="5562600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>
                <a:off x="2743200" y="762000"/>
                <a:ext cx="0" cy="5410200"/>
              </a:xfrm>
              <a:prstGeom prst="line">
                <a:avLst/>
              </a:prstGeom>
              <a:ln w="762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4114800" y="838200"/>
                <a:ext cx="0" cy="5410200"/>
              </a:xfrm>
              <a:prstGeom prst="line">
                <a:avLst/>
              </a:prstGeom>
              <a:ln w="762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5638800" y="838200"/>
                <a:ext cx="0" cy="5410200"/>
              </a:xfrm>
              <a:prstGeom prst="line">
                <a:avLst/>
              </a:prstGeom>
              <a:ln w="762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7086600" y="914400"/>
                <a:ext cx="0" cy="5410200"/>
              </a:xfrm>
              <a:prstGeom prst="line">
                <a:avLst/>
              </a:prstGeom>
              <a:ln w="7620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228600" y="4953000"/>
                <a:ext cx="68580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85800" y="3810000"/>
                <a:ext cx="33528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228600" y="3352800"/>
                <a:ext cx="2514600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2743200" y="2514600"/>
                <a:ext cx="1371600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2743200" y="2133600"/>
                <a:ext cx="1371600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4114800" y="3124200"/>
                <a:ext cx="1524000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4114800" y="3505200"/>
                <a:ext cx="1524000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5638800" y="2362200"/>
                <a:ext cx="1524000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638800" y="3886200"/>
                <a:ext cx="1524000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8436847" y="3903076"/>
              <a:ext cx="722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33CC"/>
                  </a:solidFill>
                </a:rPr>
                <a:t>D3</a:t>
              </a:r>
              <a:endParaRPr lang="en-US" sz="3200" dirty="0">
                <a:solidFill>
                  <a:srgbClr val="0033CC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059878" y="5981378"/>
              <a:ext cx="722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D1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08" y="2014616"/>
            <a:ext cx="753783" cy="40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12" grpId="0"/>
      <p:bldP spid="19" grpId="0"/>
      <p:bldP spid="1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Properties of </a:t>
            </a:r>
            <a:r>
              <a:rPr lang="en-US" dirty="0" smtClean="0">
                <a:latin typeface="Script MT Bold" panose="03040602040607080904" pitchFamily="66" charset="0"/>
              </a:rPr>
              <a:t>M</a:t>
            </a:r>
            <a:endParaRPr lang="en-US" dirty="0">
              <a:latin typeface="Script MT Bold" panose="030406020406070809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7004" y="236443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has an action of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300" y="41001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2800" dirty="0" smtClean="0">
                <a:solidFill>
                  <a:srgbClr val="FF0000"/>
                </a:solidFill>
              </a:rPr>
              <a:t>-action: global gauge transformations commuting with X</a:t>
            </a:r>
            <a:r>
              <a:rPr lang="en-US" sz="2800" baseline="-25000" dirty="0" smtClean="0">
                <a:solidFill>
                  <a:srgbClr val="FF0000"/>
                </a:solidFill>
                <a:sym typeface="Mathematica1"/>
              </a:rPr>
              <a:t>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91354" y="3212104"/>
            <a:ext cx="431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9966"/>
                </a:solidFill>
              </a:rPr>
              <a:t>so(3): spatial rotations</a:t>
            </a:r>
            <a:endParaRPr lang="en-US" sz="3200" dirty="0">
              <a:solidFill>
                <a:srgbClr val="339966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3968" y="1274223"/>
            <a:ext cx="8330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C00000"/>
                </a:solidFill>
              </a:rPr>
              <a:t>Hyperkähler</a:t>
            </a:r>
            <a:r>
              <a:rPr lang="en-US" sz="3000" dirty="0" smtClean="0">
                <a:solidFill>
                  <a:srgbClr val="C00000"/>
                </a:solidFill>
              </a:rPr>
              <a:t> (with singular loci - monopole bubbling) 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804854" y="5424874"/>
            <a:ext cx="1524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5791200" y="3048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91200" y="8382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223"/>
            <a:ext cx="615019" cy="515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43" y="2371800"/>
            <a:ext cx="670924" cy="561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64" y="2400116"/>
            <a:ext cx="2199545" cy="589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1" y="5361921"/>
            <a:ext cx="1787867" cy="589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07" y="5390497"/>
            <a:ext cx="4061460" cy="55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1" grpId="0"/>
      <p:bldP spid="47" grpId="0"/>
      <p:bldP spid="48" grpId="0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76" y="2493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cript MT Bold" panose="03040602040607080904" pitchFamily="66" charset="0"/>
              </a:rPr>
              <a:t>N</a:t>
            </a:r>
            <a:r>
              <a:rPr lang="en-US" dirty="0" smtClean="0"/>
              <a:t>=2 Super-Yang-Mills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3497" y="1219363"/>
            <a:ext cx="556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econd real </a:t>
            </a:r>
            <a:r>
              <a:rPr lang="en-US" sz="3600" dirty="0" err="1" smtClean="0">
                <a:solidFill>
                  <a:srgbClr val="FF0000"/>
                </a:solidFill>
              </a:rPr>
              <a:t>adjoint</a:t>
            </a:r>
            <a:r>
              <a:rPr lang="en-US" sz="3600" dirty="0" smtClean="0">
                <a:solidFill>
                  <a:srgbClr val="FF0000"/>
                </a:solidFill>
              </a:rPr>
              <a:t> scalar Y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4889" y="210557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Vacuum requires  [X</a:t>
            </a:r>
            <a:r>
              <a:rPr lang="en-US" sz="2800" baseline="-25000" dirty="0" smtClean="0">
                <a:solidFill>
                  <a:srgbClr val="C00000"/>
                </a:solidFill>
                <a:sym typeface="Mathematica1"/>
              </a:rPr>
              <a:t>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, Y</a:t>
            </a:r>
            <a:r>
              <a:rPr lang="en-US" sz="2800" baseline="-25000" dirty="0" smtClean="0">
                <a:solidFill>
                  <a:srgbClr val="C00000"/>
                </a:solidFill>
                <a:sym typeface="Mathematica1"/>
              </a:rPr>
              <a:t></a:t>
            </a:r>
            <a:r>
              <a:rPr lang="en-US" sz="2800" dirty="0" smtClean="0">
                <a:solidFill>
                  <a:srgbClr val="C00000"/>
                </a:solidFill>
                <a:sym typeface="Mathematica1"/>
              </a:rPr>
              <a:t>]=0.    </a:t>
            </a:r>
          </a:p>
        </p:txBody>
      </p:sp>
      <p:grpSp>
        <p:nvGrpSpPr>
          <p:cNvPr id="26645" name="Group 2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26444" y="2877211"/>
            <a:ext cx="6252563" cy="571500"/>
            <a:chOff x="820" y="2289"/>
            <a:chExt cx="18424" cy="1684"/>
          </a:xfrm>
          <a:solidFill>
            <a:srgbClr val="0033CC"/>
          </a:solidFill>
        </p:grpSpPr>
        <p:sp>
          <p:nvSpPr>
            <p:cNvPr id="26647" name="Freeform 23"/>
            <p:cNvSpPr>
              <a:spLocks/>
            </p:cNvSpPr>
            <p:nvPr/>
          </p:nvSpPr>
          <p:spPr bwMode="auto">
            <a:xfrm>
              <a:off x="820" y="2533"/>
              <a:ext cx="1310" cy="1109"/>
            </a:xfrm>
            <a:custGeom>
              <a:avLst/>
              <a:gdLst/>
              <a:ahLst/>
              <a:cxnLst>
                <a:cxn ang="0">
                  <a:pos x="1140" y="6"/>
                </a:cxn>
                <a:cxn ang="0">
                  <a:pos x="1299" y="0"/>
                </a:cxn>
                <a:cxn ang="0">
                  <a:pos x="1310" y="12"/>
                </a:cxn>
                <a:cxn ang="0">
                  <a:pos x="1305" y="41"/>
                </a:cxn>
                <a:cxn ang="0">
                  <a:pos x="1276" y="47"/>
                </a:cxn>
                <a:cxn ang="0">
                  <a:pos x="1072" y="134"/>
                </a:cxn>
                <a:cxn ang="0">
                  <a:pos x="930" y="285"/>
                </a:cxn>
                <a:cxn ang="0">
                  <a:pos x="743" y="482"/>
                </a:cxn>
                <a:cxn ang="0">
                  <a:pos x="839" y="714"/>
                </a:cxn>
                <a:cxn ang="0">
                  <a:pos x="953" y="987"/>
                </a:cxn>
                <a:cxn ang="0">
                  <a:pos x="1027" y="1057"/>
                </a:cxn>
                <a:cxn ang="0">
                  <a:pos x="1106" y="1057"/>
                </a:cxn>
                <a:cxn ang="0">
                  <a:pos x="1117" y="1080"/>
                </a:cxn>
                <a:cxn ang="0">
                  <a:pos x="1106" y="1103"/>
                </a:cxn>
                <a:cxn ang="0">
                  <a:pos x="1089" y="1109"/>
                </a:cxn>
                <a:cxn ang="0">
                  <a:pos x="913" y="1103"/>
                </a:cxn>
                <a:cxn ang="0">
                  <a:pos x="754" y="1109"/>
                </a:cxn>
                <a:cxn ang="0">
                  <a:pos x="697" y="1109"/>
                </a:cxn>
                <a:cxn ang="0">
                  <a:pos x="686" y="1086"/>
                </a:cxn>
                <a:cxn ang="0">
                  <a:pos x="697" y="1063"/>
                </a:cxn>
                <a:cxn ang="0">
                  <a:pos x="771" y="1045"/>
                </a:cxn>
                <a:cxn ang="0">
                  <a:pos x="811" y="1010"/>
                </a:cxn>
                <a:cxn ang="0">
                  <a:pos x="805" y="987"/>
                </a:cxn>
                <a:cxn ang="0">
                  <a:pos x="334" y="935"/>
                </a:cxn>
                <a:cxn ang="0">
                  <a:pos x="295" y="987"/>
                </a:cxn>
                <a:cxn ang="0">
                  <a:pos x="300" y="1040"/>
                </a:cxn>
                <a:cxn ang="0">
                  <a:pos x="340" y="1057"/>
                </a:cxn>
                <a:cxn ang="0">
                  <a:pos x="363" y="1057"/>
                </a:cxn>
                <a:cxn ang="0">
                  <a:pos x="374" y="1074"/>
                </a:cxn>
                <a:cxn ang="0">
                  <a:pos x="363" y="1103"/>
                </a:cxn>
                <a:cxn ang="0">
                  <a:pos x="346" y="1109"/>
                </a:cxn>
                <a:cxn ang="0">
                  <a:pos x="96" y="1109"/>
                </a:cxn>
                <a:cxn ang="0">
                  <a:pos x="0" y="1103"/>
                </a:cxn>
                <a:cxn ang="0">
                  <a:pos x="0" y="1092"/>
                </a:cxn>
                <a:cxn ang="0">
                  <a:pos x="11" y="1063"/>
                </a:cxn>
                <a:cxn ang="0">
                  <a:pos x="113" y="1045"/>
                </a:cxn>
                <a:cxn ang="0">
                  <a:pos x="289" y="923"/>
                </a:cxn>
                <a:cxn ang="0">
                  <a:pos x="425" y="76"/>
                </a:cxn>
                <a:cxn ang="0">
                  <a:pos x="317" y="47"/>
                </a:cxn>
                <a:cxn ang="0">
                  <a:pos x="289" y="41"/>
                </a:cxn>
                <a:cxn ang="0">
                  <a:pos x="283" y="18"/>
                </a:cxn>
                <a:cxn ang="0">
                  <a:pos x="295" y="0"/>
                </a:cxn>
                <a:cxn ang="0">
                  <a:pos x="363" y="0"/>
                </a:cxn>
                <a:cxn ang="0">
                  <a:pos x="590" y="0"/>
                </a:cxn>
                <a:cxn ang="0">
                  <a:pos x="697" y="0"/>
                </a:cxn>
                <a:cxn ang="0">
                  <a:pos x="709" y="18"/>
                </a:cxn>
                <a:cxn ang="0">
                  <a:pos x="697" y="47"/>
                </a:cxn>
                <a:cxn ang="0">
                  <a:pos x="624" y="58"/>
                </a:cxn>
                <a:cxn ang="0">
                  <a:pos x="584" y="99"/>
                </a:cxn>
                <a:cxn ang="0">
                  <a:pos x="726" y="441"/>
                </a:cxn>
                <a:cxn ang="0">
                  <a:pos x="993" y="145"/>
                </a:cxn>
                <a:cxn ang="0">
                  <a:pos x="1015" y="99"/>
                </a:cxn>
                <a:cxn ang="0">
                  <a:pos x="993" y="58"/>
                </a:cxn>
                <a:cxn ang="0">
                  <a:pos x="959" y="47"/>
                </a:cxn>
                <a:cxn ang="0">
                  <a:pos x="936" y="41"/>
                </a:cxn>
                <a:cxn ang="0">
                  <a:pos x="936" y="6"/>
                </a:cxn>
                <a:cxn ang="0">
                  <a:pos x="959" y="0"/>
                </a:cxn>
              </a:cxnLst>
              <a:rect l="0" t="0" r="r" b="b"/>
              <a:pathLst>
                <a:path w="1310" h="1109">
                  <a:moveTo>
                    <a:pt x="964" y="0"/>
                  </a:moveTo>
                  <a:lnTo>
                    <a:pt x="1049" y="0"/>
                  </a:lnTo>
                  <a:lnTo>
                    <a:pt x="1140" y="6"/>
                  </a:lnTo>
                  <a:lnTo>
                    <a:pt x="1214" y="0"/>
                  </a:lnTo>
                  <a:lnTo>
                    <a:pt x="1288" y="0"/>
                  </a:lnTo>
                  <a:lnTo>
                    <a:pt x="1299" y="0"/>
                  </a:lnTo>
                  <a:lnTo>
                    <a:pt x="1305" y="6"/>
                  </a:lnTo>
                  <a:lnTo>
                    <a:pt x="1310" y="12"/>
                  </a:lnTo>
                  <a:lnTo>
                    <a:pt x="1310" y="12"/>
                  </a:lnTo>
                  <a:lnTo>
                    <a:pt x="1310" y="18"/>
                  </a:lnTo>
                  <a:lnTo>
                    <a:pt x="1310" y="29"/>
                  </a:lnTo>
                  <a:lnTo>
                    <a:pt x="1305" y="41"/>
                  </a:lnTo>
                  <a:lnTo>
                    <a:pt x="1299" y="47"/>
                  </a:lnTo>
                  <a:lnTo>
                    <a:pt x="1288" y="47"/>
                  </a:lnTo>
                  <a:lnTo>
                    <a:pt x="1276" y="47"/>
                  </a:lnTo>
                  <a:lnTo>
                    <a:pt x="1191" y="64"/>
                  </a:lnTo>
                  <a:lnTo>
                    <a:pt x="1123" y="93"/>
                  </a:lnTo>
                  <a:lnTo>
                    <a:pt x="1072" y="134"/>
                  </a:lnTo>
                  <a:lnTo>
                    <a:pt x="1038" y="169"/>
                  </a:lnTo>
                  <a:lnTo>
                    <a:pt x="993" y="221"/>
                  </a:lnTo>
                  <a:lnTo>
                    <a:pt x="930" y="285"/>
                  </a:lnTo>
                  <a:lnTo>
                    <a:pt x="868" y="354"/>
                  </a:lnTo>
                  <a:lnTo>
                    <a:pt x="805" y="424"/>
                  </a:lnTo>
                  <a:lnTo>
                    <a:pt x="743" y="482"/>
                  </a:lnTo>
                  <a:lnTo>
                    <a:pt x="771" y="546"/>
                  </a:lnTo>
                  <a:lnTo>
                    <a:pt x="800" y="627"/>
                  </a:lnTo>
                  <a:lnTo>
                    <a:pt x="839" y="714"/>
                  </a:lnTo>
                  <a:lnTo>
                    <a:pt x="879" y="813"/>
                  </a:lnTo>
                  <a:lnTo>
                    <a:pt x="919" y="906"/>
                  </a:lnTo>
                  <a:lnTo>
                    <a:pt x="953" y="987"/>
                  </a:lnTo>
                  <a:lnTo>
                    <a:pt x="970" y="1028"/>
                  </a:lnTo>
                  <a:lnTo>
                    <a:pt x="993" y="1045"/>
                  </a:lnTo>
                  <a:lnTo>
                    <a:pt x="1027" y="1057"/>
                  </a:lnTo>
                  <a:lnTo>
                    <a:pt x="1089" y="1057"/>
                  </a:lnTo>
                  <a:lnTo>
                    <a:pt x="1095" y="1057"/>
                  </a:lnTo>
                  <a:lnTo>
                    <a:pt x="1106" y="1057"/>
                  </a:lnTo>
                  <a:lnTo>
                    <a:pt x="1112" y="1063"/>
                  </a:lnTo>
                  <a:lnTo>
                    <a:pt x="1117" y="1069"/>
                  </a:lnTo>
                  <a:lnTo>
                    <a:pt x="1117" y="1080"/>
                  </a:lnTo>
                  <a:lnTo>
                    <a:pt x="1117" y="1092"/>
                  </a:lnTo>
                  <a:lnTo>
                    <a:pt x="1112" y="1098"/>
                  </a:lnTo>
                  <a:lnTo>
                    <a:pt x="1106" y="1103"/>
                  </a:lnTo>
                  <a:lnTo>
                    <a:pt x="1100" y="1109"/>
                  </a:lnTo>
                  <a:lnTo>
                    <a:pt x="1095" y="1109"/>
                  </a:lnTo>
                  <a:lnTo>
                    <a:pt x="1089" y="1109"/>
                  </a:lnTo>
                  <a:lnTo>
                    <a:pt x="1032" y="1109"/>
                  </a:lnTo>
                  <a:lnTo>
                    <a:pt x="964" y="1103"/>
                  </a:lnTo>
                  <a:lnTo>
                    <a:pt x="913" y="1103"/>
                  </a:lnTo>
                  <a:lnTo>
                    <a:pt x="868" y="1103"/>
                  </a:lnTo>
                  <a:lnTo>
                    <a:pt x="811" y="1109"/>
                  </a:lnTo>
                  <a:lnTo>
                    <a:pt x="754" y="1109"/>
                  </a:lnTo>
                  <a:lnTo>
                    <a:pt x="709" y="1109"/>
                  </a:lnTo>
                  <a:lnTo>
                    <a:pt x="703" y="1109"/>
                  </a:lnTo>
                  <a:lnTo>
                    <a:pt x="697" y="1109"/>
                  </a:lnTo>
                  <a:lnTo>
                    <a:pt x="692" y="1103"/>
                  </a:lnTo>
                  <a:lnTo>
                    <a:pt x="686" y="1098"/>
                  </a:lnTo>
                  <a:lnTo>
                    <a:pt x="686" y="1086"/>
                  </a:lnTo>
                  <a:lnTo>
                    <a:pt x="686" y="1074"/>
                  </a:lnTo>
                  <a:lnTo>
                    <a:pt x="692" y="1069"/>
                  </a:lnTo>
                  <a:lnTo>
                    <a:pt x="697" y="1063"/>
                  </a:lnTo>
                  <a:lnTo>
                    <a:pt x="709" y="1057"/>
                  </a:lnTo>
                  <a:lnTo>
                    <a:pt x="720" y="1057"/>
                  </a:lnTo>
                  <a:lnTo>
                    <a:pt x="771" y="1045"/>
                  </a:lnTo>
                  <a:lnTo>
                    <a:pt x="800" y="1028"/>
                  </a:lnTo>
                  <a:lnTo>
                    <a:pt x="811" y="1010"/>
                  </a:lnTo>
                  <a:lnTo>
                    <a:pt x="811" y="1010"/>
                  </a:lnTo>
                  <a:lnTo>
                    <a:pt x="811" y="1005"/>
                  </a:lnTo>
                  <a:lnTo>
                    <a:pt x="805" y="999"/>
                  </a:lnTo>
                  <a:lnTo>
                    <a:pt x="805" y="987"/>
                  </a:lnTo>
                  <a:lnTo>
                    <a:pt x="641" y="598"/>
                  </a:lnTo>
                  <a:lnTo>
                    <a:pt x="499" y="761"/>
                  </a:lnTo>
                  <a:lnTo>
                    <a:pt x="334" y="935"/>
                  </a:lnTo>
                  <a:lnTo>
                    <a:pt x="323" y="952"/>
                  </a:lnTo>
                  <a:lnTo>
                    <a:pt x="306" y="970"/>
                  </a:lnTo>
                  <a:lnTo>
                    <a:pt x="295" y="987"/>
                  </a:lnTo>
                  <a:lnTo>
                    <a:pt x="295" y="1010"/>
                  </a:lnTo>
                  <a:lnTo>
                    <a:pt x="295" y="1028"/>
                  </a:lnTo>
                  <a:lnTo>
                    <a:pt x="300" y="1040"/>
                  </a:lnTo>
                  <a:lnTo>
                    <a:pt x="312" y="1045"/>
                  </a:lnTo>
                  <a:lnTo>
                    <a:pt x="323" y="1051"/>
                  </a:lnTo>
                  <a:lnTo>
                    <a:pt x="340" y="1057"/>
                  </a:lnTo>
                  <a:lnTo>
                    <a:pt x="346" y="1057"/>
                  </a:lnTo>
                  <a:lnTo>
                    <a:pt x="357" y="1057"/>
                  </a:lnTo>
                  <a:lnTo>
                    <a:pt x="363" y="1057"/>
                  </a:lnTo>
                  <a:lnTo>
                    <a:pt x="368" y="1063"/>
                  </a:lnTo>
                  <a:lnTo>
                    <a:pt x="374" y="1069"/>
                  </a:lnTo>
                  <a:lnTo>
                    <a:pt x="374" y="1074"/>
                  </a:lnTo>
                  <a:lnTo>
                    <a:pt x="374" y="1092"/>
                  </a:lnTo>
                  <a:lnTo>
                    <a:pt x="368" y="1098"/>
                  </a:lnTo>
                  <a:lnTo>
                    <a:pt x="363" y="1103"/>
                  </a:lnTo>
                  <a:lnTo>
                    <a:pt x="357" y="1109"/>
                  </a:lnTo>
                  <a:lnTo>
                    <a:pt x="351" y="1109"/>
                  </a:lnTo>
                  <a:lnTo>
                    <a:pt x="346" y="1109"/>
                  </a:lnTo>
                  <a:lnTo>
                    <a:pt x="261" y="1109"/>
                  </a:lnTo>
                  <a:lnTo>
                    <a:pt x="170" y="1103"/>
                  </a:lnTo>
                  <a:lnTo>
                    <a:pt x="96" y="1109"/>
                  </a:lnTo>
                  <a:lnTo>
                    <a:pt x="17" y="1109"/>
                  </a:lnTo>
                  <a:lnTo>
                    <a:pt x="5" y="1109"/>
                  </a:lnTo>
                  <a:lnTo>
                    <a:pt x="0" y="1103"/>
                  </a:lnTo>
                  <a:lnTo>
                    <a:pt x="0" y="1098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0" y="1074"/>
                  </a:lnTo>
                  <a:lnTo>
                    <a:pt x="5" y="1069"/>
                  </a:lnTo>
                  <a:lnTo>
                    <a:pt x="11" y="1063"/>
                  </a:lnTo>
                  <a:lnTo>
                    <a:pt x="22" y="1057"/>
                  </a:lnTo>
                  <a:lnTo>
                    <a:pt x="34" y="1057"/>
                  </a:lnTo>
                  <a:lnTo>
                    <a:pt x="113" y="1045"/>
                  </a:lnTo>
                  <a:lnTo>
                    <a:pt x="192" y="1010"/>
                  </a:lnTo>
                  <a:lnTo>
                    <a:pt x="266" y="941"/>
                  </a:lnTo>
                  <a:lnTo>
                    <a:pt x="289" y="923"/>
                  </a:lnTo>
                  <a:lnTo>
                    <a:pt x="624" y="552"/>
                  </a:lnTo>
                  <a:lnTo>
                    <a:pt x="436" y="99"/>
                  </a:lnTo>
                  <a:lnTo>
                    <a:pt x="425" y="76"/>
                  </a:lnTo>
                  <a:lnTo>
                    <a:pt x="408" y="58"/>
                  </a:lnTo>
                  <a:lnTo>
                    <a:pt x="374" y="52"/>
                  </a:lnTo>
                  <a:lnTo>
                    <a:pt x="317" y="47"/>
                  </a:lnTo>
                  <a:lnTo>
                    <a:pt x="306" y="47"/>
                  </a:lnTo>
                  <a:lnTo>
                    <a:pt x="295" y="47"/>
                  </a:lnTo>
                  <a:lnTo>
                    <a:pt x="289" y="41"/>
                  </a:lnTo>
                  <a:lnTo>
                    <a:pt x="283" y="41"/>
                  </a:lnTo>
                  <a:lnTo>
                    <a:pt x="278" y="29"/>
                  </a:lnTo>
                  <a:lnTo>
                    <a:pt x="283" y="18"/>
                  </a:lnTo>
                  <a:lnTo>
                    <a:pt x="283" y="6"/>
                  </a:lnTo>
                  <a:lnTo>
                    <a:pt x="289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63" y="0"/>
                  </a:lnTo>
                  <a:lnTo>
                    <a:pt x="431" y="0"/>
                  </a:lnTo>
                  <a:lnTo>
                    <a:pt x="488" y="6"/>
                  </a:lnTo>
                  <a:lnTo>
                    <a:pt x="590" y="0"/>
                  </a:lnTo>
                  <a:lnTo>
                    <a:pt x="686" y="0"/>
                  </a:lnTo>
                  <a:lnTo>
                    <a:pt x="692" y="0"/>
                  </a:lnTo>
                  <a:lnTo>
                    <a:pt x="697" y="0"/>
                  </a:lnTo>
                  <a:lnTo>
                    <a:pt x="703" y="0"/>
                  </a:lnTo>
                  <a:lnTo>
                    <a:pt x="709" y="6"/>
                  </a:lnTo>
                  <a:lnTo>
                    <a:pt x="709" y="18"/>
                  </a:lnTo>
                  <a:lnTo>
                    <a:pt x="709" y="29"/>
                  </a:lnTo>
                  <a:lnTo>
                    <a:pt x="703" y="41"/>
                  </a:lnTo>
                  <a:lnTo>
                    <a:pt x="697" y="47"/>
                  </a:lnTo>
                  <a:lnTo>
                    <a:pt x="692" y="47"/>
                  </a:lnTo>
                  <a:lnTo>
                    <a:pt x="680" y="47"/>
                  </a:lnTo>
                  <a:lnTo>
                    <a:pt x="624" y="58"/>
                  </a:lnTo>
                  <a:lnTo>
                    <a:pt x="595" y="81"/>
                  </a:lnTo>
                  <a:lnTo>
                    <a:pt x="584" y="93"/>
                  </a:lnTo>
                  <a:lnTo>
                    <a:pt x="584" y="99"/>
                  </a:lnTo>
                  <a:lnTo>
                    <a:pt x="590" y="105"/>
                  </a:lnTo>
                  <a:lnTo>
                    <a:pt x="595" y="116"/>
                  </a:lnTo>
                  <a:lnTo>
                    <a:pt x="726" y="441"/>
                  </a:lnTo>
                  <a:lnTo>
                    <a:pt x="726" y="441"/>
                  </a:lnTo>
                  <a:lnTo>
                    <a:pt x="987" y="157"/>
                  </a:lnTo>
                  <a:lnTo>
                    <a:pt x="993" y="145"/>
                  </a:lnTo>
                  <a:lnTo>
                    <a:pt x="1004" y="128"/>
                  </a:lnTo>
                  <a:lnTo>
                    <a:pt x="1015" y="116"/>
                  </a:lnTo>
                  <a:lnTo>
                    <a:pt x="1015" y="99"/>
                  </a:lnTo>
                  <a:lnTo>
                    <a:pt x="1015" y="81"/>
                  </a:lnTo>
                  <a:lnTo>
                    <a:pt x="1004" y="70"/>
                  </a:lnTo>
                  <a:lnTo>
                    <a:pt x="993" y="58"/>
                  </a:lnTo>
                  <a:lnTo>
                    <a:pt x="981" y="52"/>
                  </a:lnTo>
                  <a:lnTo>
                    <a:pt x="970" y="52"/>
                  </a:lnTo>
                  <a:lnTo>
                    <a:pt x="959" y="47"/>
                  </a:lnTo>
                  <a:lnTo>
                    <a:pt x="953" y="47"/>
                  </a:lnTo>
                  <a:lnTo>
                    <a:pt x="941" y="47"/>
                  </a:lnTo>
                  <a:lnTo>
                    <a:pt x="936" y="41"/>
                  </a:lnTo>
                  <a:lnTo>
                    <a:pt x="930" y="29"/>
                  </a:lnTo>
                  <a:lnTo>
                    <a:pt x="936" y="18"/>
                  </a:lnTo>
                  <a:lnTo>
                    <a:pt x="936" y="6"/>
                  </a:lnTo>
                  <a:lnTo>
                    <a:pt x="941" y="0"/>
                  </a:lnTo>
                  <a:lnTo>
                    <a:pt x="953" y="0"/>
                  </a:lnTo>
                  <a:lnTo>
                    <a:pt x="959" y="0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Freeform 24"/>
            <p:cNvSpPr>
              <a:spLocks noEditPoints="1"/>
            </p:cNvSpPr>
            <p:nvPr/>
          </p:nvSpPr>
          <p:spPr bwMode="auto">
            <a:xfrm>
              <a:off x="2187" y="3369"/>
              <a:ext cx="1107" cy="517"/>
            </a:xfrm>
            <a:custGeom>
              <a:avLst/>
              <a:gdLst/>
              <a:ahLst/>
              <a:cxnLst>
                <a:cxn ang="0">
                  <a:pos x="148" y="76"/>
                </a:cxn>
                <a:cxn ang="0">
                  <a:pos x="45" y="186"/>
                </a:cxn>
                <a:cxn ang="0">
                  <a:pos x="40" y="325"/>
                </a:cxn>
                <a:cxn ang="0">
                  <a:pos x="108" y="430"/>
                </a:cxn>
                <a:cxn ang="0">
                  <a:pos x="227" y="476"/>
                </a:cxn>
                <a:cxn ang="0">
                  <a:pos x="375" y="430"/>
                </a:cxn>
                <a:cxn ang="0">
                  <a:pos x="477" y="337"/>
                </a:cxn>
                <a:cxn ang="0">
                  <a:pos x="431" y="198"/>
                </a:cxn>
                <a:cxn ang="0">
                  <a:pos x="295" y="82"/>
                </a:cxn>
                <a:cxn ang="0">
                  <a:pos x="880" y="47"/>
                </a:cxn>
                <a:cxn ang="0">
                  <a:pos x="738" y="93"/>
                </a:cxn>
                <a:cxn ang="0">
                  <a:pos x="636" y="186"/>
                </a:cxn>
                <a:cxn ang="0">
                  <a:pos x="602" y="233"/>
                </a:cxn>
                <a:cxn ang="0">
                  <a:pos x="602" y="233"/>
                </a:cxn>
                <a:cxn ang="0">
                  <a:pos x="743" y="395"/>
                </a:cxn>
                <a:cxn ang="0">
                  <a:pos x="885" y="459"/>
                </a:cxn>
                <a:cxn ang="0">
                  <a:pos x="1021" y="401"/>
                </a:cxn>
                <a:cxn ang="0">
                  <a:pos x="1078" y="262"/>
                </a:cxn>
                <a:cxn ang="0">
                  <a:pos x="1039" y="140"/>
                </a:cxn>
                <a:cxn ang="0">
                  <a:pos x="948" y="58"/>
                </a:cxn>
                <a:cxn ang="0">
                  <a:pos x="238" y="0"/>
                </a:cxn>
                <a:cxn ang="0">
                  <a:pos x="375" y="29"/>
                </a:cxn>
                <a:cxn ang="0">
                  <a:pos x="471" y="93"/>
                </a:cxn>
                <a:cxn ang="0">
                  <a:pos x="528" y="151"/>
                </a:cxn>
                <a:cxn ang="0">
                  <a:pos x="562" y="192"/>
                </a:cxn>
                <a:cxn ang="0">
                  <a:pos x="647" y="99"/>
                </a:cxn>
                <a:cxn ang="0">
                  <a:pos x="783" y="18"/>
                </a:cxn>
                <a:cxn ang="0">
                  <a:pos x="948" y="18"/>
                </a:cxn>
                <a:cxn ang="0">
                  <a:pos x="1067" y="111"/>
                </a:cxn>
                <a:cxn ang="0">
                  <a:pos x="1107" y="262"/>
                </a:cxn>
                <a:cxn ang="0">
                  <a:pos x="1067" y="413"/>
                </a:cxn>
                <a:cxn ang="0">
                  <a:pos x="948" y="505"/>
                </a:cxn>
                <a:cxn ang="0">
                  <a:pos x="806" y="511"/>
                </a:cxn>
                <a:cxn ang="0">
                  <a:pos x="664" y="447"/>
                </a:cxn>
                <a:cxn ang="0">
                  <a:pos x="613" y="401"/>
                </a:cxn>
                <a:cxn ang="0">
                  <a:pos x="545" y="325"/>
                </a:cxn>
                <a:cxn ang="0">
                  <a:pos x="465" y="418"/>
                </a:cxn>
                <a:cxn ang="0">
                  <a:pos x="324" y="505"/>
                </a:cxn>
                <a:cxn ang="0">
                  <a:pos x="159" y="505"/>
                </a:cxn>
                <a:cxn ang="0">
                  <a:pos x="45" y="413"/>
                </a:cxn>
                <a:cxn ang="0">
                  <a:pos x="0" y="262"/>
                </a:cxn>
                <a:cxn ang="0">
                  <a:pos x="45" y="111"/>
                </a:cxn>
                <a:cxn ang="0">
                  <a:pos x="165" y="18"/>
                </a:cxn>
              </a:cxnLst>
              <a:rect l="0" t="0" r="r" b="b"/>
              <a:pathLst>
                <a:path w="1107" h="517">
                  <a:moveTo>
                    <a:pt x="221" y="64"/>
                  </a:moveTo>
                  <a:lnTo>
                    <a:pt x="148" y="76"/>
                  </a:lnTo>
                  <a:lnTo>
                    <a:pt x="85" y="122"/>
                  </a:lnTo>
                  <a:lnTo>
                    <a:pt x="45" y="186"/>
                  </a:lnTo>
                  <a:lnTo>
                    <a:pt x="28" y="262"/>
                  </a:lnTo>
                  <a:lnTo>
                    <a:pt x="40" y="325"/>
                  </a:lnTo>
                  <a:lnTo>
                    <a:pt x="68" y="384"/>
                  </a:lnTo>
                  <a:lnTo>
                    <a:pt x="108" y="430"/>
                  </a:lnTo>
                  <a:lnTo>
                    <a:pt x="165" y="465"/>
                  </a:lnTo>
                  <a:lnTo>
                    <a:pt x="227" y="476"/>
                  </a:lnTo>
                  <a:lnTo>
                    <a:pt x="306" y="465"/>
                  </a:lnTo>
                  <a:lnTo>
                    <a:pt x="375" y="430"/>
                  </a:lnTo>
                  <a:lnTo>
                    <a:pt x="431" y="384"/>
                  </a:lnTo>
                  <a:lnTo>
                    <a:pt x="477" y="337"/>
                  </a:lnTo>
                  <a:lnTo>
                    <a:pt x="511" y="285"/>
                  </a:lnTo>
                  <a:lnTo>
                    <a:pt x="431" y="198"/>
                  </a:lnTo>
                  <a:lnTo>
                    <a:pt x="363" y="122"/>
                  </a:lnTo>
                  <a:lnTo>
                    <a:pt x="295" y="82"/>
                  </a:lnTo>
                  <a:lnTo>
                    <a:pt x="221" y="64"/>
                  </a:lnTo>
                  <a:close/>
                  <a:moveTo>
                    <a:pt x="880" y="47"/>
                  </a:moveTo>
                  <a:lnTo>
                    <a:pt x="806" y="58"/>
                  </a:lnTo>
                  <a:lnTo>
                    <a:pt x="738" y="93"/>
                  </a:lnTo>
                  <a:lnTo>
                    <a:pt x="681" y="134"/>
                  </a:lnTo>
                  <a:lnTo>
                    <a:pt x="636" y="186"/>
                  </a:lnTo>
                  <a:lnTo>
                    <a:pt x="602" y="233"/>
                  </a:lnTo>
                  <a:lnTo>
                    <a:pt x="602" y="233"/>
                  </a:lnTo>
                  <a:lnTo>
                    <a:pt x="602" y="233"/>
                  </a:lnTo>
                  <a:lnTo>
                    <a:pt x="602" y="233"/>
                  </a:lnTo>
                  <a:lnTo>
                    <a:pt x="675" y="325"/>
                  </a:lnTo>
                  <a:lnTo>
                    <a:pt x="743" y="395"/>
                  </a:lnTo>
                  <a:lnTo>
                    <a:pt x="812" y="442"/>
                  </a:lnTo>
                  <a:lnTo>
                    <a:pt x="885" y="459"/>
                  </a:lnTo>
                  <a:lnTo>
                    <a:pt x="959" y="442"/>
                  </a:lnTo>
                  <a:lnTo>
                    <a:pt x="1021" y="401"/>
                  </a:lnTo>
                  <a:lnTo>
                    <a:pt x="1061" y="337"/>
                  </a:lnTo>
                  <a:lnTo>
                    <a:pt x="1078" y="262"/>
                  </a:lnTo>
                  <a:lnTo>
                    <a:pt x="1067" y="198"/>
                  </a:lnTo>
                  <a:lnTo>
                    <a:pt x="1039" y="140"/>
                  </a:lnTo>
                  <a:lnTo>
                    <a:pt x="999" y="87"/>
                  </a:lnTo>
                  <a:lnTo>
                    <a:pt x="948" y="58"/>
                  </a:lnTo>
                  <a:lnTo>
                    <a:pt x="880" y="47"/>
                  </a:lnTo>
                  <a:close/>
                  <a:moveTo>
                    <a:pt x="238" y="0"/>
                  </a:moveTo>
                  <a:lnTo>
                    <a:pt x="306" y="6"/>
                  </a:lnTo>
                  <a:lnTo>
                    <a:pt x="375" y="29"/>
                  </a:lnTo>
                  <a:lnTo>
                    <a:pt x="443" y="70"/>
                  </a:lnTo>
                  <a:lnTo>
                    <a:pt x="471" y="93"/>
                  </a:lnTo>
                  <a:lnTo>
                    <a:pt x="499" y="116"/>
                  </a:lnTo>
                  <a:lnTo>
                    <a:pt x="528" y="151"/>
                  </a:lnTo>
                  <a:lnTo>
                    <a:pt x="562" y="192"/>
                  </a:lnTo>
                  <a:lnTo>
                    <a:pt x="562" y="192"/>
                  </a:lnTo>
                  <a:lnTo>
                    <a:pt x="596" y="151"/>
                  </a:lnTo>
                  <a:lnTo>
                    <a:pt x="647" y="99"/>
                  </a:lnTo>
                  <a:lnTo>
                    <a:pt x="709" y="53"/>
                  </a:lnTo>
                  <a:lnTo>
                    <a:pt x="783" y="18"/>
                  </a:lnTo>
                  <a:lnTo>
                    <a:pt x="874" y="0"/>
                  </a:lnTo>
                  <a:lnTo>
                    <a:pt x="948" y="18"/>
                  </a:lnTo>
                  <a:lnTo>
                    <a:pt x="1016" y="53"/>
                  </a:lnTo>
                  <a:lnTo>
                    <a:pt x="1067" y="111"/>
                  </a:lnTo>
                  <a:lnTo>
                    <a:pt x="1095" y="180"/>
                  </a:lnTo>
                  <a:lnTo>
                    <a:pt x="1107" y="262"/>
                  </a:lnTo>
                  <a:lnTo>
                    <a:pt x="1095" y="343"/>
                  </a:lnTo>
                  <a:lnTo>
                    <a:pt x="1067" y="413"/>
                  </a:lnTo>
                  <a:lnTo>
                    <a:pt x="1016" y="465"/>
                  </a:lnTo>
                  <a:lnTo>
                    <a:pt x="948" y="505"/>
                  </a:lnTo>
                  <a:lnTo>
                    <a:pt x="868" y="517"/>
                  </a:lnTo>
                  <a:lnTo>
                    <a:pt x="806" y="511"/>
                  </a:lnTo>
                  <a:lnTo>
                    <a:pt x="732" y="488"/>
                  </a:lnTo>
                  <a:lnTo>
                    <a:pt x="664" y="447"/>
                  </a:lnTo>
                  <a:lnTo>
                    <a:pt x="636" y="430"/>
                  </a:lnTo>
                  <a:lnTo>
                    <a:pt x="613" y="401"/>
                  </a:lnTo>
                  <a:lnTo>
                    <a:pt x="585" y="372"/>
                  </a:lnTo>
                  <a:lnTo>
                    <a:pt x="545" y="325"/>
                  </a:lnTo>
                  <a:lnTo>
                    <a:pt x="511" y="372"/>
                  </a:lnTo>
                  <a:lnTo>
                    <a:pt x="465" y="418"/>
                  </a:lnTo>
                  <a:lnTo>
                    <a:pt x="403" y="471"/>
                  </a:lnTo>
                  <a:lnTo>
                    <a:pt x="324" y="505"/>
                  </a:lnTo>
                  <a:lnTo>
                    <a:pt x="238" y="517"/>
                  </a:lnTo>
                  <a:lnTo>
                    <a:pt x="159" y="505"/>
                  </a:lnTo>
                  <a:lnTo>
                    <a:pt x="91" y="465"/>
                  </a:lnTo>
                  <a:lnTo>
                    <a:pt x="45" y="413"/>
                  </a:lnTo>
                  <a:lnTo>
                    <a:pt x="11" y="337"/>
                  </a:lnTo>
                  <a:lnTo>
                    <a:pt x="0" y="262"/>
                  </a:lnTo>
                  <a:lnTo>
                    <a:pt x="11" y="180"/>
                  </a:lnTo>
                  <a:lnTo>
                    <a:pt x="45" y="111"/>
                  </a:lnTo>
                  <a:lnTo>
                    <a:pt x="97" y="53"/>
                  </a:lnTo>
                  <a:lnTo>
                    <a:pt x="165" y="18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Freeform 25"/>
            <p:cNvSpPr>
              <a:spLocks/>
            </p:cNvSpPr>
            <p:nvPr/>
          </p:nvSpPr>
          <p:spPr bwMode="auto">
            <a:xfrm>
              <a:off x="3901" y="2696"/>
              <a:ext cx="1055" cy="1080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39" y="0"/>
                </a:cxn>
                <a:cxn ang="0">
                  <a:pos x="550" y="6"/>
                </a:cxn>
                <a:cxn ang="0">
                  <a:pos x="556" y="17"/>
                </a:cxn>
                <a:cxn ang="0">
                  <a:pos x="556" y="29"/>
                </a:cxn>
                <a:cxn ang="0">
                  <a:pos x="562" y="40"/>
                </a:cxn>
                <a:cxn ang="0">
                  <a:pos x="562" y="52"/>
                </a:cxn>
                <a:cxn ang="0">
                  <a:pos x="562" y="505"/>
                </a:cxn>
                <a:cxn ang="0">
                  <a:pos x="1004" y="505"/>
                </a:cxn>
                <a:cxn ang="0">
                  <a:pos x="1015" y="505"/>
                </a:cxn>
                <a:cxn ang="0">
                  <a:pos x="1027" y="505"/>
                </a:cxn>
                <a:cxn ang="0">
                  <a:pos x="1038" y="511"/>
                </a:cxn>
                <a:cxn ang="0">
                  <a:pos x="1050" y="517"/>
                </a:cxn>
                <a:cxn ang="0">
                  <a:pos x="1055" y="528"/>
                </a:cxn>
                <a:cxn ang="0">
                  <a:pos x="1055" y="540"/>
                </a:cxn>
                <a:cxn ang="0">
                  <a:pos x="1055" y="551"/>
                </a:cxn>
                <a:cxn ang="0">
                  <a:pos x="1050" y="563"/>
                </a:cxn>
                <a:cxn ang="0">
                  <a:pos x="1038" y="569"/>
                </a:cxn>
                <a:cxn ang="0">
                  <a:pos x="1027" y="569"/>
                </a:cxn>
                <a:cxn ang="0">
                  <a:pos x="1015" y="575"/>
                </a:cxn>
                <a:cxn ang="0">
                  <a:pos x="1004" y="575"/>
                </a:cxn>
                <a:cxn ang="0">
                  <a:pos x="562" y="575"/>
                </a:cxn>
                <a:cxn ang="0">
                  <a:pos x="562" y="1027"/>
                </a:cxn>
                <a:cxn ang="0">
                  <a:pos x="562" y="1039"/>
                </a:cxn>
                <a:cxn ang="0">
                  <a:pos x="556" y="1051"/>
                </a:cxn>
                <a:cxn ang="0">
                  <a:pos x="556" y="1062"/>
                </a:cxn>
                <a:cxn ang="0">
                  <a:pos x="550" y="1074"/>
                </a:cxn>
                <a:cxn ang="0">
                  <a:pos x="539" y="1080"/>
                </a:cxn>
                <a:cxn ang="0">
                  <a:pos x="527" y="1080"/>
                </a:cxn>
                <a:cxn ang="0">
                  <a:pos x="516" y="1080"/>
                </a:cxn>
                <a:cxn ang="0">
                  <a:pos x="505" y="1074"/>
                </a:cxn>
                <a:cxn ang="0">
                  <a:pos x="499" y="1062"/>
                </a:cxn>
                <a:cxn ang="0">
                  <a:pos x="499" y="1051"/>
                </a:cxn>
                <a:cxn ang="0">
                  <a:pos x="499" y="1039"/>
                </a:cxn>
                <a:cxn ang="0">
                  <a:pos x="499" y="1027"/>
                </a:cxn>
                <a:cxn ang="0">
                  <a:pos x="499" y="575"/>
                </a:cxn>
                <a:cxn ang="0">
                  <a:pos x="51" y="575"/>
                </a:cxn>
                <a:cxn ang="0">
                  <a:pos x="39" y="575"/>
                </a:cxn>
                <a:cxn ang="0">
                  <a:pos x="28" y="569"/>
                </a:cxn>
                <a:cxn ang="0">
                  <a:pos x="17" y="569"/>
                </a:cxn>
                <a:cxn ang="0">
                  <a:pos x="5" y="563"/>
                </a:cxn>
                <a:cxn ang="0">
                  <a:pos x="0" y="551"/>
                </a:cxn>
                <a:cxn ang="0">
                  <a:pos x="0" y="540"/>
                </a:cxn>
                <a:cxn ang="0">
                  <a:pos x="0" y="528"/>
                </a:cxn>
                <a:cxn ang="0">
                  <a:pos x="5" y="517"/>
                </a:cxn>
                <a:cxn ang="0">
                  <a:pos x="17" y="511"/>
                </a:cxn>
                <a:cxn ang="0">
                  <a:pos x="28" y="505"/>
                </a:cxn>
                <a:cxn ang="0">
                  <a:pos x="39" y="505"/>
                </a:cxn>
                <a:cxn ang="0">
                  <a:pos x="51" y="505"/>
                </a:cxn>
                <a:cxn ang="0">
                  <a:pos x="499" y="505"/>
                </a:cxn>
                <a:cxn ang="0">
                  <a:pos x="499" y="52"/>
                </a:cxn>
                <a:cxn ang="0">
                  <a:pos x="499" y="40"/>
                </a:cxn>
                <a:cxn ang="0">
                  <a:pos x="499" y="29"/>
                </a:cxn>
                <a:cxn ang="0">
                  <a:pos x="499" y="17"/>
                </a:cxn>
                <a:cxn ang="0">
                  <a:pos x="505" y="6"/>
                </a:cxn>
                <a:cxn ang="0">
                  <a:pos x="516" y="0"/>
                </a:cxn>
                <a:cxn ang="0">
                  <a:pos x="527" y="0"/>
                </a:cxn>
              </a:cxnLst>
              <a:rect l="0" t="0" r="r" b="b"/>
              <a:pathLst>
                <a:path w="1055" h="1080">
                  <a:moveTo>
                    <a:pt x="527" y="0"/>
                  </a:moveTo>
                  <a:lnTo>
                    <a:pt x="539" y="0"/>
                  </a:lnTo>
                  <a:lnTo>
                    <a:pt x="550" y="6"/>
                  </a:lnTo>
                  <a:lnTo>
                    <a:pt x="556" y="17"/>
                  </a:lnTo>
                  <a:lnTo>
                    <a:pt x="556" y="29"/>
                  </a:lnTo>
                  <a:lnTo>
                    <a:pt x="562" y="40"/>
                  </a:lnTo>
                  <a:lnTo>
                    <a:pt x="562" y="52"/>
                  </a:lnTo>
                  <a:lnTo>
                    <a:pt x="562" y="505"/>
                  </a:lnTo>
                  <a:lnTo>
                    <a:pt x="1004" y="505"/>
                  </a:lnTo>
                  <a:lnTo>
                    <a:pt x="1015" y="505"/>
                  </a:lnTo>
                  <a:lnTo>
                    <a:pt x="1027" y="505"/>
                  </a:lnTo>
                  <a:lnTo>
                    <a:pt x="1038" y="511"/>
                  </a:lnTo>
                  <a:lnTo>
                    <a:pt x="1050" y="517"/>
                  </a:lnTo>
                  <a:lnTo>
                    <a:pt x="1055" y="528"/>
                  </a:lnTo>
                  <a:lnTo>
                    <a:pt x="1055" y="540"/>
                  </a:lnTo>
                  <a:lnTo>
                    <a:pt x="1055" y="551"/>
                  </a:lnTo>
                  <a:lnTo>
                    <a:pt x="1050" y="563"/>
                  </a:lnTo>
                  <a:lnTo>
                    <a:pt x="1038" y="569"/>
                  </a:lnTo>
                  <a:lnTo>
                    <a:pt x="1027" y="569"/>
                  </a:lnTo>
                  <a:lnTo>
                    <a:pt x="1015" y="575"/>
                  </a:lnTo>
                  <a:lnTo>
                    <a:pt x="1004" y="575"/>
                  </a:lnTo>
                  <a:lnTo>
                    <a:pt x="562" y="575"/>
                  </a:lnTo>
                  <a:lnTo>
                    <a:pt x="562" y="1027"/>
                  </a:lnTo>
                  <a:lnTo>
                    <a:pt x="562" y="1039"/>
                  </a:lnTo>
                  <a:lnTo>
                    <a:pt x="556" y="1051"/>
                  </a:lnTo>
                  <a:lnTo>
                    <a:pt x="556" y="1062"/>
                  </a:lnTo>
                  <a:lnTo>
                    <a:pt x="550" y="1074"/>
                  </a:lnTo>
                  <a:lnTo>
                    <a:pt x="539" y="1080"/>
                  </a:lnTo>
                  <a:lnTo>
                    <a:pt x="527" y="1080"/>
                  </a:lnTo>
                  <a:lnTo>
                    <a:pt x="516" y="1080"/>
                  </a:lnTo>
                  <a:lnTo>
                    <a:pt x="505" y="1074"/>
                  </a:lnTo>
                  <a:lnTo>
                    <a:pt x="499" y="1062"/>
                  </a:lnTo>
                  <a:lnTo>
                    <a:pt x="499" y="1051"/>
                  </a:lnTo>
                  <a:lnTo>
                    <a:pt x="499" y="1039"/>
                  </a:lnTo>
                  <a:lnTo>
                    <a:pt x="499" y="1027"/>
                  </a:lnTo>
                  <a:lnTo>
                    <a:pt x="499" y="575"/>
                  </a:lnTo>
                  <a:lnTo>
                    <a:pt x="51" y="575"/>
                  </a:lnTo>
                  <a:lnTo>
                    <a:pt x="39" y="575"/>
                  </a:lnTo>
                  <a:lnTo>
                    <a:pt x="28" y="569"/>
                  </a:lnTo>
                  <a:lnTo>
                    <a:pt x="17" y="569"/>
                  </a:lnTo>
                  <a:lnTo>
                    <a:pt x="5" y="563"/>
                  </a:lnTo>
                  <a:lnTo>
                    <a:pt x="0" y="551"/>
                  </a:lnTo>
                  <a:lnTo>
                    <a:pt x="0" y="540"/>
                  </a:lnTo>
                  <a:lnTo>
                    <a:pt x="0" y="528"/>
                  </a:lnTo>
                  <a:lnTo>
                    <a:pt x="5" y="517"/>
                  </a:lnTo>
                  <a:lnTo>
                    <a:pt x="17" y="511"/>
                  </a:lnTo>
                  <a:lnTo>
                    <a:pt x="28" y="505"/>
                  </a:lnTo>
                  <a:lnTo>
                    <a:pt x="39" y="505"/>
                  </a:lnTo>
                  <a:lnTo>
                    <a:pt x="51" y="505"/>
                  </a:lnTo>
                  <a:lnTo>
                    <a:pt x="499" y="505"/>
                  </a:lnTo>
                  <a:lnTo>
                    <a:pt x="499" y="52"/>
                  </a:lnTo>
                  <a:lnTo>
                    <a:pt x="499" y="40"/>
                  </a:lnTo>
                  <a:lnTo>
                    <a:pt x="499" y="29"/>
                  </a:lnTo>
                  <a:lnTo>
                    <a:pt x="499" y="17"/>
                  </a:lnTo>
                  <a:lnTo>
                    <a:pt x="505" y="6"/>
                  </a:lnTo>
                  <a:lnTo>
                    <a:pt x="516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 noEditPoints="1"/>
            </p:cNvSpPr>
            <p:nvPr/>
          </p:nvSpPr>
          <p:spPr bwMode="auto">
            <a:xfrm>
              <a:off x="5450" y="2568"/>
              <a:ext cx="420" cy="1092"/>
            </a:xfrm>
            <a:custGeom>
              <a:avLst/>
              <a:gdLst/>
              <a:ahLst/>
              <a:cxnLst>
                <a:cxn ang="0">
                  <a:pos x="267" y="366"/>
                </a:cxn>
                <a:cxn ang="0">
                  <a:pos x="329" y="435"/>
                </a:cxn>
                <a:cxn ang="0">
                  <a:pos x="340" y="511"/>
                </a:cxn>
                <a:cxn ang="0">
                  <a:pos x="329" y="552"/>
                </a:cxn>
                <a:cxn ang="0">
                  <a:pos x="306" y="610"/>
                </a:cxn>
                <a:cxn ang="0">
                  <a:pos x="284" y="668"/>
                </a:cxn>
                <a:cxn ang="0">
                  <a:pos x="221" y="836"/>
                </a:cxn>
                <a:cxn ang="0">
                  <a:pos x="187" y="941"/>
                </a:cxn>
                <a:cxn ang="0">
                  <a:pos x="176" y="1005"/>
                </a:cxn>
                <a:cxn ang="0">
                  <a:pos x="181" y="1039"/>
                </a:cxn>
                <a:cxn ang="0">
                  <a:pos x="198" y="1057"/>
                </a:cxn>
                <a:cxn ang="0">
                  <a:pos x="261" y="1045"/>
                </a:cxn>
                <a:cxn ang="0">
                  <a:pos x="329" y="970"/>
                </a:cxn>
                <a:cxn ang="0">
                  <a:pos x="374" y="854"/>
                </a:cxn>
                <a:cxn ang="0">
                  <a:pos x="386" y="830"/>
                </a:cxn>
                <a:cxn ang="0">
                  <a:pos x="403" y="825"/>
                </a:cxn>
                <a:cxn ang="0">
                  <a:pos x="414" y="830"/>
                </a:cxn>
                <a:cxn ang="0">
                  <a:pos x="420" y="842"/>
                </a:cxn>
                <a:cxn ang="0">
                  <a:pos x="408" y="900"/>
                </a:cxn>
                <a:cxn ang="0">
                  <a:pos x="357" y="999"/>
                </a:cxn>
                <a:cxn ang="0">
                  <a:pos x="272" y="1080"/>
                </a:cxn>
                <a:cxn ang="0">
                  <a:pos x="159" y="1080"/>
                </a:cxn>
                <a:cxn ang="0">
                  <a:pos x="91" y="1010"/>
                </a:cxn>
                <a:cxn ang="0">
                  <a:pos x="85" y="917"/>
                </a:cxn>
                <a:cxn ang="0">
                  <a:pos x="119" y="830"/>
                </a:cxn>
                <a:cxn ang="0">
                  <a:pos x="153" y="732"/>
                </a:cxn>
                <a:cxn ang="0">
                  <a:pos x="198" y="610"/>
                </a:cxn>
                <a:cxn ang="0">
                  <a:pos x="227" y="528"/>
                </a:cxn>
                <a:cxn ang="0">
                  <a:pos x="238" y="494"/>
                </a:cxn>
                <a:cxn ang="0">
                  <a:pos x="244" y="441"/>
                </a:cxn>
                <a:cxn ang="0">
                  <a:pos x="238" y="412"/>
                </a:cxn>
                <a:cxn ang="0">
                  <a:pos x="227" y="395"/>
                </a:cxn>
                <a:cxn ang="0">
                  <a:pos x="210" y="389"/>
                </a:cxn>
                <a:cxn ang="0">
                  <a:pos x="170" y="395"/>
                </a:cxn>
                <a:cxn ang="0">
                  <a:pos x="102" y="453"/>
                </a:cxn>
                <a:cxn ang="0">
                  <a:pos x="45" y="592"/>
                </a:cxn>
                <a:cxn ang="0">
                  <a:pos x="34" y="615"/>
                </a:cxn>
                <a:cxn ang="0">
                  <a:pos x="17" y="621"/>
                </a:cxn>
                <a:cxn ang="0">
                  <a:pos x="11" y="621"/>
                </a:cxn>
                <a:cxn ang="0">
                  <a:pos x="0" y="615"/>
                </a:cxn>
                <a:cxn ang="0">
                  <a:pos x="0" y="586"/>
                </a:cxn>
                <a:cxn ang="0">
                  <a:pos x="34" y="499"/>
                </a:cxn>
                <a:cxn ang="0">
                  <a:pos x="102" y="401"/>
                </a:cxn>
                <a:cxn ang="0">
                  <a:pos x="210" y="354"/>
                </a:cxn>
                <a:cxn ang="0">
                  <a:pos x="369" y="0"/>
                </a:cxn>
                <a:cxn ang="0">
                  <a:pos x="397" y="23"/>
                </a:cxn>
                <a:cxn ang="0">
                  <a:pos x="408" y="58"/>
                </a:cxn>
                <a:cxn ang="0">
                  <a:pos x="391" y="105"/>
                </a:cxn>
                <a:cxn ang="0">
                  <a:pos x="357" y="134"/>
                </a:cxn>
                <a:cxn ang="0">
                  <a:pos x="323" y="145"/>
                </a:cxn>
                <a:cxn ang="0">
                  <a:pos x="284" y="134"/>
                </a:cxn>
                <a:cxn ang="0">
                  <a:pos x="261" y="105"/>
                </a:cxn>
                <a:cxn ang="0">
                  <a:pos x="267" y="58"/>
                </a:cxn>
                <a:cxn ang="0">
                  <a:pos x="295" y="17"/>
                </a:cxn>
                <a:cxn ang="0">
                  <a:pos x="346" y="0"/>
                </a:cxn>
              </a:cxnLst>
              <a:rect l="0" t="0" r="r" b="b"/>
              <a:pathLst>
                <a:path w="420" h="1092">
                  <a:moveTo>
                    <a:pt x="210" y="354"/>
                  </a:moveTo>
                  <a:lnTo>
                    <a:pt x="267" y="366"/>
                  </a:lnTo>
                  <a:lnTo>
                    <a:pt x="306" y="395"/>
                  </a:lnTo>
                  <a:lnTo>
                    <a:pt x="329" y="435"/>
                  </a:lnTo>
                  <a:lnTo>
                    <a:pt x="340" y="488"/>
                  </a:lnTo>
                  <a:lnTo>
                    <a:pt x="340" y="511"/>
                  </a:lnTo>
                  <a:lnTo>
                    <a:pt x="335" y="528"/>
                  </a:lnTo>
                  <a:lnTo>
                    <a:pt x="329" y="552"/>
                  </a:lnTo>
                  <a:lnTo>
                    <a:pt x="318" y="575"/>
                  </a:lnTo>
                  <a:lnTo>
                    <a:pt x="306" y="610"/>
                  </a:lnTo>
                  <a:lnTo>
                    <a:pt x="301" y="633"/>
                  </a:lnTo>
                  <a:lnTo>
                    <a:pt x="284" y="668"/>
                  </a:lnTo>
                  <a:lnTo>
                    <a:pt x="284" y="668"/>
                  </a:lnTo>
                  <a:lnTo>
                    <a:pt x="221" y="836"/>
                  </a:lnTo>
                  <a:lnTo>
                    <a:pt x="198" y="900"/>
                  </a:lnTo>
                  <a:lnTo>
                    <a:pt x="187" y="941"/>
                  </a:lnTo>
                  <a:lnTo>
                    <a:pt x="176" y="975"/>
                  </a:lnTo>
                  <a:lnTo>
                    <a:pt x="176" y="1005"/>
                  </a:lnTo>
                  <a:lnTo>
                    <a:pt x="176" y="1022"/>
                  </a:lnTo>
                  <a:lnTo>
                    <a:pt x="181" y="1039"/>
                  </a:lnTo>
                  <a:lnTo>
                    <a:pt x="187" y="1051"/>
                  </a:lnTo>
                  <a:lnTo>
                    <a:pt x="198" y="1057"/>
                  </a:lnTo>
                  <a:lnTo>
                    <a:pt x="216" y="1057"/>
                  </a:lnTo>
                  <a:lnTo>
                    <a:pt x="261" y="1045"/>
                  </a:lnTo>
                  <a:lnTo>
                    <a:pt x="301" y="1016"/>
                  </a:lnTo>
                  <a:lnTo>
                    <a:pt x="329" y="970"/>
                  </a:lnTo>
                  <a:lnTo>
                    <a:pt x="357" y="912"/>
                  </a:lnTo>
                  <a:lnTo>
                    <a:pt x="374" y="854"/>
                  </a:lnTo>
                  <a:lnTo>
                    <a:pt x="380" y="842"/>
                  </a:lnTo>
                  <a:lnTo>
                    <a:pt x="386" y="830"/>
                  </a:lnTo>
                  <a:lnTo>
                    <a:pt x="391" y="825"/>
                  </a:lnTo>
                  <a:lnTo>
                    <a:pt x="403" y="825"/>
                  </a:lnTo>
                  <a:lnTo>
                    <a:pt x="408" y="825"/>
                  </a:lnTo>
                  <a:lnTo>
                    <a:pt x="414" y="830"/>
                  </a:lnTo>
                  <a:lnTo>
                    <a:pt x="420" y="830"/>
                  </a:lnTo>
                  <a:lnTo>
                    <a:pt x="420" y="842"/>
                  </a:lnTo>
                  <a:lnTo>
                    <a:pt x="420" y="859"/>
                  </a:lnTo>
                  <a:lnTo>
                    <a:pt x="408" y="900"/>
                  </a:lnTo>
                  <a:lnTo>
                    <a:pt x="386" y="946"/>
                  </a:lnTo>
                  <a:lnTo>
                    <a:pt x="357" y="999"/>
                  </a:lnTo>
                  <a:lnTo>
                    <a:pt x="318" y="1045"/>
                  </a:lnTo>
                  <a:lnTo>
                    <a:pt x="272" y="1080"/>
                  </a:lnTo>
                  <a:lnTo>
                    <a:pt x="210" y="1092"/>
                  </a:lnTo>
                  <a:lnTo>
                    <a:pt x="159" y="1080"/>
                  </a:lnTo>
                  <a:lnTo>
                    <a:pt x="119" y="1057"/>
                  </a:lnTo>
                  <a:lnTo>
                    <a:pt x="91" y="1010"/>
                  </a:lnTo>
                  <a:lnTo>
                    <a:pt x="79" y="958"/>
                  </a:lnTo>
                  <a:lnTo>
                    <a:pt x="85" y="917"/>
                  </a:lnTo>
                  <a:lnTo>
                    <a:pt x="102" y="877"/>
                  </a:lnTo>
                  <a:lnTo>
                    <a:pt x="119" y="830"/>
                  </a:lnTo>
                  <a:lnTo>
                    <a:pt x="136" y="784"/>
                  </a:lnTo>
                  <a:lnTo>
                    <a:pt x="153" y="732"/>
                  </a:lnTo>
                  <a:lnTo>
                    <a:pt x="176" y="668"/>
                  </a:lnTo>
                  <a:lnTo>
                    <a:pt x="198" y="610"/>
                  </a:lnTo>
                  <a:lnTo>
                    <a:pt x="216" y="557"/>
                  </a:lnTo>
                  <a:lnTo>
                    <a:pt x="227" y="528"/>
                  </a:lnTo>
                  <a:lnTo>
                    <a:pt x="233" y="511"/>
                  </a:lnTo>
                  <a:lnTo>
                    <a:pt x="238" y="494"/>
                  </a:lnTo>
                  <a:lnTo>
                    <a:pt x="244" y="470"/>
                  </a:lnTo>
                  <a:lnTo>
                    <a:pt x="244" y="441"/>
                  </a:lnTo>
                  <a:lnTo>
                    <a:pt x="244" y="424"/>
                  </a:lnTo>
                  <a:lnTo>
                    <a:pt x="238" y="412"/>
                  </a:lnTo>
                  <a:lnTo>
                    <a:pt x="233" y="401"/>
                  </a:lnTo>
                  <a:lnTo>
                    <a:pt x="227" y="395"/>
                  </a:lnTo>
                  <a:lnTo>
                    <a:pt x="221" y="395"/>
                  </a:lnTo>
                  <a:lnTo>
                    <a:pt x="210" y="389"/>
                  </a:lnTo>
                  <a:lnTo>
                    <a:pt x="204" y="389"/>
                  </a:lnTo>
                  <a:lnTo>
                    <a:pt x="170" y="395"/>
                  </a:lnTo>
                  <a:lnTo>
                    <a:pt x="136" y="418"/>
                  </a:lnTo>
                  <a:lnTo>
                    <a:pt x="102" y="453"/>
                  </a:lnTo>
                  <a:lnTo>
                    <a:pt x="74" y="511"/>
                  </a:lnTo>
                  <a:lnTo>
                    <a:pt x="45" y="592"/>
                  </a:lnTo>
                  <a:lnTo>
                    <a:pt x="40" y="610"/>
                  </a:lnTo>
                  <a:lnTo>
                    <a:pt x="34" y="615"/>
                  </a:lnTo>
                  <a:lnTo>
                    <a:pt x="28" y="621"/>
                  </a:lnTo>
                  <a:lnTo>
                    <a:pt x="17" y="621"/>
                  </a:lnTo>
                  <a:lnTo>
                    <a:pt x="17" y="621"/>
                  </a:lnTo>
                  <a:lnTo>
                    <a:pt x="11" y="621"/>
                  </a:lnTo>
                  <a:lnTo>
                    <a:pt x="6" y="615"/>
                  </a:lnTo>
                  <a:lnTo>
                    <a:pt x="0" y="615"/>
                  </a:lnTo>
                  <a:lnTo>
                    <a:pt x="0" y="604"/>
                  </a:lnTo>
                  <a:lnTo>
                    <a:pt x="0" y="586"/>
                  </a:lnTo>
                  <a:lnTo>
                    <a:pt x="17" y="552"/>
                  </a:lnTo>
                  <a:lnTo>
                    <a:pt x="34" y="499"/>
                  </a:lnTo>
                  <a:lnTo>
                    <a:pt x="62" y="447"/>
                  </a:lnTo>
                  <a:lnTo>
                    <a:pt x="102" y="401"/>
                  </a:lnTo>
                  <a:lnTo>
                    <a:pt x="153" y="366"/>
                  </a:lnTo>
                  <a:lnTo>
                    <a:pt x="210" y="354"/>
                  </a:lnTo>
                  <a:close/>
                  <a:moveTo>
                    <a:pt x="346" y="0"/>
                  </a:moveTo>
                  <a:lnTo>
                    <a:pt x="369" y="0"/>
                  </a:lnTo>
                  <a:lnTo>
                    <a:pt x="386" y="12"/>
                  </a:lnTo>
                  <a:lnTo>
                    <a:pt x="397" y="23"/>
                  </a:lnTo>
                  <a:lnTo>
                    <a:pt x="403" y="41"/>
                  </a:lnTo>
                  <a:lnTo>
                    <a:pt x="408" y="58"/>
                  </a:lnTo>
                  <a:lnTo>
                    <a:pt x="403" y="81"/>
                  </a:lnTo>
                  <a:lnTo>
                    <a:pt x="391" y="105"/>
                  </a:lnTo>
                  <a:lnTo>
                    <a:pt x="380" y="116"/>
                  </a:lnTo>
                  <a:lnTo>
                    <a:pt x="357" y="134"/>
                  </a:lnTo>
                  <a:lnTo>
                    <a:pt x="340" y="139"/>
                  </a:lnTo>
                  <a:lnTo>
                    <a:pt x="323" y="145"/>
                  </a:lnTo>
                  <a:lnTo>
                    <a:pt x="301" y="139"/>
                  </a:lnTo>
                  <a:lnTo>
                    <a:pt x="284" y="134"/>
                  </a:lnTo>
                  <a:lnTo>
                    <a:pt x="272" y="116"/>
                  </a:lnTo>
                  <a:lnTo>
                    <a:pt x="261" y="105"/>
                  </a:lnTo>
                  <a:lnTo>
                    <a:pt x="261" y="81"/>
                  </a:lnTo>
                  <a:lnTo>
                    <a:pt x="267" y="58"/>
                  </a:lnTo>
                  <a:lnTo>
                    <a:pt x="278" y="35"/>
                  </a:lnTo>
                  <a:lnTo>
                    <a:pt x="295" y="17"/>
                  </a:lnTo>
                  <a:lnTo>
                    <a:pt x="323" y="6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6017" y="2533"/>
              <a:ext cx="1158" cy="1109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307" y="0"/>
                </a:cxn>
                <a:cxn ang="0">
                  <a:pos x="415" y="0"/>
                </a:cxn>
                <a:cxn ang="0">
                  <a:pos x="426" y="6"/>
                </a:cxn>
                <a:cxn ang="0">
                  <a:pos x="426" y="41"/>
                </a:cxn>
                <a:cxn ang="0">
                  <a:pos x="392" y="47"/>
                </a:cxn>
                <a:cxn ang="0">
                  <a:pos x="312" y="64"/>
                </a:cxn>
                <a:cxn ang="0">
                  <a:pos x="301" y="93"/>
                </a:cxn>
                <a:cxn ang="0">
                  <a:pos x="483" y="598"/>
                </a:cxn>
                <a:cxn ang="0">
                  <a:pos x="869" y="145"/>
                </a:cxn>
                <a:cxn ang="0">
                  <a:pos x="891" y="99"/>
                </a:cxn>
                <a:cxn ang="0">
                  <a:pos x="886" y="64"/>
                </a:cxn>
                <a:cxn ang="0">
                  <a:pos x="857" y="47"/>
                </a:cxn>
                <a:cxn ang="0">
                  <a:pos x="834" y="47"/>
                </a:cxn>
                <a:cxn ang="0">
                  <a:pos x="817" y="41"/>
                </a:cxn>
                <a:cxn ang="0">
                  <a:pos x="823" y="6"/>
                </a:cxn>
                <a:cxn ang="0">
                  <a:pos x="840" y="0"/>
                </a:cxn>
                <a:cxn ang="0">
                  <a:pos x="1005" y="6"/>
                </a:cxn>
                <a:cxn ang="0">
                  <a:pos x="1147" y="0"/>
                </a:cxn>
                <a:cxn ang="0">
                  <a:pos x="1152" y="29"/>
                </a:cxn>
                <a:cxn ang="0">
                  <a:pos x="1135" y="47"/>
                </a:cxn>
                <a:cxn ang="0">
                  <a:pos x="999" y="87"/>
                </a:cxn>
                <a:cxn ang="0">
                  <a:pos x="891" y="180"/>
                </a:cxn>
                <a:cxn ang="0">
                  <a:pos x="488" y="656"/>
                </a:cxn>
                <a:cxn ang="0">
                  <a:pos x="477" y="697"/>
                </a:cxn>
                <a:cxn ang="0">
                  <a:pos x="403" y="1005"/>
                </a:cxn>
                <a:cxn ang="0">
                  <a:pos x="409" y="1051"/>
                </a:cxn>
                <a:cxn ang="0">
                  <a:pos x="460" y="1057"/>
                </a:cxn>
                <a:cxn ang="0">
                  <a:pos x="500" y="1057"/>
                </a:cxn>
                <a:cxn ang="0">
                  <a:pos x="545" y="1063"/>
                </a:cxn>
                <a:cxn ang="0">
                  <a:pos x="539" y="1098"/>
                </a:cxn>
                <a:cxn ang="0">
                  <a:pos x="522" y="1109"/>
                </a:cxn>
                <a:cxn ang="0">
                  <a:pos x="358" y="1103"/>
                </a:cxn>
                <a:cxn ang="0">
                  <a:pos x="210" y="1109"/>
                </a:cxn>
                <a:cxn ang="0">
                  <a:pos x="108" y="1109"/>
                </a:cxn>
                <a:cxn ang="0">
                  <a:pos x="91" y="1098"/>
                </a:cxn>
                <a:cxn ang="0">
                  <a:pos x="97" y="1063"/>
                </a:cxn>
                <a:cxn ang="0">
                  <a:pos x="131" y="1057"/>
                </a:cxn>
                <a:cxn ang="0">
                  <a:pos x="256" y="1034"/>
                </a:cxn>
                <a:cxn ang="0">
                  <a:pos x="290" y="935"/>
                </a:cxn>
                <a:cxn ang="0">
                  <a:pos x="329" y="778"/>
                </a:cxn>
                <a:cxn ang="0">
                  <a:pos x="352" y="668"/>
                </a:cxn>
                <a:cxn ang="0">
                  <a:pos x="346" y="645"/>
                </a:cxn>
                <a:cxn ang="0">
                  <a:pos x="142" y="76"/>
                </a:cxn>
                <a:cxn ang="0">
                  <a:pos x="34" y="47"/>
                </a:cxn>
                <a:cxn ang="0">
                  <a:pos x="6" y="41"/>
                </a:cxn>
                <a:cxn ang="0">
                  <a:pos x="0" y="18"/>
                </a:cxn>
                <a:cxn ang="0">
                  <a:pos x="17" y="0"/>
                </a:cxn>
              </a:cxnLst>
              <a:rect l="0" t="0" r="r" b="b"/>
              <a:pathLst>
                <a:path w="1158" h="1109">
                  <a:moveTo>
                    <a:pt x="29" y="0"/>
                  </a:moveTo>
                  <a:lnTo>
                    <a:pt x="85" y="0"/>
                  </a:lnTo>
                  <a:lnTo>
                    <a:pt x="154" y="0"/>
                  </a:lnTo>
                  <a:lnTo>
                    <a:pt x="210" y="6"/>
                  </a:lnTo>
                  <a:lnTo>
                    <a:pt x="250" y="0"/>
                  </a:lnTo>
                  <a:lnTo>
                    <a:pt x="307" y="0"/>
                  </a:lnTo>
                  <a:lnTo>
                    <a:pt x="363" y="0"/>
                  </a:lnTo>
                  <a:lnTo>
                    <a:pt x="409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26" y="6"/>
                  </a:lnTo>
                  <a:lnTo>
                    <a:pt x="432" y="18"/>
                  </a:lnTo>
                  <a:lnTo>
                    <a:pt x="426" y="29"/>
                  </a:lnTo>
                  <a:lnTo>
                    <a:pt x="426" y="41"/>
                  </a:lnTo>
                  <a:lnTo>
                    <a:pt x="415" y="47"/>
                  </a:lnTo>
                  <a:lnTo>
                    <a:pt x="403" y="47"/>
                  </a:lnTo>
                  <a:lnTo>
                    <a:pt x="392" y="47"/>
                  </a:lnTo>
                  <a:lnTo>
                    <a:pt x="375" y="47"/>
                  </a:lnTo>
                  <a:lnTo>
                    <a:pt x="341" y="52"/>
                  </a:lnTo>
                  <a:lnTo>
                    <a:pt x="312" y="64"/>
                  </a:lnTo>
                  <a:lnTo>
                    <a:pt x="301" y="87"/>
                  </a:lnTo>
                  <a:lnTo>
                    <a:pt x="301" y="87"/>
                  </a:lnTo>
                  <a:lnTo>
                    <a:pt x="301" y="93"/>
                  </a:lnTo>
                  <a:lnTo>
                    <a:pt x="301" y="105"/>
                  </a:lnTo>
                  <a:lnTo>
                    <a:pt x="307" y="116"/>
                  </a:lnTo>
                  <a:lnTo>
                    <a:pt x="483" y="598"/>
                  </a:lnTo>
                  <a:lnTo>
                    <a:pt x="851" y="163"/>
                  </a:lnTo>
                  <a:lnTo>
                    <a:pt x="857" y="157"/>
                  </a:lnTo>
                  <a:lnTo>
                    <a:pt x="869" y="145"/>
                  </a:lnTo>
                  <a:lnTo>
                    <a:pt x="880" y="134"/>
                  </a:lnTo>
                  <a:lnTo>
                    <a:pt x="886" y="116"/>
                  </a:lnTo>
                  <a:lnTo>
                    <a:pt x="891" y="99"/>
                  </a:lnTo>
                  <a:lnTo>
                    <a:pt x="897" y="87"/>
                  </a:lnTo>
                  <a:lnTo>
                    <a:pt x="891" y="76"/>
                  </a:lnTo>
                  <a:lnTo>
                    <a:pt x="886" y="64"/>
                  </a:lnTo>
                  <a:lnTo>
                    <a:pt x="874" y="58"/>
                  </a:lnTo>
                  <a:lnTo>
                    <a:pt x="869" y="52"/>
                  </a:lnTo>
                  <a:lnTo>
                    <a:pt x="857" y="47"/>
                  </a:lnTo>
                  <a:lnTo>
                    <a:pt x="846" y="47"/>
                  </a:lnTo>
                  <a:lnTo>
                    <a:pt x="840" y="47"/>
                  </a:lnTo>
                  <a:lnTo>
                    <a:pt x="834" y="47"/>
                  </a:lnTo>
                  <a:lnTo>
                    <a:pt x="829" y="47"/>
                  </a:lnTo>
                  <a:lnTo>
                    <a:pt x="823" y="41"/>
                  </a:lnTo>
                  <a:lnTo>
                    <a:pt x="817" y="41"/>
                  </a:lnTo>
                  <a:lnTo>
                    <a:pt x="817" y="29"/>
                  </a:lnTo>
                  <a:lnTo>
                    <a:pt x="817" y="18"/>
                  </a:lnTo>
                  <a:lnTo>
                    <a:pt x="823" y="6"/>
                  </a:lnTo>
                  <a:lnTo>
                    <a:pt x="829" y="0"/>
                  </a:lnTo>
                  <a:lnTo>
                    <a:pt x="834" y="0"/>
                  </a:lnTo>
                  <a:lnTo>
                    <a:pt x="840" y="0"/>
                  </a:lnTo>
                  <a:lnTo>
                    <a:pt x="846" y="0"/>
                  </a:lnTo>
                  <a:lnTo>
                    <a:pt x="925" y="0"/>
                  </a:lnTo>
                  <a:lnTo>
                    <a:pt x="1005" y="6"/>
                  </a:lnTo>
                  <a:lnTo>
                    <a:pt x="1073" y="0"/>
                  </a:lnTo>
                  <a:lnTo>
                    <a:pt x="1135" y="0"/>
                  </a:lnTo>
                  <a:lnTo>
                    <a:pt x="1147" y="0"/>
                  </a:lnTo>
                  <a:lnTo>
                    <a:pt x="1152" y="6"/>
                  </a:lnTo>
                  <a:lnTo>
                    <a:pt x="1158" y="18"/>
                  </a:lnTo>
                  <a:lnTo>
                    <a:pt x="1152" y="29"/>
                  </a:lnTo>
                  <a:lnTo>
                    <a:pt x="1147" y="41"/>
                  </a:lnTo>
                  <a:lnTo>
                    <a:pt x="1141" y="47"/>
                  </a:lnTo>
                  <a:lnTo>
                    <a:pt x="1135" y="47"/>
                  </a:lnTo>
                  <a:lnTo>
                    <a:pt x="1124" y="47"/>
                  </a:lnTo>
                  <a:lnTo>
                    <a:pt x="1050" y="64"/>
                  </a:lnTo>
                  <a:lnTo>
                    <a:pt x="999" y="87"/>
                  </a:lnTo>
                  <a:lnTo>
                    <a:pt x="954" y="122"/>
                  </a:lnTo>
                  <a:lnTo>
                    <a:pt x="914" y="157"/>
                  </a:lnTo>
                  <a:lnTo>
                    <a:pt x="891" y="180"/>
                  </a:lnTo>
                  <a:lnTo>
                    <a:pt x="891" y="180"/>
                  </a:lnTo>
                  <a:lnTo>
                    <a:pt x="500" y="645"/>
                  </a:lnTo>
                  <a:lnTo>
                    <a:pt x="488" y="656"/>
                  </a:lnTo>
                  <a:lnTo>
                    <a:pt x="483" y="668"/>
                  </a:lnTo>
                  <a:lnTo>
                    <a:pt x="483" y="680"/>
                  </a:lnTo>
                  <a:lnTo>
                    <a:pt x="477" y="697"/>
                  </a:lnTo>
                  <a:lnTo>
                    <a:pt x="420" y="929"/>
                  </a:lnTo>
                  <a:lnTo>
                    <a:pt x="409" y="964"/>
                  </a:lnTo>
                  <a:lnTo>
                    <a:pt x="403" y="1005"/>
                  </a:lnTo>
                  <a:lnTo>
                    <a:pt x="398" y="1028"/>
                  </a:lnTo>
                  <a:lnTo>
                    <a:pt x="398" y="1040"/>
                  </a:lnTo>
                  <a:lnTo>
                    <a:pt x="409" y="1051"/>
                  </a:lnTo>
                  <a:lnTo>
                    <a:pt x="420" y="1051"/>
                  </a:lnTo>
                  <a:lnTo>
                    <a:pt x="443" y="1057"/>
                  </a:lnTo>
                  <a:lnTo>
                    <a:pt x="460" y="1057"/>
                  </a:lnTo>
                  <a:lnTo>
                    <a:pt x="483" y="1057"/>
                  </a:lnTo>
                  <a:lnTo>
                    <a:pt x="494" y="1057"/>
                  </a:lnTo>
                  <a:lnTo>
                    <a:pt x="500" y="1057"/>
                  </a:lnTo>
                  <a:lnTo>
                    <a:pt x="522" y="1057"/>
                  </a:lnTo>
                  <a:lnTo>
                    <a:pt x="534" y="1063"/>
                  </a:lnTo>
                  <a:lnTo>
                    <a:pt x="545" y="1063"/>
                  </a:lnTo>
                  <a:lnTo>
                    <a:pt x="545" y="1074"/>
                  </a:lnTo>
                  <a:lnTo>
                    <a:pt x="545" y="1092"/>
                  </a:lnTo>
                  <a:lnTo>
                    <a:pt x="539" y="1098"/>
                  </a:lnTo>
                  <a:lnTo>
                    <a:pt x="534" y="1103"/>
                  </a:lnTo>
                  <a:lnTo>
                    <a:pt x="528" y="1109"/>
                  </a:lnTo>
                  <a:lnTo>
                    <a:pt x="522" y="1109"/>
                  </a:lnTo>
                  <a:lnTo>
                    <a:pt x="517" y="1109"/>
                  </a:lnTo>
                  <a:lnTo>
                    <a:pt x="471" y="1109"/>
                  </a:lnTo>
                  <a:lnTo>
                    <a:pt x="358" y="1103"/>
                  </a:lnTo>
                  <a:lnTo>
                    <a:pt x="312" y="1103"/>
                  </a:lnTo>
                  <a:lnTo>
                    <a:pt x="267" y="1103"/>
                  </a:lnTo>
                  <a:lnTo>
                    <a:pt x="210" y="1109"/>
                  </a:lnTo>
                  <a:lnTo>
                    <a:pt x="154" y="1109"/>
                  </a:lnTo>
                  <a:lnTo>
                    <a:pt x="108" y="1109"/>
                  </a:lnTo>
                  <a:lnTo>
                    <a:pt x="108" y="1109"/>
                  </a:lnTo>
                  <a:lnTo>
                    <a:pt x="102" y="1109"/>
                  </a:lnTo>
                  <a:lnTo>
                    <a:pt x="97" y="1103"/>
                  </a:lnTo>
                  <a:lnTo>
                    <a:pt x="91" y="1098"/>
                  </a:lnTo>
                  <a:lnTo>
                    <a:pt x="91" y="1092"/>
                  </a:lnTo>
                  <a:lnTo>
                    <a:pt x="91" y="1074"/>
                  </a:lnTo>
                  <a:lnTo>
                    <a:pt x="97" y="1063"/>
                  </a:lnTo>
                  <a:lnTo>
                    <a:pt x="102" y="1063"/>
                  </a:lnTo>
                  <a:lnTo>
                    <a:pt x="119" y="1057"/>
                  </a:lnTo>
                  <a:lnTo>
                    <a:pt x="131" y="1057"/>
                  </a:lnTo>
                  <a:lnTo>
                    <a:pt x="193" y="1057"/>
                  </a:lnTo>
                  <a:lnTo>
                    <a:pt x="233" y="1051"/>
                  </a:lnTo>
                  <a:lnTo>
                    <a:pt x="256" y="1034"/>
                  </a:lnTo>
                  <a:lnTo>
                    <a:pt x="273" y="1005"/>
                  </a:lnTo>
                  <a:lnTo>
                    <a:pt x="284" y="964"/>
                  </a:lnTo>
                  <a:lnTo>
                    <a:pt x="290" y="935"/>
                  </a:lnTo>
                  <a:lnTo>
                    <a:pt x="301" y="894"/>
                  </a:lnTo>
                  <a:lnTo>
                    <a:pt x="312" y="836"/>
                  </a:lnTo>
                  <a:lnTo>
                    <a:pt x="329" y="778"/>
                  </a:lnTo>
                  <a:lnTo>
                    <a:pt x="341" y="720"/>
                  </a:lnTo>
                  <a:lnTo>
                    <a:pt x="352" y="685"/>
                  </a:lnTo>
                  <a:lnTo>
                    <a:pt x="352" y="668"/>
                  </a:lnTo>
                  <a:lnTo>
                    <a:pt x="352" y="662"/>
                  </a:lnTo>
                  <a:lnTo>
                    <a:pt x="352" y="650"/>
                  </a:lnTo>
                  <a:lnTo>
                    <a:pt x="346" y="645"/>
                  </a:lnTo>
                  <a:lnTo>
                    <a:pt x="346" y="639"/>
                  </a:lnTo>
                  <a:lnTo>
                    <a:pt x="148" y="105"/>
                  </a:lnTo>
                  <a:lnTo>
                    <a:pt x="142" y="76"/>
                  </a:lnTo>
                  <a:lnTo>
                    <a:pt x="125" y="58"/>
                  </a:lnTo>
                  <a:lnTo>
                    <a:pt x="91" y="52"/>
                  </a:lnTo>
                  <a:lnTo>
                    <a:pt x="34" y="47"/>
                  </a:lnTo>
                  <a:lnTo>
                    <a:pt x="23" y="47"/>
                  </a:lnTo>
                  <a:lnTo>
                    <a:pt x="12" y="47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Freeform 28"/>
            <p:cNvSpPr>
              <a:spLocks noEditPoints="1"/>
            </p:cNvSpPr>
            <p:nvPr/>
          </p:nvSpPr>
          <p:spPr bwMode="auto">
            <a:xfrm>
              <a:off x="6971" y="3369"/>
              <a:ext cx="1106" cy="517"/>
            </a:xfrm>
            <a:custGeom>
              <a:avLst/>
              <a:gdLst/>
              <a:ahLst/>
              <a:cxnLst>
                <a:cxn ang="0">
                  <a:pos x="147" y="76"/>
                </a:cxn>
                <a:cxn ang="0">
                  <a:pos x="45" y="186"/>
                </a:cxn>
                <a:cxn ang="0">
                  <a:pos x="39" y="325"/>
                </a:cxn>
                <a:cxn ang="0">
                  <a:pos x="107" y="430"/>
                </a:cxn>
                <a:cxn ang="0">
                  <a:pos x="227" y="476"/>
                </a:cxn>
                <a:cxn ang="0">
                  <a:pos x="374" y="430"/>
                </a:cxn>
                <a:cxn ang="0">
                  <a:pos x="476" y="337"/>
                </a:cxn>
                <a:cxn ang="0">
                  <a:pos x="431" y="198"/>
                </a:cxn>
                <a:cxn ang="0">
                  <a:pos x="295" y="82"/>
                </a:cxn>
                <a:cxn ang="0">
                  <a:pos x="879" y="47"/>
                </a:cxn>
                <a:cxn ang="0">
                  <a:pos x="732" y="93"/>
                </a:cxn>
                <a:cxn ang="0">
                  <a:pos x="635" y="186"/>
                </a:cxn>
                <a:cxn ang="0">
                  <a:pos x="601" y="233"/>
                </a:cxn>
                <a:cxn ang="0">
                  <a:pos x="601" y="233"/>
                </a:cxn>
                <a:cxn ang="0">
                  <a:pos x="743" y="395"/>
                </a:cxn>
                <a:cxn ang="0">
                  <a:pos x="885" y="459"/>
                </a:cxn>
                <a:cxn ang="0">
                  <a:pos x="1015" y="401"/>
                </a:cxn>
                <a:cxn ang="0">
                  <a:pos x="1072" y="262"/>
                </a:cxn>
                <a:cxn ang="0">
                  <a:pos x="1038" y="140"/>
                </a:cxn>
                <a:cxn ang="0">
                  <a:pos x="942" y="58"/>
                </a:cxn>
                <a:cxn ang="0">
                  <a:pos x="238" y="0"/>
                </a:cxn>
                <a:cxn ang="0">
                  <a:pos x="374" y="29"/>
                </a:cxn>
                <a:cxn ang="0">
                  <a:pos x="471" y="93"/>
                </a:cxn>
                <a:cxn ang="0">
                  <a:pos x="527" y="151"/>
                </a:cxn>
                <a:cxn ang="0">
                  <a:pos x="595" y="151"/>
                </a:cxn>
                <a:cxn ang="0">
                  <a:pos x="703" y="53"/>
                </a:cxn>
                <a:cxn ang="0">
                  <a:pos x="868" y="0"/>
                </a:cxn>
                <a:cxn ang="0">
                  <a:pos x="1015" y="53"/>
                </a:cxn>
                <a:cxn ang="0">
                  <a:pos x="1095" y="180"/>
                </a:cxn>
                <a:cxn ang="0">
                  <a:pos x="1095" y="343"/>
                </a:cxn>
                <a:cxn ang="0">
                  <a:pos x="1010" y="465"/>
                </a:cxn>
                <a:cxn ang="0">
                  <a:pos x="868" y="517"/>
                </a:cxn>
                <a:cxn ang="0">
                  <a:pos x="732" y="488"/>
                </a:cxn>
                <a:cxn ang="0">
                  <a:pos x="635" y="430"/>
                </a:cxn>
                <a:cxn ang="0">
                  <a:pos x="578" y="372"/>
                </a:cxn>
                <a:cxn ang="0">
                  <a:pos x="510" y="372"/>
                </a:cxn>
                <a:cxn ang="0">
                  <a:pos x="397" y="471"/>
                </a:cxn>
                <a:cxn ang="0">
                  <a:pos x="238" y="517"/>
                </a:cxn>
                <a:cxn ang="0">
                  <a:pos x="90" y="465"/>
                </a:cxn>
                <a:cxn ang="0">
                  <a:pos x="11" y="337"/>
                </a:cxn>
                <a:cxn ang="0">
                  <a:pos x="11" y="180"/>
                </a:cxn>
                <a:cxn ang="0">
                  <a:pos x="96" y="53"/>
                </a:cxn>
                <a:cxn ang="0">
                  <a:pos x="238" y="0"/>
                </a:cxn>
              </a:cxnLst>
              <a:rect l="0" t="0" r="r" b="b"/>
              <a:pathLst>
                <a:path w="1106" h="517">
                  <a:moveTo>
                    <a:pt x="221" y="64"/>
                  </a:moveTo>
                  <a:lnTo>
                    <a:pt x="147" y="76"/>
                  </a:lnTo>
                  <a:lnTo>
                    <a:pt x="85" y="122"/>
                  </a:lnTo>
                  <a:lnTo>
                    <a:pt x="45" y="186"/>
                  </a:lnTo>
                  <a:lnTo>
                    <a:pt x="28" y="262"/>
                  </a:lnTo>
                  <a:lnTo>
                    <a:pt x="39" y="325"/>
                  </a:lnTo>
                  <a:lnTo>
                    <a:pt x="62" y="384"/>
                  </a:lnTo>
                  <a:lnTo>
                    <a:pt x="107" y="430"/>
                  </a:lnTo>
                  <a:lnTo>
                    <a:pt x="159" y="465"/>
                  </a:lnTo>
                  <a:lnTo>
                    <a:pt x="227" y="476"/>
                  </a:lnTo>
                  <a:lnTo>
                    <a:pt x="306" y="465"/>
                  </a:lnTo>
                  <a:lnTo>
                    <a:pt x="374" y="430"/>
                  </a:lnTo>
                  <a:lnTo>
                    <a:pt x="431" y="384"/>
                  </a:lnTo>
                  <a:lnTo>
                    <a:pt x="476" y="337"/>
                  </a:lnTo>
                  <a:lnTo>
                    <a:pt x="505" y="285"/>
                  </a:lnTo>
                  <a:lnTo>
                    <a:pt x="431" y="198"/>
                  </a:lnTo>
                  <a:lnTo>
                    <a:pt x="363" y="122"/>
                  </a:lnTo>
                  <a:lnTo>
                    <a:pt x="295" y="82"/>
                  </a:lnTo>
                  <a:lnTo>
                    <a:pt x="221" y="64"/>
                  </a:lnTo>
                  <a:close/>
                  <a:moveTo>
                    <a:pt x="879" y="47"/>
                  </a:moveTo>
                  <a:lnTo>
                    <a:pt x="800" y="58"/>
                  </a:lnTo>
                  <a:lnTo>
                    <a:pt x="732" y="93"/>
                  </a:lnTo>
                  <a:lnTo>
                    <a:pt x="675" y="134"/>
                  </a:lnTo>
                  <a:lnTo>
                    <a:pt x="635" y="186"/>
                  </a:lnTo>
                  <a:lnTo>
                    <a:pt x="601" y="233"/>
                  </a:lnTo>
                  <a:lnTo>
                    <a:pt x="601" y="233"/>
                  </a:lnTo>
                  <a:lnTo>
                    <a:pt x="601" y="233"/>
                  </a:lnTo>
                  <a:lnTo>
                    <a:pt x="601" y="233"/>
                  </a:lnTo>
                  <a:lnTo>
                    <a:pt x="675" y="325"/>
                  </a:lnTo>
                  <a:lnTo>
                    <a:pt x="743" y="395"/>
                  </a:lnTo>
                  <a:lnTo>
                    <a:pt x="811" y="442"/>
                  </a:lnTo>
                  <a:lnTo>
                    <a:pt x="885" y="459"/>
                  </a:lnTo>
                  <a:lnTo>
                    <a:pt x="959" y="442"/>
                  </a:lnTo>
                  <a:lnTo>
                    <a:pt x="1015" y="401"/>
                  </a:lnTo>
                  <a:lnTo>
                    <a:pt x="1061" y="337"/>
                  </a:lnTo>
                  <a:lnTo>
                    <a:pt x="1072" y="262"/>
                  </a:lnTo>
                  <a:lnTo>
                    <a:pt x="1066" y="198"/>
                  </a:lnTo>
                  <a:lnTo>
                    <a:pt x="1038" y="140"/>
                  </a:lnTo>
                  <a:lnTo>
                    <a:pt x="998" y="87"/>
                  </a:lnTo>
                  <a:lnTo>
                    <a:pt x="942" y="58"/>
                  </a:lnTo>
                  <a:lnTo>
                    <a:pt x="879" y="47"/>
                  </a:lnTo>
                  <a:close/>
                  <a:moveTo>
                    <a:pt x="238" y="0"/>
                  </a:moveTo>
                  <a:lnTo>
                    <a:pt x="306" y="6"/>
                  </a:lnTo>
                  <a:lnTo>
                    <a:pt x="374" y="29"/>
                  </a:lnTo>
                  <a:lnTo>
                    <a:pt x="442" y="70"/>
                  </a:lnTo>
                  <a:lnTo>
                    <a:pt x="471" y="93"/>
                  </a:lnTo>
                  <a:lnTo>
                    <a:pt x="493" y="116"/>
                  </a:lnTo>
                  <a:lnTo>
                    <a:pt x="527" y="151"/>
                  </a:lnTo>
                  <a:lnTo>
                    <a:pt x="561" y="192"/>
                  </a:lnTo>
                  <a:lnTo>
                    <a:pt x="595" y="151"/>
                  </a:lnTo>
                  <a:lnTo>
                    <a:pt x="641" y="99"/>
                  </a:lnTo>
                  <a:lnTo>
                    <a:pt x="703" y="53"/>
                  </a:lnTo>
                  <a:lnTo>
                    <a:pt x="783" y="18"/>
                  </a:lnTo>
                  <a:lnTo>
                    <a:pt x="868" y="0"/>
                  </a:lnTo>
                  <a:lnTo>
                    <a:pt x="947" y="18"/>
                  </a:lnTo>
                  <a:lnTo>
                    <a:pt x="1015" y="53"/>
                  </a:lnTo>
                  <a:lnTo>
                    <a:pt x="1066" y="111"/>
                  </a:lnTo>
                  <a:lnTo>
                    <a:pt x="1095" y="180"/>
                  </a:lnTo>
                  <a:lnTo>
                    <a:pt x="1106" y="262"/>
                  </a:lnTo>
                  <a:lnTo>
                    <a:pt x="1095" y="343"/>
                  </a:lnTo>
                  <a:lnTo>
                    <a:pt x="1061" y="413"/>
                  </a:lnTo>
                  <a:lnTo>
                    <a:pt x="1010" y="465"/>
                  </a:lnTo>
                  <a:lnTo>
                    <a:pt x="947" y="505"/>
                  </a:lnTo>
                  <a:lnTo>
                    <a:pt x="868" y="517"/>
                  </a:lnTo>
                  <a:lnTo>
                    <a:pt x="800" y="511"/>
                  </a:lnTo>
                  <a:lnTo>
                    <a:pt x="732" y="488"/>
                  </a:lnTo>
                  <a:lnTo>
                    <a:pt x="664" y="447"/>
                  </a:lnTo>
                  <a:lnTo>
                    <a:pt x="635" y="430"/>
                  </a:lnTo>
                  <a:lnTo>
                    <a:pt x="607" y="401"/>
                  </a:lnTo>
                  <a:lnTo>
                    <a:pt x="578" y="372"/>
                  </a:lnTo>
                  <a:lnTo>
                    <a:pt x="544" y="325"/>
                  </a:lnTo>
                  <a:lnTo>
                    <a:pt x="510" y="372"/>
                  </a:lnTo>
                  <a:lnTo>
                    <a:pt x="459" y="418"/>
                  </a:lnTo>
                  <a:lnTo>
                    <a:pt x="397" y="471"/>
                  </a:lnTo>
                  <a:lnTo>
                    <a:pt x="323" y="505"/>
                  </a:lnTo>
                  <a:lnTo>
                    <a:pt x="238" y="517"/>
                  </a:lnTo>
                  <a:lnTo>
                    <a:pt x="159" y="505"/>
                  </a:lnTo>
                  <a:lnTo>
                    <a:pt x="90" y="465"/>
                  </a:lnTo>
                  <a:lnTo>
                    <a:pt x="39" y="413"/>
                  </a:lnTo>
                  <a:lnTo>
                    <a:pt x="11" y="337"/>
                  </a:lnTo>
                  <a:lnTo>
                    <a:pt x="0" y="262"/>
                  </a:lnTo>
                  <a:lnTo>
                    <a:pt x="11" y="180"/>
                  </a:lnTo>
                  <a:lnTo>
                    <a:pt x="45" y="111"/>
                  </a:lnTo>
                  <a:lnTo>
                    <a:pt x="96" y="53"/>
                  </a:lnTo>
                  <a:lnTo>
                    <a:pt x="159" y="18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 noEditPoints="1"/>
            </p:cNvSpPr>
            <p:nvPr/>
          </p:nvSpPr>
          <p:spPr bwMode="auto">
            <a:xfrm>
              <a:off x="8758" y="3044"/>
              <a:ext cx="1061" cy="383"/>
            </a:xfrm>
            <a:custGeom>
              <a:avLst/>
              <a:gdLst/>
              <a:ahLst/>
              <a:cxnLst>
                <a:cxn ang="0">
                  <a:pos x="51" y="319"/>
                </a:cxn>
                <a:cxn ang="0">
                  <a:pos x="1004" y="319"/>
                </a:cxn>
                <a:cxn ang="0">
                  <a:pos x="1016" y="319"/>
                </a:cxn>
                <a:cxn ang="0">
                  <a:pos x="1027" y="319"/>
                </a:cxn>
                <a:cxn ang="0">
                  <a:pos x="1039" y="319"/>
                </a:cxn>
                <a:cxn ang="0">
                  <a:pos x="1050" y="325"/>
                </a:cxn>
                <a:cxn ang="0">
                  <a:pos x="1056" y="337"/>
                </a:cxn>
                <a:cxn ang="0">
                  <a:pos x="1061" y="349"/>
                </a:cxn>
                <a:cxn ang="0">
                  <a:pos x="1056" y="360"/>
                </a:cxn>
                <a:cxn ang="0">
                  <a:pos x="1050" y="372"/>
                </a:cxn>
                <a:cxn ang="0">
                  <a:pos x="1039" y="378"/>
                </a:cxn>
                <a:cxn ang="0">
                  <a:pos x="1027" y="378"/>
                </a:cxn>
                <a:cxn ang="0">
                  <a:pos x="1016" y="383"/>
                </a:cxn>
                <a:cxn ang="0">
                  <a:pos x="1004" y="383"/>
                </a:cxn>
                <a:cxn ang="0">
                  <a:pos x="51" y="383"/>
                </a:cxn>
                <a:cxn ang="0">
                  <a:pos x="40" y="383"/>
                </a:cxn>
                <a:cxn ang="0">
                  <a:pos x="28" y="378"/>
                </a:cxn>
                <a:cxn ang="0">
                  <a:pos x="17" y="378"/>
                </a:cxn>
                <a:cxn ang="0">
                  <a:pos x="11" y="372"/>
                </a:cxn>
                <a:cxn ang="0">
                  <a:pos x="6" y="360"/>
                </a:cxn>
                <a:cxn ang="0">
                  <a:pos x="0" y="349"/>
                </a:cxn>
                <a:cxn ang="0">
                  <a:pos x="6" y="337"/>
                </a:cxn>
                <a:cxn ang="0">
                  <a:pos x="11" y="325"/>
                </a:cxn>
                <a:cxn ang="0">
                  <a:pos x="17" y="319"/>
                </a:cxn>
                <a:cxn ang="0">
                  <a:pos x="28" y="319"/>
                </a:cxn>
                <a:cxn ang="0">
                  <a:pos x="40" y="319"/>
                </a:cxn>
                <a:cxn ang="0">
                  <a:pos x="51" y="319"/>
                </a:cxn>
                <a:cxn ang="0">
                  <a:pos x="51" y="0"/>
                </a:cxn>
                <a:cxn ang="0">
                  <a:pos x="1004" y="0"/>
                </a:cxn>
                <a:cxn ang="0">
                  <a:pos x="1016" y="0"/>
                </a:cxn>
                <a:cxn ang="0">
                  <a:pos x="1027" y="6"/>
                </a:cxn>
                <a:cxn ang="0">
                  <a:pos x="1039" y="6"/>
                </a:cxn>
                <a:cxn ang="0">
                  <a:pos x="1050" y="12"/>
                </a:cxn>
                <a:cxn ang="0">
                  <a:pos x="1056" y="18"/>
                </a:cxn>
                <a:cxn ang="0">
                  <a:pos x="1061" y="35"/>
                </a:cxn>
                <a:cxn ang="0">
                  <a:pos x="1056" y="47"/>
                </a:cxn>
                <a:cxn ang="0">
                  <a:pos x="1050" y="58"/>
                </a:cxn>
                <a:cxn ang="0">
                  <a:pos x="1039" y="58"/>
                </a:cxn>
                <a:cxn ang="0">
                  <a:pos x="1027" y="64"/>
                </a:cxn>
                <a:cxn ang="0">
                  <a:pos x="1016" y="64"/>
                </a:cxn>
                <a:cxn ang="0">
                  <a:pos x="1004" y="64"/>
                </a:cxn>
                <a:cxn ang="0">
                  <a:pos x="51" y="64"/>
                </a:cxn>
                <a:cxn ang="0">
                  <a:pos x="40" y="64"/>
                </a:cxn>
                <a:cxn ang="0">
                  <a:pos x="28" y="64"/>
                </a:cxn>
                <a:cxn ang="0">
                  <a:pos x="17" y="58"/>
                </a:cxn>
                <a:cxn ang="0">
                  <a:pos x="11" y="58"/>
                </a:cxn>
                <a:cxn ang="0">
                  <a:pos x="6" y="47"/>
                </a:cxn>
                <a:cxn ang="0">
                  <a:pos x="0" y="35"/>
                </a:cxn>
                <a:cxn ang="0">
                  <a:pos x="6" y="18"/>
                </a:cxn>
                <a:cxn ang="0">
                  <a:pos x="11" y="12"/>
                </a:cxn>
                <a:cxn ang="0">
                  <a:pos x="17" y="6"/>
                </a:cxn>
                <a:cxn ang="0">
                  <a:pos x="28" y="6"/>
                </a:cxn>
                <a:cxn ang="0">
                  <a:pos x="40" y="0"/>
                </a:cxn>
                <a:cxn ang="0">
                  <a:pos x="51" y="0"/>
                </a:cxn>
              </a:cxnLst>
              <a:rect l="0" t="0" r="r" b="b"/>
              <a:pathLst>
                <a:path w="1061" h="383">
                  <a:moveTo>
                    <a:pt x="51" y="319"/>
                  </a:moveTo>
                  <a:lnTo>
                    <a:pt x="1004" y="319"/>
                  </a:lnTo>
                  <a:lnTo>
                    <a:pt x="1016" y="319"/>
                  </a:lnTo>
                  <a:lnTo>
                    <a:pt x="1027" y="319"/>
                  </a:lnTo>
                  <a:lnTo>
                    <a:pt x="1039" y="319"/>
                  </a:lnTo>
                  <a:lnTo>
                    <a:pt x="1050" y="325"/>
                  </a:lnTo>
                  <a:lnTo>
                    <a:pt x="1056" y="337"/>
                  </a:lnTo>
                  <a:lnTo>
                    <a:pt x="1061" y="349"/>
                  </a:lnTo>
                  <a:lnTo>
                    <a:pt x="1056" y="360"/>
                  </a:lnTo>
                  <a:lnTo>
                    <a:pt x="1050" y="372"/>
                  </a:lnTo>
                  <a:lnTo>
                    <a:pt x="1039" y="378"/>
                  </a:lnTo>
                  <a:lnTo>
                    <a:pt x="1027" y="378"/>
                  </a:lnTo>
                  <a:lnTo>
                    <a:pt x="1016" y="383"/>
                  </a:lnTo>
                  <a:lnTo>
                    <a:pt x="1004" y="383"/>
                  </a:lnTo>
                  <a:lnTo>
                    <a:pt x="51" y="383"/>
                  </a:lnTo>
                  <a:lnTo>
                    <a:pt x="40" y="383"/>
                  </a:lnTo>
                  <a:lnTo>
                    <a:pt x="28" y="378"/>
                  </a:lnTo>
                  <a:lnTo>
                    <a:pt x="17" y="378"/>
                  </a:lnTo>
                  <a:lnTo>
                    <a:pt x="11" y="372"/>
                  </a:lnTo>
                  <a:lnTo>
                    <a:pt x="6" y="360"/>
                  </a:lnTo>
                  <a:lnTo>
                    <a:pt x="0" y="349"/>
                  </a:lnTo>
                  <a:lnTo>
                    <a:pt x="6" y="337"/>
                  </a:lnTo>
                  <a:lnTo>
                    <a:pt x="11" y="325"/>
                  </a:lnTo>
                  <a:lnTo>
                    <a:pt x="17" y="319"/>
                  </a:lnTo>
                  <a:lnTo>
                    <a:pt x="28" y="319"/>
                  </a:lnTo>
                  <a:lnTo>
                    <a:pt x="40" y="319"/>
                  </a:lnTo>
                  <a:lnTo>
                    <a:pt x="51" y="319"/>
                  </a:lnTo>
                  <a:close/>
                  <a:moveTo>
                    <a:pt x="51" y="0"/>
                  </a:moveTo>
                  <a:lnTo>
                    <a:pt x="1004" y="0"/>
                  </a:lnTo>
                  <a:lnTo>
                    <a:pt x="1016" y="0"/>
                  </a:lnTo>
                  <a:lnTo>
                    <a:pt x="1027" y="6"/>
                  </a:lnTo>
                  <a:lnTo>
                    <a:pt x="1039" y="6"/>
                  </a:lnTo>
                  <a:lnTo>
                    <a:pt x="1050" y="12"/>
                  </a:lnTo>
                  <a:lnTo>
                    <a:pt x="1056" y="18"/>
                  </a:lnTo>
                  <a:lnTo>
                    <a:pt x="1061" y="35"/>
                  </a:lnTo>
                  <a:lnTo>
                    <a:pt x="1056" y="47"/>
                  </a:lnTo>
                  <a:lnTo>
                    <a:pt x="1050" y="58"/>
                  </a:lnTo>
                  <a:lnTo>
                    <a:pt x="1039" y="58"/>
                  </a:lnTo>
                  <a:lnTo>
                    <a:pt x="1027" y="64"/>
                  </a:lnTo>
                  <a:lnTo>
                    <a:pt x="1016" y="64"/>
                  </a:lnTo>
                  <a:lnTo>
                    <a:pt x="1004" y="64"/>
                  </a:lnTo>
                  <a:lnTo>
                    <a:pt x="51" y="64"/>
                  </a:lnTo>
                  <a:lnTo>
                    <a:pt x="40" y="64"/>
                  </a:lnTo>
                  <a:lnTo>
                    <a:pt x="28" y="64"/>
                  </a:lnTo>
                  <a:lnTo>
                    <a:pt x="17" y="58"/>
                  </a:lnTo>
                  <a:lnTo>
                    <a:pt x="11" y="58"/>
                  </a:lnTo>
                  <a:lnTo>
                    <a:pt x="6" y="47"/>
                  </a:lnTo>
                  <a:lnTo>
                    <a:pt x="0" y="35"/>
                  </a:lnTo>
                  <a:lnTo>
                    <a:pt x="6" y="18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 noEditPoints="1"/>
            </p:cNvSpPr>
            <p:nvPr/>
          </p:nvSpPr>
          <p:spPr bwMode="auto">
            <a:xfrm>
              <a:off x="10432" y="2510"/>
              <a:ext cx="681" cy="1463"/>
            </a:xfrm>
            <a:custGeom>
              <a:avLst/>
              <a:gdLst/>
              <a:ahLst/>
              <a:cxnLst>
                <a:cxn ang="0">
                  <a:pos x="528" y="163"/>
                </a:cxn>
                <a:cxn ang="0">
                  <a:pos x="477" y="174"/>
                </a:cxn>
                <a:cxn ang="0">
                  <a:pos x="505" y="180"/>
                </a:cxn>
                <a:cxn ang="0">
                  <a:pos x="539" y="180"/>
                </a:cxn>
                <a:cxn ang="0">
                  <a:pos x="624" y="174"/>
                </a:cxn>
                <a:cxn ang="0">
                  <a:pos x="624" y="168"/>
                </a:cxn>
                <a:cxn ang="0">
                  <a:pos x="607" y="163"/>
                </a:cxn>
                <a:cxn ang="0">
                  <a:pos x="573" y="163"/>
                </a:cxn>
                <a:cxn ang="0">
                  <a:pos x="431" y="0"/>
                </a:cxn>
                <a:cxn ang="0">
                  <a:pos x="448" y="6"/>
                </a:cxn>
                <a:cxn ang="0">
                  <a:pos x="448" y="23"/>
                </a:cxn>
                <a:cxn ang="0">
                  <a:pos x="443" y="52"/>
                </a:cxn>
                <a:cxn ang="0">
                  <a:pos x="443" y="81"/>
                </a:cxn>
                <a:cxn ang="0">
                  <a:pos x="443" y="116"/>
                </a:cxn>
                <a:cxn ang="0">
                  <a:pos x="454" y="139"/>
                </a:cxn>
                <a:cxn ang="0">
                  <a:pos x="556" y="122"/>
                </a:cxn>
                <a:cxn ang="0">
                  <a:pos x="641" y="133"/>
                </a:cxn>
                <a:cxn ang="0">
                  <a:pos x="681" y="168"/>
                </a:cxn>
                <a:cxn ang="0">
                  <a:pos x="641" y="209"/>
                </a:cxn>
                <a:cxn ang="0">
                  <a:pos x="567" y="221"/>
                </a:cxn>
                <a:cxn ang="0">
                  <a:pos x="505" y="215"/>
                </a:cxn>
                <a:cxn ang="0">
                  <a:pos x="443" y="192"/>
                </a:cxn>
                <a:cxn ang="0">
                  <a:pos x="443" y="192"/>
                </a:cxn>
                <a:cxn ang="0">
                  <a:pos x="358" y="250"/>
                </a:cxn>
                <a:cxn ang="0">
                  <a:pos x="204" y="441"/>
                </a:cxn>
                <a:cxn ang="0">
                  <a:pos x="102" y="685"/>
                </a:cxn>
                <a:cxn ang="0">
                  <a:pos x="85" y="848"/>
                </a:cxn>
                <a:cxn ang="0">
                  <a:pos x="114" y="952"/>
                </a:cxn>
                <a:cxn ang="0">
                  <a:pos x="176" y="1022"/>
                </a:cxn>
                <a:cxn ang="0">
                  <a:pos x="233" y="1045"/>
                </a:cxn>
                <a:cxn ang="0">
                  <a:pos x="346" y="1086"/>
                </a:cxn>
                <a:cxn ang="0">
                  <a:pos x="448" y="1126"/>
                </a:cxn>
                <a:cxn ang="0">
                  <a:pos x="499" y="1161"/>
                </a:cxn>
                <a:cxn ang="0">
                  <a:pos x="533" y="1213"/>
                </a:cxn>
                <a:cxn ang="0">
                  <a:pos x="533" y="1324"/>
                </a:cxn>
                <a:cxn ang="0">
                  <a:pos x="471" y="1423"/>
                </a:cxn>
                <a:cxn ang="0">
                  <a:pos x="369" y="1463"/>
                </a:cxn>
                <a:cxn ang="0">
                  <a:pos x="261" y="1434"/>
                </a:cxn>
                <a:cxn ang="0">
                  <a:pos x="216" y="1388"/>
                </a:cxn>
                <a:cxn ang="0">
                  <a:pos x="221" y="1370"/>
                </a:cxn>
                <a:cxn ang="0">
                  <a:pos x="233" y="1370"/>
                </a:cxn>
                <a:cxn ang="0">
                  <a:pos x="244" y="1376"/>
                </a:cxn>
                <a:cxn ang="0">
                  <a:pos x="306" y="1417"/>
                </a:cxn>
                <a:cxn ang="0">
                  <a:pos x="403" y="1417"/>
                </a:cxn>
                <a:cxn ang="0">
                  <a:pos x="448" y="1359"/>
                </a:cxn>
                <a:cxn ang="0">
                  <a:pos x="443" y="1277"/>
                </a:cxn>
                <a:cxn ang="0">
                  <a:pos x="386" y="1225"/>
                </a:cxn>
                <a:cxn ang="0">
                  <a:pos x="323" y="1202"/>
                </a:cxn>
                <a:cxn ang="0">
                  <a:pos x="261" y="1179"/>
                </a:cxn>
                <a:cxn ang="0">
                  <a:pos x="159" y="1138"/>
                </a:cxn>
                <a:cxn ang="0">
                  <a:pos x="68" y="1068"/>
                </a:cxn>
                <a:cxn ang="0">
                  <a:pos x="6" y="946"/>
                </a:cxn>
                <a:cxn ang="0">
                  <a:pos x="11" y="726"/>
                </a:cxn>
                <a:cxn ang="0">
                  <a:pos x="114" y="482"/>
                </a:cxn>
                <a:cxn ang="0">
                  <a:pos x="261" y="279"/>
                </a:cxn>
                <a:cxn ang="0">
                  <a:pos x="420" y="163"/>
                </a:cxn>
                <a:cxn ang="0">
                  <a:pos x="403" y="104"/>
                </a:cxn>
                <a:cxn ang="0">
                  <a:pos x="403" y="75"/>
                </a:cxn>
                <a:cxn ang="0">
                  <a:pos x="403" y="52"/>
                </a:cxn>
                <a:cxn ang="0">
                  <a:pos x="409" y="23"/>
                </a:cxn>
                <a:cxn ang="0">
                  <a:pos x="420" y="0"/>
                </a:cxn>
              </a:cxnLst>
              <a:rect l="0" t="0" r="r" b="b"/>
              <a:pathLst>
                <a:path w="681" h="1463">
                  <a:moveTo>
                    <a:pt x="550" y="163"/>
                  </a:moveTo>
                  <a:lnTo>
                    <a:pt x="528" y="163"/>
                  </a:lnTo>
                  <a:lnTo>
                    <a:pt x="505" y="163"/>
                  </a:lnTo>
                  <a:lnTo>
                    <a:pt x="477" y="174"/>
                  </a:lnTo>
                  <a:lnTo>
                    <a:pt x="494" y="180"/>
                  </a:lnTo>
                  <a:lnTo>
                    <a:pt x="505" y="180"/>
                  </a:lnTo>
                  <a:lnTo>
                    <a:pt x="522" y="180"/>
                  </a:lnTo>
                  <a:lnTo>
                    <a:pt x="539" y="180"/>
                  </a:lnTo>
                  <a:lnTo>
                    <a:pt x="596" y="180"/>
                  </a:lnTo>
                  <a:lnTo>
                    <a:pt x="624" y="174"/>
                  </a:lnTo>
                  <a:lnTo>
                    <a:pt x="641" y="168"/>
                  </a:lnTo>
                  <a:lnTo>
                    <a:pt x="624" y="168"/>
                  </a:lnTo>
                  <a:lnTo>
                    <a:pt x="619" y="163"/>
                  </a:lnTo>
                  <a:lnTo>
                    <a:pt x="607" y="163"/>
                  </a:lnTo>
                  <a:lnTo>
                    <a:pt x="590" y="163"/>
                  </a:lnTo>
                  <a:lnTo>
                    <a:pt x="573" y="163"/>
                  </a:lnTo>
                  <a:lnTo>
                    <a:pt x="550" y="163"/>
                  </a:lnTo>
                  <a:close/>
                  <a:moveTo>
                    <a:pt x="431" y="0"/>
                  </a:moveTo>
                  <a:lnTo>
                    <a:pt x="443" y="0"/>
                  </a:lnTo>
                  <a:lnTo>
                    <a:pt x="448" y="6"/>
                  </a:lnTo>
                  <a:lnTo>
                    <a:pt x="448" y="17"/>
                  </a:lnTo>
                  <a:lnTo>
                    <a:pt x="448" y="23"/>
                  </a:lnTo>
                  <a:lnTo>
                    <a:pt x="448" y="35"/>
                  </a:lnTo>
                  <a:lnTo>
                    <a:pt x="443" y="52"/>
                  </a:lnTo>
                  <a:lnTo>
                    <a:pt x="443" y="64"/>
                  </a:lnTo>
                  <a:lnTo>
                    <a:pt x="443" y="81"/>
                  </a:lnTo>
                  <a:lnTo>
                    <a:pt x="443" y="99"/>
                  </a:lnTo>
                  <a:lnTo>
                    <a:pt x="443" y="116"/>
                  </a:lnTo>
                  <a:lnTo>
                    <a:pt x="448" y="128"/>
                  </a:lnTo>
                  <a:lnTo>
                    <a:pt x="454" y="139"/>
                  </a:lnTo>
                  <a:lnTo>
                    <a:pt x="511" y="128"/>
                  </a:lnTo>
                  <a:lnTo>
                    <a:pt x="556" y="122"/>
                  </a:lnTo>
                  <a:lnTo>
                    <a:pt x="602" y="128"/>
                  </a:lnTo>
                  <a:lnTo>
                    <a:pt x="641" y="133"/>
                  </a:lnTo>
                  <a:lnTo>
                    <a:pt x="670" y="145"/>
                  </a:lnTo>
                  <a:lnTo>
                    <a:pt x="681" y="168"/>
                  </a:lnTo>
                  <a:lnTo>
                    <a:pt x="670" y="192"/>
                  </a:lnTo>
                  <a:lnTo>
                    <a:pt x="641" y="209"/>
                  </a:lnTo>
                  <a:lnTo>
                    <a:pt x="607" y="215"/>
                  </a:lnTo>
                  <a:lnTo>
                    <a:pt x="567" y="221"/>
                  </a:lnTo>
                  <a:lnTo>
                    <a:pt x="539" y="221"/>
                  </a:lnTo>
                  <a:lnTo>
                    <a:pt x="505" y="215"/>
                  </a:lnTo>
                  <a:lnTo>
                    <a:pt x="471" y="209"/>
                  </a:lnTo>
                  <a:lnTo>
                    <a:pt x="443" y="192"/>
                  </a:lnTo>
                  <a:lnTo>
                    <a:pt x="443" y="192"/>
                  </a:lnTo>
                  <a:lnTo>
                    <a:pt x="443" y="192"/>
                  </a:lnTo>
                  <a:lnTo>
                    <a:pt x="443" y="192"/>
                  </a:lnTo>
                  <a:lnTo>
                    <a:pt x="358" y="250"/>
                  </a:lnTo>
                  <a:lnTo>
                    <a:pt x="278" y="337"/>
                  </a:lnTo>
                  <a:lnTo>
                    <a:pt x="204" y="441"/>
                  </a:lnTo>
                  <a:lnTo>
                    <a:pt x="142" y="557"/>
                  </a:lnTo>
                  <a:lnTo>
                    <a:pt x="102" y="685"/>
                  </a:lnTo>
                  <a:lnTo>
                    <a:pt x="85" y="813"/>
                  </a:lnTo>
                  <a:lnTo>
                    <a:pt x="85" y="848"/>
                  </a:lnTo>
                  <a:lnTo>
                    <a:pt x="97" y="894"/>
                  </a:lnTo>
                  <a:lnTo>
                    <a:pt x="114" y="952"/>
                  </a:lnTo>
                  <a:lnTo>
                    <a:pt x="153" y="1004"/>
                  </a:lnTo>
                  <a:lnTo>
                    <a:pt x="176" y="1022"/>
                  </a:lnTo>
                  <a:lnTo>
                    <a:pt x="199" y="1033"/>
                  </a:lnTo>
                  <a:lnTo>
                    <a:pt x="233" y="1045"/>
                  </a:lnTo>
                  <a:lnTo>
                    <a:pt x="278" y="1063"/>
                  </a:lnTo>
                  <a:lnTo>
                    <a:pt x="346" y="1086"/>
                  </a:lnTo>
                  <a:lnTo>
                    <a:pt x="403" y="1109"/>
                  </a:lnTo>
                  <a:lnTo>
                    <a:pt x="448" y="1126"/>
                  </a:lnTo>
                  <a:lnTo>
                    <a:pt x="477" y="1138"/>
                  </a:lnTo>
                  <a:lnTo>
                    <a:pt x="499" y="1161"/>
                  </a:lnTo>
                  <a:lnTo>
                    <a:pt x="511" y="1179"/>
                  </a:lnTo>
                  <a:lnTo>
                    <a:pt x="533" y="1213"/>
                  </a:lnTo>
                  <a:lnTo>
                    <a:pt x="539" y="1266"/>
                  </a:lnTo>
                  <a:lnTo>
                    <a:pt x="533" y="1324"/>
                  </a:lnTo>
                  <a:lnTo>
                    <a:pt x="505" y="1376"/>
                  </a:lnTo>
                  <a:lnTo>
                    <a:pt x="471" y="1423"/>
                  </a:lnTo>
                  <a:lnTo>
                    <a:pt x="420" y="1452"/>
                  </a:lnTo>
                  <a:lnTo>
                    <a:pt x="369" y="1463"/>
                  </a:lnTo>
                  <a:lnTo>
                    <a:pt x="306" y="1457"/>
                  </a:lnTo>
                  <a:lnTo>
                    <a:pt x="261" y="1434"/>
                  </a:lnTo>
                  <a:lnTo>
                    <a:pt x="227" y="1405"/>
                  </a:lnTo>
                  <a:lnTo>
                    <a:pt x="216" y="1388"/>
                  </a:lnTo>
                  <a:lnTo>
                    <a:pt x="216" y="1376"/>
                  </a:lnTo>
                  <a:lnTo>
                    <a:pt x="221" y="1370"/>
                  </a:lnTo>
                  <a:lnTo>
                    <a:pt x="227" y="1370"/>
                  </a:lnTo>
                  <a:lnTo>
                    <a:pt x="233" y="1370"/>
                  </a:lnTo>
                  <a:lnTo>
                    <a:pt x="238" y="1370"/>
                  </a:lnTo>
                  <a:lnTo>
                    <a:pt x="244" y="1376"/>
                  </a:lnTo>
                  <a:lnTo>
                    <a:pt x="250" y="1382"/>
                  </a:lnTo>
                  <a:lnTo>
                    <a:pt x="306" y="1417"/>
                  </a:lnTo>
                  <a:lnTo>
                    <a:pt x="369" y="1428"/>
                  </a:lnTo>
                  <a:lnTo>
                    <a:pt x="403" y="1417"/>
                  </a:lnTo>
                  <a:lnTo>
                    <a:pt x="431" y="1393"/>
                  </a:lnTo>
                  <a:lnTo>
                    <a:pt x="448" y="1359"/>
                  </a:lnTo>
                  <a:lnTo>
                    <a:pt x="454" y="1324"/>
                  </a:lnTo>
                  <a:lnTo>
                    <a:pt x="443" y="1277"/>
                  </a:lnTo>
                  <a:lnTo>
                    <a:pt x="420" y="1243"/>
                  </a:lnTo>
                  <a:lnTo>
                    <a:pt x="386" y="1225"/>
                  </a:lnTo>
                  <a:lnTo>
                    <a:pt x="358" y="1213"/>
                  </a:lnTo>
                  <a:lnTo>
                    <a:pt x="323" y="1202"/>
                  </a:lnTo>
                  <a:lnTo>
                    <a:pt x="295" y="1190"/>
                  </a:lnTo>
                  <a:lnTo>
                    <a:pt x="261" y="1179"/>
                  </a:lnTo>
                  <a:lnTo>
                    <a:pt x="210" y="1161"/>
                  </a:lnTo>
                  <a:lnTo>
                    <a:pt x="159" y="1138"/>
                  </a:lnTo>
                  <a:lnTo>
                    <a:pt x="108" y="1109"/>
                  </a:lnTo>
                  <a:lnTo>
                    <a:pt x="68" y="1068"/>
                  </a:lnTo>
                  <a:lnTo>
                    <a:pt x="28" y="1016"/>
                  </a:lnTo>
                  <a:lnTo>
                    <a:pt x="6" y="946"/>
                  </a:lnTo>
                  <a:lnTo>
                    <a:pt x="0" y="859"/>
                  </a:lnTo>
                  <a:lnTo>
                    <a:pt x="11" y="726"/>
                  </a:lnTo>
                  <a:lnTo>
                    <a:pt x="51" y="598"/>
                  </a:lnTo>
                  <a:lnTo>
                    <a:pt x="114" y="482"/>
                  </a:lnTo>
                  <a:lnTo>
                    <a:pt x="182" y="372"/>
                  </a:lnTo>
                  <a:lnTo>
                    <a:pt x="261" y="279"/>
                  </a:lnTo>
                  <a:lnTo>
                    <a:pt x="341" y="209"/>
                  </a:lnTo>
                  <a:lnTo>
                    <a:pt x="420" y="163"/>
                  </a:lnTo>
                  <a:lnTo>
                    <a:pt x="409" y="133"/>
                  </a:lnTo>
                  <a:lnTo>
                    <a:pt x="403" y="104"/>
                  </a:lnTo>
                  <a:lnTo>
                    <a:pt x="403" y="75"/>
                  </a:lnTo>
                  <a:lnTo>
                    <a:pt x="403" y="75"/>
                  </a:lnTo>
                  <a:lnTo>
                    <a:pt x="403" y="64"/>
                  </a:lnTo>
                  <a:lnTo>
                    <a:pt x="403" y="52"/>
                  </a:lnTo>
                  <a:lnTo>
                    <a:pt x="403" y="35"/>
                  </a:lnTo>
                  <a:lnTo>
                    <a:pt x="409" y="23"/>
                  </a:lnTo>
                  <a:lnTo>
                    <a:pt x="414" y="12"/>
                  </a:lnTo>
                  <a:lnTo>
                    <a:pt x="420" y="0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1289" y="2736"/>
              <a:ext cx="760" cy="53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715" y="0"/>
                </a:cxn>
                <a:cxn ang="0">
                  <a:pos x="726" y="0"/>
                </a:cxn>
                <a:cxn ang="0">
                  <a:pos x="738" y="0"/>
                </a:cxn>
                <a:cxn ang="0">
                  <a:pos x="743" y="0"/>
                </a:cxn>
                <a:cxn ang="0">
                  <a:pos x="755" y="6"/>
                </a:cxn>
                <a:cxn ang="0">
                  <a:pos x="760" y="18"/>
                </a:cxn>
                <a:cxn ang="0">
                  <a:pos x="760" y="29"/>
                </a:cxn>
                <a:cxn ang="0">
                  <a:pos x="755" y="41"/>
                </a:cxn>
                <a:cxn ang="0">
                  <a:pos x="749" y="47"/>
                </a:cxn>
                <a:cxn ang="0">
                  <a:pos x="743" y="53"/>
                </a:cxn>
                <a:cxn ang="0">
                  <a:pos x="732" y="53"/>
                </a:cxn>
                <a:cxn ang="0">
                  <a:pos x="726" y="53"/>
                </a:cxn>
                <a:cxn ang="0">
                  <a:pos x="715" y="53"/>
                </a:cxn>
                <a:cxn ang="0">
                  <a:pos x="45" y="53"/>
                </a:cxn>
                <a:cxn ang="0">
                  <a:pos x="34" y="53"/>
                </a:cxn>
                <a:cxn ang="0">
                  <a:pos x="23" y="53"/>
                </a:cxn>
                <a:cxn ang="0">
                  <a:pos x="17" y="53"/>
                </a:cxn>
                <a:cxn ang="0">
                  <a:pos x="6" y="47"/>
                </a:cxn>
                <a:cxn ang="0">
                  <a:pos x="0" y="41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6" y="6"/>
                </a:cxn>
                <a:cxn ang="0">
                  <a:pos x="17" y="0"/>
                </a:cxn>
                <a:cxn ang="0">
                  <a:pos x="23" y="0"/>
                </a:cxn>
                <a:cxn ang="0">
                  <a:pos x="34" y="0"/>
                </a:cxn>
                <a:cxn ang="0">
                  <a:pos x="45" y="0"/>
                </a:cxn>
              </a:cxnLst>
              <a:rect l="0" t="0" r="r" b="b"/>
              <a:pathLst>
                <a:path w="760" h="53">
                  <a:moveTo>
                    <a:pt x="45" y="0"/>
                  </a:moveTo>
                  <a:lnTo>
                    <a:pt x="715" y="0"/>
                  </a:lnTo>
                  <a:lnTo>
                    <a:pt x="726" y="0"/>
                  </a:lnTo>
                  <a:lnTo>
                    <a:pt x="738" y="0"/>
                  </a:lnTo>
                  <a:lnTo>
                    <a:pt x="743" y="0"/>
                  </a:lnTo>
                  <a:lnTo>
                    <a:pt x="755" y="6"/>
                  </a:lnTo>
                  <a:lnTo>
                    <a:pt x="760" y="18"/>
                  </a:lnTo>
                  <a:lnTo>
                    <a:pt x="760" y="29"/>
                  </a:lnTo>
                  <a:lnTo>
                    <a:pt x="755" y="41"/>
                  </a:lnTo>
                  <a:lnTo>
                    <a:pt x="749" y="47"/>
                  </a:lnTo>
                  <a:lnTo>
                    <a:pt x="743" y="53"/>
                  </a:lnTo>
                  <a:lnTo>
                    <a:pt x="732" y="53"/>
                  </a:lnTo>
                  <a:lnTo>
                    <a:pt x="726" y="53"/>
                  </a:lnTo>
                  <a:lnTo>
                    <a:pt x="715" y="53"/>
                  </a:lnTo>
                  <a:lnTo>
                    <a:pt x="45" y="53"/>
                  </a:lnTo>
                  <a:lnTo>
                    <a:pt x="34" y="53"/>
                  </a:lnTo>
                  <a:lnTo>
                    <a:pt x="23" y="53"/>
                  </a:lnTo>
                  <a:lnTo>
                    <a:pt x="17" y="53"/>
                  </a:lnTo>
                  <a:lnTo>
                    <a:pt x="6" y="47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6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12288" y="2289"/>
              <a:ext cx="408" cy="761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32" y="0"/>
                </a:cxn>
                <a:cxn ang="0">
                  <a:pos x="244" y="0"/>
                </a:cxn>
                <a:cxn ang="0">
                  <a:pos x="249" y="6"/>
                </a:cxn>
                <a:cxn ang="0">
                  <a:pos x="255" y="18"/>
                </a:cxn>
                <a:cxn ang="0">
                  <a:pos x="255" y="29"/>
                </a:cxn>
                <a:cxn ang="0">
                  <a:pos x="255" y="668"/>
                </a:cxn>
                <a:cxn ang="0">
                  <a:pos x="255" y="691"/>
                </a:cxn>
                <a:cxn ang="0">
                  <a:pos x="261" y="703"/>
                </a:cxn>
                <a:cxn ang="0">
                  <a:pos x="278" y="714"/>
                </a:cxn>
                <a:cxn ang="0">
                  <a:pos x="312" y="720"/>
                </a:cxn>
                <a:cxn ang="0">
                  <a:pos x="368" y="720"/>
                </a:cxn>
                <a:cxn ang="0">
                  <a:pos x="408" y="720"/>
                </a:cxn>
                <a:cxn ang="0">
                  <a:pos x="408" y="761"/>
                </a:cxn>
                <a:cxn ang="0">
                  <a:pos x="380" y="761"/>
                </a:cxn>
                <a:cxn ang="0">
                  <a:pos x="334" y="761"/>
                </a:cxn>
                <a:cxn ang="0">
                  <a:pos x="283" y="761"/>
                </a:cxn>
                <a:cxn ang="0">
                  <a:pos x="238" y="761"/>
                </a:cxn>
                <a:cxn ang="0">
                  <a:pos x="204" y="761"/>
                </a:cxn>
                <a:cxn ang="0">
                  <a:pos x="170" y="761"/>
                </a:cxn>
                <a:cxn ang="0">
                  <a:pos x="124" y="761"/>
                </a:cxn>
                <a:cxn ang="0">
                  <a:pos x="73" y="761"/>
                </a:cxn>
                <a:cxn ang="0">
                  <a:pos x="34" y="761"/>
                </a:cxn>
                <a:cxn ang="0">
                  <a:pos x="5" y="761"/>
                </a:cxn>
                <a:cxn ang="0">
                  <a:pos x="5" y="720"/>
                </a:cxn>
                <a:cxn ang="0">
                  <a:pos x="51" y="720"/>
                </a:cxn>
                <a:cxn ang="0">
                  <a:pos x="102" y="720"/>
                </a:cxn>
                <a:cxn ang="0">
                  <a:pos x="136" y="714"/>
                </a:cxn>
                <a:cxn ang="0">
                  <a:pos x="153" y="703"/>
                </a:cxn>
                <a:cxn ang="0">
                  <a:pos x="158" y="691"/>
                </a:cxn>
                <a:cxn ang="0">
                  <a:pos x="158" y="668"/>
                </a:cxn>
                <a:cxn ang="0">
                  <a:pos x="158" y="82"/>
                </a:cxn>
                <a:cxn ang="0">
                  <a:pos x="96" y="105"/>
                </a:cxn>
                <a:cxn ang="0">
                  <a:pos x="39" y="111"/>
                </a:cxn>
                <a:cxn ang="0">
                  <a:pos x="0" y="111"/>
                </a:cxn>
                <a:cxn ang="0">
                  <a:pos x="0" y="70"/>
                </a:cxn>
                <a:cxn ang="0">
                  <a:pos x="45" y="70"/>
                </a:cxn>
                <a:cxn ang="0">
                  <a:pos x="102" y="64"/>
                </a:cxn>
                <a:cxn ang="0">
                  <a:pos x="164" y="41"/>
                </a:cxn>
                <a:cxn ang="0">
                  <a:pos x="221" y="0"/>
                </a:cxn>
              </a:cxnLst>
              <a:rect l="0" t="0" r="r" b="b"/>
              <a:pathLst>
                <a:path w="408" h="761">
                  <a:moveTo>
                    <a:pt x="221" y="0"/>
                  </a:moveTo>
                  <a:lnTo>
                    <a:pt x="232" y="0"/>
                  </a:lnTo>
                  <a:lnTo>
                    <a:pt x="244" y="0"/>
                  </a:lnTo>
                  <a:lnTo>
                    <a:pt x="249" y="6"/>
                  </a:lnTo>
                  <a:lnTo>
                    <a:pt x="255" y="18"/>
                  </a:lnTo>
                  <a:lnTo>
                    <a:pt x="255" y="29"/>
                  </a:lnTo>
                  <a:lnTo>
                    <a:pt x="255" y="668"/>
                  </a:lnTo>
                  <a:lnTo>
                    <a:pt x="255" y="691"/>
                  </a:lnTo>
                  <a:lnTo>
                    <a:pt x="261" y="703"/>
                  </a:lnTo>
                  <a:lnTo>
                    <a:pt x="278" y="714"/>
                  </a:lnTo>
                  <a:lnTo>
                    <a:pt x="312" y="720"/>
                  </a:lnTo>
                  <a:lnTo>
                    <a:pt x="368" y="720"/>
                  </a:lnTo>
                  <a:lnTo>
                    <a:pt x="408" y="720"/>
                  </a:lnTo>
                  <a:lnTo>
                    <a:pt x="408" y="761"/>
                  </a:lnTo>
                  <a:lnTo>
                    <a:pt x="380" y="761"/>
                  </a:lnTo>
                  <a:lnTo>
                    <a:pt x="334" y="761"/>
                  </a:lnTo>
                  <a:lnTo>
                    <a:pt x="283" y="761"/>
                  </a:lnTo>
                  <a:lnTo>
                    <a:pt x="238" y="761"/>
                  </a:lnTo>
                  <a:lnTo>
                    <a:pt x="204" y="761"/>
                  </a:lnTo>
                  <a:lnTo>
                    <a:pt x="170" y="761"/>
                  </a:lnTo>
                  <a:lnTo>
                    <a:pt x="124" y="761"/>
                  </a:lnTo>
                  <a:lnTo>
                    <a:pt x="73" y="761"/>
                  </a:lnTo>
                  <a:lnTo>
                    <a:pt x="34" y="761"/>
                  </a:lnTo>
                  <a:lnTo>
                    <a:pt x="5" y="761"/>
                  </a:lnTo>
                  <a:lnTo>
                    <a:pt x="5" y="720"/>
                  </a:lnTo>
                  <a:lnTo>
                    <a:pt x="51" y="720"/>
                  </a:lnTo>
                  <a:lnTo>
                    <a:pt x="102" y="720"/>
                  </a:lnTo>
                  <a:lnTo>
                    <a:pt x="136" y="714"/>
                  </a:lnTo>
                  <a:lnTo>
                    <a:pt x="153" y="703"/>
                  </a:lnTo>
                  <a:lnTo>
                    <a:pt x="158" y="691"/>
                  </a:lnTo>
                  <a:lnTo>
                    <a:pt x="158" y="668"/>
                  </a:lnTo>
                  <a:lnTo>
                    <a:pt x="158" y="82"/>
                  </a:lnTo>
                  <a:lnTo>
                    <a:pt x="96" y="105"/>
                  </a:lnTo>
                  <a:lnTo>
                    <a:pt x="39" y="111"/>
                  </a:lnTo>
                  <a:lnTo>
                    <a:pt x="0" y="111"/>
                  </a:lnTo>
                  <a:lnTo>
                    <a:pt x="0" y="70"/>
                  </a:lnTo>
                  <a:lnTo>
                    <a:pt x="45" y="70"/>
                  </a:lnTo>
                  <a:lnTo>
                    <a:pt x="102" y="64"/>
                  </a:lnTo>
                  <a:lnTo>
                    <a:pt x="164" y="41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7" name="Freeform 33"/>
            <p:cNvSpPr>
              <a:spLocks noEditPoints="1"/>
            </p:cNvSpPr>
            <p:nvPr/>
          </p:nvSpPr>
          <p:spPr bwMode="auto">
            <a:xfrm>
              <a:off x="12940" y="2922"/>
              <a:ext cx="726" cy="738"/>
            </a:xfrm>
            <a:custGeom>
              <a:avLst/>
              <a:gdLst/>
              <a:ahLst/>
              <a:cxnLst>
                <a:cxn ang="0">
                  <a:pos x="318" y="58"/>
                </a:cxn>
                <a:cxn ang="0">
                  <a:pos x="199" y="192"/>
                </a:cxn>
                <a:cxn ang="0">
                  <a:pos x="153" y="325"/>
                </a:cxn>
                <a:cxn ang="0">
                  <a:pos x="119" y="488"/>
                </a:cxn>
                <a:cxn ang="0">
                  <a:pos x="114" y="587"/>
                </a:cxn>
                <a:cxn ang="0">
                  <a:pos x="142" y="668"/>
                </a:cxn>
                <a:cxn ang="0">
                  <a:pos x="210" y="703"/>
                </a:cxn>
                <a:cxn ang="0">
                  <a:pos x="324" y="656"/>
                </a:cxn>
                <a:cxn ang="0">
                  <a:pos x="403" y="575"/>
                </a:cxn>
                <a:cxn ang="0">
                  <a:pos x="414" y="558"/>
                </a:cxn>
                <a:cxn ang="0">
                  <a:pos x="420" y="540"/>
                </a:cxn>
                <a:cxn ang="0">
                  <a:pos x="505" y="209"/>
                </a:cxn>
                <a:cxn ang="0">
                  <a:pos x="511" y="180"/>
                </a:cxn>
                <a:cxn ang="0">
                  <a:pos x="500" y="140"/>
                </a:cxn>
                <a:cxn ang="0">
                  <a:pos x="465" y="70"/>
                </a:cxn>
                <a:cxn ang="0">
                  <a:pos x="386" y="35"/>
                </a:cxn>
                <a:cxn ang="0">
                  <a:pos x="431" y="6"/>
                </a:cxn>
                <a:cxn ang="0">
                  <a:pos x="505" y="64"/>
                </a:cxn>
                <a:cxn ang="0">
                  <a:pos x="528" y="105"/>
                </a:cxn>
                <a:cxn ang="0">
                  <a:pos x="539" y="70"/>
                </a:cxn>
                <a:cxn ang="0">
                  <a:pos x="562" y="47"/>
                </a:cxn>
                <a:cxn ang="0">
                  <a:pos x="596" y="35"/>
                </a:cxn>
                <a:cxn ang="0">
                  <a:pos x="624" y="41"/>
                </a:cxn>
                <a:cxn ang="0">
                  <a:pos x="641" y="64"/>
                </a:cxn>
                <a:cxn ang="0">
                  <a:pos x="641" y="81"/>
                </a:cxn>
                <a:cxn ang="0">
                  <a:pos x="641" y="93"/>
                </a:cxn>
                <a:cxn ang="0">
                  <a:pos x="636" y="111"/>
                </a:cxn>
                <a:cxn ang="0">
                  <a:pos x="573" y="360"/>
                </a:cxn>
                <a:cxn ang="0">
                  <a:pos x="551" y="453"/>
                </a:cxn>
                <a:cxn ang="0">
                  <a:pos x="528" y="552"/>
                </a:cxn>
                <a:cxn ang="0">
                  <a:pos x="517" y="604"/>
                </a:cxn>
                <a:cxn ang="0">
                  <a:pos x="517" y="645"/>
                </a:cxn>
                <a:cxn ang="0">
                  <a:pos x="522" y="668"/>
                </a:cxn>
                <a:cxn ang="0">
                  <a:pos x="539" y="691"/>
                </a:cxn>
                <a:cxn ang="0">
                  <a:pos x="568" y="703"/>
                </a:cxn>
                <a:cxn ang="0">
                  <a:pos x="630" y="662"/>
                </a:cxn>
                <a:cxn ang="0">
                  <a:pos x="670" y="563"/>
                </a:cxn>
                <a:cxn ang="0">
                  <a:pos x="692" y="488"/>
                </a:cxn>
                <a:cxn ang="0">
                  <a:pos x="698" y="471"/>
                </a:cxn>
                <a:cxn ang="0">
                  <a:pos x="715" y="471"/>
                </a:cxn>
                <a:cxn ang="0">
                  <a:pos x="726" y="476"/>
                </a:cxn>
                <a:cxn ang="0">
                  <a:pos x="726" y="505"/>
                </a:cxn>
                <a:cxn ang="0">
                  <a:pos x="698" y="598"/>
                </a:cxn>
                <a:cxn ang="0">
                  <a:pos x="653" y="697"/>
                </a:cxn>
                <a:cxn ang="0">
                  <a:pos x="562" y="738"/>
                </a:cxn>
                <a:cxn ang="0">
                  <a:pos x="465" y="703"/>
                </a:cxn>
                <a:cxn ang="0">
                  <a:pos x="420" y="616"/>
                </a:cxn>
                <a:cxn ang="0">
                  <a:pos x="290" y="720"/>
                </a:cxn>
                <a:cxn ang="0">
                  <a:pos x="210" y="738"/>
                </a:cxn>
                <a:cxn ang="0">
                  <a:pos x="80" y="691"/>
                </a:cxn>
                <a:cxn ang="0">
                  <a:pos x="6" y="563"/>
                </a:cxn>
                <a:cxn ang="0">
                  <a:pos x="12" y="360"/>
                </a:cxn>
                <a:cxn ang="0">
                  <a:pos x="119" y="151"/>
                </a:cxn>
                <a:cxn ang="0">
                  <a:pos x="290" y="18"/>
                </a:cxn>
              </a:cxnLst>
              <a:rect l="0" t="0" r="r" b="b"/>
              <a:pathLst>
                <a:path w="726" h="738">
                  <a:moveTo>
                    <a:pt x="386" y="35"/>
                  </a:moveTo>
                  <a:lnTo>
                    <a:pt x="318" y="58"/>
                  </a:lnTo>
                  <a:lnTo>
                    <a:pt x="256" y="111"/>
                  </a:lnTo>
                  <a:lnTo>
                    <a:pt x="199" y="192"/>
                  </a:lnTo>
                  <a:lnTo>
                    <a:pt x="176" y="250"/>
                  </a:lnTo>
                  <a:lnTo>
                    <a:pt x="153" y="325"/>
                  </a:lnTo>
                  <a:lnTo>
                    <a:pt x="131" y="407"/>
                  </a:lnTo>
                  <a:lnTo>
                    <a:pt x="119" y="488"/>
                  </a:lnTo>
                  <a:lnTo>
                    <a:pt x="114" y="546"/>
                  </a:lnTo>
                  <a:lnTo>
                    <a:pt x="114" y="587"/>
                  </a:lnTo>
                  <a:lnTo>
                    <a:pt x="125" y="633"/>
                  </a:lnTo>
                  <a:lnTo>
                    <a:pt x="142" y="668"/>
                  </a:lnTo>
                  <a:lnTo>
                    <a:pt x="170" y="691"/>
                  </a:lnTo>
                  <a:lnTo>
                    <a:pt x="210" y="703"/>
                  </a:lnTo>
                  <a:lnTo>
                    <a:pt x="261" y="691"/>
                  </a:lnTo>
                  <a:lnTo>
                    <a:pt x="324" y="656"/>
                  </a:lnTo>
                  <a:lnTo>
                    <a:pt x="392" y="587"/>
                  </a:lnTo>
                  <a:lnTo>
                    <a:pt x="403" y="575"/>
                  </a:lnTo>
                  <a:lnTo>
                    <a:pt x="409" y="563"/>
                  </a:lnTo>
                  <a:lnTo>
                    <a:pt x="414" y="558"/>
                  </a:lnTo>
                  <a:lnTo>
                    <a:pt x="420" y="552"/>
                  </a:lnTo>
                  <a:lnTo>
                    <a:pt x="420" y="540"/>
                  </a:lnTo>
                  <a:lnTo>
                    <a:pt x="426" y="523"/>
                  </a:lnTo>
                  <a:lnTo>
                    <a:pt x="505" y="209"/>
                  </a:lnTo>
                  <a:lnTo>
                    <a:pt x="511" y="198"/>
                  </a:lnTo>
                  <a:lnTo>
                    <a:pt x="511" y="180"/>
                  </a:lnTo>
                  <a:lnTo>
                    <a:pt x="511" y="169"/>
                  </a:lnTo>
                  <a:lnTo>
                    <a:pt x="500" y="140"/>
                  </a:lnTo>
                  <a:lnTo>
                    <a:pt x="488" y="105"/>
                  </a:lnTo>
                  <a:lnTo>
                    <a:pt x="465" y="70"/>
                  </a:lnTo>
                  <a:lnTo>
                    <a:pt x="431" y="47"/>
                  </a:lnTo>
                  <a:lnTo>
                    <a:pt x="386" y="35"/>
                  </a:lnTo>
                  <a:close/>
                  <a:moveTo>
                    <a:pt x="380" y="0"/>
                  </a:moveTo>
                  <a:lnTo>
                    <a:pt x="431" y="6"/>
                  </a:lnTo>
                  <a:lnTo>
                    <a:pt x="471" y="29"/>
                  </a:lnTo>
                  <a:lnTo>
                    <a:pt x="505" y="64"/>
                  </a:lnTo>
                  <a:lnTo>
                    <a:pt x="528" y="105"/>
                  </a:lnTo>
                  <a:lnTo>
                    <a:pt x="528" y="105"/>
                  </a:lnTo>
                  <a:lnTo>
                    <a:pt x="534" y="87"/>
                  </a:lnTo>
                  <a:lnTo>
                    <a:pt x="539" y="70"/>
                  </a:lnTo>
                  <a:lnTo>
                    <a:pt x="551" y="58"/>
                  </a:lnTo>
                  <a:lnTo>
                    <a:pt x="562" y="47"/>
                  </a:lnTo>
                  <a:lnTo>
                    <a:pt x="579" y="35"/>
                  </a:lnTo>
                  <a:lnTo>
                    <a:pt x="596" y="35"/>
                  </a:lnTo>
                  <a:lnTo>
                    <a:pt x="613" y="35"/>
                  </a:lnTo>
                  <a:lnTo>
                    <a:pt x="624" y="41"/>
                  </a:lnTo>
                  <a:lnTo>
                    <a:pt x="636" y="52"/>
                  </a:lnTo>
                  <a:lnTo>
                    <a:pt x="641" y="64"/>
                  </a:lnTo>
                  <a:lnTo>
                    <a:pt x="641" y="76"/>
                  </a:lnTo>
                  <a:lnTo>
                    <a:pt x="641" y="81"/>
                  </a:lnTo>
                  <a:lnTo>
                    <a:pt x="641" y="87"/>
                  </a:lnTo>
                  <a:lnTo>
                    <a:pt x="641" y="93"/>
                  </a:lnTo>
                  <a:lnTo>
                    <a:pt x="641" y="99"/>
                  </a:lnTo>
                  <a:lnTo>
                    <a:pt x="636" y="111"/>
                  </a:lnTo>
                  <a:lnTo>
                    <a:pt x="630" y="134"/>
                  </a:lnTo>
                  <a:lnTo>
                    <a:pt x="573" y="360"/>
                  </a:lnTo>
                  <a:lnTo>
                    <a:pt x="562" y="412"/>
                  </a:lnTo>
                  <a:lnTo>
                    <a:pt x="551" y="453"/>
                  </a:lnTo>
                  <a:lnTo>
                    <a:pt x="539" y="505"/>
                  </a:lnTo>
                  <a:lnTo>
                    <a:pt x="528" y="552"/>
                  </a:lnTo>
                  <a:lnTo>
                    <a:pt x="522" y="581"/>
                  </a:lnTo>
                  <a:lnTo>
                    <a:pt x="517" y="604"/>
                  </a:lnTo>
                  <a:lnTo>
                    <a:pt x="517" y="627"/>
                  </a:lnTo>
                  <a:lnTo>
                    <a:pt x="517" y="645"/>
                  </a:lnTo>
                  <a:lnTo>
                    <a:pt x="522" y="656"/>
                  </a:lnTo>
                  <a:lnTo>
                    <a:pt x="522" y="668"/>
                  </a:lnTo>
                  <a:lnTo>
                    <a:pt x="528" y="685"/>
                  </a:lnTo>
                  <a:lnTo>
                    <a:pt x="539" y="691"/>
                  </a:lnTo>
                  <a:lnTo>
                    <a:pt x="551" y="697"/>
                  </a:lnTo>
                  <a:lnTo>
                    <a:pt x="568" y="703"/>
                  </a:lnTo>
                  <a:lnTo>
                    <a:pt x="602" y="691"/>
                  </a:lnTo>
                  <a:lnTo>
                    <a:pt x="630" y="662"/>
                  </a:lnTo>
                  <a:lnTo>
                    <a:pt x="653" y="616"/>
                  </a:lnTo>
                  <a:lnTo>
                    <a:pt x="670" y="563"/>
                  </a:lnTo>
                  <a:lnTo>
                    <a:pt x="687" y="500"/>
                  </a:lnTo>
                  <a:lnTo>
                    <a:pt x="692" y="488"/>
                  </a:lnTo>
                  <a:lnTo>
                    <a:pt x="692" y="476"/>
                  </a:lnTo>
                  <a:lnTo>
                    <a:pt x="698" y="471"/>
                  </a:lnTo>
                  <a:lnTo>
                    <a:pt x="709" y="471"/>
                  </a:lnTo>
                  <a:lnTo>
                    <a:pt x="715" y="471"/>
                  </a:lnTo>
                  <a:lnTo>
                    <a:pt x="721" y="476"/>
                  </a:lnTo>
                  <a:lnTo>
                    <a:pt x="726" y="476"/>
                  </a:lnTo>
                  <a:lnTo>
                    <a:pt x="726" y="488"/>
                  </a:lnTo>
                  <a:lnTo>
                    <a:pt x="726" y="505"/>
                  </a:lnTo>
                  <a:lnTo>
                    <a:pt x="715" y="546"/>
                  </a:lnTo>
                  <a:lnTo>
                    <a:pt x="698" y="598"/>
                  </a:lnTo>
                  <a:lnTo>
                    <a:pt x="681" y="651"/>
                  </a:lnTo>
                  <a:lnTo>
                    <a:pt x="653" y="697"/>
                  </a:lnTo>
                  <a:lnTo>
                    <a:pt x="613" y="726"/>
                  </a:lnTo>
                  <a:lnTo>
                    <a:pt x="562" y="738"/>
                  </a:lnTo>
                  <a:lnTo>
                    <a:pt x="511" y="726"/>
                  </a:lnTo>
                  <a:lnTo>
                    <a:pt x="465" y="703"/>
                  </a:lnTo>
                  <a:lnTo>
                    <a:pt x="437" y="662"/>
                  </a:lnTo>
                  <a:lnTo>
                    <a:pt x="420" y="616"/>
                  </a:lnTo>
                  <a:lnTo>
                    <a:pt x="352" y="685"/>
                  </a:lnTo>
                  <a:lnTo>
                    <a:pt x="290" y="720"/>
                  </a:lnTo>
                  <a:lnTo>
                    <a:pt x="244" y="738"/>
                  </a:lnTo>
                  <a:lnTo>
                    <a:pt x="210" y="738"/>
                  </a:lnTo>
                  <a:lnTo>
                    <a:pt x="142" y="726"/>
                  </a:lnTo>
                  <a:lnTo>
                    <a:pt x="80" y="691"/>
                  </a:lnTo>
                  <a:lnTo>
                    <a:pt x="34" y="633"/>
                  </a:lnTo>
                  <a:lnTo>
                    <a:pt x="6" y="563"/>
                  </a:lnTo>
                  <a:lnTo>
                    <a:pt x="0" y="476"/>
                  </a:lnTo>
                  <a:lnTo>
                    <a:pt x="12" y="360"/>
                  </a:lnTo>
                  <a:lnTo>
                    <a:pt x="57" y="250"/>
                  </a:lnTo>
                  <a:lnTo>
                    <a:pt x="119" y="151"/>
                  </a:lnTo>
                  <a:lnTo>
                    <a:pt x="199" y="70"/>
                  </a:lnTo>
                  <a:lnTo>
                    <a:pt x="290" y="1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14296" y="2765"/>
              <a:ext cx="795" cy="941"/>
            </a:xfrm>
            <a:custGeom>
              <a:avLst/>
              <a:gdLst/>
              <a:ahLst/>
              <a:cxnLst>
                <a:cxn ang="0">
                  <a:pos x="738" y="0"/>
                </a:cxn>
                <a:cxn ang="0">
                  <a:pos x="766" y="0"/>
                </a:cxn>
                <a:cxn ang="0">
                  <a:pos x="783" y="6"/>
                </a:cxn>
                <a:cxn ang="0">
                  <a:pos x="795" y="29"/>
                </a:cxn>
                <a:cxn ang="0">
                  <a:pos x="783" y="53"/>
                </a:cxn>
                <a:cxn ang="0">
                  <a:pos x="766" y="64"/>
                </a:cxn>
                <a:cxn ang="0">
                  <a:pos x="738" y="64"/>
                </a:cxn>
                <a:cxn ang="0">
                  <a:pos x="381" y="76"/>
                </a:cxn>
                <a:cxn ang="0">
                  <a:pos x="199" y="169"/>
                </a:cxn>
                <a:cxn ang="0">
                  <a:pos x="85" y="331"/>
                </a:cxn>
                <a:cxn ang="0">
                  <a:pos x="738" y="436"/>
                </a:cxn>
                <a:cxn ang="0">
                  <a:pos x="766" y="436"/>
                </a:cxn>
                <a:cxn ang="0">
                  <a:pos x="783" y="448"/>
                </a:cxn>
                <a:cxn ang="0">
                  <a:pos x="795" y="471"/>
                </a:cxn>
                <a:cxn ang="0">
                  <a:pos x="783" y="494"/>
                </a:cxn>
                <a:cxn ang="0">
                  <a:pos x="766" y="500"/>
                </a:cxn>
                <a:cxn ang="0">
                  <a:pos x="738" y="506"/>
                </a:cxn>
                <a:cxn ang="0">
                  <a:pos x="63" y="506"/>
                </a:cxn>
                <a:cxn ang="0">
                  <a:pos x="131" y="697"/>
                </a:cxn>
                <a:cxn ang="0">
                  <a:pos x="284" y="831"/>
                </a:cxn>
                <a:cxn ang="0">
                  <a:pos x="488" y="877"/>
                </a:cxn>
                <a:cxn ang="0">
                  <a:pos x="749" y="877"/>
                </a:cxn>
                <a:cxn ang="0">
                  <a:pos x="778" y="883"/>
                </a:cxn>
                <a:cxn ang="0">
                  <a:pos x="789" y="895"/>
                </a:cxn>
                <a:cxn ang="0">
                  <a:pos x="789" y="924"/>
                </a:cxn>
                <a:cxn ang="0">
                  <a:pos x="778" y="935"/>
                </a:cxn>
                <a:cxn ang="0">
                  <a:pos x="749" y="941"/>
                </a:cxn>
                <a:cxn ang="0">
                  <a:pos x="483" y="941"/>
                </a:cxn>
                <a:cxn ang="0">
                  <a:pos x="239" y="877"/>
                </a:cxn>
                <a:cxn ang="0">
                  <a:pos x="63" y="709"/>
                </a:cxn>
                <a:cxn ang="0">
                  <a:pos x="0" y="471"/>
                </a:cxn>
                <a:cxn ang="0">
                  <a:pos x="63" y="233"/>
                </a:cxn>
                <a:cxn ang="0">
                  <a:pos x="239" y="64"/>
                </a:cxn>
                <a:cxn ang="0">
                  <a:pos x="483" y="0"/>
                </a:cxn>
              </a:cxnLst>
              <a:rect l="0" t="0" r="r" b="b"/>
              <a:pathLst>
                <a:path w="795" h="941">
                  <a:moveTo>
                    <a:pt x="483" y="0"/>
                  </a:moveTo>
                  <a:lnTo>
                    <a:pt x="738" y="0"/>
                  </a:lnTo>
                  <a:lnTo>
                    <a:pt x="749" y="0"/>
                  </a:lnTo>
                  <a:lnTo>
                    <a:pt x="766" y="0"/>
                  </a:lnTo>
                  <a:lnTo>
                    <a:pt x="778" y="0"/>
                  </a:lnTo>
                  <a:lnTo>
                    <a:pt x="783" y="6"/>
                  </a:lnTo>
                  <a:lnTo>
                    <a:pt x="789" y="18"/>
                  </a:lnTo>
                  <a:lnTo>
                    <a:pt x="795" y="29"/>
                  </a:lnTo>
                  <a:lnTo>
                    <a:pt x="789" y="47"/>
                  </a:lnTo>
                  <a:lnTo>
                    <a:pt x="783" y="53"/>
                  </a:lnTo>
                  <a:lnTo>
                    <a:pt x="778" y="58"/>
                  </a:lnTo>
                  <a:lnTo>
                    <a:pt x="766" y="64"/>
                  </a:lnTo>
                  <a:lnTo>
                    <a:pt x="749" y="64"/>
                  </a:lnTo>
                  <a:lnTo>
                    <a:pt x="738" y="64"/>
                  </a:lnTo>
                  <a:lnTo>
                    <a:pt x="488" y="64"/>
                  </a:lnTo>
                  <a:lnTo>
                    <a:pt x="381" y="76"/>
                  </a:lnTo>
                  <a:lnTo>
                    <a:pt x="284" y="111"/>
                  </a:lnTo>
                  <a:lnTo>
                    <a:pt x="199" y="169"/>
                  </a:lnTo>
                  <a:lnTo>
                    <a:pt x="131" y="244"/>
                  </a:lnTo>
                  <a:lnTo>
                    <a:pt x="85" y="331"/>
                  </a:lnTo>
                  <a:lnTo>
                    <a:pt x="63" y="436"/>
                  </a:lnTo>
                  <a:lnTo>
                    <a:pt x="738" y="436"/>
                  </a:lnTo>
                  <a:lnTo>
                    <a:pt x="749" y="436"/>
                  </a:lnTo>
                  <a:lnTo>
                    <a:pt x="766" y="436"/>
                  </a:lnTo>
                  <a:lnTo>
                    <a:pt x="778" y="442"/>
                  </a:lnTo>
                  <a:lnTo>
                    <a:pt x="783" y="448"/>
                  </a:lnTo>
                  <a:lnTo>
                    <a:pt x="789" y="459"/>
                  </a:lnTo>
                  <a:lnTo>
                    <a:pt x="795" y="471"/>
                  </a:lnTo>
                  <a:lnTo>
                    <a:pt x="789" y="482"/>
                  </a:lnTo>
                  <a:lnTo>
                    <a:pt x="783" y="494"/>
                  </a:lnTo>
                  <a:lnTo>
                    <a:pt x="778" y="500"/>
                  </a:lnTo>
                  <a:lnTo>
                    <a:pt x="766" y="500"/>
                  </a:lnTo>
                  <a:lnTo>
                    <a:pt x="749" y="506"/>
                  </a:lnTo>
                  <a:lnTo>
                    <a:pt x="738" y="506"/>
                  </a:lnTo>
                  <a:lnTo>
                    <a:pt x="738" y="506"/>
                  </a:lnTo>
                  <a:lnTo>
                    <a:pt x="63" y="506"/>
                  </a:lnTo>
                  <a:lnTo>
                    <a:pt x="85" y="604"/>
                  </a:lnTo>
                  <a:lnTo>
                    <a:pt x="131" y="697"/>
                  </a:lnTo>
                  <a:lnTo>
                    <a:pt x="199" y="773"/>
                  </a:lnTo>
                  <a:lnTo>
                    <a:pt x="284" y="831"/>
                  </a:lnTo>
                  <a:lnTo>
                    <a:pt x="381" y="866"/>
                  </a:lnTo>
                  <a:lnTo>
                    <a:pt x="488" y="877"/>
                  </a:lnTo>
                  <a:lnTo>
                    <a:pt x="738" y="877"/>
                  </a:lnTo>
                  <a:lnTo>
                    <a:pt x="749" y="877"/>
                  </a:lnTo>
                  <a:lnTo>
                    <a:pt x="766" y="877"/>
                  </a:lnTo>
                  <a:lnTo>
                    <a:pt x="778" y="883"/>
                  </a:lnTo>
                  <a:lnTo>
                    <a:pt x="783" y="889"/>
                  </a:lnTo>
                  <a:lnTo>
                    <a:pt x="789" y="895"/>
                  </a:lnTo>
                  <a:lnTo>
                    <a:pt x="795" y="912"/>
                  </a:lnTo>
                  <a:lnTo>
                    <a:pt x="789" y="924"/>
                  </a:lnTo>
                  <a:lnTo>
                    <a:pt x="783" y="929"/>
                  </a:lnTo>
                  <a:lnTo>
                    <a:pt x="778" y="935"/>
                  </a:lnTo>
                  <a:lnTo>
                    <a:pt x="766" y="941"/>
                  </a:lnTo>
                  <a:lnTo>
                    <a:pt x="749" y="941"/>
                  </a:lnTo>
                  <a:lnTo>
                    <a:pt x="738" y="941"/>
                  </a:lnTo>
                  <a:lnTo>
                    <a:pt x="483" y="941"/>
                  </a:lnTo>
                  <a:lnTo>
                    <a:pt x="352" y="924"/>
                  </a:lnTo>
                  <a:lnTo>
                    <a:pt x="239" y="877"/>
                  </a:lnTo>
                  <a:lnTo>
                    <a:pt x="137" y="802"/>
                  </a:lnTo>
                  <a:lnTo>
                    <a:pt x="63" y="709"/>
                  </a:lnTo>
                  <a:lnTo>
                    <a:pt x="17" y="598"/>
                  </a:lnTo>
                  <a:lnTo>
                    <a:pt x="0" y="471"/>
                  </a:lnTo>
                  <a:lnTo>
                    <a:pt x="17" y="343"/>
                  </a:lnTo>
                  <a:lnTo>
                    <a:pt x="63" y="233"/>
                  </a:lnTo>
                  <a:lnTo>
                    <a:pt x="137" y="140"/>
                  </a:lnTo>
                  <a:lnTo>
                    <a:pt x="239" y="64"/>
                  </a:lnTo>
                  <a:lnTo>
                    <a:pt x="352" y="18"/>
                  </a:lnTo>
                  <a:lnTo>
                    <a:pt x="4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15721" y="2597"/>
              <a:ext cx="510" cy="1080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340" y="23"/>
                </a:cxn>
                <a:cxn ang="0">
                  <a:pos x="300" y="70"/>
                </a:cxn>
                <a:cxn ang="0">
                  <a:pos x="289" y="81"/>
                </a:cxn>
                <a:cxn ang="0">
                  <a:pos x="283" y="99"/>
                </a:cxn>
                <a:cxn ang="0">
                  <a:pos x="272" y="256"/>
                </a:cxn>
                <a:cxn ang="0">
                  <a:pos x="266" y="418"/>
                </a:cxn>
                <a:cxn ang="0">
                  <a:pos x="437" y="418"/>
                </a:cxn>
                <a:cxn ang="0">
                  <a:pos x="408" y="476"/>
                </a:cxn>
                <a:cxn ang="0">
                  <a:pos x="266" y="476"/>
                </a:cxn>
                <a:cxn ang="0">
                  <a:pos x="272" y="848"/>
                </a:cxn>
                <a:cxn ang="0">
                  <a:pos x="323" y="888"/>
                </a:cxn>
                <a:cxn ang="0">
                  <a:pos x="368" y="929"/>
                </a:cxn>
                <a:cxn ang="0">
                  <a:pos x="385" y="935"/>
                </a:cxn>
                <a:cxn ang="0">
                  <a:pos x="397" y="935"/>
                </a:cxn>
                <a:cxn ang="0">
                  <a:pos x="425" y="929"/>
                </a:cxn>
                <a:cxn ang="0">
                  <a:pos x="459" y="912"/>
                </a:cxn>
                <a:cxn ang="0">
                  <a:pos x="505" y="883"/>
                </a:cxn>
                <a:cxn ang="0">
                  <a:pos x="510" y="917"/>
                </a:cxn>
                <a:cxn ang="0">
                  <a:pos x="295" y="1080"/>
                </a:cxn>
                <a:cxn ang="0">
                  <a:pos x="141" y="946"/>
                </a:cxn>
                <a:cxn ang="0">
                  <a:pos x="141" y="929"/>
                </a:cxn>
                <a:cxn ang="0">
                  <a:pos x="141" y="877"/>
                </a:cxn>
                <a:cxn ang="0">
                  <a:pos x="141" y="807"/>
                </a:cxn>
                <a:cxn ang="0">
                  <a:pos x="141" y="726"/>
                </a:cxn>
                <a:cxn ang="0">
                  <a:pos x="141" y="639"/>
                </a:cxn>
                <a:cxn ang="0">
                  <a:pos x="141" y="552"/>
                </a:cxn>
                <a:cxn ang="0">
                  <a:pos x="141" y="476"/>
                </a:cxn>
                <a:cxn ang="0">
                  <a:pos x="0" y="476"/>
                </a:cxn>
                <a:cxn ang="0">
                  <a:pos x="22" y="418"/>
                </a:cxn>
                <a:cxn ang="0">
                  <a:pos x="141" y="418"/>
                </a:cxn>
                <a:cxn ang="0">
                  <a:pos x="141" y="139"/>
                </a:cxn>
                <a:cxn ang="0">
                  <a:pos x="317" y="0"/>
                </a:cxn>
                <a:cxn ang="0">
                  <a:pos x="317" y="0"/>
                </a:cxn>
              </a:cxnLst>
              <a:rect l="0" t="0" r="r" b="b"/>
              <a:pathLst>
                <a:path w="510" h="1080">
                  <a:moveTo>
                    <a:pt x="317" y="0"/>
                  </a:moveTo>
                  <a:lnTo>
                    <a:pt x="340" y="23"/>
                  </a:lnTo>
                  <a:lnTo>
                    <a:pt x="300" y="70"/>
                  </a:lnTo>
                  <a:lnTo>
                    <a:pt x="289" y="81"/>
                  </a:lnTo>
                  <a:lnTo>
                    <a:pt x="283" y="99"/>
                  </a:lnTo>
                  <a:lnTo>
                    <a:pt x="272" y="256"/>
                  </a:lnTo>
                  <a:lnTo>
                    <a:pt x="266" y="418"/>
                  </a:lnTo>
                  <a:lnTo>
                    <a:pt x="437" y="418"/>
                  </a:lnTo>
                  <a:lnTo>
                    <a:pt x="408" y="476"/>
                  </a:lnTo>
                  <a:lnTo>
                    <a:pt x="266" y="476"/>
                  </a:lnTo>
                  <a:lnTo>
                    <a:pt x="272" y="848"/>
                  </a:lnTo>
                  <a:lnTo>
                    <a:pt x="323" y="888"/>
                  </a:lnTo>
                  <a:lnTo>
                    <a:pt x="368" y="929"/>
                  </a:lnTo>
                  <a:lnTo>
                    <a:pt x="385" y="935"/>
                  </a:lnTo>
                  <a:lnTo>
                    <a:pt x="397" y="935"/>
                  </a:lnTo>
                  <a:lnTo>
                    <a:pt x="425" y="929"/>
                  </a:lnTo>
                  <a:lnTo>
                    <a:pt x="459" y="912"/>
                  </a:lnTo>
                  <a:lnTo>
                    <a:pt x="505" y="883"/>
                  </a:lnTo>
                  <a:lnTo>
                    <a:pt x="510" y="917"/>
                  </a:lnTo>
                  <a:lnTo>
                    <a:pt x="295" y="1080"/>
                  </a:lnTo>
                  <a:lnTo>
                    <a:pt x="141" y="946"/>
                  </a:lnTo>
                  <a:lnTo>
                    <a:pt x="141" y="929"/>
                  </a:lnTo>
                  <a:lnTo>
                    <a:pt x="141" y="877"/>
                  </a:lnTo>
                  <a:lnTo>
                    <a:pt x="141" y="807"/>
                  </a:lnTo>
                  <a:lnTo>
                    <a:pt x="141" y="726"/>
                  </a:lnTo>
                  <a:lnTo>
                    <a:pt x="141" y="639"/>
                  </a:lnTo>
                  <a:lnTo>
                    <a:pt x="141" y="552"/>
                  </a:lnTo>
                  <a:lnTo>
                    <a:pt x="141" y="476"/>
                  </a:lnTo>
                  <a:lnTo>
                    <a:pt x="0" y="476"/>
                  </a:lnTo>
                  <a:lnTo>
                    <a:pt x="22" y="418"/>
                  </a:lnTo>
                  <a:lnTo>
                    <a:pt x="141" y="418"/>
                  </a:lnTo>
                  <a:lnTo>
                    <a:pt x="141" y="139"/>
                  </a:lnTo>
                  <a:lnTo>
                    <a:pt x="317" y="0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 noEditPoints="1"/>
            </p:cNvSpPr>
            <p:nvPr/>
          </p:nvSpPr>
          <p:spPr bwMode="auto">
            <a:xfrm>
              <a:off x="16651" y="2690"/>
              <a:ext cx="1061" cy="1086"/>
            </a:xfrm>
            <a:custGeom>
              <a:avLst/>
              <a:gdLst/>
              <a:ahLst/>
              <a:cxnLst>
                <a:cxn ang="0">
                  <a:pos x="199" y="912"/>
                </a:cxn>
                <a:cxn ang="0">
                  <a:pos x="352" y="1016"/>
                </a:cxn>
                <a:cxn ang="0">
                  <a:pos x="488" y="1045"/>
                </a:cxn>
                <a:cxn ang="0">
                  <a:pos x="624" y="1039"/>
                </a:cxn>
                <a:cxn ang="0">
                  <a:pos x="772" y="981"/>
                </a:cxn>
                <a:cxn ang="0">
                  <a:pos x="851" y="923"/>
                </a:cxn>
                <a:cxn ang="0">
                  <a:pos x="857" y="912"/>
                </a:cxn>
                <a:cxn ang="0">
                  <a:pos x="851" y="900"/>
                </a:cxn>
                <a:cxn ang="0">
                  <a:pos x="846" y="894"/>
                </a:cxn>
                <a:cxn ang="0">
                  <a:pos x="891" y="203"/>
                </a:cxn>
                <a:cxn ang="0">
                  <a:pos x="891" y="888"/>
                </a:cxn>
                <a:cxn ang="0">
                  <a:pos x="1005" y="668"/>
                </a:cxn>
                <a:cxn ang="0">
                  <a:pos x="1005" y="412"/>
                </a:cxn>
                <a:cxn ang="0">
                  <a:pos x="891" y="203"/>
                </a:cxn>
                <a:cxn ang="0">
                  <a:pos x="97" y="308"/>
                </a:cxn>
                <a:cxn ang="0">
                  <a:pos x="40" y="546"/>
                </a:cxn>
                <a:cxn ang="0">
                  <a:pos x="68" y="714"/>
                </a:cxn>
                <a:cxn ang="0">
                  <a:pos x="170" y="888"/>
                </a:cxn>
                <a:cxn ang="0">
                  <a:pos x="170" y="203"/>
                </a:cxn>
                <a:cxn ang="0">
                  <a:pos x="432" y="52"/>
                </a:cxn>
                <a:cxn ang="0">
                  <a:pos x="290" y="110"/>
                </a:cxn>
                <a:cxn ang="0">
                  <a:pos x="210" y="163"/>
                </a:cxn>
                <a:cxn ang="0">
                  <a:pos x="199" y="180"/>
                </a:cxn>
                <a:cxn ang="0">
                  <a:pos x="210" y="192"/>
                </a:cxn>
                <a:cxn ang="0">
                  <a:pos x="210" y="197"/>
                </a:cxn>
                <a:cxn ang="0">
                  <a:pos x="863" y="174"/>
                </a:cxn>
                <a:cxn ang="0">
                  <a:pos x="704" y="75"/>
                </a:cxn>
                <a:cxn ang="0">
                  <a:pos x="573" y="46"/>
                </a:cxn>
                <a:cxn ang="0">
                  <a:pos x="528" y="0"/>
                </a:cxn>
                <a:cxn ang="0">
                  <a:pos x="761" y="58"/>
                </a:cxn>
                <a:cxn ang="0">
                  <a:pos x="942" y="209"/>
                </a:cxn>
                <a:cxn ang="0">
                  <a:pos x="1044" y="424"/>
                </a:cxn>
                <a:cxn ang="0">
                  <a:pos x="1061" y="546"/>
                </a:cxn>
                <a:cxn ang="0">
                  <a:pos x="1005" y="784"/>
                </a:cxn>
                <a:cxn ang="0">
                  <a:pos x="863" y="970"/>
                </a:cxn>
                <a:cxn ang="0">
                  <a:pos x="653" y="1074"/>
                </a:cxn>
                <a:cxn ang="0">
                  <a:pos x="409" y="1074"/>
                </a:cxn>
                <a:cxn ang="0">
                  <a:pos x="199" y="970"/>
                </a:cxn>
                <a:cxn ang="0">
                  <a:pos x="51" y="784"/>
                </a:cxn>
                <a:cxn ang="0">
                  <a:pos x="0" y="546"/>
                </a:cxn>
                <a:cxn ang="0">
                  <a:pos x="51" y="308"/>
                </a:cxn>
                <a:cxn ang="0">
                  <a:pos x="193" y="122"/>
                </a:cxn>
                <a:cxn ang="0">
                  <a:pos x="409" y="17"/>
                </a:cxn>
              </a:cxnLst>
              <a:rect l="0" t="0" r="r" b="b"/>
              <a:pathLst>
                <a:path w="1061" h="1086">
                  <a:moveTo>
                    <a:pt x="528" y="575"/>
                  </a:moveTo>
                  <a:lnTo>
                    <a:pt x="199" y="912"/>
                  </a:lnTo>
                  <a:lnTo>
                    <a:pt x="278" y="975"/>
                  </a:lnTo>
                  <a:lnTo>
                    <a:pt x="352" y="1016"/>
                  </a:lnTo>
                  <a:lnTo>
                    <a:pt x="426" y="1033"/>
                  </a:lnTo>
                  <a:lnTo>
                    <a:pt x="488" y="1045"/>
                  </a:lnTo>
                  <a:lnTo>
                    <a:pt x="528" y="1045"/>
                  </a:lnTo>
                  <a:lnTo>
                    <a:pt x="624" y="1039"/>
                  </a:lnTo>
                  <a:lnTo>
                    <a:pt x="704" y="1016"/>
                  </a:lnTo>
                  <a:lnTo>
                    <a:pt x="772" y="981"/>
                  </a:lnTo>
                  <a:lnTo>
                    <a:pt x="817" y="952"/>
                  </a:lnTo>
                  <a:lnTo>
                    <a:pt x="851" y="923"/>
                  </a:lnTo>
                  <a:lnTo>
                    <a:pt x="863" y="912"/>
                  </a:lnTo>
                  <a:lnTo>
                    <a:pt x="857" y="912"/>
                  </a:lnTo>
                  <a:lnTo>
                    <a:pt x="851" y="906"/>
                  </a:lnTo>
                  <a:lnTo>
                    <a:pt x="851" y="900"/>
                  </a:lnTo>
                  <a:lnTo>
                    <a:pt x="846" y="894"/>
                  </a:lnTo>
                  <a:lnTo>
                    <a:pt x="846" y="894"/>
                  </a:lnTo>
                  <a:lnTo>
                    <a:pt x="528" y="575"/>
                  </a:lnTo>
                  <a:close/>
                  <a:moveTo>
                    <a:pt x="891" y="203"/>
                  </a:moveTo>
                  <a:lnTo>
                    <a:pt x="556" y="546"/>
                  </a:lnTo>
                  <a:lnTo>
                    <a:pt x="891" y="888"/>
                  </a:lnTo>
                  <a:lnTo>
                    <a:pt x="959" y="784"/>
                  </a:lnTo>
                  <a:lnTo>
                    <a:pt x="1005" y="668"/>
                  </a:lnTo>
                  <a:lnTo>
                    <a:pt x="1022" y="546"/>
                  </a:lnTo>
                  <a:lnTo>
                    <a:pt x="1005" y="412"/>
                  </a:lnTo>
                  <a:lnTo>
                    <a:pt x="959" y="302"/>
                  </a:lnTo>
                  <a:lnTo>
                    <a:pt x="891" y="203"/>
                  </a:lnTo>
                  <a:close/>
                  <a:moveTo>
                    <a:pt x="170" y="203"/>
                  </a:moveTo>
                  <a:lnTo>
                    <a:pt x="97" y="308"/>
                  </a:lnTo>
                  <a:lnTo>
                    <a:pt x="51" y="424"/>
                  </a:lnTo>
                  <a:lnTo>
                    <a:pt x="40" y="546"/>
                  </a:lnTo>
                  <a:lnTo>
                    <a:pt x="46" y="627"/>
                  </a:lnTo>
                  <a:lnTo>
                    <a:pt x="68" y="714"/>
                  </a:lnTo>
                  <a:lnTo>
                    <a:pt x="108" y="801"/>
                  </a:lnTo>
                  <a:lnTo>
                    <a:pt x="170" y="888"/>
                  </a:lnTo>
                  <a:lnTo>
                    <a:pt x="500" y="546"/>
                  </a:lnTo>
                  <a:lnTo>
                    <a:pt x="170" y="203"/>
                  </a:lnTo>
                  <a:close/>
                  <a:moveTo>
                    <a:pt x="528" y="46"/>
                  </a:moveTo>
                  <a:lnTo>
                    <a:pt x="432" y="52"/>
                  </a:lnTo>
                  <a:lnTo>
                    <a:pt x="352" y="75"/>
                  </a:lnTo>
                  <a:lnTo>
                    <a:pt x="290" y="110"/>
                  </a:lnTo>
                  <a:lnTo>
                    <a:pt x="239" y="139"/>
                  </a:lnTo>
                  <a:lnTo>
                    <a:pt x="210" y="163"/>
                  </a:lnTo>
                  <a:lnTo>
                    <a:pt x="199" y="174"/>
                  </a:lnTo>
                  <a:lnTo>
                    <a:pt x="199" y="180"/>
                  </a:lnTo>
                  <a:lnTo>
                    <a:pt x="205" y="186"/>
                  </a:lnTo>
                  <a:lnTo>
                    <a:pt x="210" y="192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528" y="517"/>
                  </a:lnTo>
                  <a:lnTo>
                    <a:pt x="863" y="174"/>
                  </a:lnTo>
                  <a:lnTo>
                    <a:pt x="783" y="116"/>
                  </a:lnTo>
                  <a:lnTo>
                    <a:pt x="704" y="75"/>
                  </a:lnTo>
                  <a:lnTo>
                    <a:pt x="630" y="52"/>
                  </a:lnTo>
                  <a:lnTo>
                    <a:pt x="573" y="46"/>
                  </a:lnTo>
                  <a:lnTo>
                    <a:pt x="528" y="46"/>
                  </a:lnTo>
                  <a:close/>
                  <a:moveTo>
                    <a:pt x="528" y="0"/>
                  </a:moveTo>
                  <a:lnTo>
                    <a:pt x="653" y="17"/>
                  </a:lnTo>
                  <a:lnTo>
                    <a:pt x="761" y="58"/>
                  </a:lnTo>
                  <a:lnTo>
                    <a:pt x="863" y="122"/>
                  </a:lnTo>
                  <a:lnTo>
                    <a:pt x="942" y="209"/>
                  </a:lnTo>
                  <a:lnTo>
                    <a:pt x="1005" y="308"/>
                  </a:lnTo>
                  <a:lnTo>
                    <a:pt x="1044" y="424"/>
                  </a:lnTo>
                  <a:lnTo>
                    <a:pt x="1061" y="546"/>
                  </a:lnTo>
                  <a:lnTo>
                    <a:pt x="1061" y="546"/>
                  </a:lnTo>
                  <a:lnTo>
                    <a:pt x="1044" y="668"/>
                  </a:lnTo>
                  <a:lnTo>
                    <a:pt x="1005" y="784"/>
                  </a:lnTo>
                  <a:lnTo>
                    <a:pt x="942" y="883"/>
                  </a:lnTo>
                  <a:lnTo>
                    <a:pt x="863" y="970"/>
                  </a:lnTo>
                  <a:lnTo>
                    <a:pt x="761" y="1033"/>
                  </a:lnTo>
                  <a:lnTo>
                    <a:pt x="653" y="1074"/>
                  </a:lnTo>
                  <a:lnTo>
                    <a:pt x="528" y="1086"/>
                  </a:lnTo>
                  <a:lnTo>
                    <a:pt x="409" y="1074"/>
                  </a:lnTo>
                  <a:lnTo>
                    <a:pt x="295" y="1033"/>
                  </a:lnTo>
                  <a:lnTo>
                    <a:pt x="199" y="970"/>
                  </a:lnTo>
                  <a:lnTo>
                    <a:pt x="114" y="883"/>
                  </a:lnTo>
                  <a:lnTo>
                    <a:pt x="51" y="784"/>
                  </a:lnTo>
                  <a:lnTo>
                    <a:pt x="12" y="668"/>
                  </a:lnTo>
                  <a:lnTo>
                    <a:pt x="0" y="546"/>
                  </a:lnTo>
                  <a:lnTo>
                    <a:pt x="12" y="424"/>
                  </a:lnTo>
                  <a:lnTo>
                    <a:pt x="51" y="308"/>
                  </a:lnTo>
                  <a:lnTo>
                    <a:pt x="114" y="209"/>
                  </a:lnTo>
                  <a:lnTo>
                    <a:pt x="193" y="122"/>
                  </a:lnTo>
                  <a:lnTo>
                    <a:pt x="295" y="58"/>
                  </a:lnTo>
                  <a:lnTo>
                    <a:pt x="409" y="17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Freeform 37"/>
            <p:cNvSpPr>
              <a:spLocks noEditPoints="1"/>
            </p:cNvSpPr>
            <p:nvPr/>
          </p:nvSpPr>
          <p:spPr bwMode="auto">
            <a:xfrm>
              <a:off x="18217" y="2498"/>
              <a:ext cx="1027" cy="1173"/>
            </a:xfrm>
            <a:custGeom>
              <a:avLst/>
              <a:gdLst/>
              <a:ahLst/>
              <a:cxnLst>
                <a:cxn ang="0">
                  <a:pos x="897" y="128"/>
                </a:cxn>
                <a:cxn ang="0">
                  <a:pos x="846" y="128"/>
                </a:cxn>
                <a:cxn ang="0">
                  <a:pos x="903" y="186"/>
                </a:cxn>
                <a:cxn ang="0">
                  <a:pos x="925" y="116"/>
                </a:cxn>
                <a:cxn ang="0">
                  <a:pos x="233" y="163"/>
                </a:cxn>
                <a:cxn ang="0">
                  <a:pos x="86" y="366"/>
                </a:cxn>
                <a:cxn ang="0">
                  <a:pos x="57" y="674"/>
                </a:cxn>
                <a:cxn ang="0">
                  <a:pos x="148" y="918"/>
                </a:cxn>
                <a:cxn ang="0">
                  <a:pos x="386" y="1092"/>
                </a:cxn>
                <a:cxn ang="0">
                  <a:pos x="250" y="860"/>
                </a:cxn>
                <a:cxn ang="0">
                  <a:pos x="222" y="587"/>
                </a:cxn>
                <a:cxn ang="0">
                  <a:pos x="267" y="273"/>
                </a:cxn>
                <a:cxn ang="0">
                  <a:pos x="341" y="116"/>
                </a:cxn>
                <a:cxn ang="0">
                  <a:pos x="596" y="0"/>
                </a:cxn>
                <a:cxn ang="0">
                  <a:pos x="772" y="53"/>
                </a:cxn>
                <a:cxn ang="0">
                  <a:pos x="880" y="76"/>
                </a:cxn>
                <a:cxn ang="0">
                  <a:pos x="908" y="64"/>
                </a:cxn>
                <a:cxn ang="0">
                  <a:pos x="925" y="29"/>
                </a:cxn>
                <a:cxn ang="0">
                  <a:pos x="942" y="0"/>
                </a:cxn>
                <a:cxn ang="0">
                  <a:pos x="959" y="0"/>
                </a:cxn>
                <a:cxn ang="0">
                  <a:pos x="982" y="18"/>
                </a:cxn>
                <a:cxn ang="0">
                  <a:pos x="982" y="53"/>
                </a:cxn>
                <a:cxn ang="0">
                  <a:pos x="982" y="337"/>
                </a:cxn>
                <a:cxn ang="0">
                  <a:pos x="976" y="372"/>
                </a:cxn>
                <a:cxn ang="0">
                  <a:pos x="948" y="378"/>
                </a:cxn>
                <a:cxn ang="0">
                  <a:pos x="931" y="355"/>
                </a:cxn>
                <a:cxn ang="0">
                  <a:pos x="835" y="192"/>
                </a:cxn>
                <a:cxn ang="0">
                  <a:pos x="625" y="64"/>
                </a:cxn>
                <a:cxn ang="0">
                  <a:pos x="415" y="122"/>
                </a:cxn>
                <a:cxn ang="0">
                  <a:pos x="290" y="436"/>
                </a:cxn>
                <a:cxn ang="0">
                  <a:pos x="290" y="773"/>
                </a:cxn>
                <a:cxn ang="0">
                  <a:pos x="381" y="1005"/>
                </a:cxn>
                <a:cxn ang="0">
                  <a:pos x="585" y="1098"/>
                </a:cxn>
                <a:cxn ang="0">
                  <a:pos x="886" y="999"/>
                </a:cxn>
                <a:cxn ang="0">
                  <a:pos x="982" y="906"/>
                </a:cxn>
                <a:cxn ang="0">
                  <a:pos x="1005" y="900"/>
                </a:cxn>
                <a:cxn ang="0">
                  <a:pos x="1027" y="924"/>
                </a:cxn>
                <a:cxn ang="0">
                  <a:pos x="993" y="982"/>
                </a:cxn>
                <a:cxn ang="0">
                  <a:pos x="874" y="1086"/>
                </a:cxn>
                <a:cxn ang="0">
                  <a:pos x="562" y="1173"/>
                </a:cxn>
                <a:cxn ang="0">
                  <a:pos x="290" y="1115"/>
                </a:cxn>
                <a:cxn ang="0">
                  <a:pos x="80" y="924"/>
                </a:cxn>
                <a:cxn ang="0">
                  <a:pos x="0" y="587"/>
                </a:cxn>
                <a:cxn ang="0">
                  <a:pos x="86" y="250"/>
                </a:cxn>
                <a:cxn ang="0">
                  <a:pos x="295" y="58"/>
                </a:cxn>
                <a:cxn ang="0">
                  <a:pos x="556" y="0"/>
                </a:cxn>
              </a:cxnLst>
              <a:rect l="0" t="0" r="r" b="b"/>
              <a:pathLst>
                <a:path w="1027" h="1173">
                  <a:moveTo>
                    <a:pt x="925" y="116"/>
                  </a:moveTo>
                  <a:lnTo>
                    <a:pt x="914" y="128"/>
                  </a:lnTo>
                  <a:lnTo>
                    <a:pt x="897" y="128"/>
                  </a:lnTo>
                  <a:lnTo>
                    <a:pt x="880" y="128"/>
                  </a:lnTo>
                  <a:lnTo>
                    <a:pt x="863" y="128"/>
                  </a:lnTo>
                  <a:lnTo>
                    <a:pt x="846" y="128"/>
                  </a:lnTo>
                  <a:lnTo>
                    <a:pt x="869" y="151"/>
                  </a:lnTo>
                  <a:lnTo>
                    <a:pt x="886" y="169"/>
                  </a:lnTo>
                  <a:lnTo>
                    <a:pt x="903" y="186"/>
                  </a:lnTo>
                  <a:lnTo>
                    <a:pt x="914" y="204"/>
                  </a:lnTo>
                  <a:lnTo>
                    <a:pt x="925" y="221"/>
                  </a:lnTo>
                  <a:lnTo>
                    <a:pt x="925" y="116"/>
                  </a:lnTo>
                  <a:close/>
                  <a:moveTo>
                    <a:pt x="364" y="93"/>
                  </a:moveTo>
                  <a:lnTo>
                    <a:pt x="301" y="122"/>
                  </a:lnTo>
                  <a:lnTo>
                    <a:pt x="233" y="163"/>
                  </a:lnTo>
                  <a:lnTo>
                    <a:pt x="176" y="215"/>
                  </a:lnTo>
                  <a:lnTo>
                    <a:pt x="125" y="285"/>
                  </a:lnTo>
                  <a:lnTo>
                    <a:pt x="86" y="366"/>
                  </a:lnTo>
                  <a:lnTo>
                    <a:pt x="63" y="471"/>
                  </a:lnTo>
                  <a:lnTo>
                    <a:pt x="51" y="587"/>
                  </a:lnTo>
                  <a:lnTo>
                    <a:pt x="57" y="674"/>
                  </a:lnTo>
                  <a:lnTo>
                    <a:pt x="74" y="761"/>
                  </a:lnTo>
                  <a:lnTo>
                    <a:pt x="103" y="842"/>
                  </a:lnTo>
                  <a:lnTo>
                    <a:pt x="148" y="918"/>
                  </a:lnTo>
                  <a:lnTo>
                    <a:pt x="210" y="987"/>
                  </a:lnTo>
                  <a:lnTo>
                    <a:pt x="290" y="1045"/>
                  </a:lnTo>
                  <a:lnTo>
                    <a:pt x="386" y="1092"/>
                  </a:lnTo>
                  <a:lnTo>
                    <a:pt x="324" y="1028"/>
                  </a:lnTo>
                  <a:lnTo>
                    <a:pt x="278" y="947"/>
                  </a:lnTo>
                  <a:lnTo>
                    <a:pt x="250" y="860"/>
                  </a:lnTo>
                  <a:lnTo>
                    <a:pt x="233" y="767"/>
                  </a:lnTo>
                  <a:lnTo>
                    <a:pt x="222" y="674"/>
                  </a:lnTo>
                  <a:lnTo>
                    <a:pt x="222" y="587"/>
                  </a:lnTo>
                  <a:lnTo>
                    <a:pt x="227" y="465"/>
                  </a:lnTo>
                  <a:lnTo>
                    <a:pt x="244" y="360"/>
                  </a:lnTo>
                  <a:lnTo>
                    <a:pt x="267" y="273"/>
                  </a:lnTo>
                  <a:lnTo>
                    <a:pt x="290" y="204"/>
                  </a:lnTo>
                  <a:lnTo>
                    <a:pt x="318" y="151"/>
                  </a:lnTo>
                  <a:lnTo>
                    <a:pt x="341" y="116"/>
                  </a:lnTo>
                  <a:lnTo>
                    <a:pt x="364" y="93"/>
                  </a:lnTo>
                  <a:close/>
                  <a:moveTo>
                    <a:pt x="556" y="0"/>
                  </a:moveTo>
                  <a:lnTo>
                    <a:pt x="596" y="0"/>
                  </a:lnTo>
                  <a:lnTo>
                    <a:pt x="659" y="6"/>
                  </a:lnTo>
                  <a:lnTo>
                    <a:pt x="732" y="35"/>
                  </a:lnTo>
                  <a:lnTo>
                    <a:pt x="772" y="53"/>
                  </a:lnTo>
                  <a:lnTo>
                    <a:pt x="823" y="7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91" y="76"/>
                  </a:lnTo>
                  <a:lnTo>
                    <a:pt x="903" y="70"/>
                  </a:lnTo>
                  <a:lnTo>
                    <a:pt x="908" y="64"/>
                  </a:lnTo>
                  <a:lnTo>
                    <a:pt x="920" y="58"/>
                  </a:lnTo>
                  <a:lnTo>
                    <a:pt x="925" y="47"/>
                  </a:lnTo>
                  <a:lnTo>
                    <a:pt x="925" y="29"/>
                  </a:lnTo>
                  <a:lnTo>
                    <a:pt x="931" y="18"/>
                  </a:lnTo>
                  <a:lnTo>
                    <a:pt x="937" y="6"/>
                  </a:lnTo>
                  <a:lnTo>
                    <a:pt x="942" y="0"/>
                  </a:lnTo>
                  <a:lnTo>
                    <a:pt x="948" y="0"/>
                  </a:lnTo>
                  <a:lnTo>
                    <a:pt x="954" y="0"/>
                  </a:lnTo>
                  <a:lnTo>
                    <a:pt x="959" y="0"/>
                  </a:lnTo>
                  <a:lnTo>
                    <a:pt x="971" y="0"/>
                  </a:lnTo>
                  <a:lnTo>
                    <a:pt x="976" y="6"/>
                  </a:lnTo>
                  <a:lnTo>
                    <a:pt x="982" y="18"/>
                  </a:lnTo>
                  <a:lnTo>
                    <a:pt x="982" y="24"/>
                  </a:lnTo>
                  <a:lnTo>
                    <a:pt x="982" y="41"/>
                  </a:lnTo>
                  <a:lnTo>
                    <a:pt x="982" y="53"/>
                  </a:lnTo>
                  <a:lnTo>
                    <a:pt x="982" y="53"/>
                  </a:lnTo>
                  <a:lnTo>
                    <a:pt x="982" y="325"/>
                  </a:lnTo>
                  <a:lnTo>
                    <a:pt x="982" y="337"/>
                  </a:lnTo>
                  <a:lnTo>
                    <a:pt x="982" y="349"/>
                  </a:lnTo>
                  <a:lnTo>
                    <a:pt x="982" y="360"/>
                  </a:lnTo>
                  <a:lnTo>
                    <a:pt x="976" y="372"/>
                  </a:lnTo>
                  <a:lnTo>
                    <a:pt x="971" y="378"/>
                  </a:lnTo>
                  <a:lnTo>
                    <a:pt x="959" y="378"/>
                  </a:lnTo>
                  <a:lnTo>
                    <a:pt x="948" y="378"/>
                  </a:lnTo>
                  <a:lnTo>
                    <a:pt x="937" y="372"/>
                  </a:lnTo>
                  <a:lnTo>
                    <a:pt x="931" y="366"/>
                  </a:lnTo>
                  <a:lnTo>
                    <a:pt x="931" y="355"/>
                  </a:lnTo>
                  <a:lnTo>
                    <a:pt x="925" y="349"/>
                  </a:lnTo>
                  <a:lnTo>
                    <a:pt x="891" y="267"/>
                  </a:lnTo>
                  <a:lnTo>
                    <a:pt x="835" y="192"/>
                  </a:lnTo>
                  <a:lnTo>
                    <a:pt x="766" y="140"/>
                  </a:lnTo>
                  <a:lnTo>
                    <a:pt x="698" y="93"/>
                  </a:lnTo>
                  <a:lnTo>
                    <a:pt x="625" y="64"/>
                  </a:lnTo>
                  <a:lnTo>
                    <a:pt x="562" y="58"/>
                  </a:lnTo>
                  <a:lnTo>
                    <a:pt x="483" y="76"/>
                  </a:lnTo>
                  <a:lnTo>
                    <a:pt x="415" y="122"/>
                  </a:lnTo>
                  <a:lnTo>
                    <a:pt x="358" y="204"/>
                  </a:lnTo>
                  <a:lnTo>
                    <a:pt x="312" y="308"/>
                  </a:lnTo>
                  <a:lnTo>
                    <a:pt x="290" y="436"/>
                  </a:lnTo>
                  <a:lnTo>
                    <a:pt x="278" y="587"/>
                  </a:lnTo>
                  <a:lnTo>
                    <a:pt x="278" y="685"/>
                  </a:lnTo>
                  <a:lnTo>
                    <a:pt x="290" y="773"/>
                  </a:lnTo>
                  <a:lnTo>
                    <a:pt x="312" y="860"/>
                  </a:lnTo>
                  <a:lnTo>
                    <a:pt x="341" y="941"/>
                  </a:lnTo>
                  <a:lnTo>
                    <a:pt x="381" y="1005"/>
                  </a:lnTo>
                  <a:lnTo>
                    <a:pt x="432" y="1051"/>
                  </a:lnTo>
                  <a:lnTo>
                    <a:pt x="500" y="1086"/>
                  </a:lnTo>
                  <a:lnTo>
                    <a:pt x="585" y="1098"/>
                  </a:lnTo>
                  <a:lnTo>
                    <a:pt x="693" y="1086"/>
                  </a:lnTo>
                  <a:lnTo>
                    <a:pt x="789" y="1051"/>
                  </a:lnTo>
                  <a:lnTo>
                    <a:pt x="886" y="999"/>
                  </a:lnTo>
                  <a:lnTo>
                    <a:pt x="959" y="924"/>
                  </a:lnTo>
                  <a:lnTo>
                    <a:pt x="971" y="912"/>
                  </a:lnTo>
                  <a:lnTo>
                    <a:pt x="982" y="906"/>
                  </a:lnTo>
                  <a:lnTo>
                    <a:pt x="988" y="900"/>
                  </a:lnTo>
                  <a:lnTo>
                    <a:pt x="993" y="900"/>
                  </a:lnTo>
                  <a:lnTo>
                    <a:pt x="1005" y="900"/>
                  </a:lnTo>
                  <a:lnTo>
                    <a:pt x="1010" y="906"/>
                  </a:lnTo>
                  <a:lnTo>
                    <a:pt x="1022" y="912"/>
                  </a:lnTo>
                  <a:lnTo>
                    <a:pt x="1027" y="924"/>
                  </a:lnTo>
                  <a:lnTo>
                    <a:pt x="1027" y="935"/>
                  </a:lnTo>
                  <a:lnTo>
                    <a:pt x="1022" y="953"/>
                  </a:lnTo>
                  <a:lnTo>
                    <a:pt x="993" y="982"/>
                  </a:lnTo>
                  <a:lnTo>
                    <a:pt x="959" y="1016"/>
                  </a:lnTo>
                  <a:lnTo>
                    <a:pt x="920" y="1051"/>
                  </a:lnTo>
                  <a:lnTo>
                    <a:pt x="874" y="1086"/>
                  </a:lnTo>
                  <a:lnTo>
                    <a:pt x="761" y="1138"/>
                  </a:lnTo>
                  <a:lnTo>
                    <a:pt x="653" y="1167"/>
                  </a:lnTo>
                  <a:lnTo>
                    <a:pt x="562" y="1173"/>
                  </a:lnTo>
                  <a:lnTo>
                    <a:pt x="471" y="1167"/>
                  </a:lnTo>
                  <a:lnTo>
                    <a:pt x="381" y="1150"/>
                  </a:lnTo>
                  <a:lnTo>
                    <a:pt x="290" y="1115"/>
                  </a:lnTo>
                  <a:lnTo>
                    <a:pt x="210" y="1069"/>
                  </a:lnTo>
                  <a:lnTo>
                    <a:pt x="142" y="1005"/>
                  </a:lnTo>
                  <a:lnTo>
                    <a:pt x="80" y="924"/>
                  </a:lnTo>
                  <a:lnTo>
                    <a:pt x="34" y="831"/>
                  </a:lnTo>
                  <a:lnTo>
                    <a:pt x="6" y="715"/>
                  </a:lnTo>
                  <a:lnTo>
                    <a:pt x="0" y="587"/>
                  </a:lnTo>
                  <a:lnTo>
                    <a:pt x="6" y="459"/>
                  </a:lnTo>
                  <a:lnTo>
                    <a:pt x="40" y="343"/>
                  </a:lnTo>
                  <a:lnTo>
                    <a:pt x="86" y="250"/>
                  </a:lnTo>
                  <a:lnTo>
                    <a:pt x="142" y="169"/>
                  </a:lnTo>
                  <a:lnTo>
                    <a:pt x="216" y="105"/>
                  </a:lnTo>
                  <a:lnTo>
                    <a:pt x="295" y="58"/>
                  </a:lnTo>
                  <a:lnTo>
                    <a:pt x="381" y="24"/>
                  </a:lnTo>
                  <a:lnTo>
                    <a:pt x="466" y="6"/>
                  </a:lnTo>
                  <a:lnTo>
                    <a:pt x="5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0369" y="4754894"/>
            <a:ext cx="3236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Dirac Operator: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8873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Sethi</a:t>
            </a:r>
            <a:r>
              <a:rPr lang="en-US" dirty="0" smtClean="0"/>
              <a:t>, Stern, </a:t>
            </a:r>
            <a:r>
              <a:rPr lang="en-US" dirty="0" err="1" smtClean="0"/>
              <a:t>Zaslow</a:t>
            </a:r>
            <a:r>
              <a:rPr lang="en-US" dirty="0" smtClean="0"/>
              <a:t>;  </a:t>
            </a:r>
            <a:r>
              <a:rPr lang="en-US" dirty="0" err="1" smtClean="0"/>
              <a:t>Gauntlett</a:t>
            </a:r>
            <a:r>
              <a:rPr lang="en-US" dirty="0"/>
              <a:t> </a:t>
            </a:r>
            <a:r>
              <a:rPr lang="en-US" dirty="0" smtClean="0"/>
              <a:t>&amp;</a:t>
            </a:r>
            <a:r>
              <a:rPr lang="en-US" dirty="0"/>
              <a:t> </a:t>
            </a:r>
            <a:r>
              <a:rPr lang="en-US" dirty="0" smtClean="0"/>
              <a:t>Harvey ; Tong; </a:t>
            </a:r>
            <a:r>
              <a:rPr lang="en-US" dirty="0" err="1" smtClean="0"/>
              <a:t>Gauntlett</a:t>
            </a:r>
            <a:r>
              <a:rPr lang="en-US" dirty="0" smtClean="0"/>
              <a:t>,  Kim,  Park, Yi;  </a:t>
            </a:r>
            <a:r>
              <a:rPr lang="en-US" dirty="0" err="1" smtClean="0"/>
              <a:t>Gauntlett</a:t>
            </a:r>
            <a:r>
              <a:rPr lang="en-US" dirty="0" smtClean="0"/>
              <a:t>,  Kim,  Lee,  Yi; </a:t>
            </a:r>
            <a:r>
              <a:rPr lang="en-US" dirty="0" err="1" smtClean="0"/>
              <a:t>Bak</a:t>
            </a:r>
            <a:r>
              <a:rPr lang="en-US" dirty="0" smtClean="0"/>
              <a:t>, Lee, Yi; </a:t>
            </a:r>
            <a:r>
              <a:rPr lang="en-US" dirty="0" err="1" smtClean="0"/>
              <a:t>Bak</a:t>
            </a:r>
            <a:r>
              <a:rPr lang="en-US" dirty="0" smtClean="0"/>
              <a:t>, Lee, Lee, Yi; Stern &amp; Yi)    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48" y="4761830"/>
            <a:ext cx="4987290" cy="632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873" y="3824226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9966"/>
                </a:solidFill>
              </a:rPr>
              <a:t>Collective coordinate quantization</a:t>
            </a:r>
            <a:endParaRPr lang="en-US" sz="3200" dirty="0">
              <a:solidFill>
                <a:srgbClr val="339966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38506" y="4024198"/>
            <a:ext cx="752783" cy="257904"/>
          </a:xfrm>
          <a:prstGeom prst="right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37" grpId="0"/>
      <p:bldP spid="38" grpId="0"/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711" y="1213"/>
            <a:ext cx="8229600" cy="1143000"/>
          </a:xfrm>
        </p:spPr>
        <p:txBody>
          <a:bodyPr/>
          <a:lstStyle/>
          <a:p>
            <a:r>
              <a:rPr lang="en-US" dirty="0" err="1" smtClean="0"/>
              <a:t>Semiclassical</a:t>
            </a:r>
            <a:r>
              <a:rPr lang="en-US" dirty="0" smtClean="0"/>
              <a:t> Framed BPS states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0" y="1264470"/>
            <a:ext cx="91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Organize L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-harmonic </a:t>
            </a:r>
            <a:r>
              <a:rPr lang="en-US" sz="3200" dirty="0" err="1" smtClean="0">
                <a:solidFill>
                  <a:srgbClr val="FF0000"/>
                </a:solidFill>
              </a:rPr>
              <a:t>spinors</a:t>
            </a:r>
            <a:r>
              <a:rPr lang="en-US" sz="3200" dirty="0" smtClean="0">
                <a:solidFill>
                  <a:srgbClr val="FF0000"/>
                </a:solidFill>
              </a:rPr>
              <a:t> by </a:t>
            </a:r>
            <a:r>
              <a:rPr lang="en-US" sz="3200" dirty="0" smtClean="0">
                <a:solidFill>
                  <a:srgbClr val="FF00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t</a:t>
            </a:r>
            <a:r>
              <a:rPr lang="en-US" sz="3200" dirty="0" smtClean="0">
                <a:solidFill>
                  <a:srgbClr val="FF0000"/>
                </a:solidFill>
                <a:latin typeface="eufb10" pitchFamily="34" charset="0"/>
              </a:rPr>
              <a:t>-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representation: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200" y="4508840"/>
            <a:ext cx="5838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99"/>
                </a:solidFill>
              </a:rPr>
              <a:t>SU(2)</a:t>
            </a:r>
            <a:r>
              <a:rPr lang="en-US" sz="3600" baseline="-25000" dirty="0" smtClean="0">
                <a:solidFill>
                  <a:srgbClr val="006699"/>
                </a:solidFill>
              </a:rPr>
              <a:t>R</a:t>
            </a:r>
            <a:r>
              <a:rPr lang="en-US" sz="3600" dirty="0" smtClean="0">
                <a:solidFill>
                  <a:srgbClr val="006699"/>
                </a:solidFill>
              </a:rPr>
              <a:t>  acts on sections                   of T</a:t>
            </a:r>
            <a:r>
              <a:rPr lang="en-US" sz="3600" dirty="0" smtClean="0">
                <a:solidFill>
                  <a:srgbClr val="006699"/>
                </a:solidFill>
                <a:latin typeface="Script MT Bold" panose="03040602040607080904" pitchFamily="66" charset="0"/>
                <a:cs typeface="Traditional Arabic" panose="02020603050405020304" pitchFamily="18" charset="-78"/>
              </a:rPr>
              <a:t>M</a:t>
            </a:r>
            <a:r>
              <a:rPr lang="en-US" sz="3600" dirty="0" smtClean="0">
                <a:solidFill>
                  <a:srgbClr val="006699"/>
                </a:solidFill>
              </a:rPr>
              <a:t> rotating the 3 </a:t>
            </a:r>
          </a:p>
          <a:p>
            <a:r>
              <a:rPr lang="en-US" sz="3600" dirty="0" smtClean="0">
                <a:solidFill>
                  <a:srgbClr val="006699"/>
                </a:solidFill>
              </a:rPr>
              <a:t>complex structures; </a:t>
            </a:r>
          </a:p>
          <a:p>
            <a:r>
              <a:rPr lang="en-US" sz="3600" dirty="0" smtClean="0">
                <a:solidFill>
                  <a:srgbClr val="006699"/>
                </a:solidFill>
              </a:rPr>
              <a:t>-1 acts on </a:t>
            </a:r>
            <a:r>
              <a:rPr lang="en-US" sz="3600" dirty="0" err="1" smtClean="0">
                <a:solidFill>
                  <a:srgbClr val="006699"/>
                </a:solidFill>
              </a:rPr>
              <a:t>spinors</a:t>
            </a:r>
            <a:r>
              <a:rPr lang="en-US" sz="3600" dirty="0" smtClean="0">
                <a:solidFill>
                  <a:srgbClr val="006699"/>
                </a:solidFill>
              </a:rPr>
              <a:t> as </a:t>
            </a:r>
            <a:r>
              <a:rPr lang="en-US" sz="3600" u="sng" dirty="0" smtClean="0">
                <a:solidFill>
                  <a:srgbClr val="006699"/>
                </a:solidFill>
              </a:rPr>
              <a:t>chirality</a:t>
            </a:r>
            <a:r>
              <a:rPr lang="en-US" sz="3600" dirty="0" smtClean="0">
                <a:solidFill>
                  <a:srgbClr val="006699"/>
                </a:solidFill>
              </a:rPr>
              <a:t>. </a:t>
            </a:r>
            <a:endParaRPr lang="en-US" sz="3600" dirty="0">
              <a:solidFill>
                <a:srgbClr val="006699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66135"/>
            <a:ext cx="6850380" cy="975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8" y="2360123"/>
            <a:ext cx="4964430" cy="651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26" y="4716050"/>
            <a:ext cx="4217670" cy="510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57" y="2429948"/>
            <a:ext cx="3219290" cy="52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Some Physical Mathematics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-8021" y="112295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Easy fact: There are no L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harmonic </a:t>
            </a:r>
            <a:r>
              <a:rPr lang="en-US" sz="2800" dirty="0" err="1" smtClean="0">
                <a:solidFill>
                  <a:srgbClr val="FF0000"/>
                </a:solidFill>
              </a:rPr>
              <a:t>spinors</a:t>
            </a:r>
            <a:r>
              <a:rPr lang="en-US" sz="2800" dirty="0" smtClean="0">
                <a:solidFill>
                  <a:srgbClr val="FF0000"/>
                </a:solidFill>
              </a:rPr>
              <a:t> for ordinary Dirac operator on a </a:t>
            </a:r>
            <a:r>
              <a:rPr lang="en-US" sz="2800" dirty="0" err="1" smtClean="0">
                <a:solidFill>
                  <a:srgbClr val="FF0000"/>
                </a:solidFill>
              </a:rPr>
              <a:t>noncompact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hyperkähler</a:t>
            </a:r>
            <a:r>
              <a:rPr lang="en-US" sz="2800" dirty="0" smtClean="0">
                <a:solidFill>
                  <a:srgbClr val="FF0000"/>
                </a:solidFill>
              </a:rPr>
              <a:t> manifold.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5711" y="2543454"/>
            <a:ext cx="685800" cy="3810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245" y="2304468"/>
            <a:ext cx="8221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sym typeface="Mathematica1" panose="05000502060100000001" pitchFamily="2" charset="2"/>
              </a:rPr>
              <a:t>  </a:t>
            </a:r>
            <a:r>
              <a:rPr lang="en-US" sz="2800" dirty="0" err="1" smtClean="0">
                <a:solidFill>
                  <a:srgbClr val="7030A0"/>
                </a:solidFill>
              </a:rPr>
              <a:t>Semiclassical</a:t>
            </a:r>
            <a:r>
              <a:rPr lang="en-US" sz="2800" dirty="0" smtClean="0">
                <a:solidFill>
                  <a:srgbClr val="7030A0"/>
                </a:solidFill>
              </a:rPr>
              <a:t> chamber (Y</a:t>
            </a:r>
            <a:r>
              <a:rPr lang="en-US" sz="2800" baseline="-25000" dirty="0" smtClean="0">
                <a:solidFill>
                  <a:srgbClr val="7030A0"/>
                </a:solidFill>
                <a:sym typeface="Symbol" panose="05050102010706020507" pitchFamily="18" charset="2"/>
              </a:rPr>
              <a:t></a:t>
            </a:r>
            <a:r>
              <a:rPr lang="en-US" sz="2800" dirty="0" smtClean="0">
                <a:solidFill>
                  <a:srgbClr val="7030A0"/>
                </a:solidFill>
              </a:rPr>
              <a:t>=0) where all populated magnetic charges are just simple roots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8042" y="4279597"/>
            <a:ext cx="685800" cy="381000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83392" y="418666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 Nontrivial semi-classical wall-crossing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189" y="3342454"/>
            <a:ext cx="897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Other </a:t>
            </a:r>
            <a:r>
              <a:rPr lang="en-US" sz="2400" dirty="0" err="1" smtClean="0">
                <a:solidFill>
                  <a:srgbClr val="C00000"/>
                </a:solidFill>
              </a:rPr>
              <a:t>semiclassical</a:t>
            </a:r>
            <a:r>
              <a:rPr lang="en-US" sz="2400" dirty="0" smtClean="0">
                <a:solidFill>
                  <a:srgbClr val="C00000"/>
                </a:solidFill>
              </a:rPr>
              <a:t> chambers have </a:t>
            </a:r>
            <a:r>
              <a:rPr lang="en-US" sz="2400" dirty="0" err="1" smtClean="0">
                <a:solidFill>
                  <a:srgbClr val="C00000"/>
                </a:solidFill>
              </a:rPr>
              <a:t>nonsimple</a:t>
            </a:r>
            <a:r>
              <a:rPr lang="en-US" sz="2400" dirty="0" smtClean="0">
                <a:solidFill>
                  <a:srgbClr val="C00000"/>
                </a:solidFill>
              </a:rPr>
              <a:t> magnetic charges filled.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717" y="4787144"/>
            <a:ext cx="7813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06CA"/>
                </a:solidFill>
              </a:rPr>
              <a:t>(Higher rank is different.) </a:t>
            </a:r>
            <a:endParaRPr lang="en-US" sz="2800" dirty="0">
              <a:solidFill>
                <a:srgbClr val="7F06CA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81000" y="5624653"/>
            <a:ext cx="685800" cy="381000"/>
          </a:xfrm>
          <a:prstGeom prst="rightArrow">
            <a:avLst/>
          </a:prstGeom>
          <a:solidFill>
            <a:srgbClr val="339966"/>
          </a:solidFill>
          <a:ln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96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37522" y="555354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9966"/>
                </a:solidFill>
              </a:rPr>
              <a:t> Interesting math prediction for</a:t>
            </a:r>
            <a:endParaRPr lang="en-US" sz="2800" dirty="0">
              <a:solidFill>
                <a:srgbClr val="339966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41" y="6076763"/>
            <a:ext cx="4930140" cy="708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" grpId="0" animBg="1"/>
      <p:bldP spid="10" grpId="0"/>
      <p:bldP spid="14" grpId="0" animBg="1"/>
      <p:bldP spid="15" grpId="0"/>
      <p:bldP spid="5" grpId="0"/>
      <p:bldP spid="4" grpId="0"/>
      <p:bldP spid="37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" y="2072698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No exotics theorem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6101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   Harmonic </a:t>
            </a:r>
            <a:r>
              <a:rPr lang="en-US" sz="3600" dirty="0" err="1" smtClean="0">
                <a:solidFill>
                  <a:srgbClr val="00B050"/>
                </a:solidFill>
              </a:rPr>
              <a:t>spinors</a:t>
            </a:r>
            <a:r>
              <a:rPr lang="en-US" sz="3600" dirty="0" smtClean="0">
                <a:solidFill>
                  <a:srgbClr val="00B050"/>
                </a:solidFill>
              </a:rPr>
              <a:t> have definite </a:t>
            </a:r>
            <a:r>
              <a:rPr lang="en-US" sz="3600" dirty="0" err="1" smtClean="0">
                <a:solidFill>
                  <a:srgbClr val="00B050"/>
                </a:solidFill>
              </a:rPr>
              <a:t>chirality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076700" y="2247150"/>
            <a:ext cx="685800" cy="3810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774792" y="3995568"/>
            <a:ext cx="685800" cy="381000"/>
          </a:xfrm>
          <a:prstGeom prst="rightArrow">
            <a:avLst/>
          </a:prstGeom>
          <a:solidFill>
            <a:srgbClr val="0DDE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862903"/>
            <a:ext cx="336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L</a:t>
            </a:r>
            <a:r>
              <a:rPr lang="en-US" sz="3600" baseline="30000" dirty="0" smtClean="0">
                <a:solidFill>
                  <a:srgbClr val="00B0F0"/>
                </a:solidFill>
              </a:rPr>
              <a:t>2</a:t>
            </a:r>
            <a:r>
              <a:rPr lang="en-US" sz="3600" dirty="0" smtClean="0">
                <a:solidFill>
                  <a:srgbClr val="00B0F0"/>
                </a:solidFill>
              </a:rPr>
              <a:t> index jumps!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1428" y="3924458"/>
            <a:ext cx="256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How?!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4156"/>
            <a:ext cx="8229600" cy="1143000"/>
          </a:xfrm>
        </p:spPr>
        <p:txBody>
          <a:bodyPr/>
          <a:lstStyle/>
          <a:p>
            <a:r>
              <a:rPr lang="en-US" dirty="0" smtClean="0"/>
              <a:t>Jumping Index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09700" y="6217048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DEE3"/>
                </a:solidFill>
              </a:rPr>
              <a:t>(Similar picture proposed by M. Stern &amp; P. Yi. ) </a:t>
            </a:r>
            <a:endParaRPr lang="en-US" sz="2400" dirty="0">
              <a:solidFill>
                <a:srgbClr val="0DDEE3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0" y="1055014"/>
            <a:ext cx="6553200" cy="845204"/>
            <a:chOff x="2286000" y="1055014"/>
            <a:chExt cx="6553200" cy="845204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1253887"/>
              <a:ext cx="655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</a:rPr>
                <a:t>The L</a:t>
              </a:r>
              <a:r>
                <a:rPr lang="en-US" sz="3600" baseline="30000" dirty="0" smtClean="0">
                  <a:solidFill>
                    <a:srgbClr val="C00000"/>
                  </a:solidFill>
                </a:rPr>
                <a:t>2</a:t>
              </a:r>
              <a:r>
                <a:rPr lang="en-US" sz="3600" dirty="0" smtClean="0">
                  <a:solidFill>
                    <a:srgbClr val="C00000"/>
                  </a:solidFill>
                </a:rPr>
                <a:t>-kernel of D jumps.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1055014"/>
              <a:ext cx="7239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</a:rPr>
                <a:t>^</a:t>
              </a:r>
              <a:endParaRPr lang="en-US" sz="3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" y="4824532"/>
            <a:ext cx="9029700" cy="1077218"/>
            <a:chOff x="38100" y="4824532"/>
            <a:chExt cx="90297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38100" y="4824532"/>
              <a:ext cx="90297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Along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hyperplanes</a:t>
              </a:r>
              <a:r>
                <a:rPr lang="en-US" sz="3200" dirty="0" smtClean="0">
                  <a:solidFill>
                    <a:srgbClr val="FF0000"/>
                  </a:solidFill>
                </a:rPr>
                <a:t> in Y-space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zeromodes</a:t>
              </a:r>
              <a:r>
                <a:rPr lang="en-US" sz="3200" dirty="0" smtClean="0">
                  <a:solidFill>
                    <a:srgbClr val="FF0000"/>
                  </a:solidFill>
                </a:rPr>
                <a:t> mix with continuum and D</a:t>
              </a:r>
              <a:r>
                <a:rPr lang="en-US" sz="3200" baseline="30000" dirty="0" smtClean="0">
                  <a:solidFill>
                    <a:srgbClr val="FF0000"/>
                  </a:solidFill>
                </a:rPr>
                <a:t>+</a:t>
              </a:r>
              <a:r>
                <a:rPr lang="en-US" sz="3200" dirty="0" smtClean="0">
                  <a:solidFill>
                    <a:srgbClr val="FF0000"/>
                  </a:solidFill>
                </a:rPr>
                <a:t> fails to be </a:t>
              </a:r>
              <a:r>
                <a:rPr lang="en-US" sz="3200" dirty="0" err="1" smtClean="0">
                  <a:solidFill>
                    <a:srgbClr val="FF0000"/>
                  </a:solidFill>
                </a:rPr>
                <a:t>Fredholm</a:t>
              </a:r>
              <a:r>
                <a:rPr lang="en-US" sz="3200" dirty="0" smtClean="0">
                  <a:solidFill>
                    <a:srgbClr val="FF0000"/>
                  </a:solidFill>
                </a:rPr>
                <a:t>.  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67000" y="5176130"/>
              <a:ext cx="952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^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57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 Edition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Today</a:t>
            </a:r>
            <a:r>
              <a:rPr lang="en-US" sz="1100" dirty="0" smtClean="0"/>
              <a:t>, BPS </a:t>
            </a:r>
            <a:r>
              <a:rPr lang="en-US" sz="1100" dirty="0" err="1" smtClean="0"/>
              <a:t>degeneracies</a:t>
            </a:r>
            <a:r>
              <a:rPr lang="en-US" sz="1100" dirty="0" smtClean="0"/>
              <a:t>, wall-crossing formulae. </a:t>
            </a:r>
            <a:r>
              <a:rPr lang="en-US" sz="1100" b="1" dirty="0" smtClean="0"/>
              <a:t>Tonight, </a:t>
            </a:r>
            <a:r>
              <a:rPr lang="en-US" sz="1100" dirty="0" smtClean="0"/>
              <a:t>Sleep. </a:t>
            </a:r>
            <a:r>
              <a:rPr lang="en-US" sz="1100" b="1" dirty="0" smtClean="0"/>
              <a:t>Tomorrow</a:t>
            </a:r>
            <a:r>
              <a:rPr lang="en-US" sz="1100" dirty="0" smtClean="0"/>
              <a:t>, K3 metrics, BPS algebras, p.B6 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2133600" cy="762000"/>
            <a:chOff x="304800" y="838200"/>
            <a:chExt cx="21336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914401"/>
              <a:ext cx="2133600" cy="64632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dirty="0" smtClean="0"/>
                <a:t>``Making the World</a:t>
              </a:r>
            </a:p>
            <a:p>
              <a:r>
                <a:rPr lang="en-US" dirty="0" smtClean="0"/>
                <a:t>    a  </a:t>
              </a:r>
              <a:r>
                <a:rPr lang="en-US" dirty="0" err="1" smtClean="0"/>
                <a:t>Stabler</a:t>
              </a:r>
              <a:r>
                <a:rPr lang="en-US" dirty="0" smtClean="0"/>
                <a:t> Place’’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838200"/>
              <a:ext cx="1981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152400"/>
            <a:ext cx="5486400" cy="83098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800" dirty="0">
                <a:latin typeface="Old English Text MT" pitchFamily="66" charset="0"/>
              </a:rPr>
              <a:t>The </a:t>
            </a:r>
            <a:r>
              <a:rPr lang="en-US" sz="4800" dirty="0" smtClean="0">
                <a:latin typeface="Old English Text MT" pitchFamily="66" charset="0"/>
              </a:rPr>
              <a:t>BPS Times</a:t>
            </a:r>
            <a:endParaRPr lang="en-US" sz="4800" dirty="0">
              <a:latin typeface="Old English Tex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SEOUL, FRIDAY, JUNE 28, 2013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752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EXPONENTIAL</a:t>
            </a:r>
          </a:p>
          <a:p>
            <a:r>
              <a:rPr lang="en-US" dirty="0" smtClean="0">
                <a:latin typeface="Century Schoolbook" pitchFamily="18" charset="0"/>
              </a:rPr>
              <a:t>  GROWTH OF </a:t>
            </a:r>
            <a:r>
              <a:rPr lang="en-US" dirty="0" smtClean="0">
                <a:latin typeface="Century Schoolbook" pitchFamily="18" charset="0"/>
                <a:sym typeface="Mathematica1"/>
              </a:rPr>
              <a:t>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9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Est. 1975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828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WILD WALL                             CROSSING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IN SU(3)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39001" y="3048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486399"/>
            <a:ext cx="2590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7239001" y="3810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1800" y="38862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D. </a:t>
            </a:r>
            <a:r>
              <a:rPr lang="en-US" sz="1100" dirty="0" err="1" smtClean="0"/>
              <a:t>Galakhov</a:t>
            </a:r>
            <a:r>
              <a:rPr lang="en-US" sz="1100" dirty="0" smtClean="0"/>
              <a:t>, P. </a:t>
            </a:r>
            <a:r>
              <a:rPr lang="en-US" sz="1100" dirty="0" err="1" smtClean="0"/>
              <a:t>Longhi</a:t>
            </a:r>
            <a:r>
              <a:rPr lang="en-US" sz="1100" dirty="0" smtClean="0"/>
              <a:t>, T. </a:t>
            </a:r>
            <a:r>
              <a:rPr lang="en-US" sz="1100" dirty="0" err="1" smtClean="0"/>
              <a:t>Mainiero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G. Moore, and A. </a:t>
            </a:r>
            <a:r>
              <a:rPr lang="en-US" sz="1100" dirty="0" err="1" smtClean="0"/>
              <a:t>Neitzke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726195" y="4290774"/>
            <a:ext cx="243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AUSTIN – Some strong coupling regions exhibit wild wall crossing. </a:t>
            </a:r>
          </a:p>
          <a:p>
            <a:r>
              <a:rPr lang="en-US" sz="1200" dirty="0" smtClean="0"/>
              <a:t>``I didn’t think this could happen,’’ declared Prof. Nathan </a:t>
            </a:r>
            <a:r>
              <a:rPr lang="en-US" sz="1200" dirty="0" err="1" smtClean="0"/>
              <a:t>Seiberg</a:t>
            </a:r>
            <a:r>
              <a:rPr lang="en-US" sz="1200" dirty="0" smtClean="0"/>
              <a:t> of the Institute for Advanced Study in Princeton. </a:t>
            </a:r>
            <a:r>
              <a:rPr lang="en-US" sz="1200" i="1" dirty="0" smtClean="0"/>
              <a:t>Continued on p.A4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4419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Operadic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Structures Found in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Infrared Limit of 2D LG Models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9400" y="4114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instanton</a:t>
            </a:r>
            <a:r>
              <a:rPr lang="en-US" sz="1200" dirty="0" smtClean="0"/>
              <a:t> correction to the differential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7818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5334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410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Schoolbook" pitchFamily="18" charset="0"/>
              </a:rPr>
              <a:t>NOVEL CONSTRUCTION OF d ON INTERVAL</a:t>
            </a:r>
            <a:endParaRPr lang="en-US" sz="1400" dirty="0">
              <a:latin typeface="Century Schoolbook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38400" y="5791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43800" y="12954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₩ 2743.75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5791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Expressed  for Categorical WCF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6096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D. </a:t>
            </a:r>
            <a:r>
              <a:rPr lang="en-US" sz="1400" dirty="0" err="1" smtClean="0"/>
              <a:t>Gaiotto</a:t>
            </a:r>
            <a:r>
              <a:rPr lang="en-US" sz="1400" dirty="0" smtClean="0"/>
              <a:t>, G. Moore, and E. Witten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64732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PRINCETON  -  A Morse-theoretic formulation of LG models has revealed </a:t>
            </a:r>
            <a:r>
              <a:rPr lang="en-US" sz="1100" dirty="0" smtClean="0">
                <a:sym typeface="Mathematica1"/>
              </a:rPr>
              <a:t>-structures  </a:t>
            </a:r>
            <a:r>
              <a:rPr lang="en-US" sz="1100" dirty="0" err="1" smtClean="0">
                <a:sym typeface="Mathematica1"/>
              </a:rPr>
              <a:t>famliar</a:t>
            </a:r>
            <a:r>
              <a:rPr lang="en-US" sz="1100" dirty="0" smtClean="0">
                <a:sym typeface="Mathematica1"/>
              </a:rPr>
              <a:t> from String Field Theory.  LG models are nearly trivial in the infrared, a fact which leads to an alternative formulation of the well-known </a:t>
            </a:r>
            <a:r>
              <a:rPr lang="en-US" sz="1100" dirty="0" err="1" smtClean="0">
                <a:sym typeface="Mathematica1"/>
              </a:rPr>
              <a:t>Fukaya</a:t>
            </a:r>
            <a:r>
              <a:rPr lang="en-US" sz="1100" dirty="0" smtClean="0">
                <a:sym typeface="Mathematica1"/>
              </a:rPr>
              <a:t>-Seidel category associated to LG models. </a:t>
            </a:r>
            <a:r>
              <a:rPr lang="en-US" sz="1100" dirty="0" smtClean="0"/>
              <a:t>-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INVESTIGATORS SEE </a:t>
            </a:r>
          </a:p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NO EXOTICS IN PURE SU(N) GAUGE THEORY</a:t>
            </a:r>
            <a:endParaRPr lang="en-US" sz="2400" dirty="0">
              <a:latin typeface="Gloucester MT Extra Condensed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04800" y="2971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Motives Cited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E. </a:t>
            </a:r>
            <a:r>
              <a:rPr lang="en-US" sz="1600" dirty="0" err="1" smtClean="0"/>
              <a:t>Diaconescu</a:t>
            </a:r>
            <a:r>
              <a:rPr lang="en-US" sz="1600" dirty="0" smtClean="0"/>
              <a:t>, et. al.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3657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An application of results on the </a:t>
            </a:r>
            <a:r>
              <a:rPr lang="en-US" sz="1400" dirty="0" err="1" smtClean="0"/>
              <a:t>motivic</a:t>
            </a:r>
            <a:r>
              <a:rPr lang="en-US" sz="1400" dirty="0" smtClean="0"/>
              <a:t> structure of quiver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 spaces  has led to a proof of a conjecture of GMN. p.A12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4953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876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but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Framed, BPS States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G. Moore, A. Royston, and D. Van den </a:t>
            </a:r>
            <a:r>
              <a:rPr lang="en-US" sz="1200" dirty="0" err="1" smtClean="0"/>
              <a:t>Bleeken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60960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</a:t>
            </a:r>
            <a:r>
              <a:rPr lang="en-US" sz="1400" dirty="0" err="1" smtClean="0"/>
              <a:t>Semiclassical</a:t>
            </a:r>
            <a:r>
              <a:rPr lang="en-US" sz="1400" dirty="0" smtClean="0"/>
              <a:t> framed BPS states have been constructed as </a:t>
            </a:r>
            <a:r>
              <a:rPr lang="en-US" sz="1400" dirty="0" err="1" smtClean="0"/>
              <a:t>zeromodes</a:t>
            </a:r>
            <a:r>
              <a:rPr lang="en-US" sz="1400" dirty="0" smtClean="0"/>
              <a:t> of a Dirac operator  on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spaces of singular monopoles. Wall-crossing implies novel results on the existence of  harmonic </a:t>
            </a:r>
            <a:r>
              <a:rPr lang="en-US" sz="1400" dirty="0" err="1" smtClean="0"/>
              <a:t>spinors</a:t>
            </a:r>
            <a:r>
              <a:rPr lang="en-US" sz="1400" dirty="0" smtClean="0"/>
              <a:t>  on </a:t>
            </a:r>
            <a:r>
              <a:rPr lang="en-US" sz="1400" dirty="0" err="1" smtClean="0"/>
              <a:t>noncompact</a:t>
            </a:r>
            <a:r>
              <a:rPr lang="en-US" sz="1400" dirty="0" smtClean="0"/>
              <a:t> </a:t>
            </a:r>
            <a:r>
              <a:rPr lang="en-US" sz="1400" dirty="0" err="1" smtClean="0"/>
              <a:t>hyperkahler</a:t>
            </a:r>
            <a:r>
              <a:rPr lang="en-US" sz="1400" dirty="0" smtClean="0"/>
              <a:t> manifolds.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28700" y="130814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www.bpstimes.com</a:t>
            </a:r>
            <a:endParaRPr lang="en-US" sz="1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4800" y="3352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8400" y="1905000"/>
            <a:ext cx="4038600" cy="2514600"/>
            <a:chOff x="2438400" y="1905000"/>
            <a:chExt cx="4038600" cy="2514600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6290603" y="1905000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550898" y="2332440"/>
              <a:ext cx="1677572" cy="769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550898" y="3101833"/>
              <a:ext cx="1801837" cy="59841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ingle Corner Rectangle 92"/>
            <p:cNvSpPr/>
            <p:nvPr/>
          </p:nvSpPr>
          <p:spPr>
            <a:xfrm>
              <a:off x="6104206" y="3572017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562665" y="3101833"/>
              <a:ext cx="1926102" cy="2564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426634" y="3016345"/>
              <a:ext cx="186397" cy="128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ingle Corner Rectangle 95"/>
            <p:cNvSpPr/>
            <p:nvPr/>
          </p:nvSpPr>
          <p:spPr>
            <a:xfrm>
              <a:off x="6166338" y="2246952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2562665" y="2075976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ingle Corner Rectangle 97"/>
            <p:cNvSpPr/>
            <p:nvPr/>
          </p:nvSpPr>
          <p:spPr>
            <a:xfrm>
              <a:off x="2438400" y="3272809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10" y="2282969"/>
              <a:ext cx="406537" cy="4602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65" y="2743200"/>
              <a:ext cx="406537" cy="4707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27" y="3491178"/>
              <a:ext cx="458185" cy="436367"/>
            </a:xfrm>
            <a:prstGeom prst="rect">
              <a:avLst/>
            </a:prstGeom>
          </p:spPr>
        </p:pic>
      </p:grpSp>
      <p:sp>
        <p:nvSpPr>
          <p:cNvPr id="56" name="Oval 55"/>
          <p:cNvSpPr/>
          <p:nvPr/>
        </p:nvSpPr>
        <p:spPr>
          <a:xfrm>
            <a:off x="6837406" y="1547574"/>
            <a:ext cx="2278458" cy="21211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3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28800" y="1600200"/>
            <a:ext cx="51054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WILD WALL CROSSING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</a:t>
            </a:r>
            <a:r>
              <a:rPr lang="en-US" sz="2400" dirty="0" err="1" smtClean="0"/>
              <a:t>Galakhov</a:t>
            </a:r>
            <a:r>
              <a:rPr lang="en-US" sz="2400" dirty="0" smtClean="0"/>
              <a:t>, P. </a:t>
            </a:r>
            <a:r>
              <a:rPr lang="en-US" sz="2400" dirty="0" err="1" smtClean="0"/>
              <a:t>Longhi</a:t>
            </a:r>
            <a:r>
              <a:rPr lang="en-US" sz="2400" dirty="0" smtClean="0"/>
              <a:t>, T. </a:t>
            </a:r>
            <a:r>
              <a:rPr lang="en-US" sz="2400" dirty="0" err="1" smtClean="0"/>
              <a:t>Mainiero</a:t>
            </a:r>
            <a:r>
              <a:rPr lang="en-US" sz="2400" dirty="0" smtClean="0"/>
              <a:t>, G. Moore,  A. </a:t>
            </a:r>
            <a:r>
              <a:rPr lang="en-US" sz="2400" dirty="0" err="1" smtClean="0"/>
              <a:t>Neitzke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676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Higher rank is different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021" y="26625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SU(2), </a:t>
            </a:r>
            <a:r>
              <a:rPr lang="en-US" sz="2400" dirty="0" err="1" smtClean="0">
                <a:solidFill>
                  <a:srgbClr val="FF0000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f</a:t>
            </a:r>
            <a:r>
              <a:rPr lang="en-US" sz="2400" dirty="0" smtClean="0">
                <a:solidFill>
                  <a:srgbClr val="FF0000"/>
                </a:solidFill>
              </a:rPr>
              <a:t> = 0,1,2,3,4:  All BPS states are in </a:t>
            </a:r>
            <a:r>
              <a:rPr lang="en-US" sz="2400" dirty="0" err="1" smtClean="0">
                <a:solidFill>
                  <a:srgbClr val="FF0000"/>
                </a:solidFill>
              </a:rPr>
              <a:t>hypermulitplets</a:t>
            </a:r>
            <a:r>
              <a:rPr lang="en-US" sz="2400" dirty="0" smtClean="0">
                <a:solidFill>
                  <a:srgbClr val="FF0000"/>
                </a:solidFill>
              </a:rPr>
              <a:t> or </a:t>
            </a:r>
            <a:r>
              <a:rPr lang="en-US" sz="2400" dirty="0" err="1" smtClean="0">
                <a:solidFill>
                  <a:srgbClr val="FF0000"/>
                </a:solidFill>
              </a:rPr>
              <a:t>vectormultiplets</a:t>
            </a:r>
            <a:r>
              <a:rPr lang="en-US" sz="2400" dirty="0" smtClean="0">
                <a:solidFill>
                  <a:srgbClr val="FF0000"/>
                </a:solidFill>
              </a:rPr>
              <a:t> and have </a:t>
            </a:r>
            <a:r>
              <a:rPr lang="en-US" sz="2400" dirty="0" smtClean="0">
                <a:solidFill>
                  <a:srgbClr val="FF0000"/>
                </a:solidFill>
                <a:sym typeface="Mathematica1" panose="05000502060100000001" pitchFamily="2" charset="2"/>
              </a:rPr>
              <a:t></a:t>
            </a:r>
            <a:r>
              <a:rPr lang="en-US" sz="2400" dirty="0" smtClean="0">
                <a:solidFill>
                  <a:srgbClr val="FF0000"/>
                </a:solidFill>
              </a:rPr>
              <a:t>=1,-2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Already in the </a:t>
            </a:r>
            <a:r>
              <a:rPr lang="en-US" sz="2400" dirty="0" err="1" smtClean="0">
                <a:solidFill>
                  <a:srgbClr val="00B050"/>
                </a:solidFill>
              </a:rPr>
              <a:t>semiclassical</a:t>
            </a:r>
            <a:r>
              <a:rPr lang="en-US" sz="2400" dirty="0" smtClean="0">
                <a:solidFill>
                  <a:srgbClr val="00B050"/>
                </a:solidFill>
              </a:rPr>
              <a:t> limit in SU(3) you can see higher spin </a:t>
            </a:r>
            <a:r>
              <a:rPr lang="en-US" sz="2400" dirty="0" err="1" smtClean="0">
                <a:solidFill>
                  <a:srgbClr val="00B050"/>
                </a:solidFill>
              </a:rPr>
              <a:t>multiplets</a:t>
            </a:r>
            <a:r>
              <a:rPr lang="en-US" sz="2400" dirty="0" smtClean="0">
                <a:solidFill>
                  <a:srgbClr val="00B050"/>
                </a:solidFill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</a:rPr>
              <a:t>Gauntlett</a:t>
            </a:r>
            <a:r>
              <a:rPr lang="en-US" sz="2400" dirty="0" smtClean="0">
                <a:solidFill>
                  <a:srgbClr val="00B050"/>
                </a:solidFill>
              </a:rPr>
              <a:t>, Kim, Park, Yi)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05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F06CA"/>
                </a:solidFill>
              </a:rPr>
              <a:t>But there are still more </a:t>
            </a:r>
            <a:r>
              <a:rPr lang="en-US" sz="2800" dirty="0" err="1" smtClean="0">
                <a:solidFill>
                  <a:srgbClr val="7F06CA"/>
                </a:solidFill>
              </a:rPr>
              <a:t>suprises</a:t>
            </a:r>
            <a:r>
              <a:rPr lang="en-US" sz="2800" dirty="0" smtClean="0">
                <a:solidFill>
                  <a:srgbClr val="7F06CA"/>
                </a:solidFill>
              </a:rPr>
              <a:t>:</a:t>
            </a:r>
            <a:endParaRPr lang="en-US" sz="2800" dirty="0">
              <a:solidFill>
                <a:srgbClr val="7F06C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72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Last year I conjectured that this couldn’t happen --  for a good reason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42" y="358987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More generally: This holds for all theories S[A1].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695" y="5608022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F06CA"/>
                </a:solidFill>
              </a:rPr>
              <a:t>Sometimes  </a:t>
            </a:r>
            <a:r>
              <a:rPr lang="en-US" sz="2800" dirty="0">
                <a:solidFill>
                  <a:srgbClr val="7F06CA"/>
                </a:solidFill>
                <a:sym typeface="Mathematica1"/>
              </a:rPr>
              <a:t></a:t>
            </a:r>
            <a:r>
              <a:rPr lang="en-US" sz="2800" dirty="0">
                <a:solidFill>
                  <a:srgbClr val="7F06CA"/>
                </a:solidFill>
              </a:rPr>
              <a:t> </a:t>
            </a:r>
            <a:r>
              <a:rPr lang="en-US" sz="2800">
                <a:solidFill>
                  <a:srgbClr val="7F06CA"/>
                </a:solidFill>
              </a:rPr>
              <a:t>grows </a:t>
            </a:r>
            <a:r>
              <a:rPr lang="en-US" sz="2800" u="sng" smtClean="0">
                <a:solidFill>
                  <a:srgbClr val="7F06CA"/>
                </a:solidFill>
              </a:rPr>
              <a:t>exponentially</a:t>
            </a:r>
            <a:r>
              <a:rPr lang="en-US" sz="2800" smtClean="0">
                <a:solidFill>
                  <a:srgbClr val="7F06CA"/>
                </a:solidFill>
              </a:rPr>
              <a:t> </a:t>
            </a:r>
            <a:r>
              <a:rPr lang="en-US" sz="2800" dirty="0">
                <a:solidFill>
                  <a:srgbClr val="7F06CA"/>
                </a:solidFill>
              </a:rPr>
              <a:t>with charge.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53886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DDEE3"/>
                </a:solidFill>
              </a:rPr>
              <a:t>Katz, </a:t>
            </a:r>
            <a:r>
              <a:rPr lang="en-US" sz="1400" dirty="0" err="1" smtClean="0">
                <a:solidFill>
                  <a:srgbClr val="0DDEE3"/>
                </a:solidFill>
              </a:rPr>
              <a:t>Klemm</a:t>
            </a:r>
            <a:r>
              <a:rPr lang="en-US" sz="1400" dirty="0" smtClean="0">
                <a:solidFill>
                  <a:srgbClr val="0DDEE3"/>
                </a:solidFill>
              </a:rPr>
              <a:t>, </a:t>
            </a:r>
            <a:r>
              <a:rPr lang="en-US" sz="1400" dirty="0" err="1" smtClean="0">
                <a:solidFill>
                  <a:srgbClr val="0DDEE3"/>
                </a:solidFill>
              </a:rPr>
              <a:t>Mayr</a:t>
            </a:r>
            <a:r>
              <a:rPr lang="en-US" sz="1400" dirty="0" smtClean="0">
                <a:solidFill>
                  <a:srgbClr val="0DDEE3"/>
                </a:solidFill>
              </a:rPr>
              <a:t>, </a:t>
            </a:r>
            <a:r>
              <a:rPr lang="en-US" sz="1400" dirty="0" err="1" smtClean="0">
                <a:solidFill>
                  <a:srgbClr val="0DDEE3"/>
                </a:solidFill>
              </a:rPr>
              <a:t>Vafa,Warner</a:t>
            </a:r>
            <a:r>
              <a:rPr lang="en-US" sz="1400" dirty="0" smtClean="0">
                <a:solidFill>
                  <a:srgbClr val="0DDEE3"/>
                </a:solidFill>
              </a:rPr>
              <a:t>; GMN; </a:t>
            </a:r>
            <a:r>
              <a:rPr lang="en-US" sz="1400" dirty="0" err="1" smtClean="0">
                <a:solidFill>
                  <a:srgbClr val="0DDEE3"/>
                </a:solidFill>
              </a:rPr>
              <a:t>Bridgeland</a:t>
            </a:r>
            <a:r>
              <a:rPr lang="en-US" sz="1400" dirty="0" smtClean="0">
                <a:solidFill>
                  <a:srgbClr val="0DDEE3"/>
                </a:solidFill>
              </a:rPr>
              <a:t> &amp; Smith. </a:t>
            </a:r>
            <a:endParaRPr lang="en-US" sz="1400" dirty="0">
              <a:solidFill>
                <a:srgbClr val="0DDEE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 Edition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Today</a:t>
            </a:r>
            <a:r>
              <a:rPr lang="en-US" sz="1100" dirty="0" smtClean="0"/>
              <a:t>, BPS </a:t>
            </a:r>
            <a:r>
              <a:rPr lang="en-US" sz="1100" dirty="0" err="1" smtClean="0"/>
              <a:t>degeneracies</a:t>
            </a:r>
            <a:r>
              <a:rPr lang="en-US" sz="1100" dirty="0" smtClean="0"/>
              <a:t>, wall-crossing formulae. </a:t>
            </a:r>
            <a:r>
              <a:rPr lang="en-US" sz="1100" b="1" dirty="0" smtClean="0"/>
              <a:t>Tonight, </a:t>
            </a:r>
            <a:r>
              <a:rPr lang="en-US" sz="1100" dirty="0" smtClean="0"/>
              <a:t>Sleep. </a:t>
            </a:r>
            <a:r>
              <a:rPr lang="en-US" sz="1100" b="1" dirty="0" smtClean="0"/>
              <a:t>Tomorrow</a:t>
            </a:r>
            <a:r>
              <a:rPr lang="en-US" sz="1100" dirty="0" smtClean="0"/>
              <a:t>, K3 metrics, BPS algebras, p.B6 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2133600" cy="762000"/>
            <a:chOff x="304800" y="838200"/>
            <a:chExt cx="21336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914401"/>
              <a:ext cx="2133600" cy="64632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dirty="0" smtClean="0"/>
                <a:t>``Making the World</a:t>
              </a:r>
            </a:p>
            <a:p>
              <a:r>
                <a:rPr lang="en-US" dirty="0" smtClean="0"/>
                <a:t>    a  </a:t>
              </a:r>
              <a:r>
                <a:rPr lang="en-US" dirty="0" err="1" smtClean="0"/>
                <a:t>Stabler</a:t>
              </a:r>
              <a:r>
                <a:rPr lang="en-US" dirty="0" smtClean="0"/>
                <a:t> Place’’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838200"/>
              <a:ext cx="1981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152400"/>
            <a:ext cx="5486400" cy="83098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800" dirty="0">
                <a:latin typeface="Old English Text MT" pitchFamily="66" charset="0"/>
              </a:rPr>
              <a:t>The </a:t>
            </a:r>
            <a:r>
              <a:rPr lang="en-US" sz="4800" dirty="0" smtClean="0">
                <a:latin typeface="Old English Text MT" pitchFamily="66" charset="0"/>
              </a:rPr>
              <a:t>BPS Times</a:t>
            </a:r>
            <a:endParaRPr lang="en-US" sz="4800" dirty="0">
              <a:latin typeface="Old English Tex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SEOUL, FRIDAY, JUNE 28, 2013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752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EXPONENTIAL</a:t>
            </a:r>
          </a:p>
          <a:p>
            <a:r>
              <a:rPr lang="en-US" dirty="0" smtClean="0">
                <a:latin typeface="Century Schoolbook" pitchFamily="18" charset="0"/>
              </a:rPr>
              <a:t>  GROWTH OF </a:t>
            </a:r>
            <a:r>
              <a:rPr lang="en-US" dirty="0" smtClean="0">
                <a:latin typeface="Century Schoolbook" pitchFamily="18" charset="0"/>
                <a:sym typeface="Mathematica1"/>
              </a:rPr>
              <a:t>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9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Est. 1975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828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WILD WALL                             CROSSING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IN SU(3)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39001" y="3048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486399"/>
            <a:ext cx="2590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7239001" y="3810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1800" y="38862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D. </a:t>
            </a:r>
            <a:r>
              <a:rPr lang="en-US" sz="1100" dirty="0" err="1" smtClean="0"/>
              <a:t>Galakhov</a:t>
            </a:r>
            <a:r>
              <a:rPr lang="en-US" sz="1100" dirty="0" smtClean="0"/>
              <a:t>, P. </a:t>
            </a:r>
            <a:r>
              <a:rPr lang="en-US" sz="1100" dirty="0" err="1" smtClean="0"/>
              <a:t>Longhi</a:t>
            </a:r>
            <a:r>
              <a:rPr lang="en-US" sz="1100" dirty="0" smtClean="0"/>
              <a:t>, T. </a:t>
            </a:r>
            <a:r>
              <a:rPr lang="en-US" sz="1100" dirty="0" err="1" smtClean="0"/>
              <a:t>Mainiero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G. Moore, and A. </a:t>
            </a:r>
            <a:r>
              <a:rPr lang="en-US" sz="1100" dirty="0" err="1" smtClean="0"/>
              <a:t>Neitzke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726195" y="4290774"/>
            <a:ext cx="243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AUSTIN – Some strong coupling regions exhibit wild wall crossing. </a:t>
            </a:r>
          </a:p>
          <a:p>
            <a:r>
              <a:rPr lang="en-US" sz="1200" dirty="0" smtClean="0"/>
              <a:t>``I didn’t think this could happen,’’ declared Prof. Nathan </a:t>
            </a:r>
            <a:r>
              <a:rPr lang="en-US" sz="1200" dirty="0" err="1" smtClean="0"/>
              <a:t>Seiberg</a:t>
            </a:r>
            <a:r>
              <a:rPr lang="en-US" sz="1200" dirty="0" smtClean="0"/>
              <a:t> of the Institute for Advanced Study in Princeton. </a:t>
            </a:r>
            <a:r>
              <a:rPr lang="en-US" sz="1200" i="1" dirty="0" smtClean="0"/>
              <a:t>Continued on p.A4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4419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Operadic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Structures Found in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Infrared Limit of 2D LG Models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9400" y="4114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instanton</a:t>
            </a:r>
            <a:r>
              <a:rPr lang="en-US" sz="1200" dirty="0" smtClean="0"/>
              <a:t> correction to the differential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7818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5334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410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Schoolbook" pitchFamily="18" charset="0"/>
              </a:rPr>
              <a:t>NOVEL CONSTRUCTION OF d ON INTERVAL</a:t>
            </a:r>
            <a:endParaRPr lang="en-US" sz="1400" dirty="0">
              <a:latin typeface="Century Schoolbook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38400" y="5791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43800" y="12954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₩ 2743.75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5791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Expressed  for Categorical WCF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6096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D. </a:t>
            </a:r>
            <a:r>
              <a:rPr lang="en-US" sz="1400" dirty="0" err="1" smtClean="0"/>
              <a:t>Gaiotto</a:t>
            </a:r>
            <a:r>
              <a:rPr lang="en-US" sz="1400" dirty="0" smtClean="0"/>
              <a:t>, G. Moore, and E. Witten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64732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PRINCETON  -  A Morse-theoretic formulation of LG models has revealed </a:t>
            </a:r>
            <a:r>
              <a:rPr lang="en-US" sz="1100" dirty="0" smtClean="0">
                <a:sym typeface="Mathematica1"/>
              </a:rPr>
              <a:t>-structures  </a:t>
            </a:r>
            <a:r>
              <a:rPr lang="en-US" sz="1100" dirty="0" err="1" smtClean="0">
                <a:sym typeface="Mathematica1"/>
              </a:rPr>
              <a:t>famliar</a:t>
            </a:r>
            <a:r>
              <a:rPr lang="en-US" sz="1100" dirty="0" smtClean="0">
                <a:sym typeface="Mathematica1"/>
              </a:rPr>
              <a:t> from String Field Theory.  LG models are nearly trivial in the infrared, a fact which leads to an alternative formulation of the well-known </a:t>
            </a:r>
            <a:r>
              <a:rPr lang="en-US" sz="1100" dirty="0" err="1" smtClean="0">
                <a:sym typeface="Mathematica1"/>
              </a:rPr>
              <a:t>Fukaya</a:t>
            </a:r>
            <a:r>
              <a:rPr lang="en-US" sz="1100" dirty="0" smtClean="0">
                <a:sym typeface="Mathematica1"/>
              </a:rPr>
              <a:t>-Seidel category associated to LG models. </a:t>
            </a:r>
            <a:r>
              <a:rPr lang="en-US" sz="1100" dirty="0" smtClean="0"/>
              <a:t>-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INVESTIGATORS SEE </a:t>
            </a:r>
          </a:p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NO EXOTICS IN PURE SU(N) GAUGE THEORY</a:t>
            </a:r>
            <a:endParaRPr lang="en-US" sz="2400" dirty="0">
              <a:latin typeface="Gloucester MT Extra Condensed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04800" y="2971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Motives Cited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E. </a:t>
            </a:r>
            <a:r>
              <a:rPr lang="en-US" sz="1600" dirty="0" err="1" smtClean="0"/>
              <a:t>Diaconescu</a:t>
            </a:r>
            <a:r>
              <a:rPr lang="en-US" sz="1600" dirty="0" smtClean="0"/>
              <a:t>, et. al.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3657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An application of results on the </a:t>
            </a:r>
            <a:r>
              <a:rPr lang="en-US" sz="1400" dirty="0" err="1" smtClean="0"/>
              <a:t>motivic</a:t>
            </a:r>
            <a:r>
              <a:rPr lang="en-US" sz="1400" dirty="0" smtClean="0"/>
              <a:t> structure of quiver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 spaces  has led to a proof of a conjecture of GMN. p.A12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4953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876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but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Framed, BPS States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G. Moore, A. Royston, and D. Van den </a:t>
            </a:r>
            <a:r>
              <a:rPr lang="en-US" sz="1200" dirty="0" err="1" smtClean="0"/>
              <a:t>Bleeken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60960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</a:t>
            </a:r>
            <a:r>
              <a:rPr lang="en-US" sz="1400" dirty="0" err="1" smtClean="0"/>
              <a:t>Semiclassical</a:t>
            </a:r>
            <a:r>
              <a:rPr lang="en-US" sz="1400" dirty="0" smtClean="0"/>
              <a:t> framed BPS states have been constructed as </a:t>
            </a:r>
            <a:r>
              <a:rPr lang="en-US" sz="1400" dirty="0" err="1" smtClean="0"/>
              <a:t>zeromodes</a:t>
            </a:r>
            <a:r>
              <a:rPr lang="en-US" sz="1400" dirty="0" smtClean="0"/>
              <a:t> of a Dirac operator  on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spaces of singular monopoles. Wall-crossing implies novel results on the existence of  harmonic </a:t>
            </a:r>
            <a:r>
              <a:rPr lang="en-US" sz="1400" dirty="0" err="1" smtClean="0"/>
              <a:t>spinors</a:t>
            </a:r>
            <a:r>
              <a:rPr lang="en-US" sz="1400" dirty="0" smtClean="0"/>
              <a:t>  on </a:t>
            </a:r>
            <a:r>
              <a:rPr lang="en-US" sz="1400" dirty="0" err="1" smtClean="0"/>
              <a:t>noncompact</a:t>
            </a:r>
            <a:r>
              <a:rPr lang="en-US" sz="1400" dirty="0" smtClean="0"/>
              <a:t> </a:t>
            </a:r>
            <a:r>
              <a:rPr lang="en-US" sz="1400" dirty="0" err="1" smtClean="0"/>
              <a:t>hyperkahler</a:t>
            </a:r>
            <a:r>
              <a:rPr lang="en-US" sz="1400" dirty="0" smtClean="0"/>
              <a:t> manifolds.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28700" y="130814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www.bpstimes.com</a:t>
            </a:r>
            <a:endParaRPr lang="en-US" sz="1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4800" y="3352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8400" y="1905000"/>
            <a:ext cx="4038600" cy="2514600"/>
            <a:chOff x="2438400" y="1905000"/>
            <a:chExt cx="4038600" cy="2514600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6290603" y="1905000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550898" y="2332440"/>
              <a:ext cx="1677572" cy="769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550898" y="3101833"/>
              <a:ext cx="1801837" cy="59841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ingle Corner Rectangle 92"/>
            <p:cNvSpPr/>
            <p:nvPr/>
          </p:nvSpPr>
          <p:spPr>
            <a:xfrm>
              <a:off x="6104206" y="3572017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562665" y="3101833"/>
              <a:ext cx="1926102" cy="2564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426634" y="3016345"/>
              <a:ext cx="186397" cy="128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ingle Corner Rectangle 95"/>
            <p:cNvSpPr/>
            <p:nvPr/>
          </p:nvSpPr>
          <p:spPr>
            <a:xfrm>
              <a:off x="6166338" y="2246952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2562665" y="2075976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ingle Corner Rectangle 97"/>
            <p:cNvSpPr/>
            <p:nvPr/>
          </p:nvSpPr>
          <p:spPr>
            <a:xfrm>
              <a:off x="2438400" y="3272809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10" y="2282969"/>
              <a:ext cx="406537" cy="4602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65" y="2743200"/>
              <a:ext cx="406537" cy="4707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27" y="3491178"/>
              <a:ext cx="458185" cy="436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389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77" y="129208"/>
            <a:ext cx="8229600" cy="1143000"/>
          </a:xfrm>
        </p:spPr>
        <p:txBody>
          <a:bodyPr/>
          <a:lstStyle/>
          <a:p>
            <a:r>
              <a:rPr lang="en-US" dirty="0" smtClean="0"/>
              <a:t>Thermodynamic Argument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923" y="1415239"/>
            <a:ext cx="6706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Consider  </a:t>
            </a:r>
            <a:r>
              <a:rPr lang="en-US" sz="3200" dirty="0">
                <a:solidFill>
                  <a:srgbClr val="C00000"/>
                </a:solidFill>
              </a:rPr>
              <a:t>d</a:t>
            </a:r>
            <a:r>
              <a:rPr lang="en-US" sz="3200" dirty="0" smtClean="0">
                <a:solidFill>
                  <a:srgbClr val="C00000"/>
                </a:solidFill>
              </a:rPr>
              <a:t>-dimensional CFT in box of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                     spatial volume V :  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41" name="Right Arrow 140"/>
          <p:cNvSpPr/>
          <p:nvPr/>
        </p:nvSpPr>
        <p:spPr>
          <a:xfrm>
            <a:off x="479909" y="5500127"/>
            <a:ext cx="1676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7489435" y="4766931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C00000"/>
                </a:solidFill>
              </a:rPr>
              <a:t>? </a:t>
            </a:r>
            <a:endParaRPr lang="en-US" sz="115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4" y="2877094"/>
            <a:ext cx="3729990" cy="556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28" y="2847390"/>
            <a:ext cx="4137660" cy="556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60" y="3930205"/>
            <a:ext cx="5627370" cy="58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50" y="5257800"/>
            <a:ext cx="3498509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However,  explicit computations, both with </a:t>
            </a:r>
            <a:r>
              <a:rPr lang="en-US" sz="2800" u="sng" dirty="0" smtClean="0">
                <a:solidFill>
                  <a:srgbClr val="0070C0"/>
                </a:solidFill>
              </a:rPr>
              <a:t>spectral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</a:rPr>
              <a:t>networks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and </a:t>
            </a:r>
            <a:r>
              <a:rPr lang="en-US" sz="2800" u="sng" dirty="0" smtClean="0">
                <a:solidFill>
                  <a:srgbClr val="0070C0"/>
                </a:solidFill>
              </a:rPr>
              <a:t>wall – crossing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independently show that there are regions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of Coulomb branch and charges where growth is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exponential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8" y="3176086"/>
            <a:ext cx="4285625" cy="609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56612"/>
            <a:ext cx="1768416" cy="5070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2" y="4363876"/>
            <a:ext cx="4014819" cy="5129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85" y="4330853"/>
            <a:ext cx="2050243" cy="5459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91" y="5095396"/>
            <a:ext cx="1550702" cy="264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01892"/>
            <a:ext cx="581081" cy="208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2" y="2189573"/>
            <a:ext cx="1422062" cy="46584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9" y="5095396"/>
            <a:ext cx="1813492" cy="364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91" y="2218190"/>
            <a:ext cx="1326028" cy="4372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98" y="2166846"/>
            <a:ext cx="3315752" cy="4746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43100" y="6042516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How do you prove this?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0963" y="0"/>
            <a:ext cx="8229600" cy="1143000"/>
          </a:xfrm>
        </p:spPr>
        <p:txBody>
          <a:bodyPr/>
          <a:lstStyle/>
          <a:p>
            <a:r>
              <a:rPr lang="en-US" dirty="0" smtClean="0"/>
              <a:t>Proof Using Spectral Networks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095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This is a technique whereby the study of </a:t>
            </a:r>
            <a:r>
              <a:rPr lang="en-US" sz="2400" dirty="0" err="1" smtClean="0">
                <a:solidFill>
                  <a:srgbClr val="0000FF"/>
                </a:solidFill>
              </a:rPr>
              <a:t>soliton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degeneracies</a:t>
            </a:r>
            <a:r>
              <a:rPr lang="en-US" sz="2400" dirty="0" smtClean="0">
                <a:solidFill>
                  <a:srgbClr val="0000FF"/>
                </a:solidFill>
              </a:rPr>
              <a:t> on surface defects is used to produce four-dimensional BPS </a:t>
            </a:r>
            <a:r>
              <a:rPr lang="en-US" sz="2400" dirty="0" err="1" smtClean="0">
                <a:solidFill>
                  <a:srgbClr val="0000FF"/>
                </a:solidFill>
              </a:rPr>
              <a:t>degeneracies</a:t>
            </a:r>
            <a:r>
              <a:rPr lang="en-US" sz="2400" dirty="0" smtClean="0">
                <a:solidFill>
                  <a:srgbClr val="0000FF"/>
                </a:solidFill>
              </a:rPr>
              <a:t>. (GMN)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" y="2286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 get an exact result for 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0" y="5715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Spectral networks show similar generating functions always satisfy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algebraic equations</a:t>
            </a:r>
            <a:r>
              <a:rPr lang="en-US" sz="3200" dirty="0" smtClean="0">
                <a:solidFill>
                  <a:srgbClr val="FF0000"/>
                </a:solidFill>
              </a:rPr>
              <a:t>. (Confirming M.K.)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66" y="2328555"/>
            <a:ext cx="2656448" cy="4486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53200" y="3868875"/>
            <a:ext cx="2268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(Same equation appears in </a:t>
            </a:r>
            <a:r>
              <a:rPr lang="en-US" sz="1400" dirty="0" err="1" smtClean="0">
                <a:solidFill>
                  <a:srgbClr val="00B0F0"/>
                </a:solidFill>
              </a:rPr>
              <a:t>Kontsevich</a:t>
            </a:r>
            <a:r>
              <a:rPr lang="en-US" sz="1400" dirty="0" smtClean="0">
                <a:solidFill>
                  <a:srgbClr val="00B0F0"/>
                </a:solidFill>
              </a:rPr>
              <a:t> &amp; </a:t>
            </a:r>
            <a:r>
              <a:rPr lang="en-US" sz="1400" dirty="0" err="1" smtClean="0">
                <a:solidFill>
                  <a:srgbClr val="00B0F0"/>
                </a:solidFill>
              </a:rPr>
              <a:t>Soibelman</a:t>
            </a:r>
            <a:r>
              <a:rPr lang="en-US" sz="1400" dirty="0" smtClean="0">
                <a:solidFill>
                  <a:srgbClr val="00B0F0"/>
                </a:solidFill>
              </a:rPr>
              <a:t>; Gross &amp; </a:t>
            </a:r>
            <a:r>
              <a:rPr lang="en-US" sz="1400" dirty="0" err="1" smtClean="0">
                <a:solidFill>
                  <a:srgbClr val="00B0F0"/>
                </a:solidFill>
              </a:rPr>
              <a:t>Pandharipande</a:t>
            </a:r>
            <a:r>
              <a:rPr lang="en-US" sz="1400" dirty="0" smtClean="0">
                <a:solidFill>
                  <a:srgbClr val="00B0F0"/>
                </a:solidFill>
              </a:rPr>
              <a:t>)</a:t>
            </a:r>
            <a:endParaRPr lang="en-US" sz="1400" dirty="0">
              <a:solidFill>
                <a:srgbClr val="00B0F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68667"/>
            <a:ext cx="4949190" cy="6324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5" y="4931860"/>
            <a:ext cx="8567825" cy="6363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23647"/>
            <a:ext cx="7620000" cy="512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5" grpId="0"/>
      <p:bldP spid="195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Proof Using Wall-Crossing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3" y="859638"/>
            <a:ext cx="2962773" cy="3241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477" y="914585"/>
            <a:ext cx="2994895" cy="3276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57" y="1171074"/>
            <a:ext cx="2678096" cy="2929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0" y="4100911"/>
            <a:ext cx="2375764" cy="2599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52274"/>
            <a:ext cx="2596892" cy="28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15"/>
            <a:ext cx="8229600" cy="1143000"/>
          </a:xfrm>
        </p:spPr>
        <p:txBody>
          <a:bodyPr/>
          <a:lstStyle/>
          <a:p>
            <a:r>
              <a:rPr lang="en-US" dirty="0" err="1" smtClean="0"/>
              <a:t>Kronecker</a:t>
            </a:r>
            <a:r>
              <a:rPr lang="en-US" dirty="0" smtClean="0"/>
              <a:t> m-Quiver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50" y="1206870"/>
            <a:ext cx="9076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 critical wall-crossing has two </a:t>
            </a:r>
            <a:r>
              <a:rPr lang="en-US" sz="3200" dirty="0" err="1" smtClean="0">
                <a:solidFill>
                  <a:srgbClr val="0033CC"/>
                </a:solidFill>
              </a:rPr>
              <a:t>hypermultiplets</a:t>
            </a:r>
            <a:r>
              <a:rPr lang="en-US" sz="3200" dirty="0" smtClean="0">
                <a:solidFill>
                  <a:srgbClr val="0033CC"/>
                </a:solidFill>
              </a:rPr>
              <a:t> with charges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1" y="2794197"/>
            <a:ext cx="4720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o nearby occupied rays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832" y="4690254"/>
            <a:ext cx="22619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Rays through occupied BPS charges: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735" y="1937911"/>
            <a:ext cx="4099617" cy="5869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650" y="3463682"/>
            <a:ext cx="907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</a:t>
            </a:r>
            <a:r>
              <a:rPr lang="en-US" sz="3200" dirty="0" smtClean="0">
                <a:solidFill>
                  <a:srgbClr val="7030A0"/>
                </a:solidFill>
              </a:rPr>
              <a:t>e </a:t>
            </a:r>
            <a:r>
              <a:rPr lang="en-US" sz="3200" dirty="0">
                <a:solidFill>
                  <a:srgbClr val="7030A0"/>
                </a:solidFill>
              </a:rPr>
              <a:t>get the wild spectrum of the </a:t>
            </a:r>
            <a:r>
              <a:rPr lang="en-US" sz="3200" dirty="0" err="1">
                <a:solidFill>
                  <a:srgbClr val="7030A0"/>
                </a:solidFill>
              </a:rPr>
              <a:t>Kronecker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m-quiver: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489783" y="2886840"/>
            <a:ext cx="1219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99" y="4261699"/>
            <a:ext cx="3657600" cy="258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BPS Giants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637746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33CC"/>
                </a:solidFill>
              </a:rPr>
              <a:t>Denef</a:t>
            </a:r>
            <a:r>
              <a:rPr lang="en-US" sz="3200" dirty="0" smtClean="0">
                <a:solidFill>
                  <a:srgbClr val="0033CC"/>
                </a:solidFill>
              </a:rPr>
              <a:t> equations  for   </a:t>
            </a:r>
            <a:endParaRPr lang="en-US" sz="3200" dirty="0">
              <a:solidFill>
                <a:srgbClr val="0033CC"/>
              </a:solidFill>
            </a:endParaRPr>
          </a:p>
        </p:txBody>
      </p: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2628900" y="2685544"/>
            <a:ext cx="730437" cy="1111437"/>
          </a:xfrm>
          <a:prstGeom prst="straightConnector1">
            <a:avLst/>
          </a:prstGeom>
          <a:ln w="762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905000" y="1999744"/>
            <a:ext cx="5318012" cy="2610356"/>
            <a:chOff x="1905000" y="1999744"/>
            <a:chExt cx="5318012" cy="2610356"/>
          </a:xfrm>
        </p:grpSpPr>
        <p:grpSp>
          <p:nvGrpSpPr>
            <p:cNvPr id="12" name="Group 11"/>
            <p:cNvGrpSpPr/>
            <p:nvPr/>
          </p:nvGrpSpPr>
          <p:grpSpPr>
            <a:xfrm>
              <a:off x="2400300" y="1999744"/>
              <a:ext cx="4343400" cy="2362200"/>
              <a:chOff x="533400" y="2057400"/>
              <a:chExt cx="4343400" cy="23622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981200" y="20574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81400" y="41148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581400" y="22098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447800" y="3810000"/>
                <a:ext cx="304800" cy="304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33400" y="2438400"/>
                <a:ext cx="304800" cy="304800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572000" y="3200400"/>
                <a:ext cx="304800" cy="304800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438400" y="3200400"/>
                <a:ext cx="304800" cy="304800"/>
              </a:xfrm>
              <a:prstGeom prst="ellipse">
                <a:avLst/>
              </a:prstGeom>
              <a:solidFill>
                <a:srgbClr val="0033CC"/>
              </a:solidFill>
              <a:ln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48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905000" y="2438400"/>
              <a:ext cx="441212" cy="342900"/>
              <a:chOff x="661" y="2313"/>
              <a:chExt cx="1297" cy="1008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auto">
              <a:xfrm>
                <a:off x="661" y="2313"/>
                <a:ext cx="816" cy="1008"/>
              </a:xfrm>
              <a:custGeom>
                <a:avLst/>
                <a:gdLst/>
                <a:ahLst/>
                <a:cxnLst>
                  <a:cxn ang="0">
                    <a:pos x="1101" y="30"/>
                  </a:cxn>
                  <a:cxn ang="0">
                    <a:pos x="1300" y="147"/>
                  </a:cxn>
                  <a:cxn ang="0">
                    <a:pos x="1446" y="335"/>
                  </a:cxn>
                  <a:cxn ang="0">
                    <a:pos x="1567" y="609"/>
                  </a:cxn>
                  <a:cxn ang="0">
                    <a:pos x="1670" y="974"/>
                  </a:cxn>
                  <a:cxn ang="0">
                    <a:pos x="1711" y="1260"/>
                  </a:cxn>
                  <a:cxn ang="0">
                    <a:pos x="1718" y="1448"/>
                  </a:cxn>
                  <a:cxn ang="0">
                    <a:pos x="2049" y="655"/>
                  </a:cxn>
                  <a:cxn ang="0">
                    <a:pos x="2342" y="66"/>
                  </a:cxn>
                  <a:cxn ang="0">
                    <a:pos x="2391" y="51"/>
                  </a:cxn>
                  <a:cxn ang="0">
                    <a:pos x="2423" y="56"/>
                  </a:cxn>
                  <a:cxn ang="0">
                    <a:pos x="2449" y="94"/>
                  </a:cxn>
                  <a:cxn ang="0">
                    <a:pos x="2422" y="160"/>
                  </a:cxn>
                  <a:cxn ang="0">
                    <a:pos x="2372" y="255"/>
                  </a:cxn>
                  <a:cxn ang="0">
                    <a:pos x="2244" y="509"/>
                  </a:cxn>
                  <a:cxn ang="0">
                    <a:pos x="2071" y="888"/>
                  </a:cxn>
                  <a:cxn ang="0">
                    <a:pos x="1900" y="1296"/>
                  </a:cxn>
                  <a:cxn ang="0">
                    <a:pos x="1754" y="1685"/>
                  </a:cxn>
                  <a:cxn ang="0">
                    <a:pos x="1681" y="1996"/>
                  </a:cxn>
                  <a:cxn ang="0">
                    <a:pos x="1640" y="2223"/>
                  </a:cxn>
                  <a:cxn ang="0">
                    <a:pos x="1567" y="2549"/>
                  </a:cxn>
                  <a:cxn ang="0">
                    <a:pos x="1482" y="2854"/>
                  </a:cxn>
                  <a:cxn ang="0">
                    <a:pos x="1419" y="2990"/>
                  </a:cxn>
                  <a:cxn ang="0">
                    <a:pos x="1350" y="3021"/>
                  </a:cxn>
                  <a:cxn ang="0">
                    <a:pos x="1310" y="2961"/>
                  </a:cxn>
                  <a:cxn ang="0">
                    <a:pos x="1318" y="2847"/>
                  </a:cxn>
                  <a:cxn ang="0">
                    <a:pos x="1361" y="2648"/>
                  </a:cxn>
                  <a:cxn ang="0">
                    <a:pos x="1423" y="2397"/>
                  </a:cxn>
                  <a:cxn ang="0">
                    <a:pos x="1496" y="2133"/>
                  </a:cxn>
                  <a:cxn ang="0">
                    <a:pos x="1557" y="1930"/>
                  </a:cxn>
                  <a:cxn ang="0">
                    <a:pos x="1584" y="1828"/>
                  </a:cxn>
                  <a:cxn ang="0">
                    <a:pos x="1603" y="1675"/>
                  </a:cxn>
                  <a:cxn ang="0">
                    <a:pos x="1608" y="1457"/>
                  </a:cxn>
                  <a:cxn ang="0">
                    <a:pos x="1599" y="1269"/>
                  </a:cxn>
                  <a:cxn ang="0">
                    <a:pos x="1571" y="1053"/>
                  </a:cxn>
                  <a:cxn ang="0">
                    <a:pos x="1511" y="833"/>
                  </a:cxn>
                  <a:cxn ang="0">
                    <a:pos x="1412" y="630"/>
                  </a:cxn>
                  <a:cxn ang="0">
                    <a:pos x="1263" y="464"/>
                  </a:cxn>
                  <a:cxn ang="0">
                    <a:pos x="1052" y="359"/>
                  </a:cxn>
                  <a:cxn ang="0">
                    <a:pos x="838" y="334"/>
                  </a:cxn>
                  <a:cxn ang="0">
                    <a:pos x="751" y="340"/>
                  </a:cxn>
                  <a:cxn ang="0">
                    <a:pos x="611" y="370"/>
                  </a:cxn>
                  <a:cxn ang="0">
                    <a:pos x="442" y="443"/>
                  </a:cxn>
                  <a:cxn ang="0">
                    <a:pos x="275" y="581"/>
                  </a:cxn>
                  <a:cxn ang="0">
                    <a:pos x="136" y="798"/>
                  </a:cxn>
                  <a:cxn ang="0">
                    <a:pos x="76" y="891"/>
                  </a:cxn>
                  <a:cxn ang="0">
                    <a:pos x="17" y="878"/>
                  </a:cxn>
                  <a:cxn ang="0">
                    <a:pos x="1" y="819"/>
                  </a:cxn>
                  <a:cxn ang="0">
                    <a:pos x="46" y="683"/>
                  </a:cxn>
                  <a:cxn ang="0">
                    <a:pos x="147" y="495"/>
                  </a:cxn>
                  <a:cxn ang="0">
                    <a:pos x="302" y="295"/>
                  </a:cxn>
                  <a:cxn ang="0">
                    <a:pos x="510" y="122"/>
                  </a:cxn>
                  <a:cxn ang="0">
                    <a:pos x="767" y="16"/>
                  </a:cxn>
                </a:cxnLst>
                <a:rect l="0" t="0" r="r" b="b"/>
                <a:pathLst>
                  <a:path w="2449" h="3024">
                    <a:moveTo>
                      <a:pt x="914" y="0"/>
                    </a:moveTo>
                    <a:lnTo>
                      <a:pt x="981" y="4"/>
                    </a:lnTo>
                    <a:lnTo>
                      <a:pt x="1043" y="14"/>
                    </a:lnTo>
                    <a:lnTo>
                      <a:pt x="1101" y="30"/>
                    </a:lnTo>
                    <a:lnTo>
                      <a:pt x="1157" y="52"/>
                    </a:lnTo>
                    <a:lnTo>
                      <a:pt x="1208" y="79"/>
                    </a:lnTo>
                    <a:lnTo>
                      <a:pt x="1256" y="111"/>
                    </a:lnTo>
                    <a:lnTo>
                      <a:pt x="1300" y="147"/>
                    </a:lnTo>
                    <a:lnTo>
                      <a:pt x="1341" y="189"/>
                    </a:lnTo>
                    <a:lnTo>
                      <a:pt x="1379" y="234"/>
                    </a:lnTo>
                    <a:lnTo>
                      <a:pt x="1415" y="283"/>
                    </a:lnTo>
                    <a:lnTo>
                      <a:pt x="1446" y="335"/>
                    </a:lnTo>
                    <a:lnTo>
                      <a:pt x="1476" y="390"/>
                    </a:lnTo>
                    <a:lnTo>
                      <a:pt x="1503" y="448"/>
                    </a:lnTo>
                    <a:lnTo>
                      <a:pt x="1528" y="506"/>
                    </a:lnTo>
                    <a:lnTo>
                      <a:pt x="1567" y="609"/>
                    </a:lnTo>
                    <a:lnTo>
                      <a:pt x="1601" y="707"/>
                    </a:lnTo>
                    <a:lnTo>
                      <a:pt x="1629" y="800"/>
                    </a:lnTo>
                    <a:lnTo>
                      <a:pt x="1652" y="889"/>
                    </a:lnTo>
                    <a:lnTo>
                      <a:pt x="1670" y="974"/>
                    </a:lnTo>
                    <a:lnTo>
                      <a:pt x="1686" y="1053"/>
                    </a:lnTo>
                    <a:lnTo>
                      <a:pt x="1697" y="1128"/>
                    </a:lnTo>
                    <a:lnTo>
                      <a:pt x="1706" y="1197"/>
                    </a:lnTo>
                    <a:lnTo>
                      <a:pt x="1711" y="1260"/>
                    </a:lnTo>
                    <a:lnTo>
                      <a:pt x="1714" y="1316"/>
                    </a:lnTo>
                    <a:lnTo>
                      <a:pt x="1717" y="1366"/>
                    </a:lnTo>
                    <a:lnTo>
                      <a:pt x="1717" y="1410"/>
                    </a:lnTo>
                    <a:lnTo>
                      <a:pt x="1718" y="1448"/>
                    </a:lnTo>
                    <a:lnTo>
                      <a:pt x="1799" y="1247"/>
                    </a:lnTo>
                    <a:lnTo>
                      <a:pt x="1880" y="1048"/>
                    </a:lnTo>
                    <a:lnTo>
                      <a:pt x="1964" y="850"/>
                    </a:lnTo>
                    <a:lnTo>
                      <a:pt x="2049" y="655"/>
                    </a:lnTo>
                    <a:lnTo>
                      <a:pt x="2138" y="462"/>
                    </a:lnTo>
                    <a:lnTo>
                      <a:pt x="2232" y="271"/>
                    </a:lnTo>
                    <a:lnTo>
                      <a:pt x="2332" y="80"/>
                    </a:lnTo>
                    <a:lnTo>
                      <a:pt x="2342" y="66"/>
                    </a:lnTo>
                    <a:lnTo>
                      <a:pt x="2355" y="58"/>
                    </a:lnTo>
                    <a:lnTo>
                      <a:pt x="2368" y="53"/>
                    </a:lnTo>
                    <a:lnTo>
                      <a:pt x="2381" y="52"/>
                    </a:lnTo>
                    <a:lnTo>
                      <a:pt x="2391" y="51"/>
                    </a:lnTo>
                    <a:lnTo>
                      <a:pt x="2395" y="51"/>
                    </a:lnTo>
                    <a:lnTo>
                      <a:pt x="2403" y="52"/>
                    </a:lnTo>
                    <a:lnTo>
                      <a:pt x="2413" y="53"/>
                    </a:lnTo>
                    <a:lnTo>
                      <a:pt x="2423" y="56"/>
                    </a:lnTo>
                    <a:lnTo>
                      <a:pt x="2433" y="62"/>
                    </a:lnTo>
                    <a:lnTo>
                      <a:pt x="2442" y="69"/>
                    </a:lnTo>
                    <a:lnTo>
                      <a:pt x="2447" y="80"/>
                    </a:lnTo>
                    <a:lnTo>
                      <a:pt x="2449" y="94"/>
                    </a:lnTo>
                    <a:lnTo>
                      <a:pt x="2447" y="105"/>
                    </a:lnTo>
                    <a:lnTo>
                      <a:pt x="2442" y="119"/>
                    </a:lnTo>
                    <a:lnTo>
                      <a:pt x="2433" y="139"/>
                    </a:lnTo>
                    <a:lnTo>
                      <a:pt x="2422" y="160"/>
                    </a:lnTo>
                    <a:lnTo>
                      <a:pt x="2410" y="184"/>
                    </a:lnTo>
                    <a:lnTo>
                      <a:pt x="2398" y="208"/>
                    </a:lnTo>
                    <a:lnTo>
                      <a:pt x="2385" y="232"/>
                    </a:lnTo>
                    <a:lnTo>
                      <a:pt x="2372" y="255"/>
                    </a:lnTo>
                    <a:lnTo>
                      <a:pt x="2361" y="275"/>
                    </a:lnTo>
                    <a:lnTo>
                      <a:pt x="2324" y="347"/>
                    </a:lnTo>
                    <a:lnTo>
                      <a:pt x="2286" y="425"/>
                    </a:lnTo>
                    <a:lnTo>
                      <a:pt x="2244" y="509"/>
                    </a:lnTo>
                    <a:lnTo>
                      <a:pt x="2202" y="598"/>
                    </a:lnTo>
                    <a:lnTo>
                      <a:pt x="2159" y="692"/>
                    </a:lnTo>
                    <a:lnTo>
                      <a:pt x="2115" y="788"/>
                    </a:lnTo>
                    <a:lnTo>
                      <a:pt x="2071" y="888"/>
                    </a:lnTo>
                    <a:lnTo>
                      <a:pt x="2028" y="989"/>
                    </a:lnTo>
                    <a:lnTo>
                      <a:pt x="1984" y="1091"/>
                    </a:lnTo>
                    <a:lnTo>
                      <a:pt x="1940" y="1194"/>
                    </a:lnTo>
                    <a:lnTo>
                      <a:pt x="1900" y="1296"/>
                    </a:lnTo>
                    <a:lnTo>
                      <a:pt x="1860" y="1397"/>
                    </a:lnTo>
                    <a:lnTo>
                      <a:pt x="1822" y="1497"/>
                    </a:lnTo>
                    <a:lnTo>
                      <a:pt x="1786" y="1592"/>
                    </a:lnTo>
                    <a:lnTo>
                      <a:pt x="1754" y="1685"/>
                    </a:lnTo>
                    <a:lnTo>
                      <a:pt x="1725" y="1773"/>
                    </a:lnTo>
                    <a:lnTo>
                      <a:pt x="1704" y="1866"/>
                    </a:lnTo>
                    <a:lnTo>
                      <a:pt x="1689" y="1954"/>
                    </a:lnTo>
                    <a:lnTo>
                      <a:pt x="1681" y="1996"/>
                    </a:lnTo>
                    <a:lnTo>
                      <a:pt x="1674" y="2044"/>
                    </a:lnTo>
                    <a:lnTo>
                      <a:pt x="1664" y="2098"/>
                    </a:lnTo>
                    <a:lnTo>
                      <a:pt x="1655" y="2157"/>
                    </a:lnTo>
                    <a:lnTo>
                      <a:pt x="1640" y="2223"/>
                    </a:lnTo>
                    <a:lnTo>
                      <a:pt x="1626" y="2296"/>
                    </a:lnTo>
                    <a:lnTo>
                      <a:pt x="1609" y="2373"/>
                    </a:lnTo>
                    <a:lnTo>
                      <a:pt x="1589" y="2459"/>
                    </a:lnTo>
                    <a:lnTo>
                      <a:pt x="1567" y="2549"/>
                    </a:lnTo>
                    <a:lnTo>
                      <a:pt x="1541" y="2645"/>
                    </a:lnTo>
                    <a:lnTo>
                      <a:pt x="1513" y="2749"/>
                    </a:lnTo>
                    <a:lnTo>
                      <a:pt x="1497" y="2804"/>
                    </a:lnTo>
                    <a:lnTo>
                      <a:pt x="1482" y="2854"/>
                    </a:lnTo>
                    <a:lnTo>
                      <a:pt x="1466" y="2898"/>
                    </a:lnTo>
                    <a:lnTo>
                      <a:pt x="1450" y="2934"/>
                    </a:lnTo>
                    <a:lnTo>
                      <a:pt x="1435" y="2967"/>
                    </a:lnTo>
                    <a:lnTo>
                      <a:pt x="1419" y="2990"/>
                    </a:lnTo>
                    <a:lnTo>
                      <a:pt x="1404" y="3009"/>
                    </a:lnTo>
                    <a:lnTo>
                      <a:pt x="1385" y="3020"/>
                    </a:lnTo>
                    <a:lnTo>
                      <a:pt x="1367" y="3024"/>
                    </a:lnTo>
                    <a:lnTo>
                      <a:pt x="1350" y="3021"/>
                    </a:lnTo>
                    <a:lnTo>
                      <a:pt x="1335" y="3013"/>
                    </a:lnTo>
                    <a:lnTo>
                      <a:pt x="1324" y="2999"/>
                    </a:lnTo>
                    <a:lnTo>
                      <a:pt x="1316" y="2982"/>
                    </a:lnTo>
                    <a:lnTo>
                      <a:pt x="1310" y="2961"/>
                    </a:lnTo>
                    <a:lnTo>
                      <a:pt x="1308" y="2937"/>
                    </a:lnTo>
                    <a:lnTo>
                      <a:pt x="1310" y="2915"/>
                    </a:lnTo>
                    <a:lnTo>
                      <a:pt x="1313" y="2884"/>
                    </a:lnTo>
                    <a:lnTo>
                      <a:pt x="1318" y="2847"/>
                    </a:lnTo>
                    <a:lnTo>
                      <a:pt x="1327" y="2805"/>
                    </a:lnTo>
                    <a:lnTo>
                      <a:pt x="1337" y="2756"/>
                    </a:lnTo>
                    <a:lnTo>
                      <a:pt x="1348" y="2704"/>
                    </a:lnTo>
                    <a:lnTo>
                      <a:pt x="1361" y="2648"/>
                    </a:lnTo>
                    <a:lnTo>
                      <a:pt x="1375" y="2589"/>
                    </a:lnTo>
                    <a:lnTo>
                      <a:pt x="1391" y="2526"/>
                    </a:lnTo>
                    <a:lnTo>
                      <a:pt x="1406" y="2463"/>
                    </a:lnTo>
                    <a:lnTo>
                      <a:pt x="1423" y="2397"/>
                    </a:lnTo>
                    <a:lnTo>
                      <a:pt x="1442" y="2331"/>
                    </a:lnTo>
                    <a:lnTo>
                      <a:pt x="1460" y="2264"/>
                    </a:lnTo>
                    <a:lnTo>
                      <a:pt x="1477" y="2198"/>
                    </a:lnTo>
                    <a:lnTo>
                      <a:pt x="1496" y="2133"/>
                    </a:lnTo>
                    <a:lnTo>
                      <a:pt x="1514" y="2072"/>
                    </a:lnTo>
                    <a:lnTo>
                      <a:pt x="1533" y="2011"/>
                    </a:lnTo>
                    <a:lnTo>
                      <a:pt x="1550" y="1954"/>
                    </a:lnTo>
                    <a:lnTo>
                      <a:pt x="1557" y="1930"/>
                    </a:lnTo>
                    <a:lnTo>
                      <a:pt x="1564" y="1906"/>
                    </a:lnTo>
                    <a:lnTo>
                      <a:pt x="1571" y="1882"/>
                    </a:lnTo>
                    <a:lnTo>
                      <a:pt x="1578" y="1856"/>
                    </a:lnTo>
                    <a:lnTo>
                      <a:pt x="1584" y="1828"/>
                    </a:lnTo>
                    <a:lnTo>
                      <a:pt x="1591" y="1797"/>
                    </a:lnTo>
                    <a:lnTo>
                      <a:pt x="1595" y="1760"/>
                    </a:lnTo>
                    <a:lnTo>
                      <a:pt x="1599" y="1720"/>
                    </a:lnTo>
                    <a:lnTo>
                      <a:pt x="1603" y="1675"/>
                    </a:lnTo>
                    <a:lnTo>
                      <a:pt x="1606" y="1623"/>
                    </a:lnTo>
                    <a:lnTo>
                      <a:pt x="1608" y="1564"/>
                    </a:lnTo>
                    <a:lnTo>
                      <a:pt x="1608" y="1498"/>
                    </a:lnTo>
                    <a:lnTo>
                      <a:pt x="1608" y="1457"/>
                    </a:lnTo>
                    <a:lnTo>
                      <a:pt x="1608" y="1414"/>
                    </a:lnTo>
                    <a:lnTo>
                      <a:pt x="1605" y="1368"/>
                    </a:lnTo>
                    <a:lnTo>
                      <a:pt x="1603" y="1320"/>
                    </a:lnTo>
                    <a:lnTo>
                      <a:pt x="1599" y="1269"/>
                    </a:lnTo>
                    <a:lnTo>
                      <a:pt x="1595" y="1216"/>
                    </a:lnTo>
                    <a:lnTo>
                      <a:pt x="1588" y="1163"/>
                    </a:lnTo>
                    <a:lnTo>
                      <a:pt x="1581" y="1108"/>
                    </a:lnTo>
                    <a:lnTo>
                      <a:pt x="1571" y="1053"/>
                    </a:lnTo>
                    <a:lnTo>
                      <a:pt x="1560" y="999"/>
                    </a:lnTo>
                    <a:lnTo>
                      <a:pt x="1545" y="943"/>
                    </a:lnTo>
                    <a:lnTo>
                      <a:pt x="1530" y="888"/>
                    </a:lnTo>
                    <a:lnTo>
                      <a:pt x="1511" y="833"/>
                    </a:lnTo>
                    <a:lnTo>
                      <a:pt x="1491" y="780"/>
                    </a:lnTo>
                    <a:lnTo>
                      <a:pt x="1467" y="728"/>
                    </a:lnTo>
                    <a:lnTo>
                      <a:pt x="1442" y="678"/>
                    </a:lnTo>
                    <a:lnTo>
                      <a:pt x="1412" y="630"/>
                    </a:lnTo>
                    <a:lnTo>
                      <a:pt x="1381" y="584"/>
                    </a:lnTo>
                    <a:lnTo>
                      <a:pt x="1345" y="542"/>
                    </a:lnTo>
                    <a:lnTo>
                      <a:pt x="1306" y="501"/>
                    </a:lnTo>
                    <a:lnTo>
                      <a:pt x="1263" y="464"/>
                    </a:lnTo>
                    <a:lnTo>
                      <a:pt x="1216" y="432"/>
                    </a:lnTo>
                    <a:lnTo>
                      <a:pt x="1165" y="403"/>
                    </a:lnTo>
                    <a:lnTo>
                      <a:pt x="1111" y="379"/>
                    </a:lnTo>
                    <a:lnTo>
                      <a:pt x="1052" y="359"/>
                    </a:lnTo>
                    <a:lnTo>
                      <a:pt x="988" y="345"/>
                    </a:lnTo>
                    <a:lnTo>
                      <a:pt x="920" y="337"/>
                    </a:lnTo>
                    <a:lnTo>
                      <a:pt x="848" y="334"/>
                    </a:lnTo>
                    <a:lnTo>
                      <a:pt x="838" y="334"/>
                    </a:lnTo>
                    <a:lnTo>
                      <a:pt x="823" y="334"/>
                    </a:lnTo>
                    <a:lnTo>
                      <a:pt x="804" y="335"/>
                    </a:lnTo>
                    <a:lnTo>
                      <a:pt x="780" y="337"/>
                    </a:lnTo>
                    <a:lnTo>
                      <a:pt x="751" y="340"/>
                    </a:lnTo>
                    <a:lnTo>
                      <a:pt x="720" y="344"/>
                    </a:lnTo>
                    <a:lnTo>
                      <a:pt x="686" y="351"/>
                    </a:lnTo>
                    <a:lnTo>
                      <a:pt x="649" y="359"/>
                    </a:lnTo>
                    <a:lnTo>
                      <a:pt x="611" y="370"/>
                    </a:lnTo>
                    <a:lnTo>
                      <a:pt x="570" y="384"/>
                    </a:lnTo>
                    <a:lnTo>
                      <a:pt x="528" y="400"/>
                    </a:lnTo>
                    <a:lnTo>
                      <a:pt x="486" y="421"/>
                    </a:lnTo>
                    <a:lnTo>
                      <a:pt x="442" y="443"/>
                    </a:lnTo>
                    <a:lnTo>
                      <a:pt x="399" y="471"/>
                    </a:lnTo>
                    <a:lnTo>
                      <a:pt x="357" y="504"/>
                    </a:lnTo>
                    <a:lnTo>
                      <a:pt x="314" y="539"/>
                    </a:lnTo>
                    <a:lnTo>
                      <a:pt x="275" y="581"/>
                    </a:lnTo>
                    <a:lnTo>
                      <a:pt x="236" y="627"/>
                    </a:lnTo>
                    <a:lnTo>
                      <a:pt x="199" y="678"/>
                    </a:lnTo>
                    <a:lnTo>
                      <a:pt x="167" y="735"/>
                    </a:lnTo>
                    <a:lnTo>
                      <a:pt x="136" y="798"/>
                    </a:lnTo>
                    <a:lnTo>
                      <a:pt x="109" y="868"/>
                    </a:lnTo>
                    <a:lnTo>
                      <a:pt x="109" y="868"/>
                    </a:lnTo>
                    <a:lnTo>
                      <a:pt x="95" y="891"/>
                    </a:lnTo>
                    <a:lnTo>
                      <a:pt x="76" y="891"/>
                    </a:lnTo>
                    <a:lnTo>
                      <a:pt x="58" y="889"/>
                    </a:lnTo>
                    <a:lnTo>
                      <a:pt x="42" y="888"/>
                    </a:lnTo>
                    <a:lnTo>
                      <a:pt x="28" y="884"/>
                    </a:lnTo>
                    <a:lnTo>
                      <a:pt x="17" y="878"/>
                    </a:lnTo>
                    <a:lnTo>
                      <a:pt x="8" y="868"/>
                    </a:lnTo>
                    <a:lnTo>
                      <a:pt x="2" y="857"/>
                    </a:lnTo>
                    <a:lnTo>
                      <a:pt x="0" y="840"/>
                    </a:lnTo>
                    <a:lnTo>
                      <a:pt x="1" y="819"/>
                    </a:lnTo>
                    <a:lnTo>
                      <a:pt x="7" y="793"/>
                    </a:lnTo>
                    <a:lnTo>
                      <a:pt x="17" y="760"/>
                    </a:lnTo>
                    <a:lnTo>
                      <a:pt x="29" y="724"/>
                    </a:lnTo>
                    <a:lnTo>
                      <a:pt x="46" y="683"/>
                    </a:lnTo>
                    <a:lnTo>
                      <a:pt x="66" y="640"/>
                    </a:lnTo>
                    <a:lnTo>
                      <a:pt x="89" y="593"/>
                    </a:lnTo>
                    <a:lnTo>
                      <a:pt x="116" y="544"/>
                    </a:lnTo>
                    <a:lnTo>
                      <a:pt x="147" y="495"/>
                    </a:lnTo>
                    <a:lnTo>
                      <a:pt x="180" y="445"/>
                    </a:lnTo>
                    <a:lnTo>
                      <a:pt x="218" y="394"/>
                    </a:lnTo>
                    <a:lnTo>
                      <a:pt x="258" y="344"/>
                    </a:lnTo>
                    <a:lnTo>
                      <a:pt x="302" y="295"/>
                    </a:lnTo>
                    <a:lnTo>
                      <a:pt x="348" y="247"/>
                    </a:lnTo>
                    <a:lnTo>
                      <a:pt x="399" y="202"/>
                    </a:lnTo>
                    <a:lnTo>
                      <a:pt x="453" y="160"/>
                    </a:lnTo>
                    <a:lnTo>
                      <a:pt x="510" y="122"/>
                    </a:lnTo>
                    <a:lnTo>
                      <a:pt x="570" y="87"/>
                    </a:lnTo>
                    <a:lnTo>
                      <a:pt x="632" y="58"/>
                    </a:lnTo>
                    <a:lnTo>
                      <a:pt x="699" y="34"/>
                    </a:lnTo>
                    <a:lnTo>
                      <a:pt x="767" y="16"/>
                    </a:lnTo>
                    <a:lnTo>
                      <a:pt x="839" y="4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auto">
              <a:xfrm>
                <a:off x="1559" y="2492"/>
                <a:ext cx="399" cy="721"/>
              </a:xfrm>
              <a:custGeom>
                <a:avLst/>
                <a:gdLst/>
                <a:ahLst/>
                <a:cxnLst>
                  <a:cxn ang="0">
                    <a:pos x="675" y="0"/>
                  </a:cxn>
                  <a:cxn ang="0">
                    <a:pos x="717" y="7"/>
                  </a:cxn>
                  <a:cxn ang="0">
                    <a:pos x="739" y="27"/>
                  </a:cxn>
                  <a:cxn ang="0">
                    <a:pos x="744" y="64"/>
                  </a:cxn>
                  <a:cxn ang="0">
                    <a:pos x="746" y="1895"/>
                  </a:cxn>
                  <a:cxn ang="0">
                    <a:pos x="746" y="1934"/>
                  </a:cxn>
                  <a:cxn ang="0">
                    <a:pos x="751" y="1968"/>
                  </a:cxn>
                  <a:cxn ang="0">
                    <a:pos x="767" y="1994"/>
                  </a:cxn>
                  <a:cxn ang="0">
                    <a:pos x="795" y="2015"/>
                  </a:cxn>
                  <a:cxn ang="0">
                    <a:pos x="842" y="2031"/>
                  </a:cxn>
                  <a:cxn ang="0">
                    <a:pos x="913" y="2041"/>
                  </a:cxn>
                  <a:cxn ang="0">
                    <a:pos x="1012" y="2046"/>
                  </a:cxn>
                  <a:cxn ang="0">
                    <a:pos x="1198" y="2046"/>
                  </a:cxn>
                  <a:cxn ang="0">
                    <a:pos x="1178" y="2161"/>
                  </a:cxn>
                  <a:cxn ang="0">
                    <a:pos x="1111" y="2160"/>
                  </a:cxn>
                  <a:cxn ang="0">
                    <a:pos x="1019" y="2159"/>
                  </a:cxn>
                  <a:cxn ang="0">
                    <a:pos x="913" y="2156"/>
                  </a:cxn>
                  <a:cxn ang="0">
                    <a:pos x="807" y="2151"/>
                  </a:cxn>
                  <a:cxn ang="0">
                    <a:pos x="709" y="2150"/>
                  </a:cxn>
                  <a:cxn ang="0">
                    <a:pos x="632" y="2149"/>
                  </a:cxn>
                  <a:cxn ang="0">
                    <a:pos x="577" y="2149"/>
                  </a:cxn>
                  <a:cxn ang="0">
                    <a:pos x="497" y="2150"/>
                  </a:cxn>
                  <a:cxn ang="0">
                    <a:pos x="398" y="2151"/>
                  </a:cxn>
                  <a:cxn ang="0">
                    <a:pos x="292" y="2156"/>
                  </a:cxn>
                  <a:cxn ang="0">
                    <a:pos x="188" y="2159"/>
                  </a:cxn>
                  <a:cxn ang="0">
                    <a:pos x="100" y="2160"/>
                  </a:cxn>
                  <a:cxn ang="0">
                    <a:pos x="39" y="2161"/>
                  </a:cxn>
                  <a:cxn ang="0">
                    <a:pos x="21" y="2046"/>
                  </a:cxn>
                  <a:cxn ang="0">
                    <a:pos x="207" y="2046"/>
                  </a:cxn>
                  <a:cxn ang="0">
                    <a:pos x="306" y="2041"/>
                  </a:cxn>
                  <a:cxn ang="0">
                    <a:pos x="377" y="2031"/>
                  </a:cxn>
                  <a:cxn ang="0">
                    <a:pos x="425" y="2015"/>
                  </a:cxn>
                  <a:cxn ang="0">
                    <a:pos x="453" y="1994"/>
                  </a:cxn>
                  <a:cxn ang="0">
                    <a:pos x="469" y="1968"/>
                  </a:cxn>
                  <a:cxn ang="0">
                    <a:pos x="473" y="1934"/>
                  </a:cxn>
                  <a:cxn ang="0">
                    <a:pos x="475" y="1895"/>
                  </a:cxn>
                  <a:cxn ang="0">
                    <a:pos x="415" y="265"/>
                  </a:cxn>
                  <a:cxn ang="0">
                    <a:pos x="292" y="300"/>
                  </a:cxn>
                  <a:cxn ang="0">
                    <a:pos x="173" y="317"/>
                  </a:cxn>
                  <a:cxn ang="0">
                    <a:pos x="72" y="324"/>
                  </a:cxn>
                  <a:cxn ang="0">
                    <a:pos x="0" y="325"/>
                  </a:cxn>
                  <a:cxn ang="0">
                    <a:pos x="34" y="209"/>
                  </a:cxn>
                  <a:cxn ang="0">
                    <a:pos x="117" y="207"/>
                  </a:cxn>
                  <a:cxn ang="0">
                    <a:pos x="217" y="198"/>
                  </a:cxn>
                  <a:cxn ang="0">
                    <a:pos x="323" y="177"/>
                  </a:cxn>
                  <a:cxn ang="0">
                    <a:pos x="434" y="140"/>
                  </a:cxn>
                  <a:cxn ang="0">
                    <a:pos x="543" y="83"/>
                  </a:cxn>
                  <a:cxn ang="0">
                    <a:pos x="642" y="0"/>
                  </a:cxn>
                </a:cxnLst>
                <a:rect l="0" t="0" r="r" b="b"/>
                <a:pathLst>
                  <a:path w="1198" h="2163">
                    <a:moveTo>
                      <a:pt x="642" y="0"/>
                    </a:moveTo>
                    <a:lnTo>
                      <a:pt x="675" y="0"/>
                    </a:lnTo>
                    <a:lnTo>
                      <a:pt x="699" y="3"/>
                    </a:lnTo>
                    <a:lnTo>
                      <a:pt x="717" y="7"/>
                    </a:lnTo>
                    <a:lnTo>
                      <a:pt x="730" y="14"/>
                    </a:lnTo>
                    <a:lnTo>
                      <a:pt x="739" y="27"/>
                    </a:lnTo>
                    <a:lnTo>
                      <a:pt x="743" y="42"/>
                    </a:lnTo>
                    <a:lnTo>
                      <a:pt x="744" y="64"/>
                    </a:lnTo>
                    <a:lnTo>
                      <a:pt x="746" y="94"/>
                    </a:lnTo>
                    <a:lnTo>
                      <a:pt x="746" y="1895"/>
                    </a:lnTo>
                    <a:lnTo>
                      <a:pt x="746" y="1916"/>
                    </a:lnTo>
                    <a:lnTo>
                      <a:pt x="746" y="1934"/>
                    </a:lnTo>
                    <a:lnTo>
                      <a:pt x="748" y="1952"/>
                    </a:lnTo>
                    <a:lnTo>
                      <a:pt x="751" y="1968"/>
                    </a:lnTo>
                    <a:lnTo>
                      <a:pt x="757" y="1982"/>
                    </a:lnTo>
                    <a:lnTo>
                      <a:pt x="767" y="1994"/>
                    </a:lnTo>
                    <a:lnTo>
                      <a:pt x="778" y="2006"/>
                    </a:lnTo>
                    <a:lnTo>
                      <a:pt x="795" y="2015"/>
                    </a:lnTo>
                    <a:lnTo>
                      <a:pt x="817" y="2024"/>
                    </a:lnTo>
                    <a:lnTo>
                      <a:pt x="842" y="2031"/>
                    </a:lnTo>
                    <a:lnTo>
                      <a:pt x="875" y="2036"/>
                    </a:lnTo>
                    <a:lnTo>
                      <a:pt x="913" y="2041"/>
                    </a:lnTo>
                    <a:lnTo>
                      <a:pt x="960" y="2043"/>
                    </a:lnTo>
                    <a:lnTo>
                      <a:pt x="1012" y="2046"/>
                    </a:lnTo>
                    <a:lnTo>
                      <a:pt x="1075" y="2046"/>
                    </a:lnTo>
                    <a:lnTo>
                      <a:pt x="1198" y="2046"/>
                    </a:lnTo>
                    <a:lnTo>
                      <a:pt x="1198" y="2163"/>
                    </a:lnTo>
                    <a:lnTo>
                      <a:pt x="1178" y="2161"/>
                    </a:lnTo>
                    <a:lnTo>
                      <a:pt x="1148" y="2161"/>
                    </a:lnTo>
                    <a:lnTo>
                      <a:pt x="1111" y="2160"/>
                    </a:lnTo>
                    <a:lnTo>
                      <a:pt x="1068" y="2160"/>
                    </a:lnTo>
                    <a:lnTo>
                      <a:pt x="1019" y="2159"/>
                    </a:lnTo>
                    <a:lnTo>
                      <a:pt x="967" y="2157"/>
                    </a:lnTo>
                    <a:lnTo>
                      <a:pt x="913" y="2156"/>
                    </a:lnTo>
                    <a:lnTo>
                      <a:pt x="859" y="2153"/>
                    </a:lnTo>
                    <a:lnTo>
                      <a:pt x="807" y="2151"/>
                    </a:lnTo>
                    <a:lnTo>
                      <a:pt x="756" y="2150"/>
                    </a:lnTo>
                    <a:lnTo>
                      <a:pt x="709" y="2150"/>
                    </a:lnTo>
                    <a:lnTo>
                      <a:pt x="668" y="2149"/>
                    </a:lnTo>
                    <a:lnTo>
                      <a:pt x="632" y="2149"/>
                    </a:lnTo>
                    <a:lnTo>
                      <a:pt x="607" y="2147"/>
                    </a:lnTo>
                    <a:lnTo>
                      <a:pt x="577" y="2149"/>
                    </a:lnTo>
                    <a:lnTo>
                      <a:pt x="540" y="2149"/>
                    </a:lnTo>
                    <a:lnTo>
                      <a:pt x="497" y="2150"/>
                    </a:lnTo>
                    <a:lnTo>
                      <a:pt x="449" y="2150"/>
                    </a:lnTo>
                    <a:lnTo>
                      <a:pt x="398" y="2151"/>
                    </a:lnTo>
                    <a:lnTo>
                      <a:pt x="346" y="2153"/>
                    </a:lnTo>
                    <a:lnTo>
                      <a:pt x="292" y="2156"/>
                    </a:lnTo>
                    <a:lnTo>
                      <a:pt x="239" y="2157"/>
                    </a:lnTo>
                    <a:lnTo>
                      <a:pt x="188" y="2159"/>
                    </a:lnTo>
                    <a:lnTo>
                      <a:pt x="143" y="2160"/>
                    </a:lnTo>
                    <a:lnTo>
                      <a:pt x="100" y="2160"/>
                    </a:lnTo>
                    <a:lnTo>
                      <a:pt x="66" y="2161"/>
                    </a:lnTo>
                    <a:lnTo>
                      <a:pt x="39" y="2161"/>
                    </a:lnTo>
                    <a:lnTo>
                      <a:pt x="21" y="2163"/>
                    </a:lnTo>
                    <a:lnTo>
                      <a:pt x="21" y="2046"/>
                    </a:lnTo>
                    <a:lnTo>
                      <a:pt x="146" y="2046"/>
                    </a:lnTo>
                    <a:lnTo>
                      <a:pt x="207" y="2046"/>
                    </a:lnTo>
                    <a:lnTo>
                      <a:pt x="261" y="2043"/>
                    </a:lnTo>
                    <a:lnTo>
                      <a:pt x="306" y="2041"/>
                    </a:lnTo>
                    <a:lnTo>
                      <a:pt x="344" y="2036"/>
                    </a:lnTo>
                    <a:lnTo>
                      <a:pt x="377" y="2031"/>
                    </a:lnTo>
                    <a:lnTo>
                      <a:pt x="404" y="2024"/>
                    </a:lnTo>
                    <a:lnTo>
                      <a:pt x="425" y="2015"/>
                    </a:lnTo>
                    <a:lnTo>
                      <a:pt x="441" y="2006"/>
                    </a:lnTo>
                    <a:lnTo>
                      <a:pt x="453" y="1994"/>
                    </a:lnTo>
                    <a:lnTo>
                      <a:pt x="462" y="1982"/>
                    </a:lnTo>
                    <a:lnTo>
                      <a:pt x="469" y="1968"/>
                    </a:lnTo>
                    <a:lnTo>
                      <a:pt x="472" y="1952"/>
                    </a:lnTo>
                    <a:lnTo>
                      <a:pt x="473" y="1934"/>
                    </a:lnTo>
                    <a:lnTo>
                      <a:pt x="475" y="1916"/>
                    </a:lnTo>
                    <a:lnTo>
                      <a:pt x="475" y="1895"/>
                    </a:lnTo>
                    <a:lnTo>
                      <a:pt x="475" y="238"/>
                    </a:lnTo>
                    <a:lnTo>
                      <a:pt x="415" y="265"/>
                    </a:lnTo>
                    <a:lnTo>
                      <a:pt x="353" y="285"/>
                    </a:lnTo>
                    <a:lnTo>
                      <a:pt x="292" y="300"/>
                    </a:lnTo>
                    <a:lnTo>
                      <a:pt x="231" y="310"/>
                    </a:lnTo>
                    <a:lnTo>
                      <a:pt x="173" y="317"/>
                    </a:lnTo>
                    <a:lnTo>
                      <a:pt x="119" y="323"/>
                    </a:lnTo>
                    <a:lnTo>
                      <a:pt x="72" y="324"/>
                    </a:lnTo>
                    <a:lnTo>
                      <a:pt x="31" y="325"/>
                    </a:lnTo>
                    <a:lnTo>
                      <a:pt x="0" y="325"/>
                    </a:lnTo>
                    <a:lnTo>
                      <a:pt x="0" y="209"/>
                    </a:lnTo>
                    <a:lnTo>
                      <a:pt x="34" y="209"/>
                    </a:lnTo>
                    <a:lnTo>
                      <a:pt x="73" y="209"/>
                    </a:lnTo>
                    <a:lnTo>
                      <a:pt x="117" y="207"/>
                    </a:lnTo>
                    <a:lnTo>
                      <a:pt x="166" y="203"/>
                    </a:lnTo>
                    <a:lnTo>
                      <a:pt x="217" y="198"/>
                    </a:lnTo>
                    <a:lnTo>
                      <a:pt x="269" y="189"/>
                    </a:lnTo>
                    <a:lnTo>
                      <a:pt x="323" y="177"/>
                    </a:lnTo>
                    <a:lnTo>
                      <a:pt x="378" y="161"/>
                    </a:lnTo>
                    <a:lnTo>
                      <a:pt x="434" y="140"/>
                    </a:lnTo>
                    <a:lnTo>
                      <a:pt x="489" y="114"/>
                    </a:lnTo>
                    <a:lnTo>
                      <a:pt x="543" y="83"/>
                    </a:lnTo>
                    <a:lnTo>
                      <a:pt x="594" y="45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54" name="Group 1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5791200" y="4267200"/>
              <a:ext cx="453798" cy="342900"/>
              <a:chOff x="1333" y="2937"/>
              <a:chExt cx="1334" cy="1008"/>
            </a:xfrm>
          </p:grpSpPr>
          <p:sp>
            <p:nvSpPr>
              <p:cNvPr id="6156" name="Freeform 12"/>
              <p:cNvSpPr>
                <a:spLocks/>
              </p:cNvSpPr>
              <p:nvPr/>
            </p:nvSpPr>
            <p:spPr bwMode="auto">
              <a:xfrm>
                <a:off x="1333" y="2937"/>
                <a:ext cx="816" cy="1008"/>
              </a:xfrm>
              <a:custGeom>
                <a:avLst/>
                <a:gdLst/>
                <a:ahLst/>
                <a:cxnLst>
                  <a:cxn ang="0">
                    <a:pos x="1101" y="30"/>
                  </a:cxn>
                  <a:cxn ang="0">
                    <a:pos x="1300" y="147"/>
                  </a:cxn>
                  <a:cxn ang="0">
                    <a:pos x="1446" y="335"/>
                  </a:cxn>
                  <a:cxn ang="0">
                    <a:pos x="1567" y="609"/>
                  </a:cxn>
                  <a:cxn ang="0">
                    <a:pos x="1670" y="974"/>
                  </a:cxn>
                  <a:cxn ang="0">
                    <a:pos x="1711" y="1260"/>
                  </a:cxn>
                  <a:cxn ang="0">
                    <a:pos x="1718" y="1448"/>
                  </a:cxn>
                  <a:cxn ang="0">
                    <a:pos x="2049" y="655"/>
                  </a:cxn>
                  <a:cxn ang="0">
                    <a:pos x="2342" y="66"/>
                  </a:cxn>
                  <a:cxn ang="0">
                    <a:pos x="2391" y="51"/>
                  </a:cxn>
                  <a:cxn ang="0">
                    <a:pos x="2423" y="56"/>
                  </a:cxn>
                  <a:cxn ang="0">
                    <a:pos x="2449" y="94"/>
                  </a:cxn>
                  <a:cxn ang="0">
                    <a:pos x="2422" y="160"/>
                  </a:cxn>
                  <a:cxn ang="0">
                    <a:pos x="2372" y="255"/>
                  </a:cxn>
                  <a:cxn ang="0">
                    <a:pos x="2244" y="509"/>
                  </a:cxn>
                  <a:cxn ang="0">
                    <a:pos x="2071" y="888"/>
                  </a:cxn>
                  <a:cxn ang="0">
                    <a:pos x="1900" y="1296"/>
                  </a:cxn>
                  <a:cxn ang="0">
                    <a:pos x="1754" y="1685"/>
                  </a:cxn>
                  <a:cxn ang="0">
                    <a:pos x="1681" y="1996"/>
                  </a:cxn>
                  <a:cxn ang="0">
                    <a:pos x="1640" y="2223"/>
                  </a:cxn>
                  <a:cxn ang="0">
                    <a:pos x="1567" y="2549"/>
                  </a:cxn>
                  <a:cxn ang="0">
                    <a:pos x="1482" y="2854"/>
                  </a:cxn>
                  <a:cxn ang="0">
                    <a:pos x="1419" y="2990"/>
                  </a:cxn>
                  <a:cxn ang="0">
                    <a:pos x="1350" y="3021"/>
                  </a:cxn>
                  <a:cxn ang="0">
                    <a:pos x="1310" y="2961"/>
                  </a:cxn>
                  <a:cxn ang="0">
                    <a:pos x="1318" y="2847"/>
                  </a:cxn>
                  <a:cxn ang="0">
                    <a:pos x="1361" y="2648"/>
                  </a:cxn>
                  <a:cxn ang="0">
                    <a:pos x="1423" y="2397"/>
                  </a:cxn>
                  <a:cxn ang="0">
                    <a:pos x="1496" y="2133"/>
                  </a:cxn>
                  <a:cxn ang="0">
                    <a:pos x="1557" y="1930"/>
                  </a:cxn>
                  <a:cxn ang="0">
                    <a:pos x="1584" y="1828"/>
                  </a:cxn>
                  <a:cxn ang="0">
                    <a:pos x="1603" y="1675"/>
                  </a:cxn>
                  <a:cxn ang="0">
                    <a:pos x="1608" y="1457"/>
                  </a:cxn>
                  <a:cxn ang="0">
                    <a:pos x="1599" y="1269"/>
                  </a:cxn>
                  <a:cxn ang="0">
                    <a:pos x="1571" y="1053"/>
                  </a:cxn>
                  <a:cxn ang="0">
                    <a:pos x="1511" y="833"/>
                  </a:cxn>
                  <a:cxn ang="0">
                    <a:pos x="1412" y="630"/>
                  </a:cxn>
                  <a:cxn ang="0">
                    <a:pos x="1263" y="464"/>
                  </a:cxn>
                  <a:cxn ang="0">
                    <a:pos x="1052" y="359"/>
                  </a:cxn>
                  <a:cxn ang="0">
                    <a:pos x="838" y="334"/>
                  </a:cxn>
                  <a:cxn ang="0">
                    <a:pos x="751" y="340"/>
                  </a:cxn>
                  <a:cxn ang="0">
                    <a:pos x="611" y="370"/>
                  </a:cxn>
                  <a:cxn ang="0">
                    <a:pos x="442" y="443"/>
                  </a:cxn>
                  <a:cxn ang="0">
                    <a:pos x="275" y="581"/>
                  </a:cxn>
                  <a:cxn ang="0">
                    <a:pos x="136" y="798"/>
                  </a:cxn>
                  <a:cxn ang="0">
                    <a:pos x="76" y="891"/>
                  </a:cxn>
                  <a:cxn ang="0">
                    <a:pos x="17" y="878"/>
                  </a:cxn>
                  <a:cxn ang="0">
                    <a:pos x="1" y="819"/>
                  </a:cxn>
                  <a:cxn ang="0">
                    <a:pos x="46" y="683"/>
                  </a:cxn>
                  <a:cxn ang="0">
                    <a:pos x="147" y="495"/>
                  </a:cxn>
                  <a:cxn ang="0">
                    <a:pos x="302" y="295"/>
                  </a:cxn>
                  <a:cxn ang="0">
                    <a:pos x="510" y="122"/>
                  </a:cxn>
                  <a:cxn ang="0">
                    <a:pos x="767" y="16"/>
                  </a:cxn>
                </a:cxnLst>
                <a:rect l="0" t="0" r="r" b="b"/>
                <a:pathLst>
                  <a:path w="2449" h="3024">
                    <a:moveTo>
                      <a:pt x="914" y="0"/>
                    </a:moveTo>
                    <a:lnTo>
                      <a:pt x="981" y="4"/>
                    </a:lnTo>
                    <a:lnTo>
                      <a:pt x="1043" y="14"/>
                    </a:lnTo>
                    <a:lnTo>
                      <a:pt x="1101" y="30"/>
                    </a:lnTo>
                    <a:lnTo>
                      <a:pt x="1157" y="52"/>
                    </a:lnTo>
                    <a:lnTo>
                      <a:pt x="1208" y="79"/>
                    </a:lnTo>
                    <a:lnTo>
                      <a:pt x="1256" y="111"/>
                    </a:lnTo>
                    <a:lnTo>
                      <a:pt x="1300" y="147"/>
                    </a:lnTo>
                    <a:lnTo>
                      <a:pt x="1341" y="189"/>
                    </a:lnTo>
                    <a:lnTo>
                      <a:pt x="1379" y="234"/>
                    </a:lnTo>
                    <a:lnTo>
                      <a:pt x="1415" y="283"/>
                    </a:lnTo>
                    <a:lnTo>
                      <a:pt x="1446" y="335"/>
                    </a:lnTo>
                    <a:lnTo>
                      <a:pt x="1476" y="390"/>
                    </a:lnTo>
                    <a:lnTo>
                      <a:pt x="1503" y="448"/>
                    </a:lnTo>
                    <a:lnTo>
                      <a:pt x="1528" y="506"/>
                    </a:lnTo>
                    <a:lnTo>
                      <a:pt x="1567" y="609"/>
                    </a:lnTo>
                    <a:lnTo>
                      <a:pt x="1601" y="707"/>
                    </a:lnTo>
                    <a:lnTo>
                      <a:pt x="1629" y="800"/>
                    </a:lnTo>
                    <a:lnTo>
                      <a:pt x="1652" y="889"/>
                    </a:lnTo>
                    <a:lnTo>
                      <a:pt x="1670" y="974"/>
                    </a:lnTo>
                    <a:lnTo>
                      <a:pt x="1686" y="1053"/>
                    </a:lnTo>
                    <a:lnTo>
                      <a:pt x="1697" y="1128"/>
                    </a:lnTo>
                    <a:lnTo>
                      <a:pt x="1706" y="1197"/>
                    </a:lnTo>
                    <a:lnTo>
                      <a:pt x="1711" y="1260"/>
                    </a:lnTo>
                    <a:lnTo>
                      <a:pt x="1714" y="1316"/>
                    </a:lnTo>
                    <a:lnTo>
                      <a:pt x="1717" y="1366"/>
                    </a:lnTo>
                    <a:lnTo>
                      <a:pt x="1717" y="1410"/>
                    </a:lnTo>
                    <a:lnTo>
                      <a:pt x="1718" y="1448"/>
                    </a:lnTo>
                    <a:lnTo>
                      <a:pt x="1799" y="1247"/>
                    </a:lnTo>
                    <a:lnTo>
                      <a:pt x="1880" y="1048"/>
                    </a:lnTo>
                    <a:lnTo>
                      <a:pt x="1964" y="850"/>
                    </a:lnTo>
                    <a:lnTo>
                      <a:pt x="2049" y="655"/>
                    </a:lnTo>
                    <a:lnTo>
                      <a:pt x="2138" y="462"/>
                    </a:lnTo>
                    <a:lnTo>
                      <a:pt x="2232" y="271"/>
                    </a:lnTo>
                    <a:lnTo>
                      <a:pt x="2332" y="80"/>
                    </a:lnTo>
                    <a:lnTo>
                      <a:pt x="2342" y="66"/>
                    </a:lnTo>
                    <a:lnTo>
                      <a:pt x="2355" y="58"/>
                    </a:lnTo>
                    <a:lnTo>
                      <a:pt x="2368" y="53"/>
                    </a:lnTo>
                    <a:lnTo>
                      <a:pt x="2381" y="52"/>
                    </a:lnTo>
                    <a:lnTo>
                      <a:pt x="2391" y="51"/>
                    </a:lnTo>
                    <a:lnTo>
                      <a:pt x="2395" y="51"/>
                    </a:lnTo>
                    <a:lnTo>
                      <a:pt x="2403" y="52"/>
                    </a:lnTo>
                    <a:lnTo>
                      <a:pt x="2413" y="53"/>
                    </a:lnTo>
                    <a:lnTo>
                      <a:pt x="2423" y="56"/>
                    </a:lnTo>
                    <a:lnTo>
                      <a:pt x="2433" y="62"/>
                    </a:lnTo>
                    <a:lnTo>
                      <a:pt x="2442" y="69"/>
                    </a:lnTo>
                    <a:lnTo>
                      <a:pt x="2447" y="80"/>
                    </a:lnTo>
                    <a:lnTo>
                      <a:pt x="2449" y="94"/>
                    </a:lnTo>
                    <a:lnTo>
                      <a:pt x="2447" y="105"/>
                    </a:lnTo>
                    <a:lnTo>
                      <a:pt x="2442" y="119"/>
                    </a:lnTo>
                    <a:lnTo>
                      <a:pt x="2433" y="139"/>
                    </a:lnTo>
                    <a:lnTo>
                      <a:pt x="2422" y="160"/>
                    </a:lnTo>
                    <a:lnTo>
                      <a:pt x="2410" y="184"/>
                    </a:lnTo>
                    <a:lnTo>
                      <a:pt x="2398" y="208"/>
                    </a:lnTo>
                    <a:lnTo>
                      <a:pt x="2385" y="232"/>
                    </a:lnTo>
                    <a:lnTo>
                      <a:pt x="2372" y="255"/>
                    </a:lnTo>
                    <a:lnTo>
                      <a:pt x="2361" y="275"/>
                    </a:lnTo>
                    <a:lnTo>
                      <a:pt x="2324" y="347"/>
                    </a:lnTo>
                    <a:lnTo>
                      <a:pt x="2286" y="425"/>
                    </a:lnTo>
                    <a:lnTo>
                      <a:pt x="2244" y="509"/>
                    </a:lnTo>
                    <a:lnTo>
                      <a:pt x="2202" y="598"/>
                    </a:lnTo>
                    <a:lnTo>
                      <a:pt x="2159" y="692"/>
                    </a:lnTo>
                    <a:lnTo>
                      <a:pt x="2115" y="788"/>
                    </a:lnTo>
                    <a:lnTo>
                      <a:pt x="2071" y="888"/>
                    </a:lnTo>
                    <a:lnTo>
                      <a:pt x="2028" y="989"/>
                    </a:lnTo>
                    <a:lnTo>
                      <a:pt x="1984" y="1091"/>
                    </a:lnTo>
                    <a:lnTo>
                      <a:pt x="1940" y="1194"/>
                    </a:lnTo>
                    <a:lnTo>
                      <a:pt x="1900" y="1296"/>
                    </a:lnTo>
                    <a:lnTo>
                      <a:pt x="1860" y="1397"/>
                    </a:lnTo>
                    <a:lnTo>
                      <a:pt x="1822" y="1497"/>
                    </a:lnTo>
                    <a:lnTo>
                      <a:pt x="1786" y="1592"/>
                    </a:lnTo>
                    <a:lnTo>
                      <a:pt x="1754" y="1685"/>
                    </a:lnTo>
                    <a:lnTo>
                      <a:pt x="1725" y="1773"/>
                    </a:lnTo>
                    <a:lnTo>
                      <a:pt x="1704" y="1866"/>
                    </a:lnTo>
                    <a:lnTo>
                      <a:pt x="1689" y="1954"/>
                    </a:lnTo>
                    <a:lnTo>
                      <a:pt x="1681" y="1996"/>
                    </a:lnTo>
                    <a:lnTo>
                      <a:pt x="1674" y="2044"/>
                    </a:lnTo>
                    <a:lnTo>
                      <a:pt x="1664" y="2098"/>
                    </a:lnTo>
                    <a:lnTo>
                      <a:pt x="1655" y="2157"/>
                    </a:lnTo>
                    <a:lnTo>
                      <a:pt x="1640" y="2223"/>
                    </a:lnTo>
                    <a:lnTo>
                      <a:pt x="1626" y="2296"/>
                    </a:lnTo>
                    <a:lnTo>
                      <a:pt x="1609" y="2373"/>
                    </a:lnTo>
                    <a:lnTo>
                      <a:pt x="1589" y="2459"/>
                    </a:lnTo>
                    <a:lnTo>
                      <a:pt x="1567" y="2549"/>
                    </a:lnTo>
                    <a:lnTo>
                      <a:pt x="1541" y="2645"/>
                    </a:lnTo>
                    <a:lnTo>
                      <a:pt x="1513" y="2749"/>
                    </a:lnTo>
                    <a:lnTo>
                      <a:pt x="1497" y="2804"/>
                    </a:lnTo>
                    <a:lnTo>
                      <a:pt x="1482" y="2854"/>
                    </a:lnTo>
                    <a:lnTo>
                      <a:pt x="1466" y="2898"/>
                    </a:lnTo>
                    <a:lnTo>
                      <a:pt x="1450" y="2934"/>
                    </a:lnTo>
                    <a:lnTo>
                      <a:pt x="1435" y="2967"/>
                    </a:lnTo>
                    <a:lnTo>
                      <a:pt x="1419" y="2990"/>
                    </a:lnTo>
                    <a:lnTo>
                      <a:pt x="1404" y="3009"/>
                    </a:lnTo>
                    <a:lnTo>
                      <a:pt x="1385" y="3020"/>
                    </a:lnTo>
                    <a:lnTo>
                      <a:pt x="1367" y="3024"/>
                    </a:lnTo>
                    <a:lnTo>
                      <a:pt x="1350" y="3021"/>
                    </a:lnTo>
                    <a:lnTo>
                      <a:pt x="1335" y="3013"/>
                    </a:lnTo>
                    <a:lnTo>
                      <a:pt x="1324" y="2999"/>
                    </a:lnTo>
                    <a:lnTo>
                      <a:pt x="1316" y="2982"/>
                    </a:lnTo>
                    <a:lnTo>
                      <a:pt x="1310" y="2961"/>
                    </a:lnTo>
                    <a:lnTo>
                      <a:pt x="1308" y="2937"/>
                    </a:lnTo>
                    <a:lnTo>
                      <a:pt x="1310" y="2915"/>
                    </a:lnTo>
                    <a:lnTo>
                      <a:pt x="1313" y="2884"/>
                    </a:lnTo>
                    <a:lnTo>
                      <a:pt x="1318" y="2847"/>
                    </a:lnTo>
                    <a:lnTo>
                      <a:pt x="1327" y="2805"/>
                    </a:lnTo>
                    <a:lnTo>
                      <a:pt x="1337" y="2756"/>
                    </a:lnTo>
                    <a:lnTo>
                      <a:pt x="1348" y="2704"/>
                    </a:lnTo>
                    <a:lnTo>
                      <a:pt x="1361" y="2648"/>
                    </a:lnTo>
                    <a:lnTo>
                      <a:pt x="1375" y="2589"/>
                    </a:lnTo>
                    <a:lnTo>
                      <a:pt x="1391" y="2526"/>
                    </a:lnTo>
                    <a:lnTo>
                      <a:pt x="1406" y="2463"/>
                    </a:lnTo>
                    <a:lnTo>
                      <a:pt x="1423" y="2397"/>
                    </a:lnTo>
                    <a:lnTo>
                      <a:pt x="1442" y="2331"/>
                    </a:lnTo>
                    <a:lnTo>
                      <a:pt x="1460" y="2264"/>
                    </a:lnTo>
                    <a:lnTo>
                      <a:pt x="1477" y="2198"/>
                    </a:lnTo>
                    <a:lnTo>
                      <a:pt x="1496" y="2133"/>
                    </a:lnTo>
                    <a:lnTo>
                      <a:pt x="1514" y="2072"/>
                    </a:lnTo>
                    <a:lnTo>
                      <a:pt x="1533" y="2011"/>
                    </a:lnTo>
                    <a:lnTo>
                      <a:pt x="1550" y="1954"/>
                    </a:lnTo>
                    <a:lnTo>
                      <a:pt x="1557" y="1930"/>
                    </a:lnTo>
                    <a:lnTo>
                      <a:pt x="1564" y="1906"/>
                    </a:lnTo>
                    <a:lnTo>
                      <a:pt x="1571" y="1882"/>
                    </a:lnTo>
                    <a:lnTo>
                      <a:pt x="1578" y="1856"/>
                    </a:lnTo>
                    <a:lnTo>
                      <a:pt x="1584" y="1828"/>
                    </a:lnTo>
                    <a:lnTo>
                      <a:pt x="1591" y="1797"/>
                    </a:lnTo>
                    <a:lnTo>
                      <a:pt x="1595" y="1760"/>
                    </a:lnTo>
                    <a:lnTo>
                      <a:pt x="1599" y="1720"/>
                    </a:lnTo>
                    <a:lnTo>
                      <a:pt x="1603" y="1675"/>
                    </a:lnTo>
                    <a:lnTo>
                      <a:pt x="1606" y="1623"/>
                    </a:lnTo>
                    <a:lnTo>
                      <a:pt x="1608" y="1564"/>
                    </a:lnTo>
                    <a:lnTo>
                      <a:pt x="1608" y="1498"/>
                    </a:lnTo>
                    <a:lnTo>
                      <a:pt x="1608" y="1457"/>
                    </a:lnTo>
                    <a:lnTo>
                      <a:pt x="1608" y="1414"/>
                    </a:lnTo>
                    <a:lnTo>
                      <a:pt x="1605" y="1368"/>
                    </a:lnTo>
                    <a:lnTo>
                      <a:pt x="1603" y="1320"/>
                    </a:lnTo>
                    <a:lnTo>
                      <a:pt x="1599" y="1269"/>
                    </a:lnTo>
                    <a:lnTo>
                      <a:pt x="1595" y="1216"/>
                    </a:lnTo>
                    <a:lnTo>
                      <a:pt x="1588" y="1163"/>
                    </a:lnTo>
                    <a:lnTo>
                      <a:pt x="1581" y="1108"/>
                    </a:lnTo>
                    <a:lnTo>
                      <a:pt x="1571" y="1053"/>
                    </a:lnTo>
                    <a:lnTo>
                      <a:pt x="1560" y="999"/>
                    </a:lnTo>
                    <a:lnTo>
                      <a:pt x="1545" y="943"/>
                    </a:lnTo>
                    <a:lnTo>
                      <a:pt x="1530" y="888"/>
                    </a:lnTo>
                    <a:lnTo>
                      <a:pt x="1511" y="833"/>
                    </a:lnTo>
                    <a:lnTo>
                      <a:pt x="1491" y="780"/>
                    </a:lnTo>
                    <a:lnTo>
                      <a:pt x="1467" y="728"/>
                    </a:lnTo>
                    <a:lnTo>
                      <a:pt x="1442" y="678"/>
                    </a:lnTo>
                    <a:lnTo>
                      <a:pt x="1412" y="630"/>
                    </a:lnTo>
                    <a:lnTo>
                      <a:pt x="1381" y="584"/>
                    </a:lnTo>
                    <a:lnTo>
                      <a:pt x="1345" y="542"/>
                    </a:lnTo>
                    <a:lnTo>
                      <a:pt x="1306" y="501"/>
                    </a:lnTo>
                    <a:lnTo>
                      <a:pt x="1263" y="464"/>
                    </a:lnTo>
                    <a:lnTo>
                      <a:pt x="1216" y="432"/>
                    </a:lnTo>
                    <a:lnTo>
                      <a:pt x="1165" y="403"/>
                    </a:lnTo>
                    <a:lnTo>
                      <a:pt x="1111" y="379"/>
                    </a:lnTo>
                    <a:lnTo>
                      <a:pt x="1052" y="359"/>
                    </a:lnTo>
                    <a:lnTo>
                      <a:pt x="988" y="345"/>
                    </a:lnTo>
                    <a:lnTo>
                      <a:pt x="920" y="337"/>
                    </a:lnTo>
                    <a:lnTo>
                      <a:pt x="848" y="334"/>
                    </a:lnTo>
                    <a:lnTo>
                      <a:pt x="838" y="334"/>
                    </a:lnTo>
                    <a:lnTo>
                      <a:pt x="823" y="334"/>
                    </a:lnTo>
                    <a:lnTo>
                      <a:pt x="804" y="335"/>
                    </a:lnTo>
                    <a:lnTo>
                      <a:pt x="780" y="337"/>
                    </a:lnTo>
                    <a:lnTo>
                      <a:pt x="751" y="340"/>
                    </a:lnTo>
                    <a:lnTo>
                      <a:pt x="720" y="344"/>
                    </a:lnTo>
                    <a:lnTo>
                      <a:pt x="686" y="351"/>
                    </a:lnTo>
                    <a:lnTo>
                      <a:pt x="649" y="359"/>
                    </a:lnTo>
                    <a:lnTo>
                      <a:pt x="611" y="370"/>
                    </a:lnTo>
                    <a:lnTo>
                      <a:pt x="570" y="384"/>
                    </a:lnTo>
                    <a:lnTo>
                      <a:pt x="528" y="400"/>
                    </a:lnTo>
                    <a:lnTo>
                      <a:pt x="486" y="421"/>
                    </a:lnTo>
                    <a:lnTo>
                      <a:pt x="442" y="443"/>
                    </a:lnTo>
                    <a:lnTo>
                      <a:pt x="399" y="471"/>
                    </a:lnTo>
                    <a:lnTo>
                      <a:pt x="357" y="504"/>
                    </a:lnTo>
                    <a:lnTo>
                      <a:pt x="314" y="539"/>
                    </a:lnTo>
                    <a:lnTo>
                      <a:pt x="275" y="581"/>
                    </a:lnTo>
                    <a:lnTo>
                      <a:pt x="236" y="627"/>
                    </a:lnTo>
                    <a:lnTo>
                      <a:pt x="199" y="678"/>
                    </a:lnTo>
                    <a:lnTo>
                      <a:pt x="167" y="735"/>
                    </a:lnTo>
                    <a:lnTo>
                      <a:pt x="136" y="798"/>
                    </a:lnTo>
                    <a:lnTo>
                      <a:pt x="109" y="868"/>
                    </a:lnTo>
                    <a:lnTo>
                      <a:pt x="109" y="868"/>
                    </a:lnTo>
                    <a:lnTo>
                      <a:pt x="95" y="891"/>
                    </a:lnTo>
                    <a:lnTo>
                      <a:pt x="76" y="891"/>
                    </a:lnTo>
                    <a:lnTo>
                      <a:pt x="58" y="889"/>
                    </a:lnTo>
                    <a:lnTo>
                      <a:pt x="42" y="888"/>
                    </a:lnTo>
                    <a:lnTo>
                      <a:pt x="28" y="884"/>
                    </a:lnTo>
                    <a:lnTo>
                      <a:pt x="17" y="878"/>
                    </a:lnTo>
                    <a:lnTo>
                      <a:pt x="8" y="868"/>
                    </a:lnTo>
                    <a:lnTo>
                      <a:pt x="2" y="857"/>
                    </a:lnTo>
                    <a:lnTo>
                      <a:pt x="0" y="840"/>
                    </a:lnTo>
                    <a:lnTo>
                      <a:pt x="1" y="819"/>
                    </a:lnTo>
                    <a:lnTo>
                      <a:pt x="7" y="793"/>
                    </a:lnTo>
                    <a:lnTo>
                      <a:pt x="17" y="760"/>
                    </a:lnTo>
                    <a:lnTo>
                      <a:pt x="29" y="724"/>
                    </a:lnTo>
                    <a:lnTo>
                      <a:pt x="46" y="683"/>
                    </a:lnTo>
                    <a:lnTo>
                      <a:pt x="66" y="640"/>
                    </a:lnTo>
                    <a:lnTo>
                      <a:pt x="89" y="593"/>
                    </a:lnTo>
                    <a:lnTo>
                      <a:pt x="116" y="544"/>
                    </a:lnTo>
                    <a:lnTo>
                      <a:pt x="147" y="495"/>
                    </a:lnTo>
                    <a:lnTo>
                      <a:pt x="180" y="445"/>
                    </a:lnTo>
                    <a:lnTo>
                      <a:pt x="218" y="394"/>
                    </a:lnTo>
                    <a:lnTo>
                      <a:pt x="258" y="344"/>
                    </a:lnTo>
                    <a:lnTo>
                      <a:pt x="302" y="295"/>
                    </a:lnTo>
                    <a:lnTo>
                      <a:pt x="348" y="247"/>
                    </a:lnTo>
                    <a:lnTo>
                      <a:pt x="399" y="202"/>
                    </a:lnTo>
                    <a:lnTo>
                      <a:pt x="453" y="160"/>
                    </a:lnTo>
                    <a:lnTo>
                      <a:pt x="510" y="122"/>
                    </a:lnTo>
                    <a:lnTo>
                      <a:pt x="570" y="87"/>
                    </a:lnTo>
                    <a:lnTo>
                      <a:pt x="632" y="58"/>
                    </a:lnTo>
                    <a:lnTo>
                      <a:pt x="699" y="34"/>
                    </a:lnTo>
                    <a:lnTo>
                      <a:pt x="767" y="16"/>
                    </a:lnTo>
                    <a:lnTo>
                      <a:pt x="839" y="4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auto">
              <a:xfrm>
                <a:off x="2179" y="3116"/>
                <a:ext cx="488" cy="721"/>
              </a:xfrm>
              <a:custGeom>
                <a:avLst/>
                <a:gdLst/>
                <a:ahLst/>
                <a:cxnLst>
                  <a:cxn ang="0">
                    <a:pos x="834" y="10"/>
                  </a:cxn>
                  <a:cxn ang="0">
                    <a:pos x="1037" y="62"/>
                  </a:cxn>
                  <a:cxn ang="0">
                    <a:pos x="1210" y="153"/>
                  </a:cxn>
                  <a:cxn ang="0">
                    <a:pos x="1344" y="282"/>
                  </a:cxn>
                  <a:cxn ang="0">
                    <a:pos x="1432" y="443"/>
                  </a:cxn>
                  <a:cxn ang="0">
                    <a:pos x="1464" y="637"/>
                  </a:cxn>
                  <a:cxn ang="0">
                    <a:pos x="1434" y="822"/>
                  </a:cxn>
                  <a:cxn ang="0">
                    <a:pos x="1352" y="983"/>
                  </a:cxn>
                  <a:cxn ang="0">
                    <a:pos x="1234" y="1126"/>
                  </a:cxn>
                  <a:cxn ang="0">
                    <a:pos x="1091" y="1257"/>
                  </a:cxn>
                  <a:cxn ang="0">
                    <a:pos x="952" y="1366"/>
                  </a:cxn>
                  <a:cxn ang="0">
                    <a:pos x="851" y="1445"/>
                  </a:cxn>
                  <a:cxn ang="0">
                    <a:pos x="749" y="1526"/>
                  </a:cxn>
                  <a:cxn ang="0">
                    <a:pos x="637" y="1620"/>
                  </a:cxn>
                  <a:cxn ang="0">
                    <a:pos x="501" y="1736"/>
                  </a:cxn>
                  <a:cxn ang="0">
                    <a:pos x="329" y="1888"/>
                  </a:cxn>
                  <a:cxn ang="0">
                    <a:pos x="974" y="1888"/>
                  </a:cxn>
                  <a:cxn ang="0">
                    <a:pos x="1071" y="1886"/>
                  </a:cxn>
                  <a:cxn ang="0">
                    <a:pos x="1177" y="1881"/>
                  </a:cxn>
                  <a:cxn ang="0">
                    <a:pos x="1254" y="1871"/>
                  </a:cxn>
                  <a:cxn ang="0">
                    <a:pos x="1288" y="1830"/>
                  </a:cxn>
                  <a:cxn ang="0">
                    <a:pos x="1318" y="1734"/>
                  </a:cxn>
                  <a:cxn ang="0">
                    <a:pos x="1339" y="1626"/>
                  </a:cxn>
                  <a:cxn ang="0">
                    <a:pos x="1464" y="1569"/>
                  </a:cxn>
                  <a:cxn ang="0">
                    <a:pos x="0" y="2163"/>
                  </a:cxn>
                  <a:cxn ang="0">
                    <a:pos x="3" y="2090"/>
                  </a:cxn>
                  <a:cxn ang="0">
                    <a:pos x="16" y="2055"/>
                  </a:cxn>
                  <a:cxn ang="0">
                    <a:pos x="827" y="1258"/>
                  </a:cxn>
                  <a:cxn ang="0">
                    <a:pos x="922" y="1151"/>
                  </a:cxn>
                  <a:cxn ang="0">
                    <a:pos x="1025" y="1010"/>
                  </a:cxn>
                  <a:cxn ang="0">
                    <a:pos x="1108" y="836"/>
                  </a:cxn>
                  <a:cxn ang="0">
                    <a:pos x="1142" y="637"/>
                  </a:cxn>
                  <a:cxn ang="0">
                    <a:pos x="1120" y="482"/>
                  </a:cxn>
                  <a:cxn ang="0">
                    <a:pos x="1059" y="341"/>
                  </a:cxn>
                  <a:cxn ang="0">
                    <a:pos x="957" y="224"/>
                  </a:cxn>
                  <a:cxn ang="0">
                    <a:pos x="816" y="144"/>
                  </a:cxn>
                  <a:cxn ang="0">
                    <a:pos x="637" y="115"/>
                  </a:cxn>
                  <a:cxn ang="0">
                    <a:pos x="522" y="128"/>
                  </a:cxn>
                  <a:cxn ang="0">
                    <a:pos x="400" y="171"/>
                  </a:cxn>
                  <a:cxn ang="0">
                    <a:pos x="284" y="248"/>
                  </a:cxn>
                  <a:cxn ang="0">
                    <a:pos x="187" y="369"/>
                  </a:cxn>
                  <a:cxn ang="0">
                    <a:pos x="234" y="429"/>
                  </a:cxn>
                  <a:cxn ang="0">
                    <a:pos x="305" y="467"/>
                  </a:cxn>
                  <a:cxn ang="0">
                    <a:pos x="340" y="523"/>
                  </a:cxn>
                  <a:cxn ang="0">
                    <a:pos x="352" y="578"/>
                  </a:cxn>
                  <a:cxn ang="0">
                    <a:pos x="340" y="656"/>
                  </a:cxn>
                  <a:cxn ang="0">
                    <a:pos x="294" y="724"/>
                  </a:cxn>
                  <a:cxn ang="0">
                    <a:pos x="226" y="760"/>
                  </a:cxn>
                  <a:cxn ang="0">
                    <a:pos x="167" y="766"/>
                  </a:cxn>
                  <a:cxn ang="0">
                    <a:pos x="123" y="759"/>
                  </a:cxn>
                  <a:cxn ang="0">
                    <a:pos x="68" y="732"/>
                  </a:cxn>
                  <a:cxn ang="0">
                    <a:pos x="21" y="679"/>
                  </a:cxn>
                  <a:cxn ang="0">
                    <a:pos x="0" y="586"/>
                  </a:cxn>
                  <a:cxn ang="0">
                    <a:pos x="33" y="408"/>
                  </a:cxn>
                  <a:cxn ang="0">
                    <a:pos x="125" y="248"/>
                  </a:cxn>
                  <a:cxn ang="0">
                    <a:pos x="270" y="119"/>
                  </a:cxn>
                  <a:cxn ang="0">
                    <a:pos x="460" y="32"/>
                  </a:cxn>
                  <a:cxn ang="0">
                    <a:pos x="688" y="0"/>
                  </a:cxn>
                </a:cxnLst>
                <a:rect l="0" t="0" r="r" b="b"/>
                <a:pathLst>
                  <a:path w="1464" h="2163">
                    <a:moveTo>
                      <a:pt x="688" y="0"/>
                    </a:moveTo>
                    <a:lnTo>
                      <a:pt x="762" y="3"/>
                    </a:lnTo>
                    <a:lnTo>
                      <a:pt x="834" y="10"/>
                    </a:lnTo>
                    <a:lnTo>
                      <a:pt x="905" y="22"/>
                    </a:lnTo>
                    <a:lnTo>
                      <a:pt x="972" y="39"/>
                    </a:lnTo>
                    <a:lnTo>
                      <a:pt x="1037" y="62"/>
                    </a:lnTo>
                    <a:lnTo>
                      <a:pt x="1098" y="87"/>
                    </a:lnTo>
                    <a:lnTo>
                      <a:pt x="1156" y="118"/>
                    </a:lnTo>
                    <a:lnTo>
                      <a:pt x="1210" y="153"/>
                    </a:lnTo>
                    <a:lnTo>
                      <a:pt x="1259" y="192"/>
                    </a:lnTo>
                    <a:lnTo>
                      <a:pt x="1303" y="234"/>
                    </a:lnTo>
                    <a:lnTo>
                      <a:pt x="1344" y="282"/>
                    </a:lnTo>
                    <a:lnTo>
                      <a:pt x="1379" y="332"/>
                    </a:lnTo>
                    <a:lnTo>
                      <a:pt x="1408" y="386"/>
                    </a:lnTo>
                    <a:lnTo>
                      <a:pt x="1432" y="443"/>
                    </a:lnTo>
                    <a:lnTo>
                      <a:pt x="1449" y="505"/>
                    </a:lnTo>
                    <a:lnTo>
                      <a:pt x="1459" y="569"/>
                    </a:lnTo>
                    <a:lnTo>
                      <a:pt x="1464" y="637"/>
                    </a:lnTo>
                    <a:lnTo>
                      <a:pt x="1459" y="701"/>
                    </a:lnTo>
                    <a:lnTo>
                      <a:pt x="1449" y="763"/>
                    </a:lnTo>
                    <a:lnTo>
                      <a:pt x="1434" y="822"/>
                    </a:lnTo>
                    <a:lnTo>
                      <a:pt x="1411" y="878"/>
                    </a:lnTo>
                    <a:lnTo>
                      <a:pt x="1384" y="933"/>
                    </a:lnTo>
                    <a:lnTo>
                      <a:pt x="1352" y="983"/>
                    </a:lnTo>
                    <a:lnTo>
                      <a:pt x="1316" y="1034"/>
                    </a:lnTo>
                    <a:lnTo>
                      <a:pt x="1276" y="1081"/>
                    </a:lnTo>
                    <a:lnTo>
                      <a:pt x="1234" y="1126"/>
                    </a:lnTo>
                    <a:lnTo>
                      <a:pt x="1187" y="1171"/>
                    </a:lnTo>
                    <a:lnTo>
                      <a:pt x="1140" y="1215"/>
                    </a:lnTo>
                    <a:lnTo>
                      <a:pt x="1091" y="1257"/>
                    </a:lnTo>
                    <a:lnTo>
                      <a:pt x="1040" y="1297"/>
                    </a:lnTo>
                    <a:lnTo>
                      <a:pt x="989" y="1338"/>
                    </a:lnTo>
                    <a:lnTo>
                      <a:pt x="952" y="1366"/>
                    </a:lnTo>
                    <a:lnTo>
                      <a:pt x="918" y="1393"/>
                    </a:lnTo>
                    <a:lnTo>
                      <a:pt x="884" y="1419"/>
                    </a:lnTo>
                    <a:lnTo>
                      <a:pt x="851" y="1445"/>
                    </a:lnTo>
                    <a:lnTo>
                      <a:pt x="817" y="1471"/>
                    </a:lnTo>
                    <a:lnTo>
                      <a:pt x="784" y="1498"/>
                    </a:lnTo>
                    <a:lnTo>
                      <a:pt x="749" y="1526"/>
                    </a:lnTo>
                    <a:lnTo>
                      <a:pt x="713" y="1555"/>
                    </a:lnTo>
                    <a:lnTo>
                      <a:pt x="677" y="1586"/>
                    </a:lnTo>
                    <a:lnTo>
                      <a:pt x="637" y="1620"/>
                    </a:lnTo>
                    <a:lnTo>
                      <a:pt x="596" y="1656"/>
                    </a:lnTo>
                    <a:lnTo>
                      <a:pt x="550" y="1694"/>
                    </a:lnTo>
                    <a:lnTo>
                      <a:pt x="501" y="1736"/>
                    </a:lnTo>
                    <a:lnTo>
                      <a:pt x="448" y="1783"/>
                    </a:lnTo>
                    <a:lnTo>
                      <a:pt x="391" y="1833"/>
                    </a:lnTo>
                    <a:lnTo>
                      <a:pt x="329" y="1888"/>
                    </a:lnTo>
                    <a:lnTo>
                      <a:pt x="936" y="1888"/>
                    </a:lnTo>
                    <a:lnTo>
                      <a:pt x="952" y="1888"/>
                    </a:lnTo>
                    <a:lnTo>
                      <a:pt x="974" y="1888"/>
                    </a:lnTo>
                    <a:lnTo>
                      <a:pt x="1003" y="1886"/>
                    </a:lnTo>
                    <a:lnTo>
                      <a:pt x="1035" y="1886"/>
                    </a:lnTo>
                    <a:lnTo>
                      <a:pt x="1071" y="1886"/>
                    </a:lnTo>
                    <a:lnTo>
                      <a:pt x="1106" y="1885"/>
                    </a:lnTo>
                    <a:lnTo>
                      <a:pt x="1143" y="1884"/>
                    </a:lnTo>
                    <a:lnTo>
                      <a:pt x="1177" y="1881"/>
                    </a:lnTo>
                    <a:lnTo>
                      <a:pt x="1208" y="1878"/>
                    </a:lnTo>
                    <a:lnTo>
                      <a:pt x="1234" y="1875"/>
                    </a:lnTo>
                    <a:lnTo>
                      <a:pt x="1254" y="1871"/>
                    </a:lnTo>
                    <a:lnTo>
                      <a:pt x="1265" y="1865"/>
                    </a:lnTo>
                    <a:lnTo>
                      <a:pt x="1276" y="1853"/>
                    </a:lnTo>
                    <a:lnTo>
                      <a:pt x="1288" y="1830"/>
                    </a:lnTo>
                    <a:lnTo>
                      <a:pt x="1298" y="1802"/>
                    </a:lnTo>
                    <a:lnTo>
                      <a:pt x="1308" y="1770"/>
                    </a:lnTo>
                    <a:lnTo>
                      <a:pt x="1318" y="1734"/>
                    </a:lnTo>
                    <a:lnTo>
                      <a:pt x="1326" y="1697"/>
                    </a:lnTo>
                    <a:lnTo>
                      <a:pt x="1333" y="1659"/>
                    </a:lnTo>
                    <a:lnTo>
                      <a:pt x="1339" y="1626"/>
                    </a:lnTo>
                    <a:lnTo>
                      <a:pt x="1343" y="1595"/>
                    </a:lnTo>
                    <a:lnTo>
                      <a:pt x="1346" y="1569"/>
                    </a:lnTo>
                    <a:lnTo>
                      <a:pt x="1464" y="1569"/>
                    </a:lnTo>
                    <a:lnTo>
                      <a:pt x="1464" y="1569"/>
                    </a:lnTo>
                    <a:lnTo>
                      <a:pt x="1362" y="2163"/>
                    </a:lnTo>
                    <a:lnTo>
                      <a:pt x="0" y="2163"/>
                    </a:lnTo>
                    <a:lnTo>
                      <a:pt x="0" y="2132"/>
                    </a:lnTo>
                    <a:lnTo>
                      <a:pt x="1" y="2108"/>
                    </a:lnTo>
                    <a:lnTo>
                      <a:pt x="3" y="2090"/>
                    </a:lnTo>
                    <a:lnTo>
                      <a:pt x="6" y="2076"/>
                    </a:lnTo>
                    <a:lnTo>
                      <a:pt x="10" y="2065"/>
                    </a:lnTo>
                    <a:lnTo>
                      <a:pt x="16" y="2055"/>
                    </a:lnTo>
                    <a:lnTo>
                      <a:pt x="26" y="2045"/>
                    </a:lnTo>
                    <a:lnTo>
                      <a:pt x="37" y="2032"/>
                    </a:lnTo>
                    <a:lnTo>
                      <a:pt x="827" y="1258"/>
                    </a:lnTo>
                    <a:lnTo>
                      <a:pt x="857" y="1227"/>
                    </a:lnTo>
                    <a:lnTo>
                      <a:pt x="888" y="1192"/>
                    </a:lnTo>
                    <a:lnTo>
                      <a:pt x="922" y="1151"/>
                    </a:lnTo>
                    <a:lnTo>
                      <a:pt x="957" y="1108"/>
                    </a:lnTo>
                    <a:lnTo>
                      <a:pt x="991" y="1060"/>
                    </a:lnTo>
                    <a:lnTo>
                      <a:pt x="1025" y="1010"/>
                    </a:lnTo>
                    <a:lnTo>
                      <a:pt x="1057" y="955"/>
                    </a:lnTo>
                    <a:lnTo>
                      <a:pt x="1085" y="898"/>
                    </a:lnTo>
                    <a:lnTo>
                      <a:pt x="1108" y="836"/>
                    </a:lnTo>
                    <a:lnTo>
                      <a:pt x="1126" y="773"/>
                    </a:lnTo>
                    <a:lnTo>
                      <a:pt x="1137" y="705"/>
                    </a:lnTo>
                    <a:lnTo>
                      <a:pt x="1142" y="637"/>
                    </a:lnTo>
                    <a:lnTo>
                      <a:pt x="1139" y="585"/>
                    </a:lnTo>
                    <a:lnTo>
                      <a:pt x="1132" y="533"/>
                    </a:lnTo>
                    <a:lnTo>
                      <a:pt x="1120" y="482"/>
                    </a:lnTo>
                    <a:lnTo>
                      <a:pt x="1105" y="433"/>
                    </a:lnTo>
                    <a:lnTo>
                      <a:pt x="1084" y="386"/>
                    </a:lnTo>
                    <a:lnTo>
                      <a:pt x="1059" y="341"/>
                    </a:lnTo>
                    <a:lnTo>
                      <a:pt x="1030" y="299"/>
                    </a:lnTo>
                    <a:lnTo>
                      <a:pt x="996" y="259"/>
                    </a:lnTo>
                    <a:lnTo>
                      <a:pt x="957" y="224"/>
                    </a:lnTo>
                    <a:lnTo>
                      <a:pt x="915" y="192"/>
                    </a:lnTo>
                    <a:lnTo>
                      <a:pt x="867" y="167"/>
                    </a:lnTo>
                    <a:lnTo>
                      <a:pt x="816" y="144"/>
                    </a:lnTo>
                    <a:lnTo>
                      <a:pt x="760" y="129"/>
                    </a:lnTo>
                    <a:lnTo>
                      <a:pt x="701" y="119"/>
                    </a:lnTo>
                    <a:lnTo>
                      <a:pt x="637" y="115"/>
                    </a:lnTo>
                    <a:lnTo>
                      <a:pt x="600" y="116"/>
                    </a:lnTo>
                    <a:lnTo>
                      <a:pt x="562" y="121"/>
                    </a:lnTo>
                    <a:lnTo>
                      <a:pt x="522" y="128"/>
                    </a:lnTo>
                    <a:lnTo>
                      <a:pt x="482" y="139"/>
                    </a:lnTo>
                    <a:lnTo>
                      <a:pt x="441" y="153"/>
                    </a:lnTo>
                    <a:lnTo>
                      <a:pt x="400" y="171"/>
                    </a:lnTo>
                    <a:lnTo>
                      <a:pt x="360" y="192"/>
                    </a:lnTo>
                    <a:lnTo>
                      <a:pt x="322" y="219"/>
                    </a:lnTo>
                    <a:lnTo>
                      <a:pt x="284" y="248"/>
                    </a:lnTo>
                    <a:lnTo>
                      <a:pt x="250" y="283"/>
                    </a:lnTo>
                    <a:lnTo>
                      <a:pt x="217" y="324"/>
                    </a:lnTo>
                    <a:lnTo>
                      <a:pt x="187" y="369"/>
                    </a:lnTo>
                    <a:lnTo>
                      <a:pt x="162" y="419"/>
                    </a:lnTo>
                    <a:lnTo>
                      <a:pt x="200" y="422"/>
                    </a:lnTo>
                    <a:lnTo>
                      <a:pt x="234" y="429"/>
                    </a:lnTo>
                    <a:lnTo>
                      <a:pt x="262" y="439"/>
                    </a:lnTo>
                    <a:lnTo>
                      <a:pt x="285" y="452"/>
                    </a:lnTo>
                    <a:lnTo>
                      <a:pt x="305" y="467"/>
                    </a:lnTo>
                    <a:lnTo>
                      <a:pt x="319" y="485"/>
                    </a:lnTo>
                    <a:lnTo>
                      <a:pt x="332" y="503"/>
                    </a:lnTo>
                    <a:lnTo>
                      <a:pt x="340" y="523"/>
                    </a:lnTo>
                    <a:lnTo>
                      <a:pt x="346" y="541"/>
                    </a:lnTo>
                    <a:lnTo>
                      <a:pt x="349" y="560"/>
                    </a:lnTo>
                    <a:lnTo>
                      <a:pt x="352" y="578"/>
                    </a:lnTo>
                    <a:lnTo>
                      <a:pt x="352" y="593"/>
                    </a:lnTo>
                    <a:lnTo>
                      <a:pt x="349" y="625"/>
                    </a:lnTo>
                    <a:lnTo>
                      <a:pt x="340" y="656"/>
                    </a:lnTo>
                    <a:lnTo>
                      <a:pt x="329" y="682"/>
                    </a:lnTo>
                    <a:lnTo>
                      <a:pt x="313" y="704"/>
                    </a:lnTo>
                    <a:lnTo>
                      <a:pt x="294" y="724"/>
                    </a:lnTo>
                    <a:lnTo>
                      <a:pt x="272" y="739"/>
                    </a:lnTo>
                    <a:lnTo>
                      <a:pt x="250" y="752"/>
                    </a:lnTo>
                    <a:lnTo>
                      <a:pt x="226" y="760"/>
                    </a:lnTo>
                    <a:lnTo>
                      <a:pt x="200" y="764"/>
                    </a:lnTo>
                    <a:lnTo>
                      <a:pt x="176" y="767"/>
                    </a:lnTo>
                    <a:lnTo>
                      <a:pt x="167" y="766"/>
                    </a:lnTo>
                    <a:lnTo>
                      <a:pt x="156" y="766"/>
                    </a:lnTo>
                    <a:lnTo>
                      <a:pt x="140" y="763"/>
                    </a:lnTo>
                    <a:lnTo>
                      <a:pt x="123" y="759"/>
                    </a:lnTo>
                    <a:lnTo>
                      <a:pt x="105" y="753"/>
                    </a:lnTo>
                    <a:lnTo>
                      <a:pt x="87" y="743"/>
                    </a:lnTo>
                    <a:lnTo>
                      <a:pt x="68" y="732"/>
                    </a:lnTo>
                    <a:lnTo>
                      <a:pt x="51" y="718"/>
                    </a:lnTo>
                    <a:lnTo>
                      <a:pt x="34" y="700"/>
                    </a:lnTo>
                    <a:lnTo>
                      <a:pt x="21" y="679"/>
                    </a:lnTo>
                    <a:lnTo>
                      <a:pt x="10" y="652"/>
                    </a:lnTo>
                    <a:lnTo>
                      <a:pt x="3" y="621"/>
                    </a:lnTo>
                    <a:lnTo>
                      <a:pt x="0" y="586"/>
                    </a:lnTo>
                    <a:lnTo>
                      <a:pt x="4" y="526"/>
                    </a:lnTo>
                    <a:lnTo>
                      <a:pt x="16" y="466"/>
                    </a:lnTo>
                    <a:lnTo>
                      <a:pt x="33" y="408"/>
                    </a:lnTo>
                    <a:lnTo>
                      <a:pt x="57" y="352"/>
                    </a:lnTo>
                    <a:lnTo>
                      <a:pt x="88" y="299"/>
                    </a:lnTo>
                    <a:lnTo>
                      <a:pt x="125" y="248"/>
                    </a:lnTo>
                    <a:lnTo>
                      <a:pt x="167" y="200"/>
                    </a:lnTo>
                    <a:lnTo>
                      <a:pt x="216" y="158"/>
                    </a:lnTo>
                    <a:lnTo>
                      <a:pt x="270" y="119"/>
                    </a:lnTo>
                    <a:lnTo>
                      <a:pt x="328" y="84"/>
                    </a:lnTo>
                    <a:lnTo>
                      <a:pt x="391" y="55"/>
                    </a:lnTo>
                    <a:lnTo>
                      <a:pt x="460" y="32"/>
                    </a:lnTo>
                    <a:lnTo>
                      <a:pt x="532" y="14"/>
                    </a:lnTo>
                    <a:lnTo>
                      <a:pt x="608" y="4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3" name="Group 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4724400" y="3429000"/>
              <a:ext cx="441212" cy="342900"/>
              <a:chOff x="661" y="2313"/>
              <a:chExt cx="1297" cy="1008"/>
            </a:xfrm>
          </p:grpSpPr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661" y="2313"/>
                <a:ext cx="816" cy="1008"/>
              </a:xfrm>
              <a:custGeom>
                <a:avLst/>
                <a:gdLst/>
                <a:ahLst/>
                <a:cxnLst>
                  <a:cxn ang="0">
                    <a:pos x="1101" y="30"/>
                  </a:cxn>
                  <a:cxn ang="0">
                    <a:pos x="1300" y="147"/>
                  </a:cxn>
                  <a:cxn ang="0">
                    <a:pos x="1446" y="335"/>
                  </a:cxn>
                  <a:cxn ang="0">
                    <a:pos x="1567" y="609"/>
                  </a:cxn>
                  <a:cxn ang="0">
                    <a:pos x="1670" y="974"/>
                  </a:cxn>
                  <a:cxn ang="0">
                    <a:pos x="1711" y="1260"/>
                  </a:cxn>
                  <a:cxn ang="0">
                    <a:pos x="1718" y="1448"/>
                  </a:cxn>
                  <a:cxn ang="0">
                    <a:pos x="2049" y="655"/>
                  </a:cxn>
                  <a:cxn ang="0">
                    <a:pos x="2342" y="66"/>
                  </a:cxn>
                  <a:cxn ang="0">
                    <a:pos x="2391" y="51"/>
                  </a:cxn>
                  <a:cxn ang="0">
                    <a:pos x="2423" y="56"/>
                  </a:cxn>
                  <a:cxn ang="0">
                    <a:pos x="2449" y="94"/>
                  </a:cxn>
                  <a:cxn ang="0">
                    <a:pos x="2422" y="160"/>
                  </a:cxn>
                  <a:cxn ang="0">
                    <a:pos x="2372" y="255"/>
                  </a:cxn>
                  <a:cxn ang="0">
                    <a:pos x="2244" y="509"/>
                  </a:cxn>
                  <a:cxn ang="0">
                    <a:pos x="2071" y="888"/>
                  </a:cxn>
                  <a:cxn ang="0">
                    <a:pos x="1900" y="1296"/>
                  </a:cxn>
                  <a:cxn ang="0">
                    <a:pos x="1754" y="1685"/>
                  </a:cxn>
                  <a:cxn ang="0">
                    <a:pos x="1681" y="1996"/>
                  </a:cxn>
                  <a:cxn ang="0">
                    <a:pos x="1640" y="2223"/>
                  </a:cxn>
                  <a:cxn ang="0">
                    <a:pos x="1567" y="2549"/>
                  </a:cxn>
                  <a:cxn ang="0">
                    <a:pos x="1482" y="2854"/>
                  </a:cxn>
                  <a:cxn ang="0">
                    <a:pos x="1419" y="2990"/>
                  </a:cxn>
                  <a:cxn ang="0">
                    <a:pos x="1350" y="3021"/>
                  </a:cxn>
                  <a:cxn ang="0">
                    <a:pos x="1310" y="2961"/>
                  </a:cxn>
                  <a:cxn ang="0">
                    <a:pos x="1318" y="2847"/>
                  </a:cxn>
                  <a:cxn ang="0">
                    <a:pos x="1361" y="2648"/>
                  </a:cxn>
                  <a:cxn ang="0">
                    <a:pos x="1423" y="2397"/>
                  </a:cxn>
                  <a:cxn ang="0">
                    <a:pos x="1496" y="2133"/>
                  </a:cxn>
                  <a:cxn ang="0">
                    <a:pos x="1557" y="1930"/>
                  </a:cxn>
                  <a:cxn ang="0">
                    <a:pos x="1584" y="1828"/>
                  </a:cxn>
                  <a:cxn ang="0">
                    <a:pos x="1603" y="1675"/>
                  </a:cxn>
                  <a:cxn ang="0">
                    <a:pos x="1608" y="1457"/>
                  </a:cxn>
                  <a:cxn ang="0">
                    <a:pos x="1599" y="1269"/>
                  </a:cxn>
                  <a:cxn ang="0">
                    <a:pos x="1571" y="1053"/>
                  </a:cxn>
                  <a:cxn ang="0">
                    <a:pos x="1511" y="833"/>
                  </a:cxn>
                  <a:cxn ang="0">
                    <a:pos x="1412" y="630"/>
                  </a:cxn>
                  <a:cxn ang="0">
                    <a:pos x="1263" y="464"/>
                  </a:cxn>
                  <a:cxn ang="0">
                    <a:pos x="1052" y="359"/>
                  </a:cxn>
                  <a:cxn ang="0">
                    <a:pos x="838" y="334"/>
                  </a:cxn>
                  <a:cxn ang="0">
                    <a:pos x="751" y="340"/>
                  </a:cxn>
                  <a:cxn ang="0">
                    <a:pos x="611" y="370"/>
                  </a:cxn>
                  <a:cxn ang="0">
                    <a:pos x="442" y="443"/>
                  </a:cxn>
                  <a:cxn ang="0">
                    <a:pos x="275" y="581"/>
                  </a:cxn>
                  <a:cxn ang="0">
                    <a:pos x="136" y="798"/>
                  </a:cxn>
                  <a:cxn ang="0">
                    <a:pos x="76" y="891"/>
                  </a:cxn>
                  <a:cxn ang="0">
                    <a:pos x="17" y="878"/>
                  </a:cxn>
                  <a:cxn ang="0">
                    <a:pos x="1" y="819"/>
                  </a:cxn>
                  <a:cxn ang="0">
                    <a:pos x="46" y="683"/>
                  </a:cxn>
                  <a:cxn ang="0">
                    <a:pos x="147" y="495"/>
                  </a:cxn>
                  <a:cxn ang="0">
                    <a:pos x="302" y="295"/>
                  </a:cxn>
                  <a:cxn ang="0">
                    <a:pos x="510" y="122"/>
                  </a:cxn>
                  <a:cxn ang="0">
                    <a:pos x="767" y="16"/>
                  </a:cxn>
                </a:cxnLst>
                <a:rect l="0" t="0" r="r" b="b"/>
                <a:pathLst>
                  <a:path w="2449" h="3024">
                    <a:moveTo>
                      <a:pt x="914" y="0"/>
                    </a:moveTo>
                    <a:lnTo>
                      <a:pt x="981" y="4"/>
                    </a:lnTo>
                    <a:lnTo>
                      <a:pt x="1043" y="14"/>
                    </a:lnTo>
                    <a:lnTo>
                      <a:pt x="1101" y="30"/>
                    </a:lnTo>
                    <a:lnTo>
                      <a:pt x="1157" y="52"/>
                    </a:lnTo>
                    <a:lnTo>
                      <a:pt x="1208" y="79"/>
                    </a:lnTo>
                    <a:lnTo>
                      <a:pt x="1256" y="111"/>
                    </a:lnTo>
                    <a:lnTo>
                      <a:pt x="1300" y="147"/>
                    </a:lnTo>
                    <a:lnTo>
                      <a:pt x="1341" y="189"/>
                    </a:lnTo>
                    <a:lnTo>
                      <a:pt x="1379" y="234"/>
                    </a:lnTo>
                    <a:lnTo>
                      <a:pt x="1415" y="283"/>
                    </a:lnTo>
                    <a:lnTo>
                      <a:pt x="1446" y="335"/>
                    </a:lnTo>
                    <a:lnTo>
                      <a:pt x="1476" y="390"/>
                    </a:lnTo>
                    <a:lnTo>
                      <a:pt x="1503" y="448"/>
                    </a:lnTo>
                    <a:lnTo>
                      <a:pt x="1528" y="506"/>
                    </a:lnTo>
                    <a:lnTo>
                      <a:pt x="1567" y="609"/>
                    </a:lnTo>
                    <a:lnTo>
                      <a:pt x="1601" y="707"/>
                    </a:lnTo>
                    <a:lnTo>
                      <a:pt x="1629" y="800"/>
                    </a:lnTo>
                    <a:lnTo>
                      <a:pt x="1652" y="889"/>
                    </a:lnTo>
                    <a:lnTo>
                      <a:pt x="1670" y="974"/>
                    </a:lnTo>
                    <a:lnTo>
                      <a:pt x="1686" y="1053"/>
                    </a:lnTo>
                    <a:lnTo>
                      <a:pt x="1697" y="1128"/>
                    </a:lnTo>
                    <a:lnTo>
                      <a:pt x="1706" y="1197"/>
                    </a:lnTo>
                    <a:lnTo>
                      <a:pt x="1711" y="1260"/>
                    </a:lnTo>
                    <a:lnTo>
                      <a:pt x="1714" y="1316"/>
                    </a:lnTo>
                    <a:lnTo>
                      <a:pt x="1717" y="1366"/>
                    </a:lnTo>
                    <a:lnTo>
                      <a:pt x="1717" y="1410"/>
                    </a:lnTo>
                    <a:lnTo>
                      <a:pt x="1718" y="1448"/>
                    </a:lnTo>
                    <a:lnTo>
                      <a:pt x="1799" y="1247"/>
                    </a:lnTo>
                    <a:lnTo>
                      <a:pt x="1880" y="1048"/>
                    </a:lnTo>
                    <a:lnTo>
                      <a:pt x="1964" y="850"/>
                    </a:lnTo>
                    <a:lnTo>
                      <a:pt x="2049" y="655"/>
                    </a:lnTo>
                    <a:lnTo>
                      <a:pt x="2138" y="462"/>
                    </a:lnTo>
                    <a:lnTo>
                      <a:pt x="2232" y="271"/>
                    </a:lnTo>
                    <a:lnTo>
                      <a:pt x="2332" y="80"/>
                    </a:lnTo>
                    <a:lnTo>
                      <a:pt x="2342" y="66"/>
                    </a:lnTo>
                    <a:lnTo>
                      <a:pt x="2355" y="58"/>
                    </a:lnTo>
                    <a:lnTo>
                      <a:pt x="2368" y="53"/>
                    </a:lnTo>
                    <a:lnTo>
                      <a:pt x="2381" y="52"/>
                    </a:lnTo>
                    <a:lnTo>
                      <a:pt x="2391" y="51"/>
                    </a:lnTo>
                    <a:lnTo>
                      <a:pt x="2395" y="51"/>
                    </a:lnTo>
                    <a:lnTo>
                      <a:pt x="2403" y="52"/>
                    </a:lnTo>
                    <a:lnTo>
                      <a:pt x="2413" y="53"/>
                    </a:lnTo>
                    <a:lnTo>
                      <a:pt x="2423" y="56"/>
                    </a:lnTo>
                    <a:lnTo>
                      <a:pt x="2433" y="62"/>
                    </a:lnTo>
                    <a:lnTo>
                      <a:pt x="2442" y="69"/>
                    </a:lnTo>
                    <a:lnTo>
                      <a:pt x="2447" y="80"/>
                    </a:lnTo>
                    <a:lnTo>
                      <a:pt x="2449" y="94"/>
                    </a:lnTo>
                    <a:lnTo>
                      <a:pt x="2447" y="105"/>
                    </a:lnTo>
                    <a:lnTo>
                      <a:pt x="2442" y="119"/>
                    </a:lnTo>
                    <a:lnTo>
                      <a:pt x="2433" y="139"/>
                    </a:lnTo>
                    <a:lnTo>
                      <a:pt x="2422" y="160"/>
                    </a:lnTo>
                    <a:lnTo>
                      <a:pt x="2410" y="184"/>
                    </a:lnTo>
                    <a:lnTo>
                      <a:pt x="2398" y="208"/>
                    </a:lnTo>
                    <a:lnTo>
                      <a:pt x="2385" y="232"/>
                    </a:lnTo>
                    <a:lnTo>
                      <a:pt x="2372" y="255"/>
                    </a:lnTo>
                    <a:lnTo>
                      <a:pt x="2361" y="275"/>
                    </a:lnTo>
                    <a:lnTo>
                      <a:pt x="2324" y="347"/>
                    </a:lnTo>
                    <a:lnTo>
                      <a:pt x="2286" y="425"/>
                    </a:lnTo>
                    <a:lnTo>
                      <a:pt x="2244" y="509"/>
                    </a:lnTo>
                    <a:lnTo>
                      <a:pt x="2202" y="598"/>
                    </a:lnTo>
                    <a:lnTo>
                      <a:pt x="2159" y="692"/>
                    </a:lnTo>
                    <a:lnTo>
                      <a:pt x="2115" y="788"/>
                    </a:lnTo>
                    <a:lnTo>
                      <a:pt x="2071" y="888"/>
                    </a:lnTo>
                    <a:lnTo>
                      <a:pt x="2028" y="989"/>
                    </a:lnTo>
                    <a:lnTo>
                      <a:pt x="1984" y="1091"/>
                    </a:lnTo>
                    <a:lnTo>
                      <a:pt x="1940" y="1194"/>
                    </a:lnTo>
                    <a:lnTo>
                      <a:pt x="1900" y="1296"/>
                    </a:lnTo>
                    <a:lnTo>
                      <a:pt x="1860" y="1397"/>
                    </a:lnTo>
                    <a:lnTo>
                      <a:pt x="1822" y="1497"/>
                    </a:lnTo>
                    <a:lnTo>
                      <a:pt x="1786" y="1592"/>
                    </a:lnTo>
                    <a:lnTo>
                      <a:pt x="1754" y="1685"/>
                    </a:lnTo>
                    <a:lnTo>
                      <a:pt x="1725" y="1773"/>
                    </a:lnTo>
                    <a:lnTo>
                      <a:pt x="1704" y="1866"/>
                    </a:lnTo>
                    <a:lnTo>
                      <a:pt x="1689" y="1954"/>
                    </a:lnTo>
                    <a:lnTo>
                      <a:pt x="1681" y="1996"/>
                    </a:lnTo>
                    <a:lnTo>
                      <a:pt x="1674" y="2044"/>
                    </a:lnTo>
                    <a:lnTo>
                      <a:pt x="1664" y="2098"/>
                    </a:lnTo>
                    <a:lnTo>
                      <a:pt x="1655" y="2157"/>
                    </a:lnTo>
                    <a:lnTo>
                      <a:pt x="1640" y="2223"/>
                    </a:lnTo>
                    <a:lnTo>
                      <a:pt x="1626" y="2296"/>
                    </a:lnTo>
                    <a:lnTo>
                      <a:pt x="1609" y="2373"/>
                    </a:lnTo>
                    <a:lnTo>
                      <a:pt x="1589" y="2459"/>
                    </a:lnTo>
                    <a:lnTo>
                      <a:pt x="1567" y="2549"/>
                    </a:lnTo>
                    <a:lnTo>
                      <a:pt x="1541" y="2645"/>
                    </a:lnTo>
                    <a:lnTo>
                      <a:pt x="1513" y="2749"/>
                    </a:lnTo>
                    <a:lnTo>
                      <a:pt x="1497" y="2804"/>
                    </a:lnTo>
                    <a:lnTo>
                      <a:pt x="1482" y="2854"/>
                    </a:lnTo>
                    <a:lnTo>
                      <a:pt x="1466" y="2898"/>
                    </a:lnTo>
                    <a:lnTo>
                      <a:pt x="1450" y="2934"/>
                    </a:lnTo>
                    <a:lnTo>
                      <a:pt x="1435" y="2967"/>
                    </a:lnTo>
                    <a:lnTo>
                      <a:pt x="1419" y="2990"/>
                    </a:lnTo>
                    <a:lnTo>
                      <a:pt x="1404" y="3009"/>
                    </a:lnTo>
                    <a:lnTo>
                      <a:pt x="1385" y="3020"/>
                    </a:lnTo>
                    <a:lnTo>
                      <a:pt x="1367" y="3024"/>
                    </a:lnTo>
                    <a:lnTo>
                      <a:pt x="1350" y="3021"/>
                    </a:lnTo>
                    <a:lnTo>
                      <a:pt x="1335" y="3013"/>
                    </a:lnTo>
                    <a:lnTo>
                      <a:pt x="1324" y="2999"/>
                    </a:lnTo>
                    <a:lnTo>
                      <a:pt x="1316" y="2982"/>
                    </a:lnTo>
                    <a:lnTo>
                      <a:pt x="1310" y="2961"/>
                    </a:lnTo>
                    <a:lnTo>
                      <a:pt x="1308" y="2937"/>
                    </a:lnTo>
                    <a:lnTo>
                      <a:pt x="1310" y="2915"/>
                    </a:lnTo>
                    <a:lnTo>
                      <a:pt x="1313" y="2884"/>
                    </a:lnTo>
                    <a:lnTo>
                      <a:pt x="1318" y="2847"/>
                    </a:lnTo>
                    <a:lnTo>
                      <a:pt x="1327" y="2805"/>
                    </a:lnTo>
                    <a:lnTo>
                      <a:pt x="1337" y="2756"/>
                    </a:lnTo>
                    <a:lnTo>
                      <a:pt x="1348" y="2704"/>
                    </a:lnTo>
                    <a:lnTo>
                      <a:pt x="1361" y="2648"/>
                    </a:lnTo>
                    <a:lnTo>
                      <a:pt x="1375" y="2589"/>
                    </a:lnTo>
                    <a:lnTo>
                      <a:pt x="1391" y="2526"/>
                    </a:lnTo>
                    <a:lnTo>
                      <a:pt x="1406" y="2463"/>
                    </a:lnTo>
                    <a:lnTo>
                      <a:pt x="1423" y="2397"/>
                    </a:lnTo>
                    <a:lnTo>
                      <a:pt x="1442" y="2331"/>
                    </a:lnTo>
                    <a:lnTo>
                      <a:pt x="1460" y="2264"/>
                    </a:lnTo>
                    <a:lnTo>
                      <a:pt x="1477" y="2198"/>
                    </a:lnTo>
                    <a:lnTo>
                      <a:pt x="1496" y="2133"/>
                    </a:lnTo>
                    <a:lnTo>
                      <a:pt x="1514" y="2072"/>
                    </a:lnTo>
                    <a:lnTo>
                      <a:pt x="1533" y="2011"/>
                    </a:lnTo>
                    <a:lnTo>
                      <a:pt x="1550" y="1954"/>
                    </a:lnTo>
                    <a:lnTo>
                      <a:pt x="1557" y="1930"/>
                    </a:lnTo>
                    <a:lnTo>
                      <a:pt x="1564" y="1906"/>
                    </a:lnTo>
                    <a:lnTo>
                      <a:pt x="1571" y="1882"/>
                    </a:lnTo>
                    <a:lnTo>
                      <a:pt x="1578" y="1856"/>
                    </a:lnTo>
                    <a:lnTo>
                      <a:pt x="1584" y="1828"/>
                    </a:lnTo>
                    <a:lnTo>
                      <a:pt x="1591" y="1797"/>
                    </a:lnTo>
                    <a:lnTo>
                      <a:pt x="1595" y="1760"/>
                    </a:lnTo>
                    <a:lnTo>
                      <a:pt x="1599" y="1720"/>
                    </a:lnTo>
                    <a:lnTo>
                      <a:pt x="1603" y="1675"/>
                    </a:lnTo>
                    <a:lnTo>
                      <a:pt x="1606" y="1623"/>
                    </a:lnTo>
                    <a:lnTo>
                      <a:pt x="1608" y="1564"/>
                    </a:lnTo>
                    <a:lnTo>
                      <a:pt x="1608" y="1498"/>
                    </a:lnTo>
                    <a:lnTo>
                      <a:pt x="1608" y="1457"/>
                    </a:lnTo>
                    <a:lnTo>
                      <a:pt x="1608" y="1414"/>
                    </a:lnTo>
                    <a:lnTo>
                      <a:pt x="1605" y="1368"/>
                    </a:lnTo>
                    <a:lnTo>
                      <a:pt x="1603" y="1320"/>
                    </a:lnTo>
                    <a:lnTo>
                      <a:pt x="1599" y="1269"/>
                    </a:lnTo>
                    <a:lnTo>
                      <a:pt x="1595" y="1216"/>
                    </a:lnTo>
                    <a:lnTo>
                      <a:pt x="1588" y="1163"/>
                    </a:lnTo>
                    <a:lnTo>
                      <a:pt x="1581" y="1108"/>
                    </a:lnTo>
                    <a:lnTo>
                      <a:pt x="1571" y="1053"/>
                    </a:lnTo>
                    <a:lnTo>
                      <a:pt x="1560" y="999"/>
                    </a:lnTo>
                    <a:lnTo>
                      <a:pt x="1545" y="943"/>
                    </a:lnTo>
                    <a:lnTo>
                      <a:pt x="1530" y="888"/>
                    </a:lnTo>
                    <a:lnTo>
                      <a:pt x="1511" y="833"/>
                    </a:lnTo>
                    <a:lnTo>
                      <a:pt x="1491" y="780"/>
                    </a:lnTo>
                    <a:lnTo>
                      <a:pt x="1467" y="728"/>
                    </a:lnTo>
                    <a:lnTo>
                      <a:pt x="1442" y="678"/>
                    </a:lnTo>
                    <a:lnTo>
                      <a:pt x="1412" y="630"/>
                    </a:lnTo>
                    <a:lnTo>
                      <a:pt x="1381" y="584"/>
                    </a:lnTo>
                    <a:lnTo>
                      <a:pt x="1345" y="542"/>
                    </a:lnTo>
                    <a:lnTo>
                      <a:pt x="1306" y="501"/>
                    </a:lnTo>
                    <a:lnTo>
                      <a:pt x="1263" y="464"/>
                    </a:lnTo>
                    <a:lnTo>
                      <a:pt x="1216" y="432"/>
                    </a:lnTo>
                    <a:lnTo>
                      <a:pt x="1165" y="403"/>
                    </a:lnTo>
                    <a:lnTo>
                      <a:pt x="1111" y="379"/>
                    </a:lnTo>
                    <a:lnTo>
                      <a:pt x="1052" y="359"/>
                    </a:lnTo>
                    <a:lnTo>
                      <a:pt x="988" y="345"/>
                    </a:lnTo>
                    <a:lnTo>
                      <a:pt x="920" y="337"/>
                    </a:lnTo>
                    <a:lnTo>
                      <a:pt x="848" y="334"/>
                    </a:lnTo>
                    <a:lnTo>
                      <a:pt x="838" y="334"/>
                    </a:lnTo>
                    <a:lnTo>
                      <a:pt x="823" y="334"/>
                    </a:lnTo>
                    <a:lnTo>
                      <a:pt x="804" y="335"/>
                    </a:lnTo>
                    <a:lnTo>
                      <a:pt x="780" y="337"/>
                    </a:lnTo>
                    <a:lnTo>
                      <a:pt x="751" y="340"/>
                    </a:lnTo>
                    <a:lnTo>
                      <a:pt x="720" y="344"/>
                    </a:lnTo>
                    <a:lnTo>
                      <a:pt x="686" y="351"/>
                    </a:lnTo>
                    <a:lnTo>
                      <a:pt x="649" y="359"/>
                    </a:lnTo>
                    <a:lnTo>
                      <a:pt x="611" y="370"/>
                    </a:lnTo>
                    <a:lnTo>
                      <a:pt x="570" y="384"/>
                    </a:lnTo>
                    <a:lnTo>
                      <a:pt x="528" y="400"/>
                    </a:lnTo>
                    <a:lnTo>
                      <a:pt x="486" y="421"/>
                    </a:lnTo>
                    <a:lnTo>
                      <a:pt x="442" y="443"/>
                    </a:lnTo>
                    <a:lnTo>
                      <a:pt x="399" y="471"/>
                    </a:lnTo>
                    <a:lnTo>
                      <a:pt x="357" y="504"/>
                    </a:lnTo>
                    <a:lnTo>
                      <a:pt x="314" y="539"/>
                    </a:lnTo>
                    <a:lnTo>
                      <a:pt x="275" y="581"/>
                    </a:lnTo>
                    <a:lnTo>
                      <a:pt x="236" y="627"/>
                    </a:lnTo>
                    <a:lnTo>
                      <a:pt x="199" y="678"/>
                    </a:lnTo>
                    <a:lnTo>
                      <a:pt x="167" y="735"/>
                    </a:lnTo>
                    <a:lnTo>
                      <a:pt x="136" y="798"/>
                    </a:lnTo>
                    <a:lnTo>
                      <a:pt x="109" y="868"/>
                    </a:lnTo>
                    <a:lnTo>
                      <a:pt x="109" y="868"/>
                    </a:lnTo>
                    <a:lnTo>
                      <a:pt x="95" y="891"/>
                    </a:lnTo>
                    <a:lnTo>
                      <a:pt x="76" y="891"/>
                    </a:lnTo>
                    <a:lnTo>
                      <a:pt x="58" y="889"/>
                    </a:lnTo>
                    <a:lnTo>
                      <a:pt x="42" y="888"/>
                    </a:lnTo>
                    <a:lnTo>
                      <a:pt x="28" y="884"/>
                    </a:lnTo>
                    <a:lnTo>
                      <a:pt x="17" y="878"/>
                    </a:lnTo>
                    <a:lnTo>
                      <a:pt x="8" y="868"/>
                    </a:lnTo>
                    <a:lnTo>
                      <a:pt x="2" y="857"/>
                    </a:lnTo>
                    <a:lnTo>
                      <a:pt x="0" y="840"/>
                    </a:lnTo>
                    <a:lnTo>
                      <a:pt x="1" y="819"/>
                    </a:lnTo>
                    <a:lnTo>
                      <a:pt x="7" y="793"/>
                    </a:lnTo>
                    <a:lnTo>
                      <a:pt x="17" y="760"/>
                    </a:lnTo>
                    <a:lnTo>
                      <a:pt x="29" y="724"/>
                    </a:lnTo>
                    <a:lnTo>
                      <a:pt x="46" y="683"/>
                    </a:lnTo>
                    <a:lnTo>
                      <a:pt x="66" y="640"/>
                    </a:lnTo>
                    <a:lnTo>
                      <a:pt x="89" y="593"/>
                    </a:lnTo>
                    <a:lnTo>
                      <a:pt x="116" y="544"/>
                    </a:lnTo>
                    <a:lnTo>
                      <a:pt x="147" y="495"/>
                    </a:lnTo>
                    <a:lnTo>
                      <a:pt x="180" y="445"/>
                    </a:lnTo>
                    <a:lnTo>
                      <a:pt x="218" y="394"/>
                    </a:lnTo>
                    <a:lnTo>
                      <a:pt x="258" y="344"/>
                    </a:lnTo>
                    <a:lnTo>
                      <a:pt x="302" y="295"/>
                    </a:lnTo>
                    <a:lnTo>
                      <a:pt x="348" y="247"/>
                    </a:lnTo>
                    <a:lnTo>
                      <a:pt x="399" y="202"/>
                    </a:lnTo>
                    <a:lnTo>
                      <a:pt x="453" y="160"/>
                    </a:lnTo>
                    <a:lnTo>
                      <a:pt x="510" y="122"/>
                    </a:lnTo>
                    <a:lnTo>
                      <a:pt x="570" y="87"/>
                    </a:lnTo>
                    <a:lnTo>
                      <a:pt x="632" y="58"/>
                    </a:lnTo>
                    <a:lnTo>
                      <a:pt x="699" y="34"/>
                    </a:lnTo>
                    <a:lnTo>
                      <a:pt x="767" y="16"/>
                    </a:lnTo>
                    <a:lnTo>
                      <a:pt x="839" y="4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1559" y="2492"/>
                <a:ext cx="399" cy="721"/>
              </a:xfrm>
              <a:custGeom>
                <a:avLst/>
                <a:gdLst/>
                <a:ahLst/>
                <a:cxnLst>
                  <a:cxn ang="0">
                    <a:pos x="675" y="0"/>
                  </a:cxn>
                  <a:cxn ang="0">
                    <a:pos x="717" y="7"/>
                  </a:cxn>
                  <a:cxn ang="0">
                    <a:pos x="739" y="27"/>
                  </a:cxn>
                  <a:cxn ang="0">
                    <a:pos x="744" y="64"/>
                  </a:cxn>
                  <a:cxn ang="0">
                    <a:pos x="746" y="1895"/>
                  </a:cxn>
                  <a:cxn ang="0">
                    <a:pos x="746" y="1934"/>
                  </a:cxn>
                  <a:cxn ang="0">
                    <a:pos x="751" y="1968"/>
                  </a:cxn>
                  <a:cxn ang="0">
                    <a:pos x="767" y="1994"/>
                  </a:cxn>
                  <a:cxn ang="0">
                    <a:pos x="795" y="2015"/>
                  </a:cxn>
                  <a:cxn ang="0">
                    <a:pos x="842" y="2031"/>
                  </a:cxn>
                  <a:cxn ang="0">
                    <a:pos x="913" y="2041"/>
                  </a:cxn>
                  <a:cxn ang="0">
                    <a:pos x="1012" y="2046"/>
                  </a:cxn>
                  <a:cxn ang="0">
                    <a:pos x="1198" y="2046"/>
                  </a:cxn>
                  <a:cxn ang="0">
                    <a:pos x="1178" y="2161"/>
                  </a:cxn>
                  <a:cxn ang="0">
                    <a:pos x="1111" y="2160"/>
                  </a:cxn>
                  <a:cxn ang="0">
                    <a:pos x="1019" y="2159"/>
                  </a:cxn>
                  <a:cxn ang="0">
                    <a:pos x="913" y="2156"/>
                  </a:cxn>
                  <a:cxn ang="0">
                    <a:pos x="807" y="2151"/>
                  </a:cxn>
                  <a:cxn ang="0">
                    <a:pos x="709" y="2150"/>
                  </a:cxn>
                  <a:cxn ang="0">
                    <a:pos x="632" y="2149"/>
                  </a:cxn>
                  <a:cxn ang="0">
                    <a:pos x="577" y="2149"/>
                  </a:cxn>
                  <a:cxn ang="0">
                    <a:pos x="497" y="2150"/>
                  </a:cxn>
                  <a:cxn ang="0">
                    <a:pos x="398" y="2151"/>
                  </a:cxn>
                  <a:cxn ang="0">
                    <a:pos x="292" y="2156"/>
                  </a:cxn>
                  <a:cxn ang="0">
                    <a:pos x="188" y="2159"/>
                  </a:cxn>
                  <a:cxn ang="0">
                    <a:pos x="100" y="2160"/>
                  </a:cxn>
                  <a:cxn ang="0">
                    <a:pos x="39" y="2161"/>
                  </a:cxn>
                  <a:cxn ang="0">
                    <a:pos x="21" y="2046"/>
                  </a:cxn>
                  <a:cxn ang="0">
                    <a:pos x="207" y="2046"/>
                  </a:cxn>
                  <a:cxn ang="0">
                    <a:pos x="306" y="2041"/>
                  </a:cxn>
                  <a:cxn ang="0">
                    <a:pos x="377" y="2031"/>
                  </a:cxn>
                  <a:cxn ang="0">
                    <a:pos x="425" y="2015"/>
                  </a:cxn>
                  <a:cxn ang="0">
                    <a:pos x="453" y="1994"/>
                  </a:cxn>
                  <a:cxn ang="0">
                    <a:pos x="469" y="1968"/>
                  </a:cxn>
                  <a:cxn ang="0">
                    <a:pos x="473" y="1934"/>
                  </a:cxn>
                  <a:cxn ang="0">
                    <a:pos x="475" y="1895"/>
                  </a:cxn>
                  <a:cxn ang="0">
                    <a:pos x="415" y="265"/>
                  </a:cxn>
                  <a:cxn ang="0">
                    <a:pos x="292" y="300"/>
                  </a:cxn>
                  <a:cxn ang="0">
                    <a:pos x="173" y="317"/>
                  </a:cxn>
                  <a:cxn ang="0">
                    <a:pos x="72" y="324"/>
                  </a:cxn>
                  <a:cxn ang="0">
                    <a:pos x="0" y="325"/>
                  </a:cxn>
                  <a:cxn ang="0">
                    <a:pos x="34" y="209"/>
                  </a:cxn>
                  <a:cxn ang="0">
                    <a:pos x="117" y="207"/>
                  </a:cxn>
                  <a:cxn ang="0">
                    <a:pos x="217" y="198"/>
                  </a:cxn>
                  <a:cxn ang="0">
                    <a:pos x="323" y="177"/>
                  </a:cxn>
                  <a:cxn ang="0">
                    <a:pos x="434" y="140"/>
                  </a:cxn>
                  <a:cxn ang="0">
                    <a:pos x="543" y="83"/>
                  </a:cxn>
                  <a:cxn ang="0">
                    <a:pos x="642" y="0"/>
                  </a:cxn>
                </a:cxnLst>
                <a:rect l="0" t="0" r="r" b="b"/>
                <a:pathLst>
                  <a:path w="1198" h="2163">
                    <a:moveTo>
                      <a:pt x="642" y="0"/>
                    </a:moveTo>
                    <a:lnTo>
                      <a:pt x="675" y="0"/>
                    </a:lnTo>
                    <a:lnTo>
                      <a:pt x="699" y="3"/>
                    </a:lnTo>
                    <a:lnTo>
                      <a:pt x="717" y="7"/>
                    </a:lnTo>
                    <a:lnTo>
                      <a:pt x="730" y="14"/>
                    </a:lnTo>
                    <a:lnTo>
                      <a:pt x="739" y="27"/>
                    </a:lnTo>
                    <a:lnTo>
                      <a:pt x="743" y="42"/>
                    </a:lnTo>
                    <a:lnTo>
                      <a:pt x="744" y="64"/>
                    </a:lnTo>
                    <a:lnTo>
                      <a:pt x="746" y="94"/>
                    </a:lnTo>
                    <a:lnTo>
                      <a:pt x="746" y="1895"/>
                    </a:lnTo>
                    <a:lnTo>
                      <a:pt x="746" y="1916"/>
                    </a:lnTo>
                    <a:lnTo>
                      <a:pt x="746" y="1934"/>
                    </a:lnTo>
                    <a:lnTo>
                      <a:pt x="748" y="1952"/>
                    </a:lnTo>
                    <a:lnTo>
                      <a:pt x="751" y="1968"/>
                    </a:lnTo>
                    <a:lnTo>
                      <a:pt x="757" y="1982"/>
                    </a:lnTo>
                    <a:lnTo>
                      <a:pt x="767" y="1994"/>
                    </a:lnTo>
                    <a:lnTo>
                      <a:pt x="778" y="2006"/>
                    </a:lnTo>
                    <a:lnTo>
                      <a:pt x="795" y="2015"/>
                    </a:lnTo>
                    <a:lnTo>
                      <a:pt x="817" y="2024"/>
                    </a:lnTo>
                    <a:lnTo>
                      <a:pt x="842" y="2031"/>
                    </a:lnTo>
                    <a:lnTo>
                      <a:pt x="875" y="2036"/>
                    </a:lnTo>
                    <a:lnTo>
                      <a:pt x="913" y="2041"/>
                    </a:lnTo>
                    <a:lnTo>
                      <a:pt x="960" y="2043"/>
                    </a:lnTo>
                    <a:lnTo>
                      <a:pt x="1012" y="2046"/>
                    </a:lnTo>
                    <a:lnTo>
                      <a:pt x="1075" y="2046"/>
                    </a:lnTo>
                    <a:lnTo>
                      <a:pt x="1198" y="2046"/>
                    </a:lnTo>
                    <a:lnTo>
                      <a:pt x="1198" y="2163"/>
                    </a:lnTo>
                    <a:lnTo>
                      <a:pt x="1178" y="2161"/>
                    </a:lnTo>
                    <a:lnTo>
                      <a:pt x="1148" y="2161"/>
                    </a:lnTo>
                    <a:lnTo>
                      <a:pt x="1111" y="2160"/>
                    </a:lnTo>
                    <a:lnTo>
                      <a:pt x="1068" y="2160"/>
                    </a:lnTo>
                    <a:lnTo>
                      <a:pt x="1019" y="2159"/>
                    </a:lnTo>
                    <a:lnTo>
                      <a:pt x="967" y="2157"/>
                    </a:lnTo>
                    <a:lnTo>
                      <a:pt x="913" y="2156"/>
                    </a:lnTo>
                    <a:lnTo>
                      <a:pt x="859" y="2153"/>
                    </a:lnTo>
                    <a:lnTo>
                      <a:pt x="807" y="2151"/>
                    </a:lnTo>
                    <a:lnTo>
                      <a:pt x="756" y="2150"/>
                    </a:lnTo>
                    <a:lnTo>
                      <a:pt x="709" y="2150"/>
                    </a:lnTo>
                    <a:lnTo>
                      <a:pt x="668" y="2149"/>
                    </a:lnTo>
                    <a:lnTo>
                      <a:pt x="632" y="2149"/>
                    </a:lnTo>
                    <a:lnTo>
                      <a:pt x="607" y="2147"/>
                    </a:lnTo>
                    <a:lnTo>
                      <a:pt x="577" y="2149"/>
                    </a:lnTo>
                    <a:lnTo>
                      <a:pt x="540" y="2149"/>
                    </a:lnTo>
                    <a:lnTo>
                      <a:pt x="497" y="2150"/>
                    </a:lnTo>
                    <a:lnTo>
                      <a:pt x="449" y="2150"/>
                    </a:lnTo>
                    <a:lnTo>
                      <a:pt x="398" y="2151"/>
                    </a:lnTo>
                    <a:lnTo>
                      <a:pt x="346" y="2153"/>
                    </a:lnTo>
                    <a:lnTo>
                      <a:pt x="292" y="2156"/>
                    </a:lnTo>
                    <a:lnTo>
                      <a:pt x="239" y="2157"/>
                    </a:lnTo>
                    <a:lnTo>
                      <a:pt x="188" y="2159"/>
                    </a:lnTo>
                    <a:lnTo>
                      <a:pt x="143" y="2160"/>
                    </a:lnTo>
                    <a:lnTo>
                      <a:pt x="100" y="2160"/>
                    </a:lnTo>
                    <a:lnTo>
                      <a:pt x="66" y="2161"/>
                    </a:lnTo>
                    <a:lnTo>
                      <a:pt x="39" y="2161"/>
                    </a:lnTo>
                    <a:lnTo>
                      <a:pt x="21" y="2163"/>
                    </a:lnTo>
                    <a:lnTo>
                      <a:pt x="21" y="2046"/>
                    </a:lnTo>
                    <a:lnTo>
                      <a:pt x="146" y="2046"/>
                    </a:lnTo>
                    <a:lnTo>
                      <a:pt x="207" y="2046"/>
                    </a:lnTo>
                    <a:lnTo>
                      <a:pt x="261" y="2043"/>
                    </a:lnTo>
                    <a:lnTo>
                      <a:pt x="306" y="2041"/>
                    </a:lnTo>
                    <a:lnTo>
                      <a:pt x="344" y="2036"/>
                    </a:lnTo>
                    <a:lnTo>
                      <a:pt x="377" y="2031"/>
                    </a:lnTo>
                    <a:lnTo>
                      <a:pt x="404" y="2024"/>
                    </a:lnTo>
                    <a:lnTo>
                      <a:pt x="425" y="2015"/>
                    </a:lnTo>
                    <a:lnTo>
                      <a:pt x="441" y="2006"/>
                    </a:lnTo>
                    <a:lnTo>
                      <a:pt x="453" y="1994"/>
                    </a:lnTo>
                    <a:lnTo>
                      <a:pt x="462" y="1982"/>
                    </a:lnTo>
                    <a:lnTo>
                      <a:pt x="469" y="1968"/>
                    </a:lnTo>
                    <a:lnTo>
                      <a:pt x="472" y="1952"/>
                    </a:lnTo>
                    <a:lnTo>
                      <a:pt x="473" y="1934"/>
                    </a:lnTo>
                    <a:lnTo>
                      <a:pt x="475" y="1916"/>
                    </a:lnTo>
                    <a:lnTo>
                      <a:pt x="475" y="1895"/>
                    </a:lnTo>
                    <a:lnTo>
                      <a:pt x="475" y="238"/>
                    </a:lnTo>
                    <a:lnTo>
                      <a:pt x="415" y="265"/>
                    </a:lnTo>
                    <a:lnTo>
                      <a:pt x="353" y="285"/>
                    </a:lnTo>
                    <a:lnTo>
                      <a:pt x="292" y="300"/>
                    </a:lnTo>
                    <a:lnTo>
                      <a:pt x="231" y="310"/>
                    </a:lnTo>
                    <a:lnTo>
                      <a:pt x="173" y="317"/>
                    </a:lnTo>
                    <a:lnTo>
                      <a:pt x="119" y="323"/>
                    </a:lnTo>
                    <a:lnTo>
                      <a:pt x="72" y="324"/>
                    </a:lnTo>
                    <a:lnTo>
                      <a:pt x="31" y="325"/>
                    </a:lnTo>
                    <a:lnTo>
                      <a:pt x="0" y="325"/>
                    </a:lnTo>
                    <a:lnTo>
                      <a:pt x="0" y="209"/>
                    </a:lnTo>
                    <a:lnTo>
                      <a:pt x="34" y="209"/>
                    </a:lnTo>
                    <a:lnTo>
                      <a:pt x="73" y="209"/>
                    </a:lnTo>
                    <a:lnTo>
                      <a:pt x="117" y="207"/>
                    </a:lnTo>
                    <a:lnTo>
                      <a:pt x="166" y="203"/>
                    </a:lnTo>
                    <a:lnTo>
                      <a:pt x="217" y="198"/>
                    </a:lnTo>
                    <a:lnTo>
                      <a:pt x="269" y="189"/>
                    </a:lnTo>
                    <a:lnTo>
                      <a:pt x="323" y="177"/>
                    </a:lnTo>
                    <a:lnTo>
                      <a:pt x="378" y="161"/>
                    </a:lnTo>
                    <a:lnTo>
                      <a:pt x="434" y="140"/>
                    </a:lnTo>
                    <a:lnTo>
                      <a:pt x="489" y="114"/>
                    </a:lnTo>
                    <a:lnTo>
                      <a:pt x="543" y="83"/>
                    </a:lnTo>
                    <a:lnTo>
                      <a:pt x="594" y="45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" name="Group 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781800" y="3200400"/>
              <a:ext cx="441212" cy="342900"/>
              <a:chOff x="661" y="2313"/>
              <a:chExt cx="1297" cy="1008"/>
            </a:xfrm>
          </p:grpSpPr>
          <p:sp>
            <p:nvSpPr>
              <p:cNvPr id="47" name="Freeform 6"/>
              <p:cNvSpPr>
                <a:spLocks/>
              </p:cNvSpPr>
              <p:nvPr/>
            </p:nvSpPr>
            <p:spPr bwMode="auto">
              <a:xfrm>
                <a:off x="661" y="2313"/>
                <a:ext cx="816" cy="1008"/>
              </a:xfrm>
              <a:custGeom>
                <a:avLst/>
                <a:gdLst/>
                <a:ahLst/>
                <a:cxnLst>
                  <a:cxn ang="0">
                    <a:pos x="1101" y="30"/>
                  </a:cxn>
                  <a:cxn ang="0">
                    <a:pos x="1300" y="147"/>
                  </a:cxn>
                  <a:cxn ang="0">
                    <a:pos x="1446" y="335"/>
                  </a:cxn>
                  <a:cxn ang="0">
                    <a:pos x="1567" y="609"/>
                  </a:cxn>
                  <a:cxn ang="0">
                    <a:pos x="1670" y="974"/>
                  </a:cxn>
                  <a:cxn ang="0">
                    <a:pos x="1711" y="1260"/>
                  </a:cxn>
                  <a:cxn ang="0">
                    <a:pos x="1718" y="1448"/>
                  </a:cxn>
                  <a:cxn ang="0">
                    <a:pos x="2049" y="655"/>
                  </a:cxn>
                  <a:cxn ang="0">
                    <a:pos x="2342" y="66"/>
                  </a:cxn>
                  <a:cxn ang="0">
                    <a:pos x="2391" y="51"/>
                  </a:cxn>
                  <a:cxn ang="0">
                    <a:pos x="2423" y="56"/>
                  </a:cxn>
                  <a:cxn ang="0">
                    <a:pos x="2449" y="94"/>
                  </a:cxn>
                  <a:cxn ang="0">
                    <a:pos x="2422" y="160"/>
                  </a:cxn>
                  <a:cxn ang="0">
                    <a:pos x="2372" y="255"/>
                  </a:cxn>
                  <a:cxn ang="0">
                    <a:pos x="2244" y="509"/>
                  </a:cxn>
                  <a:cxn ang="0">
                    <a:pos x="2071" y="888"/>
                  </a:cxn>
                  <a:cxn ang="0">
                    <a:pos x="1900" y="1296"/>
                  </a:cxn>
                  <a:cxn ang="0">
                    <a:pos x="1754" y="1685"/>
                  </a:cxn>
                  <a:cxn ang="0">
                    <a:pos x="1681" y="1996"/>
                  </a:cxn>
                  <a:cxn ang="0">
                    <a:pos x="1640" y="2223"/>
                  </a:cxn>
                  <a:cxn ang="0">
                    <a:pos x="1567" y="2549"/>
                  </a:cxn>
                  <a:cxn ang="0">
                    <a:pos x="1482" y="2854"/>
                  </a:cxn>
                  <a:cxn ang="0">
                    <a:pos x="1419" y="2990"/>
                  </a:cxn>
                  <a:cxn ang="0">
                    <a:pos x="1350" y="3021"/>
                  </a:cxn>
                  <a:cxn ang="0">
                    <a:pos x="1310" y="2961"/>
                  </a:cxn>
                  <a:cxn ang="0">
                    <a:pos x="1318" y="2847"/>
                  </a:cxn>
                  <a:cxn ang="0">
                    <a:pos x="1361" y="2648"/>
                  </a:cxn>
                  <a:cxn ang="0">
                    <a:pos x="1423" y="2397"/>
                  </a:cxn>
                  <a:cxn ang="0">
                    <a:pos x="1496" y="2133"/>
                  </a:cxn>
                  <a:cxn ang="0">
                    <a:pos x="1557" y="1930"/>
                  </a:cxn>
                  <a:cxn ang="0">
                    <a:pos x="1584" y="1828"/>
                  </a:cxn>
                  <a:cxn ang="0">
                    <a:pos x="1603" y="1675"/>
                  </a:cxn>
                  <a:cxn ang="0">
                    <a:pos x="1608" y="1457"/>
                  </a:cxn>
                  <a:cxn ang="0">
                    <a:pos x="1599" y="1269"/>
                  </a:cxn>
                  <a:cxn ang="0">
                    <a:pos x="1571" y="1053"/>
                  </a:cxn>
                  <a:cxn ang="0">
                    <a:pos x="1511" y="833"/>
                  </a:cxn>
                  <a:cxn ang="0">
                    <a:pos x="1412" y="630"/>
                  </a:cxn>
                  <a:cxn ang="0">
                    <a:pos x="1263" y="464"/>
                  </a:cxn>
                  <a:cxn ang="0">
                    <a:pos x="1052" y="359"/>
                  </a:cxn>
                  <a:cxn ang="0">
                    <a:pos x="838" y="334"/>
                  </a:cxn>
                  <a:cxn ang="0">
                    <a:pos x="751" y="340"/>
                  </a:cxn>
                  <a:cxn ang="0">
                    <a:pos x="611" y="370"/>
                  </a:cxn>
                  <a:cxn ang="0">
                    <a:pos x="442" y="443"/>
                  </a:cxn>
                  <a:cxn ang="0">
                    <a:pos x="275" y="581"/>
                  </a:cxn>
                  <a:cxn ang="0">
                    <a:pos x="136" y="798"/>
                  </a:cxn>
                  <a:cxn ang="0">
                    <a:pos x="76" y="891"/>
                  </a:cxn>
                  <a:cxn ang="0">
                    <a:pos x="17" y="878"/>
                  </a:cxn>
                  <a:cxn ang="0">
                    <a:pos x="1" y="819"/>
                  </a:cxn>
                  <a:cxn ang="0">
                    <a:pos x="46" y="683"/>
                  </a:cxn>
                  <a:cxn ang="0">
                    <a:pos x="147" y="495"/>
                  </a:cxn>
                  <a:cxn ang="0">
                    <a:pos x="302" y="295"/>
                  </a:cxn>
                  <a:cxn ang="0">
                    <a:pos x="510" y="122"/>
                  </a:cxn>
                  <a:cxn ang="0">
                    <a:pos x="767" y="16"/>
                  </a:cxn>
                </a:cxnLst>
                <a:rect l="0" t="0" r="r" b="b"/>
                <a:pathLst>
                  <a:path w="2449" h="3024">
                    <a:moveTo>
                      <a:pt x="914" y="0"/>
                    </a:moveTo>
                    <a:lnTo>
                      <a:pt x="981" y="4"/>
                    </a:lnTo>
                    <a:lnTo>
                      <a:pt x="1043" y="14"/>
                    </a:lnTo>
                    <a:lnTo>
                      <a:pt x="1101" y="30"/>
                    </a:lnTo>
                    <a:lnTo>
                      <a:pt x="1157" y="52"/>
                    </a:lnTo>
                    <a:lnTo>
                      <a:pt x="1208" y="79"/>
                    </a:lnTo>
                    <a:lnTo>
                      <a:pt x="1256" y="111"/>
                    </a:lnTo>
                    <a:lnTo>
                      <a:pt x="1300" y="147"/>
                    </a:lnTo>
                    <a:lnTo>
                      <a:pt x="1341" y="189"/>
                    </a:lnTo>
                    <a:lnTo>
                      <a:pt x="1379" y="234"/>
                    </a:lnTo>
                    <a:lnTo>
                      <a:pt x="1415" y="283"/>
                    </a:lnTo>
                    <a:lnTo>
                      <a:pt x="1446" y="335"/>
                    </a:lnTo>
                    <a:lnTo>
                      <a:pt x="1476" y="390"/>
                    </a:lnTo>
                    <a:lnTo>
                      <a:pt x="1503" y="448"/>
                    </a:lnTo>
                    <a:lnTo>
                      <a:pt x="1528" y="506"/>
                    </a:lnTo>
                    <a:lnTo>
                      <a:pt x="1567" y="609"/>
                    </a:lnTo>
                    <a:lnTo>
                      <a:pt x="1601" y="707"/>
                    </a:lnTo>
                    <a:lnTo>
                      <a:pt x="1629" y="800"/>
                    </a:lnTo>
                    <a:lnTo>
                      <a:pt x="1652" y="889"/>
                    </a:lnTo>
                    <a:lnTo>
                      <a:pt x="1670" y="974"/>
                    </a:lnTo>
                    <a:lnTo>
                      <a:pt x="1686" y="1053"/>
                    </a:lnTo>
                    <a:lnTo>
                      <a:pt x="1697" y="1128"/>
                    </a:lnTo>
                    <a:lnTo>
                      <a:pt x="1706" y="1197"/>
                    </a:lnTo>
                    <a:lnTo>
                      <a:pt x="1711" y="1260"/>
                    </a:lnTo>
                    <a:lnTo>
                      <a:pt x="1714" y="1316"/>
                    </a:lnTo>
                    <a:lnTo>
                      <a:pt x="1717" y="1366"/>
                    </a:lnTo>
                    <a:lnTo>
                      <a:pt x="1717" y="1410"/>
                    </a:lnTo>
                    <a:lnTo>
                      <a:pt x="1718" y="1448"/>
                    </a:lnTo>
                    <a:lnTo>
                      <a:pt x="1799" y="1247"/>
                    </a:lnTo>
                    <a:lnTo>
                      <a:pt x="1880" y="1048"/>
                    </a:lnTo>
                    <a:lnTo>
                      <a:pt x="1964" y="850"/>
                    </a:lnTo>
                    <a:lnTo>
                      <a:pt x="2049" y="655"/>
                    </a:lnTo>
                    <a:lnTo>
                      <a:pt x="2138" y="462"/>
                    </a:lnTo>
                    <a:lnTo>
                      <a:pt x="2232" y="271"/>
                    </a:lnTo>
                    <a:lnTo>
                      <a:pt x="2332" y="80"/>
                    </a:lnTo>
                    <a:lnTo>
                      <a:pt x="2342" y="66"/>
                    </a:lnTo>
                    <a:lnTo>
                      <a:pt x="2355" y="58"/>
                    </a:lnTo>
                    <a:lnTo>
                      <a:pt x="2368" y="53"/>
                    </a:lnTo>
                    <a:lnTo>
                      <a:pt x="2381" y="52"/>
                    </a:lnTo>
                    <a:lnTo>
                      <a:pt x="2391" y="51"/>
                    </a:lnTo>
                    <a:lnTo>
                      <a:pt x="2395" y="51"/>
                    </a:lnTo>
                    <a:lnTo>
                      <a:pt x="2403" y="52"/>
                    </a:lnTo>
                    <a:lnTo>
                      <a:pt x="2413" y="53"/>
                    </a:lnTo>
                    <a:lnTo>
                      <a:pt x="2423" y="56"/>
                    </a:lnTo>
                    <a:lnTo>
                      <a:pt x="2433" y="62"/>
                    </a:lnTo>
                    <a:lnTo>
                      <a:pt x="2442" y="69"/>
                    </a:lnTo>
                    <a:lnTo>
                      <a:pt x="2447" y="80"/>
                    </a:lnTo>
                    <a:lnTo>
                      <a:pt x="2449" y="94"/>
                    </a:lnTo>
                    <a:lnTo>
                      <a:pt x="2447" y="105"/>
                    </a:lnTo>
                    <a:lnTo>
                      <a:pt x="2442" y="119"/>
                    </a:lnTo>
                    <a:lnTo>
                      <a:pt x="2433" y="139"/>
                    </a:lnTo>
                    <a:lnTo>
                      <a:pt x="2422" y="160"/>
                    </a:lnTo>
                    <a:lnTo>
                      <a:pt x="2410" y="184"/>
                    </a:lnTo>
                    <a:lnTo>
                      <a:pt x="2398" y="208"/>
                    </a:lnTo>
                    <a:lnTo>
                      <a:pt x="2385" y="232"/>
                    </a:lnTo>
                    <a:lnTo>
                      <a:pt x="2372" y="255"/>
                    </a:lnTo>
                    <a:lnTo>
                      <a:pt x="2361" y="275"/>
                    </a:lnTo>
                    <a:lnTo>
                      <a:pt x="2324" y="347"/>
                    </a:lnTo>
                    <a:lnTo>
                      <a:pt x="2286" y="425"/>
                    </a:lnTo>
                    <a:lnTo>
                      <a:pt x="2244" y="509"/>
                    </a:lnTo>
                    <a:lnTo>
                      <a:pt x="2202" y="598"/>
                    </a:lnTo>
                    <a:lnTo>
                      <a:pt x="2159" y="692"/>
                    </a:lnTo>
                    <a:lnTo>
                      <a:pt x="2115" y="788"/>
                    </a:lnTo>
                    <a:lnTo>
                      <a:pt x="2071" y="888"/>
                    </a:lnTo>
                    <a:lnTo>
                      <a:pt x="2028" y="989"/>
                    </a:lnTo>
                    <a:lnTo>
                      <a:pt x="1984" y="1091"/>
                    </a:lnTo>
                    <a:lnTo>
                      <a:pt x="1940" y="1194"/>
                    </a:lnTo>
                    <a:lnTo>
                      <a:pt x="1900" y="1296"/>
                    </a:lnTo>
                    <a:lnTo>
                      <a:pt x="1860" y="1397"/>
                    </a:lnTo>
                    <a:lnTo>
                      <a:pt x="1822" y="1497"/>
                    </a:lnTo>
                    <a:lnTo>
                      <a:pt x="1786" y="1592"/>
                    </a:lnTo>
                    <a:lnTo>
                      <a:pt x="1754" y="1685"/>
                    </a:lnTo>
                    <a:lnTo>
                      <a:pt x="1725" y="1773"/>
                    </a:lnTo>
                    <a:lnTo>
                      <a:pt x="1704" y="1866"/>
                    </a:lnTo>
                    <a:lnTo>
                      <a:pt x="1689" y="1954"/>
                    </a:lnTo>
                    <a:lnTo>
                      <a:pt x="1681" y="1996"/>
                    </a:lnTo>
                    <a:lnTo>
                      <a:pt x="1674" y="2044"/>
                    </a:lnTo>
                    <a:lnTo>
                      <a:pt x="1664" y="2098"/>
                    </a:lnTo>
                    <a:lnTo>
                      <a:pt x="1655" y="2157"/>
                    </a:lnTo>
                    <a:lnTo>
                      <a:pt x="1640" y="2223"/>
                    </a:lnTo>
                    <a:lnTo>
                      <a:pt x="1626" y="2296"/>
                    </a:lnTo>
                    <a:lnTo>
                      <a:pt x="1609" y="2373"/>
                    </a:lnTo>
                    <a:lnTo>
                      <a:pt x="1589" y="2459"/>
                    </a:lnTo>
                    <a:lnTo>
                      <a:pt x="1567" y="2549"/>
                    </a:lnTo>
                    <a:lnTo>
                      <a:pt x="1541" y="2645"/>
                    </a:lnTo>
                    <a:lnTo>
                      <a:pt x="1513" y="2749"/>
                    </a:lnTo>
                    <a:lnTo>
                      <a:pt x="1497" y="2804"/>
                    </a:lnTo>
                    <a:lnTo>
                      <a:pt x="1482" y="2854"/>
                    </a:lnTo>
                    <a:lnTo>
                      <a:pt x="1466" y="2898"/>
                    </a:lnTo>
                    <a:lnTo>
                      <a:pt x="1450" y="2934"/>
                    </a:lnTo>
                    <a:lnTo>
                      <a:pt x="1435" y="2967"/>
                    </a:lnTo>
                    <a:lnTo>
                      <a:pt x="1419" y="2990"/>
                    </a:lnTo>
                    <a:lnTo>
                      <a:pt x="1404" y="3009"/>
                    </a:lnTo>
                    <a:lnTo>
                      <a:pt x="1385" y="3020"/>
                    </a:lnTo>
                    <a:lnTo>
                      <a:pt x="1367" y="3024"/>
                    </a:lnTo>
                    <a:lnTo>
                      <a:pt x="1350" y="3021"/>
                    </a:lnTo>
                    <a:lnTo>
                      <a:pt x="1335" y="3013"/>
                    </a:lnTo>
                    <a:lnTo>
                      <a:pt x="1324" y="2999"/>
                    </a:lnTo>
                    <a:lnTo>
                      <a:pt x="1316" y="2982"/>
                    </a:lnTo>
                    <a:lnTo>
                      <a:pt x="1310" y="2961"/>
                    </a:lnTo>
                    <a:lnTo>
                      <a:pt x="1308" y="2937"/>
                    </a:lnTo>
                    <a:lnTo>
                      <a:pt x="1310" y="2915"/>
                    </a:lnTo>
                    <a:lnTo>
                      <a:pt x="1313" y="2884"/>
                    </a:lnTo>
                    <a:lnTo>
                      <a:pt x="1318" y="2847"/>
                    </a:lnTo>
                    <a:lnTo>
                      <a:pt x="1327" y="2805"/>
                    </a:lnTo>
                    <a:lnTo>
                      <a:pt x="1337" y="2756"/>
                    </a:lnTo>
                    <a:lnTo>
                      <a:pt x="1348" y="2704"/>
                    </a:lnTo>
                    <a:lnTo>
                      <a:pt x="1361" y="2648"/>
                    </a:lnTo>
                    <a:lnTo>
                      <a:pt x="1375" y="2589"/>
                    </a:lnTo>
                    <a:lnTo>
                      <a:pt x="1391" y="2526"/>
                    </a:lnTo>
                    <a:lnTo>
                      <a:pt x="1406" y="2463"/>
                    </a:lnTo>
                    <a:lnTo>
                      <a:pt x="1423" y="2397"/>
                    </a:lnTo>
                    <a:lnTo>
                      <a:pt x="1442" y="2331"/>
                    </a:lnTo>
                    <a:lnTo>
                      <a:pt x="1460" y="2264"/>
                    </a:lnTo>
                    <a:lnTo>
                      <a:pt x="1477" y="2198"/>
                    </a:lnTo>
                    <a:lnTo>
                      <a:pt x="1496" y="2133"/>
                    </a:lnTo>
                    <a:lnTo>
                      <a:pt x="1514" y="2072"/>
                    </a:lnTo>
                    <a:lnTo>
                      <a:pt x="1533" y="2011"/>
                    </a:lnTo>
                    <a:lnTo>
                      <a:pt x="1550" y="1954"/>
                    </a:lnTo>
                    <a:lnTo>
                      <a:pt x="1557" y="1930"/>
                    </a:lnTo>
                    <a:lnTo>
                      <a:pt x="1564" y="1906"/>
                    </a:lnTo>
                    <a:lnTo>
                      <a:pt x="1571" y="1882"/>
                    </a:lnTo>
                    <a:lnTo>
                      <a:pt x="1578" y="1856"/>
                    </a:lnTo>
                    <a:lnTo>
                      <a:pt x="1584" y="1828"/>
                    </a:lnTo>
                    <a:lnTo>
                      <a:pt x="1591" y="1797"/>
                    </a:lnTo>
                    <a:lnTo>
                      <a:pt x="1595" y="1760"/>
                    </a:lnTo>
                    <a:lnTo>
                      <a:pt x="1599" y="1720"/>
                    </a:lnTo>
                    <a:lnTo>
                      <a:pt x="1603" y="1675"/>
                    </a:lnTo>
                    <a:lnTo>
                      <a:pt x="1606" y="1623"/>
                    </a:lnTo>
                    <a:lnTo>
                      <a:pt x="1608" y="1564"/>
                    </a:lnTo>
                    <a:lnTo>
                      <a:pt x="1608" y="1498"/>
                    </a:lnTo>
                    <a:lnTo>
                      <a:pt x="1608" y="1457"/>
                    </a:lnTo>
                    <a:lnTo>
                      <a:pt x="1608" y="1414"/>
                    </a:lnTo>
                    <a:lnTo>
                      <a:pt x="1605" y="1368"/>
                    </a:lnTo>
                    <a:lnTo>
                      <a:pt x="1603" y="1320"/>
                    </a:lnTo>
                    <a:lnTo>
                      <a:pt x="1599" y="1269"/>
                    </a:lnTo>
                    <a:lnTo>
                      <a:pt x="1595" y="1216"/>
                    </a:lnTo>
                    <a:lnTo>
                      <a:pt x="1588" y="1163"/>
                    </a:lnTo>
                    <a:lnTo>
                      <a:pt x="1581" y="1108"/>
                    </a:lnTo>
                    <a:lnTo>
                      <a:pt x="1571" y="1053"/>
                    </a:lnTo>
                    <a:lnTo>
                      <a:pt x="1560" y="999"/>
                    </a:lnTo>
                    <a:lnTo>
                      <a:pt x="1545" y="943"/>
                    </a:lnTo>
                    <a:lnTo>
                      <a:pt x="1530" y="888"/>
                    </a:lnTo>
                    <a:lnTo>
                      <a:pt x="1511" y="833"/>
                    </a:lnTo>
                    <a:lnTo>
                      <a:pt x="1491" y="780"/>
                    </a:lnTo>
                    <a:lnTo>
                      <a:pt x="1467" y="728"/>
                    </a:lnTo>
                    <a:lnTo>
                      <a:pt x="1442" y="678"/>
                    </a:lnTo>
                    <a:lnTo>
                      <a:pt x="1412" y="630"/>
                    </a:lnTo>
                    <a:lnTo>
                      <a:pt x="1381" y="584"/>
                    </a:lnTo>
                    <a:lnTo>
                      <a:pt x="1345" y="542"/>
                    </a:lnTo>
                    <a:lnTo>
                      <a:pt x="1306" y="501"/>
                    </a:lnTo>
                    <a:lnTo>
                      <a:pt x="1263" y="464"/>
                    </a:lnTo>
                    <a:lnTo>
                      <a:pt x="1216" y="432"/>
                    </a:lnTo>
                    <a:lnTo>
                      <a:pt x="1165" y="403"/>
                    </a:lnTo>
                    <a:lnTo>
                      <a:pt x="1111" y="379"/>
                    </a:lnTo>
                    <a:lnTo>
                      <a:pt x="1052" y="359"/>
                    </a:lnTo>
                    <a:lnTo>
                      <a:pt x="988" y="345"/>
                    </a:lnTo>
                    <a:lnTo>
                      <a:pt x="920" y="337"/>
                    </a:lnTo>
                    <a:lnTo>
                      <a:pt x="848" y="334"/>
                    </a:lnTo>
                    <a:lnTo>
                      <a:pt x="838" y="334"/>
                    </a:lnTo>
                    <a:lnTo>
                      <a:pt x="823" y="334"/>
                    </a:lnTo>
                    <a:lnTo>
                      <a:pt x="804" y="335"/>
                    </a:lnTo>
                    <a:lnTo>
                      <a:pt x="780" y="337"/>
                    </a:lnTo>
                    <a:lnTo>
                      <a:pt x="751" y="340"/>
                    </a:lnTo>
                    <a:lnTo>
                      <a:pt x="720" y="344"/>
                    </a:lnTo>
                    <a:lnTo>
                      <a:pt x="686" y="351"/>
                    </a:lnTo>
                    <a:lnTo>
                      <a:pt x="649" y="359"/>
                    </a:lnTo>
                    <a:lnTo>
                      <a:pt x="611" y="370"/>
                    </a:lnTo>
                    <a:lnTo>
                      <a:pt x="570" y="384"/>
                    </a:lnTo>
                    <a:lnTo>
                      <a:pt x="528" y="400"/>
                    </a:lnTo>
                    <a:lnTo>
                      <a:pt x="486" y="421"/>
                    </a:lnTo>
                    <a:lnTo>
                      <a:pt x="442" y="443"/>
                    </a:lnTo>
                    <a:lnTo>
                      <a:pt x="399" y="471"/>
                    </a:lnTo>
                    <a:lnTo>
                      <a:pt x="357" y="504"/>
                    </a:lnTo>
                    <a:lnTo>
                      <a:pt x="314" y="539"/>
                    </a:lnTo>
                    <a:lnTo>
                      <a:pt x="275" y="581"/>
                    </a:lnTo>
                    <a:lnTo>
                      <a:pt x="236" y="627"/>
                    </a:lnTo>
                    <a:lnTo>
                      <a:pt x="199" y="678"/>
                    </a:lnTo>
                    <a:lnTo>
                      <a:pt x="167" y="735"/>
                    </a:lnTo>
                    <a:lnTo>
                      <a:pt x="136" y="798"/>
                    </a:lnTo>
                    <a:lnTo>
                      <a:pt x="109" y="868"/>
                    </a:lnTo>
                    <a:lnTo>
                      <a:pt x="109" y="868"/>
                    </a:lnTo>
                    <a:lnTo>
                      <a:pt x="95" y="891"/>
                    </a:lnTo>
                    <a:lnTo>
                      <a:pt x="76" y="891"/>
                    </a:lnTo>
                    <a:lnTo>
                      <a:pt x="58" y="889"/>
                    </a:lnTo>
                    <a:lnTo>
                      <a:pt x="42" y="888"/>
                    </a:lnTo>
                    <a:lnTo>
                      <a:pt x="28" y="884"/>
                    </a:lnTo>
                    <a:lnTo>
                      <a:pt x="17" y="878"/>
                    </a:lnTo>
                    <a:lnTo>
                      <a:pt x="8" y="868"/>
                    </a:lnTo>
                    <a:lnTo>
                      <a:pt x="2" y="857"/>
                    </a:lnTo>
                    <a:lnTo>
                      <a:pt x="0" y="840"/>
                    </a:lnTo>
                    <a:lnTo>
                      <a:pt x="1" y="819"/>
                    </a:lnTo>
                    <a:lnTo>
                      <a:pt x="7" y="793"/>
                    </a:lnTo>
                    <a:lnTo>
                      <a:pt x="17" y="760"/>
                    </a:lnTo>
                    <a:lnTo>
                      <a:pt x="29" y="724"/>
                    </a:lnTo>
                    <a:lnTo>
                      <a:pt x="46" y="683"/>
                    </a:lnTo>
                    <a:lnTo>
                      <a:pt x="66" y="640"/>
                    </a:lnTo>
                    <a:lnTo>
                      <a:pt x="89" y="593"/>
                    </a:lnTo>
                    <a:lnTo>
                      <a:pt x="116" y="544"/>
                    </a:lnTo>
                    <a:lnTo>
                      <a:pt x="147" y="495"/>
                    </a:lnTo>
                    <a:lnTo>
                      <a:pt x="180" y="445"/>
                    </a:lnTo>
                    <a:lnTo>
                      <a:pt x="218" y="394"/>
                    </a:lnTo>
                    <a:lnTo>
                      <a:pt x="258" y="344"/>
                    </a:lnTo>
                    <a:lnTo>
                      <a:pt x="302" y="295"/>
                    </a:lnTo>
                    <a:lnTo>
                      <a:pt x="348" y="247"/>
                    </a:lnTo>
                    <a:lnTo>
                      <a:pt x="399" y="202"/>
                    </a:lnTo>
                    <a:lnTo>
                      <a:pt x="453" y="160"/>
                    </a:lnTo>
                    <a:lnTo>
                      <a:pt x="510" y="122"/>
                    </a:lnTo>
                    <a:lnTo>
                      <a:pt x="570" y="87"/>
                    </a:lnTo>
                    <a:lnTo>
                      <a:pt x="632" y="58"/>
                    </a:lnTo>
                    <a:lnTo>
                      <a:pt x="699" y="34"/>
                    </a:lnTo>
                    <a:lnTo>
                      <a:pt x="767" y="16"/>
                    </a:lnTo>
                    <a:lnTo>
                      <a:pt x="839" y="4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>
                <a:off x="1559" y="2492"/>
                <a:ext cx="399" cy="721"/>
              </a:xfrm>
              <a:custGeom>
                <a:avLst/>
                <a:gdLst/>
                <a:ahLst/>
                <a:cxnLst>
                  <a:cxn ang="0">
                    <a:pos x="675" y="0"/>
                  </a:cxn>
                  <a:cxn ang="0">
                    <a:pos x="717" y="7"/>
                  </a:cxn>
                  <a:cxn ang="0">
                    <a:pos x="739" y="27"/>
                  </a:cxn>
                  <a:cxn ang="0">
                    <a:pos x="744" y="64"/>
                  </a:cxn>
                  <a:cxn ang="0">
                    <a:pos x="746" y="1895"/>
                  </a:cxn>
                  <a:cxn ang="0">
                    <a:pos x="746" y="1934"/>
                  </a:cxn>
                  <a:cxn ang="0">
                    <a:pos x="751" y="1968"/>
                  </a:cxn>
                  <a:cxn ang="0">
                    <a:pos x="767" y="1994"/>
                  </a:cxn>
                  <a:cxn ang="0">
                    <a:pos x="795" y="2015"/>
                  </a:cxn>
                  <a:cxn ang="0">
                    <a:pos x="842" y="2031"/>
                  </a:cxn>
                  <a:cxn ang="0">
                    <a:pos x="913" y="2041"/>
                  </a:cxn>
                  <a:cxn ang="0">
                    <a:pos x="1012" y="2046"/>
                  </a:cxn>
                  <a:cxn ang="0">
                    <a:pos x="1198" y="2046"/>
                  </a:cxn>
                  <a:cxn ang="0">
                    <a:pos x="1178" y="2161"/>
                  </a:cxn>
                  <a:cxn ang="0">
                    <a:pos x="1111" y="2160"/>
                  </a:cxn>
                  <a:cxn ang="0">
                    <a:pos x="1019" y="2159"/>
                  </a:cxn>
                  <a:cxn ang="0">
                    <a:pos x="913" y="2156"/>
                  </a:cxn>
                  <a:cxn ang="0">
                    <a:pos x="807" y="2151"/>
                  </a:cxn>
                  <a:cxn ang="0">
                    <a:pos x="709" y="2150"/>
                  </a:cxn>
                  <a:cxn ang="0">
                    <a:pos x="632" y="2149"/>
                  </a:cxn>
                  <a:cxn ang="0">
                    <a:pos x="577" y="2149"/>
                  </a:cxn>
                  <a:cxn ang="0">
                    <a:pos x="497" y="2150"/>
                  </a:cxn>
                  <a:cxn ang="0">
                    <a:pos x="398" y="2151"/>
                  </a:cxn>
                  <a:cxn ang="0">
                    <a:pos x="292" y="2156"/>
                  </a:cxn>
                  <a:cxn ang="0">
                    <a:pos x="188" y="2159"/>
                  </a:cxn>
                  <a:cxn ang="0">
                    <a:pos x="100" y="2160"/>
                  </a:cxn>
                  <a:cxn ang="0">
                    <a:pos x="39" y="2161"/>
                  </a:cxn>
                  <a:cxn ang="0">
                    <a:pos x="21" y="2046"/>
                  </a:cxn>
                  <a:cxn ang="0">
                    <a:pos x="207" y="2046"/>
                  </a:cxn>
                  <a:cxn ang="0">
                    <a:pos x="306" y="2041"/>
                  </a:cxn>
                  <a:cxn ang="0">
                    <a:pos x="377" y="2031"/>
                  </a:cxn>
                  <a:cxn ang="0">
                    <a:pos x="425" y="2015"/>
                  </a:cxn>
                  <a:cxn ang="0">
                    <a:pos x="453" y="1994"/>
                  </a:cxn>
                  <a:cxn ang="0">
                    <a:pos x="469" y="1968"/>
                  </a:cxn>
                  <a:cxn ang="0">
                    <a:pos x="473" y="1934"/>
                  </a:cxn>
                  <a:cxn ang="0">
                    <a:pos x="475" y="1895"/>
                  </a:cxn>
                  <a:cxn ang="0">
                    <a:pos x="415" y="265"/>
                  </a:cxn>
                  <a:cxn ang="0">
                    <a:pos x="292" y="300"/>
                  </a:cxn>
                  <a:cxn ang="0">
                    <a:pos x="173" y="317"/>
                  </a:cxn>
                  <a:cxn ang="0">
                    <a:pos x="72" y="324"/>
                  </a:cxn>
                  <a:cxn ang="0">
                    <a:pos x="0" y="325"/>
                  </a:cxn>
                  <a:cxn ang="0">
                    <a:pos x="34" y="209"/>
                  </a:cxn>
                  <a:cxn ang="0">
                    <a:pos x="117" y="207"/>
                  </a:cxn>
                  <a:cxn ang="0">
                    <a:pos x="217" y="198"/>
                  </a:cxn>
                  <a:cxn ang="0">
                    <a:pos x="323" y="177"/>
                  </a:cxn>
                  <a:cxn ang="0">
                    <a:pos x="434" y="140"/>
                  </a:cxn>
                  <a:cxn ang="0">
                    <a:pos x="543" y="83"/>
                  </a:cxn>
                  <a:cxn ang="0">
                    <a:pos x="642" y="0"/>
                  </a:cxn>
                </a:cxnLst>
                <a:rect l="0" t="0" r="r" b="b"/>
                <a:pathLst>
                  <a:path w="1198" h="2163">
                    <a:moveTo>
                      <a:pt x="642" y="0"/>
                    </a:moveTo>
                    <a:lnTo>
                      <a:pt x="675" y="0"/>
                    </a:lnTo>
                    <a:lnTo>
                      <a:pt x="699" y="3"/>
                    </a:lnTo>
                    <a:lnTo>
                      <a:pt x="717" y="7"/>
                    </a:lnTo>
                    <a:lnTo>
                      <a:pt x="730" y="14"/>
                    </a:lnTo>
                    <a:lnTo>
                      <a:pt x="739" y="27"/>
                    </a:lnTo>
                    <a:lnTo>
                      <a:pt x="743" y="42"/>
                    </a:lnTo>
                    <a:lnTo>
                      <a:pt x="744" y="64"/>
                    </a:lnTo>
                    <a:lnTo>
                      <a:pt x="746" y="94"/>
                    </a:lnTo>
                    <a:lnTo>
                      <a:pt x="746" y="1895"/>
                    </a:lnTo>
                    <a:lnTo>
                      <a:pt x="746" y="1916"/>
                    </a:lnTo>
                    <a:lnTo>
                      <a:pt x="746" y="1934"/>
                    </a:lnTo>
                    <a:lnTo>
                      <a:pt x="748" y="1952"/>
                    </a:lnTo>
                    <a:lnTo>
                      <a:pt x="751" y="1968"/>
                    </a:lnTo>
                    <a:lnTo>
                      <a:pt x="757" y="1982"/>
                    </a:lnTo>
                    <a:lnTo>
                      <a:pt x="767" y="1994"/>
                    </a:lnTo>
                    <a:lnTo>
                      <a:pt x="778" y="2006"/>
                    </a:lnTo>
                    <a:lnTo>
                      <a:pt x="795" y="2015"/>
                    </a:lnTo>
                    <a:lnTo>
                      <a:pt x="817" y="2024"/>
                    </a:lnTo>
                    <a:lnTo>
                      <a:pt x="842" y="2031"/>
                    </a:lnTo>
                    <a:lnTo>
                      <a:pt x="875" y="2036"/>
                    </a:lnTo>
                    <a:lnTo>
                      <a:pt x="913" y="2041"/>
                    </a:lnTo>
                    <a:lnTo>
                      <a:pt x="960" y="2043"/>
                    </a:lnTo>
                    <a:lnTo>
                      <a:pt x="1012" y="2046"/>
                    </a:lnTo>
                    <a:lnTo>
                      <a:pt x="1075" y="2046"/>
                    </a:lnTo>
                    <a:lnTo>
                      <a:pt x="1198" y="2046"/>
                    </a:lnTo>
                    <a:lnTo>
                      <a:pt x="1198" y="2163"/>
                    </a:lnTo>
                    <a:lnTo>
                      <a:pt x="1178" y="2161"/>
                    </a:lnTo>
                    <a:lnTo>
                      <a:pt x="1148" y="2161"/>
                    </a:lnTo>
                    <a:lnTo>
                      <a:pt x="1111" y="2160"/>
                    </a:lnTo>
                    <a:lnTo>
                      <a:pt x="1068" y="2160"/>
                    </a:lnTo>
                    <a:lnTo>
                      <a:pt x="1019" y="2159"/>
                    </a:lnTo>
                    <a:lnTo>
                      <a:pt x="967" y="2157"/>
                    </a:lnTo>
                    <a:lnTo>
                      <a:pt x="913" y="2156"/>
                    </a:lnTo>
                    <a:lnTo>
                      <a:pt x="859" y="2153"/>
                    </a:lnTo>
                    <a:lnTo>
                      <a:pt x="807" y="2151"/>
                    </a:lnTo>
                    <a:lnTo>
                      <a:pt x="756" y="2150"/>
                    </a:lnTo>
                    <a:lnTo>
                      <a:pt x="709" y="2150"/>
                    </a:lnTo>
                    <a:lnTo>
                      <a:pt x="668" y="2149"/>
                    </a:lnTo>
                    <a:lnTo>
                      <a:pt x="632" y="2149"/>
                    </a:lnTo>
                    <a:lnTo>
                      <a:pt x="607" y="2147"/>
                    </a:lnTo>
                    <a:lnTo>
                      <a:pt x="577" y="2149"/>
                    </a:lnTo>
                    <a:lnTo>
                      <a:pt x="540" y="2149"/>
                    </a:lnTo>
                    <a:lnTo>
                      <a:pt x="497" y="2150"/>
                    </a:lnTo>
                    <a:lnTo>
                      <a:pt x="449" y="2150"/>
                    </a:lnTo>
                    <a:lnTo>
                      <a:pt x="398" y="2151"/>
                    </a:lnTo>
                    <a:lnTo>
                      <a:pt x="346" y="2153"/>
                    </a:lnTo>
                    <a:lnTo>
                      <a:pt x="292" y="2156"/>
                    </a:lnTo>
                    <a:lnTo>
                      <a:pt x="239" y="2157"/>
                    </a:lnTo>
                    <a:lnTo>
                      <a:pt x="188" y="2159"/>
                    </a:lnTo>
                    <a:lnTo>
                      <a:pt x="143" y="2160"/>
                    </a:lnTo>
                    <a:lnTo>
                      <a:pt x="100" y="2160"/>
                    </a:lnTo>
                    <a:lnTo>
                      <a:pt x="66" y="2161"/>
                    </a:lnTo>
                    <a:lnTo>
                      <a:pt x="39" y="2161"/>
                    </a:lnTo>
                    <a:lnTo>
                      <a:pt x="21" y="2163"/>
                    </a:lnTo>
                    <a:lnTo>
                      <a:pt x="21" y="2046"/>
                    </a:lnTo>
                    <a:lnTo>
                      <a:pt x="146" y="2046"/>
                    </a:lnTo>
                    <a:lnTo>
                      <a:pt x="207" y="2046"/>
                    </a:lnTo>
                    <a:lnTo>
                      <a:pt x="261" y="2043"/>
                    </a:lnTo>
                    <a:lnTo>
                      <a:pt x="306" y="2041"/>
                    </a:lnTo>
                    <a:lnTo>
                      <a:pt x="344" y="2036"/>
                    </a:lnTo>
                    <a:lnTo>
                      <a:pt x="377" y="2031"/>
                    </a:lnTo>
                    <a:lnTo>
                      <a:pt x="404" y="2024"/>
                    </a:lnTo>
                    <a:lnTo>
                      <a:pt x="425" y="2015"/>
                    </a:lnTo>
                    <a:lnTo>
                      <a:pt x="441" y="2006"/>
                    </a:lnTo>
                    <a:lnTo>
                      <a:pt x="453" y="1994"/>
                    </a:lnTo>
                    <a:lnTo>
                      <a:pt x="462" y="1982"/>
                    </a:lnTo>
                    <a:lnTo>
                      <a:pt x="469" y="1968"/>
                    </a:lnTo>
                    <a:lnTo>
                      <a:pt x="472" y="1952"/>
                    </a:lnTo>
                    <a:lnTo>
                      <a:pt x="473" y="1934"/>
                    </a:lnTo>
                    <a:lnTo>
                      <a:pt x="475" y="1916"/>
                    </a:lnTo>
                    <a:lnTo>
                      <a:pt x="475" y="1895"/>
                    </a:lnTo>
                    <a:lnTo>
                      <a:pt x="475" y="238"/>
                    </a:lnTo>
                    <a:lnTo>
                      <a:pt x="415" y="265"/>
                    </a:lnTo>
                    <a:lnTo>
                      <a:pt x="353" y="285"/>
                    </a:lnTo>
                    <a:lnTo>
                      <a:pt x="292" y="300"/>
                    </a:lnTo>
                    <a:lnTo>
                      <a:pt x="231" y="310"/>
                    </a:lnTo>
                    <a:lnTo>
                      <a:pt x="173" y="317"/>
                    </a:lnTo>
                    <a:lnTo>
                      <a:pt x="119" y="323"/>
                    </a:lnTo>
                    <a:lnTo>
                      <a:pt x="72" y="324"/>
                    </a:lnTo>
                    <a:lnTo>
                      <a:pt x="31" y="325"/>
                    </a:lnTo>
                    <a:lnTo>
                      <a:pt x="0" y="325"/>
                    </a:lnTo>
                    <a:lnTo>
                      <a:pt x="0" y="209"/>
                    </a:lnTo>
                    <a:lnTo>
                      <a:pt x="34" y="209"/>
                    </a:lnTo>
                    <a:lnTo>
                      <a:pt x="73" y="209"/>
                    </a:lnTo>
                    <a:lnTo>
                      <a:pt x="117" y="207"/>
                    </a:lnTo>
                    <a:lnTo>
                      <a:pt x="166" y="203"/>
                    </a:lnTo>
                    <a:lnTo>
                      <a:pt x="217" y="198"/>
                    </a:lnTo>
                    <a:lnTo>
                      <a:pt x="269" y="189"/>
                    </a:lnTo>
                    <a:lnTo>
                      <a:pt x="323" y="177"/>
                    </a:lnTo>
                    <a:lnTo>
                      <a:pt x="378" y="161"/>
                    </a:lnTo>
                    <a:lnTo>
                      <a:pt x="434" y="140"/>
                    </a:lnTo>
                    <a:lnTo>
                      <a:pt x="489" y="114"/>
                    </a:lnTo>
                    <a:lnTo>
                      <a:pt x="543" y="83"/>
                    </a:lnTo>
                    <a:lnTo>
                      <a:pt x="594" y="45"/>
                    </a:lnTo>
                    <a:lnTo>
                      <a:pt x="6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9" name="Group 10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3657600" y="4114800"/>
              <a:ext cx="453798" cy="342900"/>
              <a:chOff x="1333" y="2937"/>
              <a:chExt cx="1334" cy="1008"/>
            </a:xfrm>
          </p:grpSpPr>
          <p:sp>
            <p:nvSpPr>
              <p:cNvPr id="50" name="Freeform 12"/>
              <p:cNvSpPr>
                <a:spLocks/>
              </p:cNvSpPr>
              <p:nvPr/>
            </p:nvSpPr>
            <p:spPr bwMode="auto">
              <a:xfrm>
                <a:off x="1333" y="2937"/>
                <a:ext cx="816" cy="1008"/>
              </a:xfrm>
              <a:custGeom>
                <a:avLst/>
                <a:gdLst/>
                <a:ahLst/>
                <a:cxnLst>
                  <a:cxn ang="0">
                    <a:pos x="1101" y="30"/>
                  </a:cxn>
                  <a:cxn ang="0">
                    <a:pos x="1300" y="147"/>
                  </a:cxn>
                  <a:cxn ang="0">
                    <a:pos x="1446" y="335"/>
                  </a:cxn>
                  <a:cxn ang="0">
                    <a:pos x="1567" y="609"/>
                  </a:cxn>
                  <a:cxn ang="0">
                    <a:pos x="1670" y="974"/>
                  </a:cxn>
                  <a:cxn ang="0">
                    <a:pos x="1711" y="1260"/>
                  </a:cxn>
                  <a:cxn ang="0">
                    <a:pos x="1718" y="1448"/>
                  </a:cxn>
                  <a:cxn ang="0">
                    <a:pos x="2049" y="655"/>
                  </a:cxn>
                  <a:cxn ang="0">
                    <a:pos x="2342" y="66"/>
                  </a:cxn>
                  <a:cxn ang="0">
                    <a:pos x="2391" y="51"/>
                  </a:cxn>
                  <a:cxn ang="0">
                    <a:pos x="2423" y="56"/>
                  </a:cxn>
                  <a:cxn ang="0">
                    <a:pos x="2449" y="94"/>
                  </a:cxn>
                  <a:cxn ang="0">
                    <a:pos x="2422" y="160"/>
                  </a:cxn>
                  <a:cxn ang="0">
                    <a:pos x="2372" y="255"/>
                  </a:cxn>
                  <a:cxn ang="0">
                    <a:pos x="2244" y="509"/>
                  </a:cxn>
                  <a:cxn ang="0">
                    <a:pos x="2071" y="888"/>
                  </a:cxn>
                  <a:cxn ang="0">
                    <a:pos x="1900" y="1296"/>
                  </a:cxn>
                  <a:cxn ang="0">
                    <a:pos x="1754" y="1685"/>
                  </a:cxn>
                  <a:cxn ang="0">
                    <a:pos x="1681" y="1996"/>
                  </a:cxn>
                  <a:cxn ang="0">
                    <a:pos x="1640" y="2223"/>
                  </a:cxn>
                  <a:cxn ang="0">
                    <a:pos x="1567" y="2549"/>
                  </a:cxn>
                  <a:cxn ang="0">
                    <a:pos x="1482" y="2854"/>
                  </a:cxn>
                  <a:cxn ang="0">
                    <a:pos x="1419" y="2990"/>
                  </a:cxn>
                  <a:cxn ang="0">
                    <a:pos x="1350" y="3021"/>
                  </a:cxn>
                  <a:cxn ang="0">
                    <a:pos x="1310" y="2961"/>
                  </a:cxn>
                  <a:cxn ang="0">
                    <a:pos x="1318" y="2847"/>
                  </a:cxn>
                  <a:cxn ang="0">
                    <a:pos x="1361" y="2648"/>
                  </a:cxn>
                  <a:cxn ang="0">
                    <a:pos x="1423" y="2397"/>
                  </a:cxn>
                  <a:cxn ang="0">
                    <a:pos x="1496" y="2133"/>
                  </a:cxn>
                  <a:cxn ang="0">
                    <a:pos x="1557" y="1930"/>
                  </a:cxn>
                  <a:cxn ang="0">
                    <a:pos x="1584" y="1828"/>
                  </a:cxn>
                  <a:cxn ang="0">
                    <a:pos x="1603" y="1675"/>
                  </a:cxn>
                  <a:cxn ang="0">
                    <a:pos x="1608" y="1457"/>
                  </a:cxn>
                  <a:cxn ang="0">
                    <a:pos x="1599" y="1269"/>
                  </a:cxn>
                  <a:cxn ang="0">
                    <a:pos x="1571" y="1053"/>
                  </a:cxn>
                  <a:cxn ang="0">
                    <a:pos x="1511" y="833"/>
                  </a:cxn>
                  <a:cxn ang="0">
                    <a:pos x="1412" y="630"/>
                  </a:cxn>
                  <a:cxn ang="0">
                    <a:pos x="1263" y="464"/>
                  </a:cxn>
                  <a:cxn ang="0">
                    <a:pos x="1052" y="359"/>
                  </a:cxn>
                  <a:cxn ang="0">
                    <a:pos x="838" y="334"/>
                  </a:cxn>
                  <a:cxn ang="0">
                    <a:pos x="751" y="340"/>
                  </a:cxn>
                  <a:cxn ang="0">
                    <a:pos x="611" y="370"/>
                  </a:cxn>
                  <a:cxn ang="0">
                    <a:pos x="442" y="443"/>
                  </a:cxn>
                  <a:cxn ang="0">
                    <a:pos x="275" y="581"/>
                  </a:cxn>
                  <a:cxn ang="0">
                    <a:pos x="136" y="798"/>
                  </a:cxn>
                  <a:cxn ang="0">
                    <a:pos x="76" y="891"/>
                  </a:cxn>
                  <a:cxn ang="0">
                    <a:pos x="17" y="878"/>
                  </a:cxn>
                  <a:cxn ang="0">
                    <a:pos x="1" y="819"/>
                  </a:cxn>
                  <a:cxn ang="0">
                    <a:pos x="46" y="683"/>
                  </a:cxn>
                  <a:cxn ang="0">
                    <a:pos x="147" y="495"/>
                  </a:cxn>
                  <a:cxn ang="0">
                    <a:pos x="302" y="295"/>
                  </a:cxn>
                  <a:cxn ang="0">
                    <a:pos x="510" y="122"/>
                  </a:cxn>
                  <a:cxn ang="0">
                    <a:pos x="767" y="16"/>
                  </a:cxn>
                </a:cxnLst>
                <a:rect l="0" t="0" r="r" b="b"/>
                <a:pathLst>
                  <a:path w="2449" h="3024">
                    <a:moveTo>
                      <a:pt x="914" y="0"/>
                    </a:moveTo>
                    <a:lnTo>
                      <a:pt x="981" y="4"/>
                    </a:lnTo>
                    <a:lnTo>
                      <a:pt x="1043" y="14"/>
                    </a:lnTo>
                    <a:lnTo>
                      <a:pt x="1101" y="30"/>
                    </a:lnTo>
                    <a:lnTo>
                      <a:pt x="1157" y="52"/>
                    </a:lnTo>
                    <a:lnTo>
                      <a:pt x="1208" y="79"/>
                    </a:lnTo>
                    <a:lnTo>
                      <a:pt x="1256" y="111"/>
                    </a:lnTo>
                    <a:lnTo>
                      <a:pt x="1300" y="147"/>
                    </a:lnTo>
                    <a:lnTo>
                      <a:pt x="1341" y="189"/>
                    </a:lnTo>
                    <a:lnTo>
                      <a:pt x="1379" y="234"/>
                    </a:lnTo>
                    <a:lnTo>
                      <a:pt x="1415" y="283"/>
                    </a:lnTo>
                    <a:lnTo>
                      <a:pt x="1446" y="335"/>
                    </a:lnTo>
                    <a:lnTo>
                      <a:pt x="1476" y="390"/>
                    </a:lnTo>
                    <a:lnTo>
                      <a:pt x="1503" y="448"/>
                    </a:lnTo>
                    <a:lnTo>
                      <a:pt x="1528" y="506"/>
                    </a:lnTo>
                    <a:lnTo>
                      <a:pt x="1567" y="609"/>
                    </a:lnTo>
                    <a:lnTo>
                      <a:pt x="1601" y="707"/>
                    </a:lnTo>
                    <a:lnTo>
                      <a:pt x="1629" y="800"/>
                    </a:lnTo>
                    <a:lnTo>
                      <a:pt x="1652" y="889"/>
                    </a:lnTo>
                    <a:lnTo>
                      <a:pt x="1670" y="974"/>
                    </a:lnTo>
                    <a:lnTo>
                      <a:pt x="1686" y="1053"/>
                    </a:lnTo>
                    <a:lnTo>
                      <a:pt x="1697" y="1128"/>
                    </a:lnTo>
                    <a:lnTo>
                      <a:pt x="1706" y="1197"/>
                    </a:lnTo>
                    <a:lnTo>
                      <a:pt x="1711" y="1260"/>
                    </a:lnTo>
                    <a:lnTo>
                      <a:pt x="1714" y="1316"/>
                    </a:lnTo>
                    <a:lnTo>
                      <a:pt x="1717" y="1366"/>
                    </a:lnTo>
                    <a:lnTo>
                      <a:pt x="1717" y="1410"/>
                    </a:lnTo>
                    <a:lnTo>
                      <a:pt x="1718" y="1448"/>
                    </a:lnTo>
                    <a:lnTo>
                      <a:pt x="1799" y="1247"/>
                    </a:lnTo>
                    <a:lnTo>
                      <a:pt x="1880" y="1048"/>
                    </a:lnTo>
                    <a:lnTo>
                      <a:pt x="1964" y="850"/>
                    </a:lnTo>
                    <a:lnTo>
                      <a:pt x="2049" y="655"/>
                    </a:lnTo>
                    <a:lnTo>
                      <a:pt x="2138" y="462"/>
                    </a:lnTo>
                    <a:lnTo>
                      <a:pt x="2232" y="271"/>
                    </a:lnTo>
                    <a:lnTo>
                      <a:pt x="2332" y="80"/>
                    </a:lnTo>
                    <a:lnTo>
                      <a:pt x="2342" y="66"/>
                    </a:lnTo>
                    <a:lnTo>
                      <a:pt x="2355" y="58"/>
                    </a:lnTo>
                    <a:lnTo>
                      <a:pt x="2368" y="53"/>
                    </a:lnTo>
                    <a:lnTo>
                      <a:pt x="2381" y="52"/>
                    </a:lnTo>
                    <a:lnTo>
                      <a:pt x="2391" y="51"/>
                    </a:lnTo>
                    <a:lnTo>
                      <a:pt x="2395" y="51"/>
                    </a:lnTo>
                    <a:lnTo>
                      <a:pt x="2403" y="52"/>
                    </a:lnTo>
                    <a:lnTo>
                      <a:pt x="2413" y="53"/>
                    </a:lnTo>
                    <a:lnTo>
                      <a:pt x="2423" y="56"/>
                    </a:lnTo>
                    <a:lnTo>
                      <a:pt x="2433" y="62"/>
                    </a:lnTo>
                    <a:lnTo>
                      <a:pt x="2442" y="69"/>
                    </a:lnTo>
                    <a:lnTo>
                      <a:pt x="2447" y="80"/>
                    </a:lnTo>
                    <a:lnTo>
                      <a:pt x="2449" y="94"/>
                    </a:lnTo>
                    <a:lnTo>
                      <a:pt x="2447" y="105"/>
                    </a:lnTo>
                    <a:lnTo>
                      <a:pt x="2442" y="119"/>
                    </a:lnTo>
                    <a:lnTo>
                      <a:pt x="2433" y="139"/>
                    </a:lnTo>
                    <a:lnTo>
                      <a:pt x="2422" y="160"/>
                    </a:lnTo>
                    <a:lnTo>
                      <a:pt x="2410" y="184"/>
                    </a:lnTo>
                    <a:lnTo>
                      <a:pt x="2398" y="208"/>
                    </a:lnTo>
                    <a:lnTo>
                      <a:pt x="2385" y="232"/>
                    </a:lnTo>
                    <a:lnTo>
                      <a:pt x="2372" y="255"/>
                    </a:lnTo>
                    <a:lnTo>
                      <a:pt x="2361" y="275"/>
                    </a:lnTo>
                    <a:lnTo>
                      <a:pt x="2324" y="347"/>
                    </a:lnTo>
                    <a:lnTo>
                      <a:pt x="2286" y="425"/>
                    </a:lnTo>
                    <a:lnTo>
                      <a:pt x="2244" y="509"/>
                    </a:lnTo>
                    <a:lnTo>
                      <a:pt x="2202" y="598"/>
                    </a:lnTo>
                    <a:lnTo>
                      <a:pt x="2159" y="692"/>
                    </a:lnTo>
                    <a:lnTo>
                      <a:pt x="2115" y="788"/>
                    </a:lnTo>
                    <a:lnTo>
                      <a:pt x="2071" y="888"/>
                    </a:lnTo>
                    <a:lnTo>
                      <a:pt x="2028" y="989"/>
                    </a:lnTo>
                    <a:lnTo>
                      <a:pt x="1984" y="1091"/>
                    </a:lnTo>
                    <a:lnTo>
                      <a:pt x="1940" y="1194"/>
                    </a:lnTo>
                    <a:lnTo>
                      <a:pt x="1900" y="1296"/>
                    </a:lnTo>
                    <a:lnTo>
                      <a:pt x="1860" y="1397"/>
                    </a:lnTo>
                    <a:lnTo>
                      <a:pt x="1822" y="1497"/>
                    </a:lnTo>
                    <a:lnTo>
                      <a:pt x="1786" y="1592"/>
                    </a:lnTo>
                    <a:lnTo>
                      <a:pt x="1754" y="1685"/>
                    </a:lnTo>
                    <a:lnTo>
                      <a:pt x="1725" y="1773"/>
                    </a:lnTo>
                    <a:lnTo>
                      <a:pt x="1704" y="1866"/>
                    </a:lnTo>
                    <a:lnTo>
                      <a:pt x="1689" y="1954"/>
                    </a:lnTo>
                    <a:lnTo>
                      <a:pt x="1681" y="1996"/>
                    </a:lnTo>
                    <a:lnTo>
                      <a:pt x="1674" y="2044"/>
                    </a:lnTo>
                    <a:lnTo>
                      <a:pt x="1664" y="2098"/>
                    </a:lnTo>
                    <a:lnTo>
                      <a:pt x="1655" y="2157"/>
                    </a:lnTo>
                    <a:lnTo>
                      <a:pt x="1640" y="2223"/>
                    </a:lnTo>
                    <a:lnTo>
                      <a:pt x="1626" y="2296"/>
                    </a:lnTo>
                    <a:lnTo>
                      <a:pt x="1609" y="2373"/>
                    </a:lnTo>
                    <a:lnTo>
                      <a:pt x="1589" y="2459"/>
                    </a:lnTo>
                    <a:lnTo>
                      <a:pt x="1567" y="2549"/>
                    </a:lnTo>
                    <a:lnTo>
                      <a:pt x="1541" y="2645"/>
                    </a:lnTo>
                    <a:lnTo>
                      <a:pt x="1513" y="2749"/>
                    </a:lnTo>
                    <a:lnTo>
                      <a:pt x="1497" y="2804"/>
                    </a:lnTo>
                    <a:lnTo>
                      <a:pt x="1482" y="2854"/>
                    </a:lnTo>
                    <a:lnTo>
                      <a:pt x="1466" y="2898"/>
                    </a:lnTo>
                    <a:lnTo>
                      <a:pt x="1450" y="2934"/>
                    </a:lnTo>
                    <a:lnTo>
                      <a:pt x="1435" y="2967"/>
                    </a:lnTo>
                    <a:lnTo>
                      <a:pt x="1419" y="2990"/>
                    </a:lnTo>
                    <a:lnTo>
                      <a:pt x="1404" y="3009"/>
                    </a:lnTo>
                    <a:lnTo>
                      <a:pt x="1385" y="3020"/>
                    </a:lnTo>
                    <a:lnTo>
                      <a:pt x="1367" y="3024"/>
                    </a:lnTo>
                    <a:lnTo>
                      <a:pt x="1350" y="3021"/>
                    </a:lnTo>
                    <a:lnTo>
                      <a:pt x="1335" y="3013"/>
                    </a:lnTo>
                    <a:lnTo>
                      <a:pt x="1324" y="2999"/>
                    </a:lnTo>
                    <a:lnTo>
                      <a:pt x="1316" y="2982"/>
                    </a:lnTo>
                    <a:lnTo>
                      <a:pt x="1310" y="2961"/>
                    </a:lnTo>
                    <a:lnTo>
                      <a:pt x="1308" y="2937"/>
                    </a:lnTo>
                    <a:lnTo>
                      <a:pt x="1310" y="2915"/>
                    </a:lnTo>
                    <a:lnTo>
                      <a:pt x="1313" y="2884"/>
                    </a:lnTo>
                    <a:lnTo>
                      <a:pt x="1318" y="2847"/>
                    </a:lnTo>
                    <a:lnTo>
                      <a:pt x="1327" y="2805"/>
                    </a:lnTo>
                    <a:lnTo>
                      <a:pt x="1337" y="2756"/>
                    </a:lnTo>
                    <a:lnTo>
                      <a:pt x="1348" y="2704"/>
                    </a:lnTo>
                    <a:lnTo>
                      <a:pt x="1361" y="2648"/>
                    </a:lnTo>
                    <a:lnTo>
                      <a:pt x="1375" y="2589"/>
                    </a:lnTo>
                    <a:lnTo>
                      <a:pt x="1391" y="2526"/>
                    </a:lnTo>
                    <a:lnTo>
                      <a:pt x="1406" y="2463"/>
                    </a:lnTo>
                    <a:lnTo>
                      <a:pt x="1423" y="2397"/>
                    </a:lnTo>
                    <a:lnTo>
                      <a:pt x="1442" y="2331"/>
                    </a:lnTo>
                    <a:lnTo>
                      <a:pt x="1460" y="2264"/>
                    </a:lnTo>
                    <a:lnTo>
                      <a:pt x="1477" y="2198"/>
                    </a:lnTo>
                    <a:lnTo>
                      <a:pt x="1496" y="2133"/>
                    </a:lnTo>
                    <a:lnTo>
                      <a:pt x="1514" y="2072"/>
                    </a:lnTo>
                    <a:lnTo>
                      <a:pt x="1533" y="2011"/>
                    </a:lnTo>
                    <a:lnTo>
                      <a:pt x="1550" y="1954"/>
                    </a:lnTo>
                    <a:lnTo>
                      <a:pt x="1557" y="1930"/>
                    </a:lnTo>
                    <a:lnTo>
                      <a:pt x="1564" y="1906"/>
                    </a:lnTo>
                    <a:lnTo>
                      <a:pt x="1571" y="1882"/>
                    </a:lnTo>
                    <a:lnTo>
                      <a:pt x="1578" y="1856"/>
                    </a:lnTo>
                    <a:lnTo>
                      <a:pt x="1584" y="1828"/>
                    </a:lnTo>
                    <a:lnTo>
                      <a:pt x="1591" y="1797"/>
                    </a:lnTo>
                    <a:lnTo>
                      <a:pt x="1595" y="1760"/>
                    </a:lnTo>
                    <a:lnTo>
                      <a:pt x="1599" y="1720"/>
                    </a:lnTo>
                    <a:lnTo>
                      <a:pt x="1603" y="1675"/>
                    </a:lnTo>
                    <a:lnTo>
                      <a:pt x="1606" y="1623"/>
                    </a:lnTo>
                    <a:lnTo>
                      <a:pt x="1608" y="1564"/>
                    </a:lnTo>
                    <a:lnTo>
                      <a:pt x="1608" y="1498"/>
                    </a:lnTo>
                    <a:lnTo>
                      <a:pt x="1608" y="1457"/>
                    </a:lnTo>
                    <a:lnTo>
                      <a:pt x="1608" y="1414"/>
                    </a:lnTo>
                    <a:lnTo>
                      <a:pt x="1605" y="1368"/>
                    </a:lnTo>
                    <a:lnTo>
                      <a:pt x="1603" y="1320"/>
                    </a:lnTo>
                    <a:lnTo>
                      <a:pt x="1599" y="1269"/>
                    </a:lnTo>
                    <a:lnTo>
                      <a:pt x="1595" y="1216"/>
                    </a:lnTo>
                    <a:lnTo>
                      <a:pt x="1588" y="1163"/>
                    </a:lnTo>
                    <a:lnTo>
                      <a:pt x="1581" y="1108"/>
                    </a:lnTo>
                    <a:lnTo>
                      <a:pt x="1571" y="1053"/>
                    </a:lnTo>
                    <a:lnTo>
                      <a:pt x="1560" y="999"/>
                    </a:lnTo>
                    <a:lnTo>
                      <a:pt x="1545" y="943"/>
                    </a:lnTo>
                    <a:lnTo>
                      <a:pt x="1530" y="888"/>
                    </a:lnTo>
                    <a:lnTo>
                      <a:pt x="1511" y="833"/>
                    </a:lnTo>
                    <a:lnTo>
                      <a:pt x="1491" y="780"/>
                    </a:lnTo>
                    <a:lnTo>
                      <a:pt x="1467" y="728"/>
                    </a:lnTo>
                    <a:lnTo>
                      <a:pt x="1442" y="678"/>
                    </a:lnTo>
                    <a:lnTo>
                      <a:pt x="1412" y="630"/>
                    </a:lnTo>
                    <a:lnTo>
                      <a:pt x="1381" y="584"/>
                    </a:lnTo>
                    <a:lnTo>
                      <a:pt x="1345" y="542"/>
                    </a:lnTo>
                    <a:lnTo>
                      <a:pt x="1306" y="501"/>
                    </a:lnTo>
                    <a:lnTo>
                      <a:pt x="1263" y="464"/>
                    </a:lnTo>
                    <a:lnTo>
                      <a:pt x="1216" y="432"/>
                    </a:lnTo>
                    <a:lnTo>
                      <a:pt x="1165" y="403"/>
                    </a:lnTo>
                    <a:lnTo>
                      <a:pt x="1111" y="379"/>
                    </a:lnTo>
                    <a:lnTo>
                      <a:pt x="1052" y="359"/>
                    </a:lnTo>
                    <a:lnTo>
                      <a:pt x="988" y="345"/>
                    </a:lnTo>
                    <a:lnTo>
                      <a:pt x="920" y="337"/>
                    </a:lnTo>
                    <a:lnTo>
                      <a:pt x="848" y="334"/>
                    </a:lnTo>
                    <a:lnTo>
                      <a:pt x="838" y="334"/>
                    </a:lnTo>
                    <a:lnTo>
                      <a:pt x="823" y="334"/>
                    </a:lnTo>
                    <a:lnTo>
                      <a:pt x="804" y="335"/>
                    </a:lnTo>
                    <a:lnTo>
                      <a:pt x="780" y="337"/>
                    </a:lnTo>
                    <a:lnTo>
                      <a:pt x="751" y="340"/>
                    </a:lnTo>
                    <a:lnTo>
                      <a:pt x="720" y="344"/>
                    </a:lnTo>
                    <a:lnTo>
                      <a:pt x="686" y="351"/>
                    </a:lnTo>
                    <a:lnTo>
                      <a:pt x="649" y="359"/>
                    </a:lnTo>
                    <a:lnTo>
                      <a:pt x="611" y="370"/>
                    </a:lnTo>
                    <a:lnTo>
                      <a:pt x="570" y="384"/>
                    </a:lnTo>
                    <a:lnTo>
                      <a:pt x="528" y="400"/>
                    </a:lnTo>
                    <a:lnTo>
                      <a:pt x="486" y="421"/>
                    </a:lnTo>
                    <a:lnTo>
                      <a:pt x="442" y="443"/>
                    </a:lnTo>
                    <a:lnTo>
                      <a:pt x="399" y="471"/>
                    </a:lnTo>
                    <a:lnTo>
                      <a:pt x="357" y="504"/>
                    </a:lnTo>
                    <a:lnTo>
                      <a:pt x="314" y="539"/>
                    </a:lnTo>
                    <a:lnTo>
                      <a:pt x="275" y="581"/>
                    </a:lnTo>
                    <a:lnTo>
                      <a:pt x="236" y="627"/>
                    </a:lnTo>
                    <a:lnTo>
                      <a:pt x="199" y="678"/>
                    </a:lnTo>
                    <a:lnTo>
                      <a:pt x="167" y="735"/>
                    </a:lnTo>
                    <a:lnTo>
                      <a:pt x="136" y="798"/>
                    </a:lnTo>
                    <a:lnTo>
                      <a:pt x="109" y="868"/>
                    </a:lnTo>
                    <a:lnTo>
                      <a:pt x="109" y="868"/>
                    </a:lnTo>
                    <a:lnTo>
                      <a:pt x="95" y="891"/>
                    </a:lnTo>
                    <a:lnTo>
                      <a:pt x="76" y="891"/>
                    </a:lnTo>
                    <a:lnTo>
                      <a:pt x="58" y="889"/>
                    </a:lnTo>
                    <a:lnTo>
                      <a:pt x="42" y="888"/>
                    </a:lnTo>
                    <a:lnTo>
                      <a:pt x="28" y="884"/>
                    </a:lnTo>
                    <a:lnTo>
                      <a:pt x="17" y="878"/>
                    </a:lnTo>
                    <a:lnTo>
                      <a:pt x="8" y="868"/>
                    </a:lnTo>
                    <a:lnTo>
                      <a:pt x="2" y="857"/>
                    </a:lnTo>
                    <a:lnTo>
                      <a:pt x="0" y="840"/>
                    </a:lnTo>
                    <a:lnTo>
                      <a:pt x="1" y="819"/>
                    </a:lnTo>
                    <a:lnTo>
                      <a:pt x="7" y="793"/>
                    </a:lnTo>
                    <a:lnTo>
                      <a:pt x="17" y="760"/>
                    </a:lnTo>
                    <a:lnTo>
                      <a:pt x="29" y="724"/>
                    </a:lnTo>
                    <a:lnTo>
                      <a:pt x="46" y="683"/>
                    </a:lnTo>
                    <a:lnTo>
                      <a:pt x="66" y="640"/>
                    </a:lnTo>
                    <a:lnTo>
                      <a:pt x="89" y="593"/>
                    </a:lnTo>
                    <a:lnTo>
                      <a:pt x="116" y="544"/>
                    </a:lnTo>
                    <a:lnTo>
                      <a:pt x="147" y="495"/>
                    </a:lnTo>
                    <a:lnTo>
                      <a:pt x="180" y="445"/>
                    </a:lnTo>
                    <a:lnTo>
                      <a:pt x="218" y="394"/>
                    </a:lnTo>
                    <a:lnTo>
                      <a:pt x="258" y="344"/>
                    </a:lnTo>
                    <a:lnTo>
                      <a:pt x="302" y="295"/>
                    </a:lnTo>
                    <a:lnTo>
                      <a:pt x="348" y="247"/>
                    </a:lnTo>
                    <a:lnTo>
                      <a:pt x="399" y="202"/>
                    </a:lnTo>
                    <a:lnTo>
                      <a:pt x="453" y="160"/>
                    </a:lnTo>
                    <a:lnTo>
                      <a:pt x="510" y="122"/>
                    </a:lnTo>
                    <a:lnTo>
                      <a:pt x="570" y="87"/>
                    </a:lnTo>
                    <a:lnTo>
                      <a:pt x="632" y="58"/>
                    </a:lnTo>
                    <a:lnTo>
                      <a:pt x="699" y="34"/>
                    </a:lnTo>
                    <a:lnTo>
                      <a:pt x="767" y="16"/>
                    </a:lnTo>
                    <a:lnTo>
                      <a:pt x="839" y="4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3"/>
              <p:cNvSpPr>
                <a:spLocks/>
              </p:cNvSpPr>
              <p:nvPr/>
            </p:nvSpPr>
            <p:spPr bwMode="auto">
              <a:xfrm>
                <a:off x="2179" y="3116"/>
                <a:ext cx="488" cy="721"/>
              </a:xfrm>
              <a:custGeom>
                <a:avLst/>
                <a:gdLst/>
                <a:ahLst/>
                <a:cxnLst>
                  <a:cxn ang="0">
                    <a:pos x="834" y="10"/>
                  </a:cxn>
                  <a:cxn ang="0">
                    <a:pos x="1037" y="62"/>
                  </a:cxn>
                  <a:cxn ang="0">
                    <a:pos x="1210" y="153"/>
                  </a:cxn>
                  <a:cxn ang="0">
                    <a:pos x="1344" y="282"/>
                  </a:cxn>
                  <a:cxn ang="0">
                    <a:pos x="1432" y="443"/>
                  </a:cxn>
                  <a:cxn ang="0">
                    <a:pos x="1464" y="637"/>
                  </a:cxn>
                  <a:cxn ang="0">
                    <a:pos x="1434" y="822"/>
                  </a:cxn>
                  <a:cxn ang="0">
                    <a:pos x="1352" y="983"/>
                  </a:cxn>
                  <a:cxn ang="0">
                    <a:pos x="1234" y="1126"/>
                  </a:cxn>
                  <a:cxn ang="0">
                    <a:pos x="1091" y="1257"/>
                  </a:cxn>
                  <a:cxn ang="0">
                    <a:pos x="952" y="1366"/>
                  </a:cxn>
                  <a:cxn ang="0">
                    <a:pos x="851" y="1445"/>
                  </a:cxn>
                  <a:cxn ang="0">
                    <a:pos x="749" y="1526"/>
                  </a:cxn>
                  <a:cxn ang="0">
                    <a:pos x="637" y="1620"/>
                  </a:cxn>
                  <a:cxn ang="0">
                    <a:pos x="501" y="1736"/>
                  </a:cxn>
                  <a:cxn ang="0">
                    <a:pos x="329" y="1888"/>
                  </a:cxn>
                  <a:cxn ang="0">
                    <a:pos x="974" y="1888"/>
                  </a:cxn>
                  <a:cxn ang="0">
                    <a:pos x="1071" y="1886"/>
                  </a:cxn>
                  <a:cxn ang="0">
                    <a:pos x="1177" y="1881"/>
                  </a:cxn>
                  <a:cxn ang="0">
                    <a:pos x="1254" y="1871"/>
                  </a:cxn>
                  <a:cxn ang="0">
                    <a:pos x="1288" y="1830"/>
                  </a:cxn>
                  <a:cxn ang="0">
                    <a:pos x="1318" y="1734"/>
                  </a:cxn>
                  <a:cxn ang="0">
                    <a:pos x="1339" y="1626"/>
                  </a:cxn>
                  <a:cxn ang="0">
                    <a:pos x="1464" y="1569"/>
                  </a:cxn>
                  <a:cxn ang="0">
                    <a:pos x="0" y="2163"/>
                  </a:cxn>
                  <a:cxn ang="0">
                    <a:pos x="3" y="2090"/>
                  </a:cxn>
                  <a:cxn ang="0">
                    <a:pos x="16" y="2055"/>
                  </a:cxn>
                  <a:cxn ang="0">
                    <a:pos x="827" y="1258"/>
                  </a:cxn>
                  <a:cxn ang="0">
                    <a:pos x="922" y="1151"/>
                  </a:cxn>
                  <a:cxn ang="0">
                    <a:pos x="1025" y="1010"/>
                  </a:cxn>
                  <a:cxn ang="0">
                    <a:pos x="1108" y="836"/>
                  </a:cxn>
                  <a:cxn ang="0">
                    <a:pos x="1142" y="637"/>
                  </a:cxn>
                  <a:cxn ang="0">
                    <a:pos x="1120" y="482"/>
                  </a:cxn>
                  <a:cxn ang="0">
                    <a:pos x="1059" y="341"/>
                  </a:cxn>
                  <a:cxn ang="0">
                    <a:pos x="957" y="224"/>
                  </a:cxn>
                  <a:cxn ang="0">
                    <a:pos x="816" y="144"/>
                  </a:cxn>
                  <a:cxn ang="0">
                    <a:pos x="637" y="115"/>
                  </a:cxn>
                  <a:cxn ang="0">
                    <a:pos x="522" y="128"/>
                  </a:cxn>
                  <a:cxn ang="0">
                    <a:pos x="400" y="171"/>
                  </a:cxn>
                  <a:cxn ang="0">
                    <a:pos x="284" y="248"/>
                  </a:cxn>
                  <a:cxn ang="0">
                    <a:pos x="187" y="369"/>
                  </a:cxn>
                  <a:cxn ang="0">
                    <a:pos x="234" y="429"/>
                  </a:cxn>
                  <a:cxn ang="0">
                    <a:pos x="305" y="467"/>
                  </a:cxn>
                  <a:cxn ang="0">
                    <a:pos x="340" y="523"/>
                  </a:cxn>
                  <a:cxn ang="0">
                    <a:pos x="352" y="578"/>
                  </a:cxn>
                  <a:cxn ang="0">
                    <a:pos x="340" y="656"/>
                  </a:cxn>
                  <a:cxn ang="0">
                    <a:pos x="294" y="724"/>
                  </a:cxn>
                  <a:cxn ang="0">
                    <a:pos x="226" y="760"/>
                  </a:cxn>
                  <a:cxn ang="0">
                    <a:pos x="167" y="766"/>
                  </a:cxn>
                  <a:cxn ang="0">
                    <a:pos x="123" y="759"/>
                  </a:cxn>
                  <a:cxn ang="0">
                    <a:pos x="68" y="732"/>
                  </a:cxn>
                  <a:cxn ang="0">
                    <a:pos x="21" y="679"/>
                  </a:cxn>
                  <a:cxn ang="0">
                    <a:pos x="0" y="586"/>
                  </a:cxn>
                  <a:cxn ang="0">
                    <a:pos x="33" y="408"/>
                  </a:cxn>
                  <a:cxn ang="0">
                    <a:pos x="125" y="248"/>
                  </a:cxn>
                  <a:cxn ang="0">
                    <a:pos x="270" y="119"/>
                  </a:cxn>
                  <a:cxn ang="0">
                    <a:pos x="460" y="32"/>
                  </a:cxn>
                  <a:cxn ang="0">
                    <a:pos x="688" y="0"/>
                  </a:cxn>
                </a:cxnLst>
                <a:rect l="0" t="0" r="r" b="b"/>
                <a:pathLst>
                  <a:path w="1464" h="2163">
                    <a:moveTo>
                      <a:pt x="688" y="0"/>
                    </a:moveTo>
                    <a:lnTo>
                      <a:pt x="762" y="3"/>
                    </a:lnTo>
                    <a:lnTo>
                      <a:pt x="834" y="10"/>
                    </a:lnTo>
                    <a:lnTo>
                      <a:pt x="905" y="22"/>
                    </a:lnTo>
                    <a:lnTo>
                      <a:pt x="972" y="39"/>
                    </a:lnTo>
                    <a:lnTo>
                      <a:pt x="1037" y="62"/>
                    </a:lnTo>
                    <a:lnTo>
                      <a:pt x="1098" y="87"/>
                    </a:lnTo>
                    <a:lnTo>
                      <a:pt x="1156" y="118"/>
                    </a:lnTo>
                    <a:lnTo>
                      <a:pt x="1210" y="153"/>
                    </a:lnTo>
                    <a:lnTo>
                      <a:pt x="1259" y="192"/>
                    </a:lnTo>
                    <a:lnTo>
                      <a:pt x="1303" y="234"/>
                    </a:lnTo>
                    <a:lnTo>
                      <a:pt x="1344" y="282"/>
                    </a:lnTo>
                    <a:lnTo>
                      <a:pt x="1379" y="332"/>
                    </a:lnTo>
                    <a:lnTo>
                      <a:pt x="1408" y="386"/>
                    </a:lnTo>
                    <a:lnTo>
                      <a:pt x="1432" y="443"/>
                    </a:lnTo>
                    <a:lnTo>
                      <a:pt x="1449" y="505"/>
                    </a:lnTo>
                    <a:lnTo>
                      <a:pt x="1459" y="569"/>
                    </a:lnTo>
                    <a:lnTo>
                      <a:pt x="1464" y="637"/>
                    </a:lnTo>
                    <a:lnTo>
                      <a:pt x="1459" y="701"/>
                    </a:lnTo>
                    <a:lnTo>
                      <a:pt x="1449" y="763"/>
                    </a:lnTo>
                    <a:lnTo>
                      <a:pt x="1434" y="822"/>
                    </a:lnTo>
                    <a:lnTo>
                      <a:pt x="1411" y="878"/>
                    </a:lnTo>
                    <a:lnTo>
                      <a:pt x="1384" y="933"/>
                    </a:lnTo>
                    <a:lnTo>
                      <a:pt x="1352" y="983"/>
                    </a:lnTo>
                    <a:lnTo>
                      <a:pt x="1316" y="1034"/>
                    </a:lnTo>
                    <a:lnTo>
                      <a:pt x="1276" y="1081"/>
                    </a:lnTo>
                    <a:lnTo>
                      <a:pt x="1234" y="1126"/>
                    </a:lnTo>
                    <a:lnTo>
                      <a:pt x="1187" y="1171"/>
                    </a:lnTo>
                    <a:lnTo>
                      <a:pt x="1140" y="1215"/>
                    </a:lnTo>
                    <a:lnTo>
                      <a:pt x="1091" y="1257"/>
                    </a:lnTo>
                    <a:lnTo>
                      <a:pt x="1040" y="1297"/>
                    </a:lnTo>
                    <a:lnTo>
                      <a:pt x="989" y="1338"/>
                    </a:lnTo>
                    <a:lnTo>
                      <a:pt x="952" y="1366"/>
                    </a:lnTo>
                    <a:lnTo>
                      <a:pt x="918" y="1393"/>
                    </a:lnTo>
                    <a:lnTo>
                      <a:pt x="884" y="1419"/>
                    </a:lnTo>
                    <a:lnTo>
                      <a:pt x="851" y="1445"/>
                    </a:lnTo>
                    <a:lnTo>
                      <a:pt x="817" y="1471"/>
                    </a:lnTo>
                    <a:lnTo>
                      <a:pt x="784" y="1498"/>
                    </a:lnTo>
                    <a:lnTo>
                      <a:pt x="749" y="1526"/>
                    </a:lnTo>
                    <a:lnTo>
                      <a:pt x="713" y="1555"/>
                    </a:lnTo>
                    <a:lnTo>
                      <a:pt x="677" y="1586"/>
                    </a:lnTo>
                    <a:lnTo>
                      <a:pt x="637" y="1620"/>
                    </a:lnTo>
                    <a:lnTo>
                      <a:pt x="596" y="1656"/>
                    </a:lnTo>
                    <a:lnTo>
                      <a:pt x="550" y="1694"/>
                    </a:lnTo>
                    <a:lnTo>
                      <a:pt x="501" y="1736"/>
                    </a:lnTo>
                    <a:lnTo>
                      <a:pt x="448" y="1783"/>
                    </a:lnTo>
                    <a:lnTo>
                      <a:pt x="391" y="1833"/>
                    </a:lnTo>
                    <a:lnTo>
                      <a:pt x="329" y="1888"/>
                    </a:lnTo>
                    <a:lnTo>
                      <a:pt x="936" y="1888"/>
                    </a:lnTo>
                    <a:lnTo>
                      <a:pt x="952" y="1888"/>
                    </a:lnTo>
                    <a:lnTo>
                      <a:pt x="974" y="1888"/>
                    </a:lnTo>
                    <a:lnTo>
                      <a:pt x="1003" y="1886"/>
                    </a:lnTo>
                    <a:lnTo>
                      <a:pt x="1035" y="1886"/>
                    </a:lnTo>
                    <a:lnTo>
                      <a:pt x="1071" y="1886"/>
                    </a:lnTo>
                    <a:lnTo>
                      <a:pt x="1106" y="1885"/>
                    </a:lnTo>
                    <a:lnTo>
                      <a:pt x="1143" y="1884"/>
                    </a:lnTo>
                    <a:lnTo>
                      <a:pt x="1177" y="1881"/>
                    </a:lnTo>
                    <a:lnTo>
                      <a:pt x="1208" y="1878"/>
                    </a:lnTo>
                    <a:lnTo>
                      <a:pt x="1234" y="1875"/>
                    </a:lnTo>
                    <a:lnTo>
                      <a:pt x="1254" y="1871"/>
                    </a:lnTo>
                    <a:lnTo>
                      <a:pt x="1265" y="1865"/>
                    </a:lnTo>
                    <a:lnTo>
                      <a:pt x="1276" y="1853"/>
                    </a:lnTo>
                    <a:lnTo>
                      <a:pt x="1288" y="1830"/>
                    </a:lnTo>
                    <a:lnTo>
                      <a:pt x="1298" y="1802"/>
                    </a:lnTo>
                    <a:lnTo>
                      <a:pt x="1308" y="1770"/>
                    </a:lnTo>
                    <a:lnTo>
                      <a:pt x="1318" y="1734"/>
                    </a:lnTo>
                    <a:lnTo>
                      <a:pt x="1326" y="1697"/>
                    </a:lnTo>
                    <a:lnTo>
                      <a:pt x="1333" y="1659"/>
                    </a:lnTo>
                    <a:lnTo>
                      <a:pt x="1339" y="1626"/>
                    </a:lnTo>
                    <a:lnTo>
                      <a:pt x="1343" y="1595"/>
                    </a:lnTo>
                    <a:lnTo>
                      <a:pt x="1346" y="1569"/>
                    </a:lnTo>
                    <a:lnTo>
                      <a:pt x="1464" y="1569"/>
                    </a:lnTo>
                    <a:lnTo>
                      <a:pt x="1464" y="1569"/>
                    </a:lnTo>
                    <a:lnTo>
                      <a:pt x="1362" y="2163"/>
                    </a:lnTo>
                    <a:lnTo>
                      <a:pt x="0" y="2163"/>
                    </a:lnTo>
                    <a:lnTo>
                      <a:pt x="0" y="2132"/>
                    </a:lnTo>
                    <a:lnTo>
                      <a:pt x="1" y="2108"/>
                    </a:lnTo>
                    <a:lnTo>
                      <a:pt x="3" y="2090"/>
                    </a:lnTo>
                    <a:lnTo>
                      <a:pt x="6" y="2076"/>
                    </a:lnTo>
                    <a:lnTo>
                      <a:pt x="10" y="2065"/>
                    </a:lnTo>
                    <a:lnTo>
                      <a:pt x="16" y="2055"/>
                    </a:lnTo>
                    <a:lnTo>
                      <a:pt x="26" y="2045"/>
                    </a:lnTo>
                    <a:lnTo>
                      <a:pt x="37" y="2032"/>
                    </a:lnTo>
                    <a:lnTo>
                      <a:pt x="827" y="1258"/>
                    </a:lnTo>
                    <a:lnTo>
                      <a:pt x="857" y="1227"/>
                    </a:lnTo>
                    <a:lnTo>
                      <a:pt x="888" y="1192"/>
                    </a:lnTo>
                    <a:lnTo>
                      <a:pt x="922" y="1151"/>
                    </a:lnTo>
                    <a:lnTo>
                      <a:pt x="957" y="1108"/>
                    </a:lnTo>
                    <a:lnTo>
                      <a:pt x="991" y="1060"/>
                    </a:lnTo>
                    <a:lnTo>
                      <a:pt x="1025" y="1010"/>
                    </a:lnTo>
                    <a:lnTo>
                      <a:pt x="1057" y="955"/>
                    </a:lnTo>
                    <a:lnTo>
                      <a:pt x="1085" y="898"/>
                    </a:lnTo>
                    <a:lnTo>
                      <a:pt x="1108" y="836"/>
                    </a:lnTo>
                    <a:lnTo>
                      <a:pt x="1126" y="773"/>
                    </a:lnTo>
                    <a:lnTo>
                      <a:pt x="1137" y="705"/>
                    </a:lnTo>
                    <a:lnTo>
                      <a:pt x="1142" y="637"/>
                    </a:lnTo>
                    <a:lnTo>
                      <a:pt x="1139" y="585"/>
                    </a:lnTo>
                    <a:lnTo>
                      <a:pt x="1132" y="533"/>
                    </a:lnTo>
                    <a:lnTo>
                      <a:pt x="1120" y="482"/>
                    </a:lnTo>
                    <a:lnTo>
                      <a:pt x="1105" y="433"/>
                    </a:lnTo>
                    <a:lnTo>
                      <a:pt x="1084" y="386"/>
                    </a:lnTo>
                    <a:lnTo>
                      <a:pt x="1059" y="341"/>
                    </a:lnTo>
                    <a:lnTo>
                      <a:pt x="1030" y="299"/>
                    </a:lnTo>
                    <a:lnTo>
                      <a:pt x="996" y="259"/>
                    </a:lnTo>
                    <a:lnTo>
                      <a:pt x="957" y="224"/>
                    </a:lnTo>
                    <a:lnTo>
                      <a:pt x="915" y="192"/>
                    </a:lnTo>
                    <a:lnTo>
                      <a:pt x="867" y="167"/>
                    </a:lnTo>
                    <a:lnTo>
                      <a:pt x="816" y="144"/>
                    </a:lnTo>
                    <a:lnTo>
                      <a:pt x="760" y="129"/>
                    </a:lnTo>
                    <a:lnTo>
                      <a:pt x="701" y="119"/>
                    </a:lnTo>
                    <a:lnTo>
                      <a:pt x="637" y="115"/>
                    </a:lnTo>
                    <a:lnTo>
                      <a:pt x="600" y="116"/>
                    </a:lnTo>
                    <a:lnTo>
                      <a:pt x="562" y="121"/>
                    </a:lnTo>
                    <a:lnTo>
                      <a:pt x="522" y="128"/>
                    </a:lnTo>
                    <a:lnTo>
                      <a:pt x="482" y="139"/>
                    </a:lnTo>
                    <a:lnTo>
                      <a:pt x="441" y="153"/>
                    </a:lnTo>
                    <a:lnTo>
                      <a:pt x="400" y="171"/>
                    </a:lnTo>
                    <a:lnTo>
                      <a:pt x="360" y="192"/>
                    </a:lnTo>
                    <a:lnTo>
                      <a:pt x="322" y="219"/>
                    </a:lnTo>
                    <a:lnTo>
                      <a:pt x="284" y="248"/>
                    </a:lnTo>
                    <a:lnTo>
                      <a:pt x="250" y="283"/>
                    </a:lnTo>
                    <a:lnTo>
                      <a:pt x="217" y="324"/>
                    </a:lnTo>
                    <a:lnTo>
                      <a:pt x="187" y="369"/>
                    </a:lnTo>
                    <a:lnTo>
                      <a:pt x="162" y="419"/>
                    </a:lnTo>
                    <a:lnTo>
                      <a:pt x="200" y="422"/>
                    </a:lnTo>
                    <a:lnTo>
                      <a:pt x="234" y="429"/>
                    </a:lnTo>
                    <a:lnTo>
                      <a:pt x="262" y="439"/>
                    </a:lnTo>
                    <a:lnTo>
                      <a:pt x="285" y="452"/>
                    </a:lnTo>
                    <a:lnTo>
                      <a:pt x="305" y="467"/>
                    </a:lnTo>
                    <a:lnTo>
                      <a:pt x="319" y="485"/>
                    </a:lnTo>
                    <a:lnTo>
                      <a:pt x="332" y="503"/>
                    </a:lnTo>
                    <a:lnTo>
                      <a:pt x="340" y="523"/>
                    </a:lnTo>
                    <a:lnTo>
                      <a:pt x="346" y="541"/>
                    </a:lnTo>
                    <a:lnTo>
                      <a:pt x="349" y="560"/>
                    </a:lnTo>
                    <a:lnTo>
                      <a:pt x="352" y="578"/>
                    </a:lnTo>
                    <a:lnTo>
                      <a:pt x="352" y="593"/>
                    </a:lnTo>
                    <a:lnTo>
                      <a:pt x="349" y="625"/>
                    </a:lnTo>
                    <a:lnTo>
                      <a:pt x="340" y="656"/>
                    </a:lnTo>
                    <a:lnTo>
                      <a:pt x="329" y="682"/>
                    </a:lnTo>
                    <a:lnTo>
                      <a:pt x="313" y="704"/>
                    </a:lnTo>
                    <a:lnTo>
                      <a:pt x="294" y="724"/>
                    </a:lnTo>
                    <a:lnTo>
                      <a:pt x="272" y="739"/>
                    </a:lnTo>
                    <a:lnTo>
                      <a:pt x="250" y="752"/>
                    </a:lnTo>
                    <a:lnTo>
                      <a:pt x="226" y="760"/>
                    </a:lnTo>
                    <a:lnTo>
                      <a:pt x="200" y="764"/>
                    </a:lnTo>
                    <a:lnTo>
                      <a:pt x="176" y="767"/>
                    </a:lnTo>
                    <a:lnTo>
                      <a:pt x="167" y="766"/>
                    </a:lnTo>
                    <a:lnTo>
                      <a:pt x="156" y="766"/>
                    </a:lnTo>
                    <a:lnTo>
                      <a:pt x="140" y="763"/>
                    </a:lnTo>
                    <a:lnTo>
                      <a:pt x="123" y="759"/>
                    </a:lnTo>
                    <a:lnTo>
                      <a:pt x="105" y="753"/>
                    </a:lnTo>
                    <a:lnTo>
                      <a:pt x="87" y="743"/>
                    </a:lnTo>
                    <a:lnTo>
                      <a:pt x="68" y="732"/>
                    </a:lnTo>
                    <a:lnTo>
                      <a:pt x="51" y="718"/>
                    </a:lnTo>
                    <a:lnTo>
                      <a:pt x="34" y="700"/>
                    </a:lnTo>
                    <a:lnTo>
                      <a:pt x="21" y="679"/>
                    </a:lnTo>
                    <a:lnTo>
                      <a:pt x="10" y="652"/>
                    </a:lnTo>
                    <a:lnTo>
                      <a:pt x="3" y="621"/>
                    </a:lnTo>
                    <a:lnTo>
                      <a:pt x="0" y="586"/>
                    </a:lnTo>
                    <a:lnTo>
                      <a:pt x="4" y="526"/>
                    </a:lnTo>
                    <a:lnTo>
                      <a:pt x="16" y="466"/>
                    </a:lnTo>
                    <a:lnTo>
                      <a:pt x="33" y="408"/>
                    </a:lnTo>
                    <a:lnTo>
                      <a:pt x="57" y="352"/>
                    </a:lnTo>
                    <a:lnTo>
                      <a:pt x="88" y="299"/>
                    </a:lnTo>
                    <a:lnTo>
                      <a:pt x="125" y="248"/>
                    </a:lnTo>
                    <a:lnTo>
                      <a:pt x="167" y="200"/>
                    </a:lnTo>
                    <a:lnTo>
                      <a:pt x="216" y="158"/>
                    </a:lnTo>
                    <a:lnTo>
                      <a:pt x="270" y="119"/>
                    </a:lnTo>
                    <a:lnTo>
                      <a:pt x="328" y="84"/>
                    </a:lnTo>
                    <a:lnTo>
                      <a:pt x="391" y="55"/>
                    </a:lnTo>
                    <a:lnTo>
                      <a:pt x="460" y="32"/>
                    </a:lnTo>
                    <a:lnTo>
                      <a:pt x="532" y="14"/>
                    </a:lnTo>
                    <a:lnTo>
                      <a:pt x="608" y="4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2" name="Group 10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5715000" y="2362200"/>
              <a:ext cx="453798" cy="342900"/>
              <a:chOff x="1333" y="2937"/>
              <a:chExt cx="1334" cy="1008"/>
            </a:xfrm>
          </p:grpSpPr>
          <p:sp>
            <p:nvSpPr>
              <p:cNvPr id="53" name="Freeform 12"/>
              <p:cNvSpPr>
                <a:spLocks/>
              </p:cNvSpPr>
              <p:nvPr/>
            </p:nvSpPr>
            <p:spPr bwMode="auto">
              <a:xfrm>
                <a:off x="1333" y="2937"/>
                <a:ext cx="816" cy="1008"/>
              </a:xfrm>
              <a:custGeom>
                <a:avLst/>
                <a:gdLst/>
                <a:ahLst/>
                <a:cxnLst>
                  <a:cxn ang="0">
                    <a:pos x="1101" y="30"/>
                  </a:cxn>
                  <a:cxn ang="0">
                    <a:pos x="1300" y="147"/>
                  </a:cxn>
                  <a:cxn ang="0">
                    <a:pos x="1446" y="335"/>
                  </a:cxn>
                  <a:cxn ang="0">
                    <a:pos x="1567" y="609"/>
                  </a:cxn>
                  <a:cxn ang="0">
                    <a:pos x="1670" y="974"/>
                  </a:cxn>
                  <a:cxn ang="0">
                    <a:pos x="1711" y="1260"/>
                  </a:cxn>
                  <a:cxn ang="0">
                    <a:pos x="1718" y="1448"/>
                  </a:cxn>
                  <a:cxn ang="0">
                    <a:pos x="2049" y="655"/>
                  </a:cxn>
                  <a:cxn ang="0">
                    <a:pos x="2342" y="66"/>
                  </a:cxn>
                  <a:cxn ang="0">
                    <a:pos x="2391" y="51"/>
                  </a:cxn>
                  <a:cxn ang="0">
                    <a:pos x="2423" y="56"/>
                  </a:cxn>
                  <a:cxn ang="0">
                    <a:pos x="2449" y="94"/>
                  </a:cxn>
                  <a:cxn ang="0">
                    <a:pos x="2422" y="160"/>
                  </a:cxn>
                  <a:cxn ang="0">
                    <a:pos x="2372" y="255"/>
                  </a:cxn>
                  <a:cxn ang="0">
                    <a:pos x="2244" y="509"/>
                  </a:cxn>
                  <a:cxn ang="0">
                    <a:pos x="2071" y="888"/>
                  </a:cxn>
                  <a:cxn ang="0">
                    <a:pos x="1900" y="1296"/>
                  </a:cxn>
                  <a:cxn ang="0">
                    <a:pos x="1754" y="1685"/>
                  </a:cxn>
                  <a:cxn ang="0">
                    <a:pos x="1681" y="1996"/>
                  </a:cxn>
                  <a:cxn ang="0">
                    <a:pos x="1640" y="2223"/>
                  </a:cxn>
                  <a:cxn ang="0">
                    <a:pos x="1567" y="2549"/>
                  </a:cxn>
                  <a:cxn ang="0">
                    <a:pos x="1482" y="2854"/>
                  </a:cxn>
                  <a:cxn ang="0">
                    <a:pos x="1419" y="2990"/>
                  </a:cxn>
                  <a:cxn ang="0">
                    <a:pos x="1350" y="3021"/>
                  </a:cxn>
                  <a:cxn ang="0">
                    <a:pos x="1310" y="2961"/>
                  </a:cxn>
                  <a:cxn ang="0">
                    <a:pos x="1318" y="2847"/>
                  </a:cxn>
                  <a:cxn ang="0">
                    <a:pos x="1361" y="2648"/>
                  </a:cxn>
                  <a:cxn ang="0">
                    <a:pos x="1423" y="2397"/>
                  </a:cxn>
                  <a:cxn ang="0">
                    <a:pos x="1496" y="2133"/>
                  </a:cxn>
                  <a:cxn ang="0">
                    <a:pos x="1557" y="1930"/>
                  </a:cxn>
                  <a:cxn ang="0">
                    <a:pos x="1584" y="1828"/>
                  </a:cxn>
                  <a:cxn ang="0">
                    <a:pos x="1603" y="1675"/>
                  </a:cxn>
                  <a:cxn ang="0">
                    <a:pos x="1608" y="1457"/>
                  </a:cxn>
                  <a:cxn ang="0">
                    <a:pos x="1599" y="1269"/>
                  </a:cxn>
                  <a:cxn ang="0">
                    <a:pos x="1571" y="1053"/>
                  </a:cxn>
                  <a:cxn ang="0">
                    <a:pos x="1511" y="833"/>
                  </a:cxn>
                  <a:cxn ang="0">
                    <a:pos x="1412" y="630"/>
                  </a:cxn>
                  <a:cxn ang="0">
                    <a:pos x="1263" y="464"/>
                  </a:cxn>
                  <a:cxn ang="0">
                    <a:pos x="1052" y="359"/>
                  </a:cxn>
                  <a:cxn ang="0">
                    <a:pos x="838" y="334"/>
                  </a:cxn>
                  <a:cxn ang="0">
                    <a:pos x="751" y="340"/>
                  </a:cxn>
                  <a:cxn ang="0">
                    <a:pos x="611" y="370"/>
                  </a:cxn>
                  <a:cxn ang="0">
                    <a:pos x="442" y="443"/>
                  </a:cxn>
                  <a:cxn ang="0">
                    <a:pos x="275" y="581"/>
                  </a:cxn>
                  <a:cxn ang="0">
                    <a:pos x="136" y="798"/>
                  </a:cxn>
                  <a:cxn ang="0">
                    <a:pos x="76" y="891"/>
                  </a:cxn>
                  <a:cxn ang="0">
                    <a:pos x="17" y="878"/>
                  </a:cxn>
                  <a:cxn ang="0">
                    <a:pos x="1" y="819"/>
                  </a:cxn>
                  <a:cxn ang="0">
                    <a:pos x="46" y="683"/>
                  </a:cxn>
                  <a:cxn ang="0">
                    <a:pos x="147" y="495"/>
                  </a:cxn>
                  <a:cxn ang="0">
                    <a:pos x="302" y="295"/>
                  </a:cxn>
                  <a:cxn ang="0">
                    <a:pos x="510" y="122"/>
                  </a:cxn>
                  <a:cxn ang="0">
                    <a:pos x="767" y="16"/>
                  </a:cxn>
                </a:cxnLst>
                <a:rect l="0" t="0" r="r" b="b"/>
                <a:pathLst>
                  <a:path w="2449" h="3024">
                    <a:moveTo>
                      <a:pt x="914" y="0"/>
                    </a:moveTo>
                    <a:lnTo>
                      <a:pt x="981" y="4"/>
                    </a:lnTo>
                    <a:lnTo>
                      <a:pt x="1043" y="14"/>
                    </a:lnTo>
                    <a:lnTo>
                      <a:pt x="1101" y="30"/>
                    </a:lnTo>
                    <a:lnTo>
                      <a:pt x="1157" y="52"/>
                    </a:lnTo>
                    <a:lnTo>
                      <a:pt x="1208" y="79"/>
                    </a:lnTo>
                    <a:lnTo>
                      <a:pt x="1256" y="111"/>
                    </a:lnTo>
                    <a:lnTo>
                      <a:pt x="1300" y="147"/>
                    </a:lnTo>
                    <a:lnTo>
                      <a:pt x="1341" y="189"/>
                    </a:lnTo>
                    <a:lnTo>
                      <a:pt x="1379" y="234"/>
                    </a:lnTo>
                    <a:lnTo>
                      <a:pt x="1415" y="283"/>
                    </a:lnTo>
                    <a:lnTo>
                      <a:pt x="1446" y="335"/>
                    </a:lnTo>
                    <a:lnTo>
                      <a:pt x="1476" y="390"/>
                    </a:lnTo>
                    <a:lnTo>
                      <a:pt x="1503" y="448"/>
                    </a:lnTo>
                    <a:lnTo>
                      <a:pt x="1528" y="506"/>
                    </a:lnTo>
                    <a:lnTo>
                      <a:pt x="1567" y="609"/>
                    </a:lnTo>
                    <a:lnTo>
                      <a:pt x="1601" y="707"/>
                    </a:lnTo>
                    <a:lnTo>
                      <a:pt x="1629" y="800"/>
                    </a:lnTo>
                    <a:lnTo>
                      <a:pt x="1652" y="889"/>
                    </a:lnTo>
                    <a:lnTo>
                      <a:pt x="1670" y="974"/>
                    </a:lnTo>
                    <a:lnTo>
                      <a:pt x="1686" y="1053"/>
                    </a:lnTo>
                    <a:lnTo>
                      <a:pt x="1697" y="1128"/>
                    </a:lnTo>
                    <a:lnTo>
                      <a:pt x="1706" y="1197"/>
                    </a:lnTo>
                    <a:lnTo>
                      <a:pt x="1711" y="1260"/>
                    </a:lnTo>
                    <a:lnTo>
                      <a:pt x="1714" y="1316"/>
                    </a:lnTo>
                    <a:lnTo>
                      <a:pt x="1717" y="1366"/>
                    </a:lnTo>
                    <a:lnTo>
                      <a:pt x="1717" y="1410"/>
                    </a:lnTo>
                    <a:lnTo>
                      <a:pt x="1718" y="1448"/>
                    </a:lnTo>
                    <a:lnTo>
                      <a:pt x="1799" y="1247"/>
                    </a:lnTo>
                    <a:lnTo>
                      <a:pt x="1880" y="1048"/>
                    </a:lnTo>
                    <a:lnTo>
                      <a:pt x="1964" y="850"/>
                    </a:lnTo>
                    <a:lnTo>
                      <a:pt x="2049" y="655"/>
                    </a:lnTo>
                    <a:lnTo>
                      <a:pt x="2138" y="462"/>
                    </a:lnTo>
                    <a:lnTo>
                      <a:pt x="2232" y="271"/>
                    </a:lnTo>
                    <a:lnTo>
                      <a:pt x="2332" y="80"/>
                    </a:lnTo>
                    <a:lnTo>
                      <a:pt x="2342" y="66"/>
                    </a:lnTo>
                    <a:lnTo>
                      <a:pt x="2355" y="58"/>
                    </a:lnTo>
                    <a:lnTo>
                      <a:pt x="2368" y="53"/>
                    </a:lnTo>
                    <a:lnTo>
                      <a:pt x="2381" y="52"/>
                    </a:lnTo>
                    <a:lnTo>
                      <a:pt x="2391" y="51"/>
                    </a:lnTo>
                    <a:lnTo>
                      <a:pt x="2395" y="51"/>
                    </a:lnTo>
                    <a:lnTo>
                      <a:pt x="2403" y="52"/>
                    </a:lnTo>
                    <a:lnTo>
                      <a:pt x="2413" y="53"/>
                    </a:lnTo>
                    <a:lnTo>
                      <a:pt x="2423" y="56"/>
                    </a:lnTo>
                    <a:lnTo>
                      <a:pt x="2433" y="62"/>
                    </a:lnTo>
                    <a:lnTo>
                      <a:pt x="2442" y="69"/>
                    </a:lnTo>
                    <a:lnTo>
                      <a:pt x="2447" y="80"/>
                    </a:lnTo>
                    <a:lnTo>
                      <a:pt x="2449" y="94"/>
                    </a:lnTo>
                    <a:lnTo>
                      <a:pt x="2447" y="105"/>
                    </a:lnTo>
                    <a:lnTo>
                      <a:pt x="2442" y="119"/>
                    </a:lnTo>
                    <a:lnTo>
                      <a:pt x="2433" y="139"/>
                    </a:lnTo>
                    <a:lnTo>
                      <a:pt x="2422" y="160"/>
                    </a:lnTo>
                    <a:lnTo>
                      <a:pt x="2410" y="184"/>
                    </a:lnTo>
                    <a:lnTo>
                      <a:pt x="2398" y="208"/>
                    </a:lnTo>
                    <a:lnTo>
                      <a:pt x="2385" y="232"/>
                    </a:lnTo>
                    <a:lnTo>
                      <a:pt x="2372" y="255"/>
                    </a:lnTo>
                    <a:lnTo>
                      <a:pt x="2361" y="275"/>
                    </a:lnTo>
                    <a:lnTo>
                      <a:pt x="2324" y="347"/>
                    </a:lnTo>
                    <a:lnTo>
                      <a:pt x="2286" y="425"/>
                    </a:lnTo>
                    <a:lnTo>
                      <a:pt x="2244" y="509"/>
                    </a:lnTo>
                    <a:lnTo>
                      <a:pt x="2202" y="598"/>
                    </a:lnTo>
                    <a:lnTo>
                      <a:pt x="2159" y="692"/>
                    </a:lnTo>
                    <a:lnTo>
                      <a:pt x="2115" y="788"/>
                    </a:lnTo>
                    <a:lnTo>
                      <a:pt x="2071" y="888"/>
                    </a:lnTo>
                    <a:lnTo>
                      <a:pt x="2028" y="989"/>
                    </a:lnTo>
                    <a:lnTo>
                      <a:pt x="1984" y="1091"/>
                    </a:lnTo>
                    <a:lnTo>
                      <a:pt x="1940" y="1194"/>
                    </a:lnTo>
                    <a:lnTo>
                      <a:pt x="1900" y="1296"/>
                    </a:lnTo>
                    <a:lnTo>
                      <a:pt x="1860" y="1397"/>
                    </a:lnTo>
                    <a:lnTo>
                      <a:pt x="1822" y="1497"/>
                    </a:lnTo>
                    <a:lnTo>
                      <a:pt x="1786" y="1592"/>
                    </a:lnTo>
                    <a:lnTo>
                      <a:pt x="1754" y="1685"/>
                    </a:lnTo>
                    <a:lnTo>
                      <a:pt x="1725" y="1773"/>
                    </a:lnTo>
                    <a:lnTo>
                      <a:pt x="1704" y="1866"/>
                    </a:lnTo>
                    <a:lnTo>
                      <a:pt x="1689" y="1954"/>
                    </a:lnTo>
                    <a:lnTo>
                      <a:pt x="1681" y="1996"/>
                    </a:lnTo>
                    <a:lnTo>
                      <a:pt x="1674" y="2044"/>
                    </a:lnTo>
                    <a:lnTo>
                      <a:pt x="1664" y="2098"/>
                    </a:lnTo>
                    <a:lnTo>
                      <a:pt x="1655" y="2157"/>
                    </a:lnTo>
                    <a:lnTo>
                      <a:pt x="1640" y="2223"/>
                    </a:lnTo>
                    <a:lnTo>
                      <a:pt x="1626" y="2296"/>
                    </a:lnTo>
                    <a:lnTo>
                      <a:pt x="1609" y="2373"/>
                    </a:lnTo>
                    <a:lnTo>
                      <a:pt x="1589" y="2459"/>
                    </a:lnTo>
                    <a:lnTo>
                      <a:pt x="1567" y="2549"/>
                    </a:lnTo>
                    <a:lnTo>
                      <a:pt x="1541" y="2645"/>
                    </a:lnTo>
                    <a:lnTo>
                      <a:pt x="1513" y="2749"/>
                    </a:lnTo>
                    <a:lnTo>
                      <a:pt x="1497" y="2804"/>
                    </a:lnTo>
                    <a:lnTo>
                      <a:pt x="1482" y="2854"/>
                    </a:lnTo>
                    <a:lnTo>
                      <a:pt x="1466" y="2898"/>
                    </a:lnTo>
                    <a:lnTo>
                      <a:pt x="1450" y="2934"/>
                    </a:lnTo>
                    <a:lnTo>
                      <a:pt x="1435" y="2967"/>
                    </a:lnTo>
                    <a:lnTo>
                      <a:pt x="1419" y="2990"/>
                    </a:lnTo>
                    <a:lnTo>
                      <a:pt x="1404" y="3009"/>
                    </a:lnTo>
                    <a:lnTo>
                      <a:pt x="1385" y="3020"/>
                    </a:lnTo>
                    <a:lnTo>
                      <a:pt x="1367" y="3024"/>
                    </a:lnTo>
                    <a:lnTo>
                      <a:pt x="1350" y="3021"/>
                    </a:lnTo>
                    <a:lnTo>
                      <a:pt x="1335" y="3013"/>
                    </a:lnTo>
                    <a:lnTo>
                      <a:pt x="1324" y="2999"/>
                    </a:lnTo>
                    <a:lnTo>
                      <a:pt x="1316" y="2982"/>
                    </a:lnTo>
                    <a:lnTo>
                      <a:pt x="1310" y="2961"/>
                    </a:lnTo>
                    <a:lnTo>
                      <a:pt x="1308" y="2937"/>
                    </a:lnTo>
                    <a:lnTo>
                      <a:pt x="1310" y="2915"/>
                    </a:lnTo>
                    <a:lnTo>
                      <a:pt x="1313" y="2884"/>
                    </a:lnTo>
                    <a:lnTo>
                      <a:pt x="1318" y="2847"/>
                    </a:lnTo>
                    <a:lnTo>
                      <a:pt x="1327" y="2805"/>
                    </a:lnTo>
                    <a:lnTo>
                      <a:pt x="1337" y="2756"/>
                    </a:lnTo>
                    <a:lnTo>
                      <a:pt x="1348" y="2704"/>
                    </a:lnTo>
                    <a:lnTo>
                      <a:pt x="1361" y="2648"/>
                    </a:lnTo>
                    <a:lnTo>
                      <a:pt x="1375" y="2589"/>
                    </a:lnTo>
                    <a:lnTo>
                      <a:pt x="1391" y="2526"/>
                    </a:lnTo>
                    <a:lnTo>
                      <a:pt x="1406" y="2463"/>
                    </a:lnTo>
                    <a:lnTo>
                      <a:pt x="1423" y="2397"/>
                    </a:lnTo>
                    <a:lnTo>
                      <a:pt x="1442" y="2331"/>
                    </a:lnTo>
                    <a:lnTo>
                      <a:pt x="1460" y="2264"/>
                    </a:lnTo>
                    <a:lnTo>
                      <a:pt x="1477" y="2198"/>
                    </a:lnTo>
                    <a:lnTo>
                      <a:pt x="1496" y="2133"/>
                    </a:lnTo>
                    <a:lnTo>
                      <a:pt x="1514" y="2072"/>
                    </a:lnTo>
                    <a:lnTo>
                      <a:pt x="1533" y="2011"/>
                    </a:lnTo>
                    <a:lnTo>
                      <a:pt x="1550" y="1954"/>
                    </a:lnTo>
                    <a:lnTo>
                      <a:pt x="1557" y="1930"/>
                    </a:lnTo>
                    <a:lnTo>
                      <a:pt x="1564" y="1906"/>
                    </a:lnTo>
                    <a:lnTo>
                      <a:pt x="1571" y="1882"/>
                    </a:lnTo>
                    <a:lnTo>
                      <a:pt x="1578" y="1856"/>
                    </a:lnTo>
                    <a:lnTo>
                      <a:pt x="1584" y="1828"/>
                    </a:lnTo>
                    <a:lnTo>
                      <a:pt x="1591" y="1797"/>
                    </a:lnTo>
                    <a:lnTo>
                      <a:pt x="1595" y="1760"/>
                    </a:lnTo>
                    <a:lnTo>
                      <a:pt x="1599" y="1720"/>
                    </a:lnTo>
                    <a:lnTo>
                      <a:pt x="1603" y="1675"/>
                    </a:lnTo>
                    <a:lnTo>
                      <a:pt x="1606" y="1623"/>
                    </a:lnTo>
                    <a:lnTo>
                      <a:pt x="1608" y="1564"/>
                    </a:lnTo>
                    <a:lnTo>
                      <a:pt x="1608" y="1498"/>
                    </a:lnTo>
                    <a:lnTo>
                      <a:pt x="1608" y="1457"/>
                    </a:lnTo>
                    <a:lnTo>
                      <a:pt x="1608" y="1414"/>
                    </a:lnTo>
                    <a:lnTo>
                      <a:pt x="1605" y="1368"/>
                    </a:lnTo>
                    <a:lnTo>
                      <a:pt x="1603" y="1320"/>
                    </a:lnTo>
                    <a:lnTo>
                      <a:pt x="1599" y="1269"/>
                    </a:lnTo>
                    <a:lnTo>
                      <a:pt x="1595" y="1216"/>
                    </a:lnTo>
                    <a:lnTo>
                      <a:pt x="1588" y="1163"/>
                    </a:lnTo>
                    <a:lnTo>
                      <a:pt x="1581" y="1108"/>
                    </a:lnTo>
                    <a:lnTo>
                      <a:pt x="1571" y="1053"/>
                    </a:lnTo>
                    <a:lnTo>
                      <a:pt x="1560" y="999"/>
                    </a:lnTo>
                    <a:lnTo>
                      <a:pt x="1545" y="943"/>
                    </a:lnTo>
                    <a:lnTo>
                      <a:pt x="1530" y="888"/>
                    </a:lnTo>
                    <a:lnTo>
                      <a:pt x="1511" y="833"/>
                    </a:lnTo>
                    <a:lnTo>
                      <a:pt x="1491" y="780"/>
                    </a:lnTo>
                    <a:lnTo>
                      <a:pt x="1467" y="728"/>
                    </a:lnTo>
                    <a:lnTo>
                      <a:pt x="1442" y="678"/>
                    </a:lnTo>
                    <a:lnTo>
                      <a:pt x="1412" y="630"/>
                    </a:lnTo>
                    <a:lnTo>
                      <a:pt x="1381" y="584"/>
                    </a:lnTo>
                    <a:lnTo>
                      <a:pt x="1345" y="542"/>
                    </a:lnTo>
                    <a:lnTo>
                      <a:pt x="1306" y="501"/>
                    </a:lnTo>
                    <a:lnTo>
                      <a:pt x="1263" y="464"/>
                    </a:lnTo>
                    <a:lnTo>
                      <a:pt x="1216" y="432"/>
                    </a:lnTo>
                    <a:lnTo>
                      <a:pt x="1165" y="403"/>
                    </a:lnTo>
                    <a:lnTo>
                      <a:pt x="1111" y="379"/>
                    </a:lnTo>
                    <a:lnTo>
                      <a:pt x="1052" y="359"/>
                    </a:lnTo>
                    <a:lnTo>
                      <a:pt x="988" y="345"/>
                    </a:lnTo>
                    <a:lnTo>
                      <a:pt x="920" y="337"/>
                    </a:lnTo>
                    <a:lnTo>
                      <a:pt x="848" y="334"/>
                    </a:lnTo>
                    <a:lnTo>
                      <a:pt x="838" y="334"/>
                    </a:lnTo>
                    <a:lnTo>
                      <a:pt x="823" y="334"/>
                    </a:lnTo>
                    <a:lnTo>
                      <a:pt x="804" y="335"/>
                    </a:lnTo>
                    <a:lnTo>
                      <a:pt x="780" y="337"/>
                    </a:lnTo>
                    <a:lnTo>
                      <a:pt x="751" y="340"/>
                    </a:lnTo>
                    <a:lnTo>
                      <a:pt x="720" y="344"/>
                    </a:lnTo>
                    <a:lnTo>
                      <a:pt x="686" y="351"/>
                    </a:lnTo>
                    <a:lnTo>
                      <a:pt x="649" y="359"/>
                    </a:lnTo>
                    <a:lnTo>
                      <a:pt x="611" y="370"/>
                    </a:lnTo>
                    <a:lnTo>
                      <a:pt x="570" y="384"/>
                    </a:lnTo>
                    <a:lnTo>
                      <a:pt x="528" y="400"/>
                    </a:lnTo>
                    <a:lnTo>
                      <a:pt x="486" y="421"/>
                    </a:lnTo>
                    <a:lnTo>
                      <a:pt x="442" y="443"/>
                    </a:lnTo>
                    <a:lnTo>
                      <a:pt x="399" y="471"/>
                    </a:lnTo>
                    <a:lnTo>
                      <a:pt x="357" y="504"/>
                    </a:lnTo>
                    <a:lnTo>
                      <a:pt x="314" y="539"/>
                    </a:lnTo>
                    <a:lnTo>
                      <a:pt x="275" y="581"/>
                    </a:lnTo>
                    <a:lnTo>
                      <a:pt x="236" y="627"/>
                    </a:lnTo>
                    <a:lnTo>
                      <a:pt x="199" y="678"/>
                    </a:lnTo>
                    <a:lnTo>
                      <a:pt x="167" y="735"/>
                    </a:lnTo>
                    <a:lnTo>
                      <a:pt x="136" y="798"/>
                    </a:lnTo>
                    <a:lnTo>
                      <a:pt x="109" y="868"/>
                    </a:lnTo>
                    <a:lnTo>
                      <a:pt x="109" y="868"/>
                    </a:lnTo>
                    <a:lnTo>
                      <a:pt x="95" y="891"/>
                    </a:lnTo>
                    <a:lnTo>
                      <a:pt x="76" y="891"/>
                    </a:lnTo>
                    <a:lnTo>
                      <a:pt x="58" y="889"/>
                    </a:lnTo>
                    <a:lnTo>
                      <a:pt x="42" y="888"/>
                    </a:lnTo>
                    <a:lnTo>
                      <a:pt x="28" y="884"/>
                    </a:lnTo>
                    <a:lnTo>
                      <a:pt x="17" y="878"/>
                    </a:lnTo>
                    <a:lnTo>
                      <a:pt x="8" y="868"/>
                    </a:lnTo>
                    <a:lnTo>
                      <a:pt x="2" y="857"/>
                    </a:lnTo>
                    <a:lnTo>
                      <a:pt x="0" y="840"/>
                    </a:lnTo>
                    <a:lnTo>
                      <a:pt x="1" y="819"/>
                    </a:lnTo>
                    <a:lnTo>
                      <a:pt x="7" y="793"/>
                    </a:lnTo>
                    <a:lnTo>
                      <a:pt x="17" y="760"/>
                    </a:lnTo>
                    <a:lnTo>
                      <a:pt x="29" y="724"/>
                    </a:lnTo>
                    <a:lnTo>
                      <a:pt x="46" y="683"/>
                    </a:lnTo>
                    <a:lnTo>
                      <a:pt x="66" y="640"/>
                    </a:lnTo>
                    <a:lnTo>
                      <a:pt x="89" y="593"/>
                    </a:lnTo>
                    <a:lnTo>
                      <a:pt x="116" y="544"/>
                    </a:lnTo>
                    <a:lnTo>
                      <a:pt x="147" y="495"/>
                    </a:lnTo>
                    <a:lnTo>
                      <a:pt x="180" y="445"/>
                    </a:lnTo>
                    <a:lnTo>
                      <a:pt x="218" y="394"/>
                    </a:lnTo>
                    <a:lnTo>
                      <a:pt x="258" y="344"/>
                    </a:lnTo>
                    <a:lnTo>
                      <a:pt x="302" y="295"/>
                    </a:lnTo>
                    <a:lnTo>
                      <a:pt x="348" y="247"/>
                    </a:lnTo>
                    <a:lnTo>
                      <a:pt x="399" y="202"/>
                    </a:lnTo>
                    <a:lnTo>
                      <a:pt x="453" y="160"/>
                    </a:lnTo>
                    <a:lnTo>
                      <a:pt x="510" y="122"/>
                    </a:lnTo>
                    <a:lnTo>
                      <a:pt x="570" y="87"/>
                    </a:lnTo>
                    <a:lnTo>
                      <a:pt x="632" y="58"/>
                    </a:lnTo>
                    <a:lnTo>
                      <a:pt x="699" y="34"/>
                    </a:lnTo>
                    <a:lnTo>
                      <a:pt x="767" y="16"/>
                    </a:lnTo>
                    <a:lnTo>
                      <a:pt x="839" y="4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2179" y="3116"/>
                <a:ext cx="488" cy="721"/>
              </a:xfrm>
              <a:custGeom>
                <a:avLst/>
                <a:gdLst/>
                <a:ahLst/>
                <a:cxnLst>
                  <a:cxn ang="0">
                    <a:pos x="834" y="10"/>
                  </a:cxn>
                  <a:cxn ang="0">
                    <a:pos x="1037" y="62"/>
                  </a:cxn>
                  <a:cxn ang="0">
                    <a:pos x="1210" y="153"/>
                  </a:cxn>
                  <a:cxn ang="0">
                    <a:pos x="1344" y="282"/>
                  </a:cxn>
                  <a:cxn ang="0">
                    <a:pos x="1432" y="443"/>
                  </a:cxn>
                  <a:cxn ang="0">
                    <a:pos x="1464" y="637"/>
                  </a:cxn>
                  <a:cxn ang="0">
                    <a:pos x="1434" y="822"/>
                  </a:cxn>
                  <a:cxn ang="0">
                    <a:pos x="1352" y="983"/>
                  </a:cxn>
                  <a:cxn ang="0">
                    <a:pos x="1234" y="1126"/>
                  </a:cxn>
                  <a:cxn ang="0">
                    <a:pos x="1091" y="1257"/>
                  </a:cxn>
                  <a:cxn ang="0">
                    <a:pos x="952" y="1366"/>
                  </a:cxn>
                  <a:cxn ang="0">
                    <a:pos x="851" y="1445"/>
                  </a:cxn>
                  <a:cxn ang="0">
                    <a:pos x="749" y="1526"/>
                  </a:cxn>
                  <a:cxn ang="0">
                    <a:pos x="637" y="1620"/>
                  </a:cxn>
                  <a:cxn ang="0">
                    <a:pos x="501" y="1736"/>
                  </a:cxn>
                  <a:cxn ang="0">
                    <a:pos x="329" y="1888"/>
                  </a:cxn>
                  <a:cxn ang="0">
                    <a:pos x="974" y="1888"/>
                  </a:cxn>
                  <a:cxn ang="0">
                    <a:pos x="1071" y="1886"/>
                  </a:cxn>
                  <a:cxn ang="0">
                    <a:pos x="1177" y="1881"/>
                  </a:cxn>
                  <a:cxn ang="0">
                    <a:pos x="1254" y="1871"/>
                  </a:cxn>
                  <a:cxn ang="0">
                    <a:pos x="1288" y="1830"/>
                  </a:cxn>
                  <a:cxn ang="0">
                    <a:pos x="1318" y="1734"/>
                  </a:cxn>
                  <a:cxn ang="0">
                    <a:pos x="1339" y="1626"/>
                  </a:cxn>
                  <a:cxn ang="0">
                    <a:pos x="1464" y="1569"/>
                  </a:cxn>
                  <a:cxn ang="0">
                    <a:pos x="0" y="2163"/>
                  </a:cxn>
                  <a:cxn ang="0">
                    <a:pos x="3" y="2090"/>
                  </a:cxn>
                  <a:cxn ang="0">
                    <a:pos x="16" y="2055"/>
                  </a:cxn>
                  <a:cxn ang="0">
                    <a:pos x="827" y="1258"/>
                  </a:cxn>
                  <a:cxn ang="0">
                    <a:pos x="922" y="1151"/>
                  </a:cxn>
                  <a:cxn ang="0">
                    <a:pos x="1025" y="1010"/>
                  </a:cxn>
                  <a:cxn ang="0">
                    <a:pos x="1108" y="836"/>
                  </a:cxn>
                  <a:cxn ang="0">
                    <a:pos x="1142" y="637"/>
                  </a:cxn>
                  <a:cxn ang="0">
                    <a:pos x="1120" y="482"/>
                  </a:cxn>
                  <a:cxn ang="0">
                    <a:pos x="1059" y="341"/>
                  </a:cxn>
                  <a:cxn ang="0">
                    <a:pos x="957" y="224"/>
                  </a:cxn>
                  <a:cxn ang="0">
                    <a:pos x="816" y="144"/>
                  </a:cxn>
                  <a:cxn ang="0">
                    <a:pos x="637" y="115"/>
                  </a:cxn>
                  <a:cxn ang="0">
                    <a:pos x="522" y="128"/>
                  </a:cxn>
                  <a:cxn ang="0">
                    <a:pos x="400" y="171"/>
                  </a:cxn>
                  <a:cxn ang="0">
                    <a:pos x="284" y="248"/>
                  </a:cxn>
                  <a:cxn ang="0">
                    <a:pos x="187" y="369"/>
                  </a:cxn>
                  <a:cxn ang="0">
                    <a:pos x="234" y="429"/>
                  </a:cxn>
                  <a:cxn ang="0">
                    <a:pos x="305" y="467"/>
                  </a:cxn>
                  <a:cxn ang="0">
                    <a:pos x="340" y="523"/>
                  </a:cxn>
                  <a:cxn ang="0">
                    <a:pos x="352" y="578"/>
                  </a:cxn>
                  <a:cxn ang="0">
                    <a:pos x="340" y="656"/>
                  </a:cxn>
                  <a:cxn ang="0">
                    <a:pos x="294" y="724"/>
                  </a:cxn>
                  <a:cxn ang="0">
                    <a:pos x="226" y="760"/>
                  </a:cxn>
                  <a:cxn ang="0">
                    <a:pos x="167" y="766"/>
                  </a:cxn>
                  <a:cxn ang="0">
                    <a:pos x="123" y="759"/>
                  </a:cxn>
                  <a:cxn ang="0">
                    <a:pos x="68" y="732"/>
                  </a:cxn>
                  <a:cxn ang="0">
                    <a:pos x="21" y="679"/>
                  </a:cxn>
                  <a:cxn ang="0">
                    <a:pos x="0" y="586"/>
                  </a:cxn>
                  <a:cxn ang="0">
                    <a:pos x="33" y="408"/>
                  </a:cxn>
                  <a:cxn ang="0">
                    <a:pos x="125" y="248"/>
                  </a:cxn>
                  <a:cxn ang="0">
                    <a:pos x="270" y="119"/>
                  </a:cxn>
                  <a:cxn ang="0">
                    <a:pos x="460" y="32"/>
                  </a:cxn>
                  <a:cxn ang="0">
                    <a:pos x="688" y="0"/>
                  </a:cxn>
                </a:cxnLst>
                <a:rect l="0" t="0" r="r" b="b"/>
                <a:pathLst>
                  <a:path w="1464" h="2163">
                    <a:moveTo>
                      <a:pt x="688" y="0"/>
                    </a:moveTo>
                    <a:lnTo>
                      <a:pt x="762" y="3"/>
                    </a:lnTo>
                    <a:lnTo>
                      <a:pt x="834" y="10"/>
                    </a:lnTo>
                    <a:lnTo>
                      <a:pt x="905" y="22"/>
                    </a:lnTo>
                    <a:lnTo>
                      <a:pt x="972" y="39"/>
                    </a:lnTo>
                    <a:lnTo>
                      <a:pt x="1037" y="62"/>
                    </a:lnTo>
                    <a:lnTo>
                      <a:pt x="1098" y="87"/>
                    </a:lnTo>
                    <a:lnTo>
                      <a:pt x="1156" y="118"/>
                    </a:lnTo>
                    <a:lnTo>
                      <a:pt x="1210" y="153"/>
                    </a:lnTo>
                    <a:lnTo>
                      <a:pt x="1259" y="192"/>
                    </a:lnTo>
                    <a:lnTo>
                      <a:pt x="1303" y="234"/>
                    </a:lnTo>
                    <a:lnTo>
                      <a:pt x="1344" y="282"/>
                    </a:lnTo>
                    <a:lnTo>
                      <a:pt x="1379" y="332"/>
                    </a:lnTo>
                    <a:lnTo>
                      <a:pt x="1408" y="386"/>
                    </a:lnTo>
                    <a:lnTo>
                      <a:pt x="1432" y="443"/>
                    </a:lnTo>
                    <a:lnTo>
                      <a:pt x="1449" y="505"/>
                    </a:lnTo>
                    <a:lnTo>
                      <a:pt x="1459" y="569"/>
                    </a:lnTo>
                    <a:lnTo>
                      <a:pt x="1464" y="637"/>
                    </a:lnTo>
                    <a:lnTo>
                      <a:pt x="1459" y="701"/>
                    </a:lnTo>
                    <a:lnTo>
                      <a:pt x="1449" y="763"/>
                    </a:lnTo>
                    <a:lnTo>
                      <a:pt x="1434" y="822"/>
                    </a:lnTo>
                    <a:lnTo>
                      <a:pt x="1411" y="878"/>
                    </a:lnTo>
                    <a:lnTo>
                      <a:pt x="1384" y="933"/>
                    </a:lnTo>
                    <a:lnTo>
                      <a:pt x="1352" y="983"/>
                    </a:lnTo>
                    <a:lnTo>
                      <a:pt x="1316" y="1034"/>
                    </a:lnTo>
                    <a:lnTo>
                      <a:pt x="1276" y="1081"/>
                    </a:lnTo>
                    <a:lnTo>
                      <a:pt x="1234" y="1126"/>
                    </a:lnTo>
                    <a:lnTo>
                      <a:pt x="1187" y="1171"/>
                    </a:lnTo>
                    <a:lnTo>
                      <a:pt x="1140" y="1215"/>
                    </a:lnTo>
                    <a:lnTo>
                      <a:pt x="1091" y="1257"/>
                    </a:lnTo>
                    <a:lnTo>
                      <a:pt x="1040" y="1297"/>
                    </a:lnTo>
                    <a:lnTo>
                      <a:pt x="989" y="1338"/>
                    </a:lnTo>
                    <a:lnTo>
                      <a:pt x="952" y="1366"/>
                    </a:lnTo>
                    <a:lnTo>
                      <a:pt x="918" y="1393"/>
                    </a:lnTo>
                    <a:lnTo>
                      <a:pt x="884" y="1419"/>
                    </a:lnTo>
                    <a:lnTo>
                      <a:pt x="851" y="1445"/>
                    </a:lnTo>
                    <a:lnTo>
                      <a:pt x="817" y="1471"/>
                    </a:lnTo>
                    <a:lnTo>
                      <a:pt x="784" y="1498"/>
                    </a:lnTo>
                    <a:lnTo>
                      <a:pt x="749" y="1526"/>
                    </a:lnTo>
                    <a:lnTo>
                      <a:pt x="713" y="1555"/>
                    </a:lnTo>
                    <a:lnTo>
                      <a:pt x="677" y="1586"/>
                    </a:lnTo>
                    <a:lnTo>
                      <a:pt x="637" y="1620"/>
                    </a:lnTo>
                    <a:lnTo>
                      <a:pt x="596" y="1656"/>
                    </a:lnTo>
                    <a:lnTo>
                      <a:pt x="550" y="1694"/>
                    </a:lnTo>
                    <a:lnTo>
                      <a:pt x="501" y="1736"/>
                    </a:lnTo>
                    <a:lnTo>
                      <a:pt x="448" y="1783"/>
                    </a:lnTo>
                    <a:lnTo>
                      <a:pt x="391" y="1833"/>
                    </a:lnTo>
                    <a:lnTo>
                      <a:pt x="329" y="1888"/>
                    </a:lnTo>
                    <a:lnTo>
                      <a:pt x="936" y="1888"/>
                    </a:lnTo>
                    <a:lnTo>
                      <a:pt x="952" y="1888"/>
                    </a:lnTo>
                    <a:lnTo>
                      <a:pt x="974" y="1888"/>
                    </a:lnTo>
                    <a:lnTo>
                      <a:pt x="1003" y="1886"/>
                    </a:lnTo>
                    <a:lnTo>
                      <a:pt x="1035" y="1886"/>
                    </a:lnTo>
                    <a:lnTo>
                      <a:pt x="1071" y="1886"/>
                    </a:lnTo>
                    <a:lnTo>
                      <a:pt x="1106" y="1885"/>
                    </a:lnTo>
                    <a:lnTo>
                      <a:pt x="1143" y="1884"/>
                    </a:lnTo>
                    <a:lnTo>
                      <a:pt x="1177" y="1881"/>
                    </a:lnTo>
                    <a:lnTo>
                      <a:pt x="1208" y="1878"/>
                    </a:lnTo>
                    <a:lnTo>
                      <a:pt x="1234" y="1875"/>
                    </a:lnTo>
                    <a:lnTo>
                      <a:pt x="1254" y="1871"/>
                    </a:lnTo>
                    <a:lnTo>
                      <a:pt x="1265" y="1865"/>
                    </a:lnTo>
                    <a:lnTo>
                      <a:pt x="1276" y="1853"/>
                    </a:lnTo>
                    <a:lnTo>
                      <a:pt x="1288" y="1830"/>
                    </a:lnTo>
                    <a:lnTo>
                      <a:pt x="1298" y="1802"/>
                    </a:lnTo>
                    <a:lnTo>
                      <a:pt x="1308" y="1770"/>
                    </a:lnTo>
                    <a:lnTo>
                      <a:pt x="1318" y="1734"/>
                    </a:lnTo>
                    <a:lnTo>
                      <a:pt x="1326" y="1697"/>
                    </a:lnTo>
                    <a:lnTo>
                      <a:pt x="1333" y="1659"/>
                    </a:lnTo>
                    <a:lnTo>
                      <a:pt x="1339" y="1626"/>
                    </a:lnTo>
                    <a:lnTo>
                      <a:pt x="1343" y="1595"/>
                    </a:lnTo>
                    <a:lnTo>
                      <a:pt x="1346" y="1569"/>
                    </a:lnTo>
                    <a:lnTo>
                      <a:pt x="1464" y="1569"/>
                    </a:lnTo>
                    <a:lnTo>
                      <a:pt x="1464" y="1569"/>
                    </a:lnTo>
                    <a:lnTo>
                      <a:pt x="1362" y="2163"/>
                    </a:lnTo>
                    <a:lnTo>
                      <a:pt x="0" y="2163"/>
                    </a:lnTo>
                    <a:lnTo>
                      <a:pt x="0" y="2132"/>
                    </a:lnTo>
                    <a:lnTo>
                      <a:pt x="1" y="2108"/>
                    </a:lnTo>
                    <a:lnTo>
                      <a:pt x="3" y="2090"/>
                    </a:lnTo>
                    <a:lnTo>
                      <a:pt x="6" y="2076"/>
                    </a:lnTo>
                    <a:lnTo>
                      <a:pt x="10" y="2065"/>
                    </a:lnTo>
                    <a:lnTo>
                      <a:pt x="16" y="2055"/>
                    </a:lnTo>
                    <a:lnTo>
                      <a:pt x="26" y="2045"/>
                    </a:lnTo>
                    <a:lnTo>
                      <a:pt x="37" y="2032"/>
                    </a:lnTo>
                    <a:lnTo>
                      <a:pt x="827" y="1258"/>
                    </a:lnTo>
                    <a:lnTo>
                      <a:pt x="857" y="1227"/>
                    </a:lnTo>
                    <a:lnTo>
                      <a:pt x="888" y="1192"/>
                    </a:lnTo>
                    <a:lnTo>
                      <a:pt x="922" y="1151"/>
                    </a:lnTo>
                    <a:lnTo>
                      <a:pt x="957" y="1108"/>
                    </a:lnTo>
                    <a:lnTo>
                      <a:pt x="991" y="1060"/>
                    </a:lnTo>
                    <a:lnTo>
                      <a:pt x="1025" y="1010"/>
                    </a:lnTo>
                    <a:lnTo>
                      <a:pt x="1057" y="955"/>
                    </a:lnTo>
                    <a:lnTo>
                      <a:pt x="1085" y="898"/>
                    </a:lnTo>
                    <a:lnTo>
                      <a:pt x="1108" y="836"/>
                    </a:lnTo>
                    <a:lnTo>
                      <a:pt x="1126" y="773"/>
                    </a:lnTo>
                    <a:lnTo>
                      <a:pt x="1137" y="705"/>
                    </a:lnTo>
                    <a:lnTo>
                      <a:pt x="1142" y="637"/>
                    </a:lnTo>
                    <a:lnTo>
                      <a:pt x="1139" y="585"/>
                    </a:lnTo>
                    <a:lnTo>
                      <a:pt x="1132" y="533"/>
                    </a:lnTo>
                    <a:lnTo>
                      <a:pt x="1120" y="482"/>
                    </a:lnTo>
                    <a:lnTo>
                      <a:pt x="1105" y="433"/>
                    </a:lnTo>
                    <a:lnTo>
                      <a:pt x="1084" y="386"/>
                    </a:lnTo>
                    <a:lnTo>
                      <a:pt x="1059" y="341"/>
                    </a:lnTo>
                    <a:lnTo>
                      <a:pt x="1030" y="299"/>
                    </a:lnTo>
                    <a:lnTo>
                      <a:pt x="996" y="259"/>
                    </a:lnTo>
                    <a:lnTo>
                      <a:pt x="957" y="224"/>
                    </a:lnTo>
                    <a:lnTo>
                      <a:pt x="915" y="192"/>
                    </a:lnTo>
                    <a:lnTo>
                      <a:pt x="867" y="167"/>
                    </a:lnTo>
                    <a:lnTo>
                      <a:pt x="816" y="144"/>
                    </a:lnTo>
                    <a:lnTo>
                      <a:pt x="760" y="129"/>
                    </a:lnTo>
                    <a:lnTo>
                      <a:pt x="701" y="119"/>
                    </a:lnTo>
                    <a:lnTo>
                      <a:pt x="637" y="115"/>
                    </a:lnTo>
                    <a:lnTo>
                      <a:pt x="600" y="116"/>
                    </a:lnTo>
                    <a:lnTo>
                      <a:pt x="562" y="121"/>
                    </a:lnTo>
                    <a:lnTo>
                      <a:pt x="522" y="128"/>
                    </a:lnTo>
                    <a:lnTo>
                      <a:pt x="482" y="139"/>
                    </a:lnTo>
                    <a:lnTo>
                      <a:pt x="441" y="153"/>
                    </a:lnTo>
                    <a:lnTo>
                      <a:pt x="400" y="171"/>
                    </a:lnTo>
                    <a:lnTo>
                      <a:pt x="360" y="192"/>
                    </a:lnTo>
                    <a:lnTo>
                      <a:pt x="322" y="219"/>
                    </a:lnTo>
                    <a:lnTo>
                      <a:pt x="284" y="248"/>
                    </a:lnTo>
                    <a:lnTo>
                      <a:pt x="250" y="283"/>
                    </a:lnTo>
                    <a:lnTo>
                      <a:pt x="217" y="324"/>
                    </a:lnTo>
                    <a:lnTo>
                      <a:pt x="187" y="369"/>
                    </a:lnTo>
                    <a:lnTo>
                      <a:pt x="162" y="419"/>
                    </a:lnTo>
                    <a:lnTo>
                      <a:pt x="200" y="422"/>
                    </a:lnTo>
                    <a:lnTo>
                      <a:pt x="234" y="429"/>
                    </a:lnTo>
                    <a:lnTo>
                      <a:pt x="262" y="439"/>
                    </a:lnTo>
                    <a:lnTo>
                      <a:pt x="285" y="452"/>
                    </a:lnTo>
                    <a:lnTo>
                      <a:pt x="305" y="467"/>
                    </a:lnTo>
                    <a:lnTo>
                      <a:pt x="319" y="485"/>
                    </a:lnTo>
                    <a:lnTo>
                      <a:pt x="332" y="503"/>
                    </a:lnTo>
                    <a:lnTo>
                      <a:pt x="340" y="523"/>
                    </a:lnTo>
                    <a:lnTo>
                      <a:pt x="346" y="541"/>
                    </a:lnTo>
                    <a:lnTo>
                      <a:pt x="349" y="560"/>
                    </a:lnTo>
                    <a:lnTo>
                      <a:pt x="352" y="578"/>
                    </a:lnTo>
                    <a:lnTo>
                      <a:pt x="352" y="593"/>
                    </a:lnTo>
                    <a:lnTo>
                      <a:pt x="349" y="625"/>
                    </a:lnTo>
                    <a:lnTo>
                      <a:pt x="340" y="656"/>
                    </a:lnTo>
                    <a:lnTo>
                      <a:pt x="329" y="682"/>
                    </a:lnTo>
                    <a:lnTo>
                      <a:pt x="313" y="704"/>
                    </a:lnTo>
                    <a:lnTo>
                      <a:pt x="294" y="724"/>
                    </a:lnTo>
                    <a:lnTo>
                      <a:pt x="272" y="739"/>
                    </a:lnTo>
                    <a:lnTo>
                      <a:pt x="250" y="752"/>
                    </a:lnTo>
                    <a:lnTo>
                      <a:pt x="226" y="760"/>
                    </a:lnTo>
                    <a:lnTo>
                      <a:pt x="200" y="764"/>
                    </a:lnTo>
                    <a:lnTo>
                      <a:pt x="176" y="767"/>
                    </a:lnTo>
                    <a:lnTo>
                      <a:pt x="167" y="766"/>
                    </a:lnTo>
                    <a:lnTo>
                      <a:pt x="156" y="766"/>
                    </a:lnTo>
                    <a:lnTo>
                      <a:pt x="140" y="763"/>
                    </a:lnTo>
                    <a:lnTo>
                      <a:pt x="123" y="759"/>
                    </a:lnTo>
                    <a:lnTo>
                      <a:pt x="105" y="753"/>
                    </a:lnTo>
                    <a:lnTo>
                      <a:pt x="87" y="743"/>
                    </a:lnTo>
                    <a:lnTo>
                      <a:pt x="68" y="732"/>
                    </a:lnTo>
                    <a:lnTo>
                      <a:pt x="51" y="718"/>
                    </a:lnTo>
                    <a:lnTo>
                      <a:pt x="34" y="700"/>
                    </a:lnTo>
                    <a:lnTo>
                      <a:pt x="21" y="679"/>
                    </a:lnTo>
                    <a:lnTo>
                      <a:pt x="10" y="652"/>
                    </a:lnTo>
                    <a:lnTo>
                      <a:pt x="3" y="621"/>
                    </a:lnTo>
                    <a:lnTo>
                      <a:pt x="0" y="586"/>
                    </a:lnTo>
                    <a:lnTo>
                      <a:pt x="4" y="526"/>
                    </a:lnTo>
                    <a:lnTo>
                      <a:pt x="16" y="466"/>
                    </a:lnTo>
                    <a:lnTo>
                      <a:pt x="33" y="408"/>
                    </a:lnTo>
                    <a:lnTo>
                      <a:pt x="57" y="352"/>
                    </a:lnTo>
                    <a:lnTo>
                      <a:pt x="88" y="299"/>
                    </a:lnTo>
                    <a:lnTo>
                      <a:pt x="125" y="248"/>
                    </a:lnTo>
                    <a:lnTo>
                      <a:pt x="167" y="200"/>
                    </a:lnTo>
                    <a:lnTo>
                      <a:pt x="216" y="158"/>
                    </a:lnTo>
                    <a:lnTo>
                      <a:pt x="270" y="119"/>
                    </a:lnTo>
                    <a:lnTo>
                      <a:pt x="328" y="84"/>
                    </a:lnTo>
                    <a:lnTo>
                      <a:pt x="391" y="55"/>
                    </a:lnTo>
                    <a:lnTo>
                      <a:pt x="460" y="32"/>
                    </a:lnTo>
                    <a:lnTo>
                      <a:pt x="532" y="14"/>
                    </a:lnTo>
                    <a:lnTo>
                      <a:pt x="608" y="4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10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4267200" y="2209800"/>
              <a:ext cx="453798" cy="342900"/>
              <a:chOff x="1333" y="2937"/>
              <a:chExt cx="1334" cy="1008"/>
            </a:xfrm>
          </p:grpSpPr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1333" y="2937"/>
                <a:ext cx="816" cy="1008"/>
              </a:xfrm>
              <a:custGeom>
                <a:avLst/>
                <a:gdLst/>
                <a:ahLst/>
                <a:cxnLst>
                  <a:cxn ang="0">
                    <a:pos x="1101" y="30"/>
                  </a:cxn>
                  <a:cxn ang="0">
                    <a:pos x="1300" y="147"/>
                  </a:cxn>
                  <a:cxn ang="0">
                    <a:pos x="1446" y="335"/>
                  </a:cxn>
                  <a:cxn ang="0">
                    <a:pos x="1567" y="609"/>
                  </a:cxn>
                  <a:cxn ang="0">
                    <a:pos x="1670" y="974"/>
                  </a:cxn>
                  <a:cxn ang="0">
                    <a:pos x="1711" y="1260"/>
                  </a:cxn>
                  <a:cxn ang="0">
                    <a:pos x="1718" y="1448"/>
                  </a:cxn>
                  <a:cxn ang="0">
                    <a:pos x="2049" y="655"/>
                  </a:cxn>
                  <a:cxn ang="0">
                    <a:pos x="2342" y="66"/>
                  </a:cxn>
                  <a:cxn ang="0">
                    <a:pos x="2391" y="51"/>
                  </a:cxn>
                  <a:cxn ang="0">
                    <a:pos x="2423" y="56"/>
                  </a:cxn>
                  <a:cxn ang="0">
                    <a:pos x="2449" y="94"/>
                  </a:cxn>
                  <a:cxn ang="0">
                    <a:pos x="2422" y="160"/>
                  </a:cxn>
                  <a:cxn ang="0">
                    <a:pos x="2372" y="255"/>
                  </a:cxn>
                  <a:cxn ang="0">
                    <a:pos x="2244" y="509"/>
                  </a:cxn>
                  <a:cxn ang="0">
                    <a:pos x="2071" y="888"/>
                  </a:cxn>
                  <a:cxn ang="0">
                    <a:pos x="1900" y="1296"/>
                  </a:cxn>
                  <a:cxn ang="0">
                    <a:pos x="1754" y="1685"/>
                  </a:cxn>
                  <a:cxn ang="0">
                    <a:pos x="1681" y="1996"/>
                  </a:cxn>
                  <a:cxn ang="0">
                    <a:pos x="1640" y="2223"/>
                  </a:cxn>
                  <a:cxn ang="0">
                    <a:pos x="1567" y="2549"/>
                  </a:cxn>
                  <a:cxn ang="0">
                    <a:pos x="1482" y="2854"/>
                  </a:cxn>
                  <a:cxn ang="0">
                    <a:pos x="1419" y="2990"/>
                  </a:cxn>
                  <a:cxn ang="0">
                    <a:pos x="1350" y="3021"/>
                  </a:cxn>
                  <a:cxn ang="0">
                    <a:pos x="1310" y="2961"/>
                  </a:cxn>
                  <a:cxn ang="0">
                    <a:pos x="1318" y="2847"/>
                  </a:cxn>
                  <a:cxn ang="0">
                    <a:pos x="1361" y="2648"/>
                  </a:cxn>
                  <a:cxn ang="0">
                    <a:pos x="1423" y="2397"/>
                  </a:cxn>
                  <a:cxn ang="0">
                    <a:pos x="1496" y="2133"/>
                  </a:cxn>
                  <a:cxn ang="0">
                    <a:pos x="1557" y="1930"/>
                  </a:cxn>
                  <a:cxn ang="0">
                    <a:pos x="1584" y="1828"/>
                  </a:cxn>
                  <a:cxn ang="0">
                    <a:pos x="1603" y="1675"/>
                  </a:cxn>
                  <a:cxn ang="0">
                    <a:pos x="1608" y="1457"/>
                  </a:cxn>
                  <a:cxn ang="0">
                    <a:pos x="1599" y="1269"/>
                  </a:cxn>
                  <a:cxn ang="0">
                    <a:pos x="1571" y="1053"/>
                  </a:cxn>
                  <a:cxn ang="0">
                    <a:pos x="1511" y="833"/>
                  </a:cxn>
                  <a:cxn ang="0">
                    <a:pos x="1412" y="630"/>
                  </a:cxn>
                  <a:cxn ang="0">
                    <a:pos x="1263" y="464"/>
                  </a:cxn>
                  <a:cxn ang="0">
                    <a:pos x="1052" y="359"/>
                  </a:cxn>
                  <a:cxn ang="0">
                    <a:pos x="838" y="334"/>
                  </a:cxn>
                  <a:cxn ang="0">
                    <a:pos x="751" y="340"/>
                  </a:cxn>
                  <a:cxn ang="0">
                    <a:pos x="611" y="370"/>
                  </a:cxn>
                  <a:cxn ang="0">
                    <a:pos x="442" y="443"/>
                  </a:cxn>
                  <a:cxn ang="0">
                    <a:pos x="275" y="581"/>
                  </a:cxn>
                  <a:cxn ang="0">
                    <a:pos x="136" y="798"/>
                  </a:cxn>
                  <a:cxn ang="0">
                    <a:pos x="76" y="891"/>
                  </a:cxn>
                  <a:cxn ang="0">
                    <a:pos x="17" y="878"/>
                  </a:cxn>
                  <a:cxn ang="0">
                    <a:pos x="1" y="819"/>
                  </a:cxn>
                  <a:cxn ang="0">
                    <a:pos x="46" y="683"/>
                  </a:cxn>
                  <a:cxn ang="0">
                    <a:pos x="147" y="495"/>
                  </a:cxn>
                  <a:cxn ang="0">
                    <a:pos x="302" y="295"/>
                  </a:cxn>
                  <a:cxn ang="0">
                    <a:pos x="510" y="122"/>
                  </a:cxn>
                  <a:cxn ang="0">
                    <a:pos x="767" y="16"/>
                  </a:cxn>
                </a:cxnLst>
                <a:rect l="0" t="0" r="r" b="b"/>
                <a:pathLst>
                  <a:path w="2449" h="3024">
                    <a:moveTo>
                      <a:pt x="914" y="0"/>
                    </a:moveTo>
                    <a:lnTo>
                      <a:pt x="981" y="4"/>
                    </a:lnTo>
                    <a:lnTo>
                      <a:pt x="1043" y="14"/>
                    </a:lnTo>
                    <a:lnTo>
                      <a:pt x="1101" y="30"/>
                    </a:lnTo>
                    <a:lnTo>
                      <a:pt x="1157" y="52"/>
                    </a:lnTo>
                    <a:lnTo>
                      <a:pt x="1208" y="79"/>
                    </a:lnTo>
                    <a:lnTo>
                      <a:pt x="1256" y="111"/>
                    </a:lnTo>
                    <a:lnTo>
                      <a:pt x="1300" y="147"/>
                    </a:lnTo>
                    <a:lnTo>
                      <a:pt x="1341" y="189"/>
                    </a:lnTo>
                    <a:lnTo>
                      <a:pt x="1379" y="234"/>
                    </a:lnTo>
                    <a:lnTo>
                      <a:pt x="1415" y="283"/>
                    </a:lnTo>
                    <a:lnTo>
                      <a:pt x="1446" y="335"/>
                    </a:lnTo>
                    <a:lnTo>
                      <a:pt x="1476" y="390"/>
                    </a:lnTo>
                    <a:lnTo>
                      <a:pt x="1503" y="448"/>
                    </a:lnTo>
                    <a:lnTo>
                      <a:pt x="1528" y="506"/>
                    </a:lnTo>
                    <a:lnTo>
                      <a:pt x="1567" y="609"/>
                    </a:lnTo>
                    <a:lnTo>
                      <a:pt x="1601" y="707"/>
                    </a:lnTo>
                    <a:lnTo>
                      <a:pt x="1629" y="800"/>
                    </a:lnTo>
                    <a:lnTo>
                      <a:pt x="1652" y="889"/>
                    </a:lnTo>
                    <a:lnTo>
                      <a:pt x="1670" y="974"/>
                    </a:lnTo>
                    <a:lnTo>
                      <a:pt x="1686" y="1053"/>
                    </a:lnTo>
                    <a:lnTo>
                      <a:pt x="1697" y="1128"/>
                    </a:lnTo>
                    <a:lnTo>
                      <a:pt x="1706" y="1197"/>
                    </a:lnTo>
                    <a:lnTo>
                      <a:pt x="1711" y="1260"/>
                    </a:lnTo>
                    <a:lnTo>
                      <a:pt x="1714" y="1316"/>
                    </a:lnTo>
                    <a:lnTo>
                      <a:pt x="1717" y="1366"/>
                    </a:lnTo>
                    <a:lnTo>
                      <a:pt x="1717" y="1410"/>
                    </a:lnTo>
                    <a:lnTo>
                      <a:pt x="1718" y="1448"/>
                    </a:lnTo>
                    <a:lnTo>
                      <a:pt x="1799" y="1247"/>
                    </a:lnTo>
                    <a:lnTo>
                      <a:pt x="1880" y="1048"/>
                    </a:lnTo>
                    <a:lnTo>
                      <a:pt x="1964" y="850"/>
                    </a:lnTo>
                    <a:lnTo>
                      <a:pt x="2049" y="655"/>
                    </a:lnTo>
                    <a:lnTo>
                      <a:pt x="2138" y="462"/>
                    </a:lnTo>
                    <a:lnTo>
                      <a:pt x="2232" y="271"/>
                    </a:lnTo>
                    <a:lnTo>
                      <a:pt x="2332" y="80"/>
                    </a:lnTo>
                    <a:lnTo>
                      <a:pt x="2342" y="66"/>
                    </a:lnTo>
                    <a:lnTo>
                      <a:pt x="2355" y="58"/>
                    </a:lnTo>
                    <a:lnTo>
                      <a:pt x="2368" y="53"/>
                    </a:lnTo>
                    <a:lnTo>
                      <a:pt x="2381" y="52"/>
                    </a:lnTo>
                    <a:lnTo>
                      <a:pt x="2391" y="51"/>
                    </a:lnTo>
                    <a:lnTo>
                      <a:pt x="2395" y="51"/>
                    </a:lnTo>
                    <a:lnTo>
                      <a:pt x="2403" y="52"/>
                    </a:lnTo>
                    <a:lnTo>
                      <a:pt x="2413" y="53"/>
                    </a:lnTo>
                    <a:lnTo>
                      <a:pt x="2423" y="56"/>
                    </a:lnTo>
                    <a:lnTo>
                      <a:pt x="2433" y="62"/>
                    </a:lnTo>
                    <a:lnTo>
                      <a:pt x="2442" y="69"/>
                    </a:lnTo>
                    <a:lnTo>
                      <a:pt x="2447" y="80"/>
                    </a:lnTo>
                    <a:lnTo>
                      <a:pt x="2449" y="94"/>
                    </a:lnTo>
                    <a:lnTo>
                      <a:pt x="2447" y="105"/>
                    </a:lnTo>
                    <a:lnTo>
                      <a:pt x="2442" y="119"/>
                    </a:lnTo>
                    <a:lnTo>
                      <a:pt x="2433" y="139"/>
                    </a:lnTo>
                    <a:lnTo>
                      <a:pt x="2422" y="160"/>
                    </a:lnTo>
                    <a:lnTo>
                      <a:pt x="2410" y="184"/>
                    </a:lnTo>
                    <a:lnTo>
                      <a:pt x="2398" y="208"/>
                    </a:lnTo>
                    <a:lnTo>
                      <a:pt x="2385" y="232"/>
                    </a:lnTo>
                    <a:lnTo>
                      <a:pt x="2372" y="255"/>
                    </a:lnTo>
                    <a:lnTo>
                      <a:pt x="2361" y="275"/>
                    </a:lnTo>
                    <a:lnTo>
                      <a:pt x="2324" y="347"/>
                    </a:lnTo>
                    <a:lnTo>
                      <a:pt x="2286" y="425"/>
                    </a:lnTo>
                    <a:lnTo>
                      <a:pt x="2244" y="509"/>
                    </a:lnTo>
                    <a:lnTo>
                      <a:pt x="2202" y="598"/>
                    </a:lnTo>
                    <a:lnTo>
                      <a:pt x="2159" y="692"/>
                    </a:lnTo>
                    <a:lnTo>
                      <a:pt x="2115" y="788"/>
                    </a:lnTo>
                    <a:lnTo>
                      <a:pt x="2071" y="888"/>
                    </a:lnTo>
                    <a:lnTo>
                      <a:pt x="2028" y="989"/>
                    </a:lnTo>
                    <a:lnTo>
                      <a:pt x="1984" y="1091"/>
                    </a:lnTo>
                    <a:lnTo>
                      <a:pt x="1940" y="1194"/>
                    </a:lnTo>
                    <a:lnTo>
                      <a:pt x="1900" y="1296"/>
                    </a:lnTo>
                    <a:lnTo>
                      <a:pt x="1860" y="1397"/>
                    </a:lnTo>
                    <a:lnTo>
                      <a:pt x="1822" y="1497"/>
                    </a:lnTo>
                    <a:lnTo>
                      <a:pt x="1786" y="1592"/>
                    </a:lnTo>
                    <a:lnTo>
                      <a:pt x="1754" y="1685"/>
                    </a:lnTo>
                    <a:lnTo>
                      <a:pt x="1725" y="1773"/>
                    </a:lnTo>
                    <a:lnTo>
                      <a:pt x="1704" y="1866"/>
                    </a:lnTo>
                    <a:lnTo>
                      <a:pt x="1689" y="1954"/>
                    </a:lnTo>
                    <a:lnTo>
                      <a:pt x="1681" y="1996"/>
                    </a:lnTo>
                    <a:lnTo>
                      <a:pt x="1674" y="2044"/>
                    </a:lnTo>
                    <a:lnTo>
                      <a:pt x="1664" y="2098"/>
                    </a:lnTo>
                    <a:lnTo>
                      <a:pt x="1655" y="2157"/>
                    </a:lnTo>
                    <a:lnTo>
                      <a:pt x="1640" y="2223"/>
                    </a:lnTo>
                    <a:lnTo>
                      <a:pt x="1626" y="2296"/>
                    </a:lnTo>
                    <a:lnTo>
                      <a:pt x="1609" y="2373"/>
                    </a:lnTo>
                    <a:lnTo>
                      <a:pt x="1589" y="2459"/>
                    </a:lnTo>
                    <a:lnTo>
                      <a:pt x="1567" y="2549"/>
                    </a:lnTo>
                    <a:lnTo>
                      <a:pt x="1541" y="2645"/>
                    </a:lnTo>
                    <a:lnTo>
                      <a:pt x="1513" y="2749"/>
                    </a:lnTo>
                    <a:lnTo>
                      <a:pt x="1497" y="2804"/>
                    </a:lnTo>
                    <a:lnTo>
                      <a:pt x="1482" y="2854"/>
                    </a:lnTo>
                    <a:lnTo>
                      <a:pt x="1466" y="2898"/>
                    </a:lnTo>
                    <a:lnTo>
                      <a:pt x="1450" y="2934"/>
                    </a:lnTo>
                    <a:lnTo>
                      <a:pt x="1435" y="2967"/>
                    </a:lnTo>
                    <a:lnTo>
                      <a:pt x="1419" y="2990"/>
                    </a:lnTo>
                    <a:lnTo>
                      <a:pt x="1404" y="3009"/>
                    </a:lnTo>
                    <a:lnTo>
                      <a:pt x="1385" y="3020"/>
                    </a:lnTo>
                    <a:lnTo>
                      <a:pt x="1367" y="3024"/>
                    </a:lnTo>
                    <a:lnTo>
                      <a:pt x="1350" y="3021"/>
                    </a:lnTo>
                    <a:lnTo>
                      <a:pt x="1335" y="3013"/>
                    </a:lnTo>
                    <a:lnTo>
                      <a:pt x="1324" y="2999"/>
                    </a:lnTo>
                    <a:lnTo>
                      <a:pt x="1316" y="2982"/>
                    </a:lnTo>
                    <a:lnTo>
                      <a:pt x="1310" y="2961"/>
                    </a:lnTo>
                    <a:lnTo>
                      <a:pt x="1308" y="2937"/>
                    </a:lnTo>
                    <a:lnTo>
                      <a:pt x="1310" y="2915"/>
                    </a:lnTo>
                    <a:lnTo>
                      <a:pt x="1313" y="2884"/>
                    </a:lnTo>
                    <a:lnTo>
                      <a:pt x="1318" y="2847"/>
                    </a:lnTo>
                    <a:lnTo>
                      <a:pt x="1327" y="2805"/>
                    </a:lnTo>
                    <a:lnTo>
                      <a:pt x="1337" y="2756"/>
                    </a:lnTo>
                    <a:lnTo>
                      <a:pt x="1348" y="2704"/>
                    </a:lnTo>
                    <a:lnTo>
                      <a:pt x="1361" y="2648"/>
                    </a:lnTo>
                    <a:lnTo>
                      <a:pt x="1375" y="2589"/>
                    </a:lnTo>
                    <a:lnTo>
                      <a:pt x="1391" y="2526"/>
                    </a:lnTo>
                    <a:lnTo>
                      <a:pt x="1406" y="2463"/>
                    </a:lnTo>
                    <a:lnTo>
                      <a:pt x="1423" y="2397"/>
                    </a:lnTo>
                    <a:lnTo>
                      <a:pt x="1442" y="2331"/>
                    </a:lnTo>
                    <a:lnTo>
                      <a:pt x="1460" y="2264"/>
                    </a:lnTo>
                    <a:lnTo>
                      <a:pt x="1477" y="2198"/>
                    </a:lnTo>
                    <a:lnTo>
                      <a:pt x="1496" y="2133"/>
                    </a:lnTo>
                    <a:lnTo>
                      <a:pt x="1514" y="2072"/>
                    </a:lnTo>
                    <a:lnTo>
                      <a:pt x="1533" y="2011"/>
                    </a:lnTo>
                    <a:lnTo>
                      <a:pt x="1550" y="1954"/>
                    </a:lnTo>
                    <a:lnTo>
                      <a:pt x="1557" y="1930"/>
                    </a:lnTo>
                    <a:lnTo>
                      <a:pt x="1564" y="1906"/>
                    </a:lnTo>
                    <a:lnTo>
                      <a:pt x="1571" y="1882"/>
                    </a:lnTo>
                    <a:lnTo>
                      <a:pt x="1578" y="1856"/>
                    </a:lnTo>
                    <a:lnTo>
                      <a:pt x="1584" y="1828"/>
                    </a:lnTo>
                    <a:lnTo>
                      <a:pt x="1591" y="1797"/>
                    </a:lnTo>
                    <a:lnTo>
                      <a:pt x="1595" y="1760"/>
                    </a:lnTo>
                    <a:lnTo>
                      <a:pt x="1599" y="1720"/>
                    </a:lnTo>
                    <a:lnTo>
                      <a:pt x="1603" y="1675"/>
                    </a:lnTo>
                    <a:lnTo>
                      <a:pt x="1606" y="1623"/>
                    </a:lnTo>
                    <a:lnTo>
                      <a:pt x="1608" y="1564"/>
                    </a:lnTo>
                    <a:lnTo>
                      <a:pt x="1608" y="1498"/>
                    </a:lnTo>
                    <a:lnTo>
                      <a:pt x="1608" y="1457"/>
                    </a:lnTo>
                    <a:lnTo>
                      <a:pt x="1608" y="1414"/>
                    </a:lnTo>
                    <a:lnTo>
                      <a:pt x="1605" y="1368"/>
                    </a:lnTo>
                    <a:lnTo>
                      <a:pt x="1603" y="1320"/>
                    </a:lnTo>
                    <a:lnTo>
                      <a:pt x="1599" y="1269"/>
                    </a:lnTo>
                    <a:lnTo>
                      <a:pt x="1595" y="1216"/>
                    </a:lnTo>
                    <a:lnTo>
                      <a:pt x="1588" y="1163"/>
                    </a:lnTo>
                    <a:lnTo>
                      <a:pt x="1581" y="1108"/>
                    </a:lnTo>
                    <a:lnTo>
                      <a:pt x="1571" y="1053"/>
                    </a:lnTo>
                    <a:lnTo>
                      <a:pt x="1560" y="999"/>
                    </a:lnTo>
                    <a:lnTo>
                      <a:pt x="1545" y="943"/>
                    </a:lnTo>
                    <a:lnTo>
                      <a:pt x="1530" y="888"/>
                    </a:lnTo>
                    <a:lnTo>
                      <a:pt x="1511" y="833"/>
                    </a:lnTo>
                    <a:lnTo>
                      <a:pt x="1491" y="780"/>
                    </a:lnTo>
                    <a:lnTo>
                      <a:pt x="1467" y="728"/>
                    </a:lnTo>
                    <a:lnTo>
                      <a:pt x="1442" y="678"/>
                    </a:lnTo>
                    <a:lnTo>
                      <a:pt x="1412" y="630"/>
                    </a:lnTo>
                    <a:lnTo>
                      <a:pt x="1381" y="584"/>
                    </a:lnTo>
                    <a:lnTo>
                      <a:pt x="1345" y="542"/>
                    </a:lnTo>
                    <a:lnTo>
                      <a:pt x="1306" y="501"/>
                    </a:lnTo>
                    <a:lnTo>
                      <a:pt x="1263" y="464"/>
                    </a:lnTo>
                    <a:lnTo>
                      <a:pt x="1216" y="432"/>
                    </a:lnTo>
                    <a:lnTo>
                      <a:pt x="1165" y="403"/>
                    </a:lnTo>
                    <a:lnTo>
                      <a:pt x="1111" y="379"/>
                    </a:lnTo>
                    <a:lnTo>
                      <a:pt x="1052" y="359"/>
                    </a:lnTo>
                    <a:lnTo>
                      <a:pt x="988" y="345"/>
                    </a:lnTo>
                    <a:lnTo>
                      <a:pt x="920" y="337"/>
                    </a:lnTo>
                    <a:lnTo>
                      <a:pt x="848" y="334"/>
                    </a:lnTo>
                    <a:lnTo>
                      <a:pt x="838" y="334"/>
                    </a:lnTo>
                    <a:lnTo>
                      <a:pt x="823" y="334"/>
                    </a:lnTo>
                    <a:lnTo>
                      <a:pt x="804" y="335"/>
                    </a:lnTo>
                    <a:lnTo>
                      <a:pt x="780" y="337"/>
                    </a:lnTo>
                    <a:lnTo>
                      <a:pt x="751" y="340"/>
                    </a:lnTo>
                    <a:lnTo>
                      <a:pt x="720" y="344"/>
                    </a:lnTo>
                    <a:lnTo>
                      <a:pt x="686" y="351"/>
                    </a:lnTo>
                    <a:lnTo>
                      <a:pt x="649" y="359"/>
                    </a:lnTo>
                    <a:lnTo>
                      <a:pt x="611" y="370"/>
                    </a:lnTo>
                    <a:lnTo>
                      <a:pt x="570" y="384"/>
                    </a:lnTo>
                    <a:lnTo>
                      <a:pt x="528" y="400"/>
                    </a:lnTo>
                    <a:lnTo>
                      <a:pt x="486" y="421"/>
                    </a:lnTo>
                    <a:lnTo>
                      <a:pt x="442" y="443"/>
                    </a:lnTo>
                    <a:lnTo>
                      <a:pt x="399" y="471"/>
                    </a:lnTo>
                    <a:lnTo>
                      <a:pt x="357" y="504"/>
                    </a:lnTo>
                    <a:lnTo>
                      <a:pt x="314" y="539"/>
                    </a:lnTo>
                    <a:lnTo>
                      <a:pt x="275" y="581"/>
                    </a:lnTo>
                    <a:lnTo>
                      <a:pt x="236" y="627"/>
                    </a:lnTo>
                    <a:lnTo>
                      <a:pt x="199" y="678"/>
                    </a:lnTo>
                    <a:lnTo>
                      <a:pt x="167" y="735"/>
                    </a:lnTo>
                    <a:lnTo>
                      <a:pt x="136" y="798"/>
                    </a:lnTo>
                    <a:lnTo>
                      <a:pt x="109" y="868"/>
                    </a:lnTo>
                    <a:lnTo>
                      <a:pt x="109" y="868"/>
                    </a:lnTo>
                    <a:lnTo>
                      <a:pt x="95" y="891"/>
                    </a:lnTo>
                    <a:lnTo>
                      <a:pt x="76" y="891"/>
                    </a:lnTo>
                    <a:lnTo>
                      <a:pt x="58" y="889"/>
                    </a:lnTo>
                    <a:lnTo>
                      <a:pt x="42" y="888"/>
                    </a:lnTo>
                    <a:lnTo>
                      <a:pt x="28" y="884"/>
                    </a:lnTo>
                    <a:lnTo>
                      <a:pt x="17" y="878"/>
                    </a:lnTo>
                    <a:lnTo>
                      <a:pt x="8" y="868"/>
                    </a:lnTo>
                    <a:lnTo>
                      <a:pt x="2" y="857"/>
                    </a:lnTo>
                    <a:lnTo>
                      <a:pt x="0" y="840"/>
                    </a:lnTo>
                    <a:lnTo>
                      <a:pt x="1" y="819"/>
                    </a:lnTo>
                    <a:lnTo>
                      <a:pt x="7" y="793"/>
                    </a:lnTo>
                    <a:lnTo>
                      <a:pt x="17" y="760"/>
                    </a:lnTo>
                    <a:lnTo>
                      <a:pt x="29" y="724"/>
                    </a:lnTo>
                    <a:lnTo>
                      <a:pt x="46" y="683"/>
                    </a:lnTo>
                    <a:lnTo>
                      <a:pt x="66" y="640"/>
                    </a:lnTo>
                    <a:lnTo>
                      <a:pt x="89" y="593"/>
                    </a:lnTo>
                    <a:lnTo>
                      <a:pt x="116" y="544"/>
                    </a:lnTo>
                    <a:lnTo>
                      <a:pt x="147" y="495"/>
                    </a:lnTo>
                    <a:lnTo>
                      <a:pt x="180" y="445"/>
                    </a:lnTo>
                    <a:lnTo>
                      <a:pt x="218" y="394"/>
                    </a:lnTo>
                    <a:lnTo>
                      <a:pt x="258" y="344"/>
                    </a:lnTo>
                    <a:lnTo>
                      <a:pt x="302" y="295"/>
                    </a:lnTo>
                    <a:lnTo>
                      <a:pt x="348" y="247"/>
                    </a:lnTo>
                    <a:lnTo>
                      <a:pt x="399" y="202"/>
                    </a:lnTo>
                    <a:lnTo>
                      <a:pt x="453" y="160"/>
                    </a:lnTo>
                    <a:lnTo>
                      <a:pt x="510" y="122"/>
                    </a:lnTo>
                    <a:lnTo>
                      <a:pt x="570" y="87"/>
                    </a:lnTo>
                    <a:lnTo>
                      <a:pt x="632" y="58"/>
                    </a:lnTo>
                    <a:lnTo>
                      <a:pt x="699" y="34"/>
                    </a:lnTo>
                    <a:lnTo>
                      <a:pt x="767" y="16"/>
                    </a:lnTo>
                    <a:lnTo>
                      <a:pt x="839" y="4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3"/>
              <p:cNvSpPr>
                <a:spLocks/>
              </p:cNvSpPr>
              <p:nvPr/>
            </p:nvSpPr>
            <p:spPr bwMode="auto">
              <a:xfrm>
                <a:off x="2179" y="3116"/>
                <a:ext cx="488" cy="721"/>
              </a:xfrm>
              <a:custGeom>
                <a:avLst/>
                <a:gdLst/>
                <a:ahLst/>
                <a:cxnLst>
                  <a:cxn ang="0">
                    <a:pos x="834" y="10"/>
                  </a:cxn>
                  <a:cxn ang="0">
                    <a:pos x="1037" y="62"/>
                  </a:cxn>
                  <a:cxn ang="0">
                    <a:pos x="1210" y="153"/>
                  </a:cxn>
                  <a:cxn ang="0">
                    <a:pos x="1344" y="282"/>
                  </a:cxn>
                  <a:cxn ang="0">
                    <a:pos x="1432" y="443"/>
                  </a:cxn>
                  <a:cxn ang="0">
                    <a:pos x="1464" y="637"/>
                  </a:cxn>
                  <a:cxn ang="0">
                    <a:pos x="1434" y="822"/>
                  </a:cxn>
                  <a:cxn ang="0">
                    <a:pos x="1352" y="983"/>
                  </a:cxn>
                  <a:cxn ang="0">
                    <a:pos x="1234" y="1126"/>
                  </a:cxn>
                  <a:cxn ang="0">
                    <a:pos x="1091" y="1257"/>
                  </a:cxn>
                  <a:cxn ang="0">
                    <a:pos x="952" y="1366"/>
                  </a:cxn>
                  <a:cxn ang="0">
                    <a:pos x="851" y="1445"/>
                  </a:cxn>
                  <a:cxn ang="0">
                    <a:pos x="749" y="1526"/>
                  </a:cxn>
                  <a:cxn ang="0">
                    <a:pos x="637" y="1620"/>
                  </a:cxn>
                  <a:cxn ang="0">
                    <a:pos x="501" y="1736"/>
                  </a:cxn>
                  <a:cxn ang="0">
                    <a:pos x="329" y="1888"/>
                  </a:cxn>
                  <a:cxn ang="0">
                    <a:pos x="974" y="1888"/>
                  </a:cxn>
                  <a:cxn ang="0">
                    <a:pos x="1071" y="1886"/>
                  </a:cxn>
                  <a:cxn ang="0">
                    <a:pos x="1177" y="1881"/>
                  </a:cxn>
                  <a:cxn ang="0">
                    <a:pos x="1254" y="1871"/>
                  </a:cxn>
                  <a:cxn ang="0">
                    <a:pos x="1288" y="1830"/>
                  </a:cxn>
                  <a:cxn ang="0">
                    <a:pos x="1318" y="1734"/>
                  </a:cxn>
                  <a:cxn ang="0">
                    <a:pos x="1339" y="1626"/>
                  </a:cxn>
                  <a:cxn ang="0">
                    <a:pos x="1464" y="1569"/>
                  </a:cxn>
                  <a:cxn ang="0">
                    <a:pos x="0" y="2163"/>
                  </a:cxn>
                  <a:cxn ang="0">
                    <a:pos x="3" y="2090"/>
                  </a:cxn>
                  <a:cxn ang="0">
                    <a:pos x="16" y="2055"/>
                  </a:cxn>
                  <a:cxn ang="0">
                    <a:pos x="827" y="1258"/>
                  </a:cxn>
                  <a:cxn ang="0">
                    <a:pos x="922" y="1151"/>
                  </a:cxn>
                  <a:cxn ang="0">
                    <a:pos x="1025" y="1010"/>
                  </a:cxn>
                  <a:cxn ang="0">
                    <a:pos x="1108" y="836"/>
                  </a:cxn>
                  <a:cxn ang="0">
                    <a:pos x="1142" y="637"/>
                  </a:cxn>
                  <a:cxn ang="0">
                    <a:pos x="1120" y="482"/>
                  </a:cxn>
                  <a:cxn ang="0">
                    <a:pos x="1059" y="341"/>
                  </a:cxn>
                  <a:cxn ang="0">
                    <a:pos x="957" y="224"/>
                  </a:cxn>
                  <a:cxn ang="0">
                    <a:pos x="816" y="144"/>
                  </a:cxn>
                  <a:cxn ang="0">
                    <a:pos x="637" y="115"/>
                  </a:cxn>
                  <a:cxn ang="0">
                    <a:pos x="522" y="128"/>
                  </a:cxn>
                  <a:cxn ang="0">
                    <a:pos x="400" y="171"/>
                  </a:cxn>
                  <a:cxn ang="0">
                    <a:pos x="284" y="248"/>
                  </a:cxn>
                  <a:cxn ang="0">
                    <a:pos x="187" y="369"/>
                  </a:cxn>
                  <a:cxn ang="0">
                    <a:pos x="234" y="429"/>
                  </a:cxn>
                  <a:cxn ang="0">
                    <a:pos x="305" y="467"/>
                  </a:cxn>
                  <a:cxn ang="0">
                    <a:pos x="340" y="523"/>
                  </a:cxn>
                  <a:cxn ang="0">
                    <a:pos x="352" y="578"/>
                  </a:cxn>
                  <a:cxn ang="0">
                    <a:pos x="340" y="656"/>
                  </a:cxn>
                  <a:cxn ang="0">
                    <a:pos x="294" y="724"/>
                  </a:cxn>
                  <a:cxn ang="0">
                    <a:pos x="226" y="760"/>
                  </a:cxn>
                  <a:cxn ang="0">
                    <a:pos x="167" y="766"/>
                  </a:cxn>
                  <a:cxn ang="0">
                    <a:pos x="123" y="759"/>
                  </a:cxn>
                  <a:cxn ang="0">
                    <a:pos x="68" y="732"/>
                  </a:cxn>
                  <a:cxn ang="0">
                    <a:pos x="21" y="679"/>
                  </a:cxn>
                  <a:cxn ang="0">
                    <a:pos x="0" y="586"/>
                  </a:cxn>
                  <a:cxn ang="0">
                    <a:pos x="33" y="408"/>
                  </a:cxn>
                  <a:cxn ang="0">
                    <a:pos x="125" y="248"/>
                  </a:cxn>
                  <a:cxn ang="0">
                    <a:pos x="270" y="119"/>
                  </a:cxn>
                  <a:cxn ang="0">
                    <a:pos x="460" y="32"/>
                  </a:cxn>
                  <a:cxn ang="0">
                    <a:pos x="688" y="0"/>
                  </a:cxn>
                </a:cxnLst>
                <a:rect l="0" t="0" r="r" b="b"/>
                <a:pathLst>
                  <a:path w="1464" h="2163">
                    <a:moveTo>
                      <a:pt x="688" y="0"/>
                    </a:moveTo>
                    <a:lnTo>
                      <a:pt x="762" y="3"/>
                    </a:lnTo>
                    <a:lnTo>
                      <a:pt x="834" y="10"/>
                    </a:lnTo>
                    <a:lnTo>
                      <a:pt x="905" y="22"/>
                    </a:lnTo>
                    <a:lnTo>
                      <a:pt x="972" y="39"/>
                    </a:lnTo>
                    <a:lnTo>
                      <a:pt x="1037" y="62"/>
                    </a:lnTo>
                    <a:lnTo>
                      <a:pt x="1098" y="87"/>
                    </a:lnTo>
                    <a:lnTo>
                      <a:pt x="1156" y="118"/>
                    </a:lnTo>
                    <a:lnTo>
                      <a:pt x="1210" y="153"/>
                    </a:lnTo>
                    <a:lnTo>
                      <a:pt x="1259" y="192"/>
                    </a:lnTo>
                    <a:lnTo>
                      <a:pt x="1303" y="234"/>
                    </a:lnTo>
                    <a:lnTo>
                      <a:pt x="1344" y="282"/>
                    </a:lnTo>
                    <a:lnTo>
                      <a:pt x="1379" y="332"/>
                    </a:lnTo>
                    <a:lnTo>
                      <a:pt x="1408" y="386"/>
                    </a:lnTo>
                    <a:lnTo>
                      <a:pt x="1432" y="443"/>
                    </a:lnTo>
                    <a:lnTo>
                      <a:pt x="1449" y="505"/>
                    </a:lnTo>
                    <a:lnTo>
                      <a:pt x="1459" y="569"/>
                    </a:lnTo>
                    <a:lnTo>
                      <a:pt x="1464" y="637"/>
                    </a:lnTo>
                    <a:lnTo>
                      <a:pt x="1459" y="701"/>
                    </a:lnTo>
                    <a:lnTo>
                      <a:pt x="1449" y="763"/>
                    </a:lnTo>
                    <a:lnTo>
                      <a:pt x="1434" y="822"/>
                    </a:lnTo>
                    <a:lnTo>
                      <a:pt x="1411" y="878"/>
                    </a:lnTo>
                    <a:lnTo>
                      <a:pt x="1384" y="933"/>
                    </a:lnTo>
                    <a:lnTo>
                      <a:pt x="1352" y="983"/>
                    </a:lnTo>
                    <a:lnTo>
                      <a:pt x="1316" y="1034"/>
                    </a:lnTo>
                    <a:lnTo>
                      <a:pt x="1276" y="1081"/>
                    </a:lnTo>
                    <a:lnTo>
                      <a:pt x="1234" y="1126"/>
                    </a:lnTo>
                    <a:lnTo>
                      <a:pt x="1187" y="1171"/>
                    </a:lnTo>
                    <a:lnTo>
                      <a:pt x="1140" y="1215"/>
                    </a:lnTo>
                    <a:lnTo>
                      <a:pt x="1091" y="1257"/>
                    </a:lnTo>
                    <a:lnTo>
                      <a:pt x="1040" y="1297"/>
                    </a:lnTo>
                    <a:lnTo>
                      <a:pt x="989" y="1338"/>
                    </a:lnTo>
                    <a:lnTo>
                      <a:pt x="952" y="1366"/>
                    </a:lnTo>
                    <a:lnTo>
                      <a:pt x="918" y="1393"/>
                    </a:lnTo>
                    <a:lnTo>
                      <a:pt x="884" y="1419"/>
                    </a:lnTo>
                    <a:lnTo>
                      <a:pt x="851" y="1445"/>
                    </a:lnTo>
                    <a:lnTo>
                      <a:pt x="817" y="1471"/>
                    </a:lnTo>
                    <a:lnTo>
                      <a:pt x="784" y="1498"/>
                    </a:lnTo>
                    <a:lnTo>
                      <a:pt x="749" y="1526"/>
                    </a:lnTo>
                    <a:lnTo>
                      <a:pt x="713" y="1555"/>
                    </a:lnTo>
                    <a:lnTo>
                      <a:pt x="677" y="1586"/>
                    </a:lnTo>
                    <a:lnTo>
                      <a:pt x="637" y="1620"/>
                    </a:lnTo>
                    <a:lnTo>
                      <a:pt x="596" y="1656"/>
                    </a:lnTo>
                    <a:lnTo>
                      <a:pt x="550" y="1694"/>
                    </a:lnTo>
                    <a:lnTo>
                      <a:pt x="501" y="1736"/>
                    </a:lnTo>
                    <a:lnTo>
                      <a:pt x="448" y="1783"/>
                    </a:lnTo>
                    <a:lnTo>
                      <a:pt x="391" y="1833"/>
                    </a:lnTo>
                    <a:lnTo>
                      <a:pt x="329" y="1888"/>
                    </a:lnTo>
                    <a:lnTo>
                      <a:pt x="936" y="1888"/>
                    </a:lnTo>
                    <a:lnTo>
                      <a:pt x="952" y="1888"/>
                    </a:lnTo>
                    <a:lnTo>
                      <a:pt x="974" y="1888"/>
                    </a:lnTo>
                    <a:lnTo>
                      <a:pt x="1003" y="1886"/>
                    </a:lnTo>
                    <a:lnTo>
                      <a:pt x="1035" y="1886"/>
                    </a:lnTo>
                    <a:lnTo>
                      <a:pt x="1071" y="1886"/>
                    </a:lnTo>
                    <a:lnTo>
                      <a:pt x="1106" y="1885"/>
                    </a:lnTo>
                    <a:lnTo>
                      <a:pt x="1143" y="1884"/>
                    </a:lnTo>
                    <a:lnTo>
                      <a:pt x="1177" y="1881"/>
                    </a:lnTo>
                    <a:lnTo>
                      <a:pt x="1208" y="1878"/>
                    </a:lnTo>
                    <a:lnTo>
                      <a:pt x="1234" y="1875"/>
                    </a:lnTo>
                    <a:lnTo>
                      <a:pt x="1254" y="1871"/>
                    </a:lnTo>
                    <a:lnTo>
                      <a:pt x="1265" y="1865"/>
                    </a:lnTo>
                    <a:lnTo>
                      <a:pt x="1276" y="1853"/>
                    </a:lnTo>
                    <a:lnTo>
                      <a:pt x="1288" y="1830"/>
                    </a:lnTo>
                    <a:lnTo>
                      <a:pt x="1298" y="1802"/>
                    </a:lnTo>
                    <a:lnTo>
                      <a:pt x="1308" y="1770"/>
                    </a:lnTo>
                    <a:lnTo>
                      <a:pt x="1318" y="1734"/>
                    </a:lnTo>
                    <a:lnTo>
                      <a:pt x="1326" y="1697"/>
                    </a:lnTo>
                    <a:lnTo>
                      <a:pt x="1333" y="1659"/>
                    </a:lnTo>
                    <a:lnTo>
                      <a:pt x="1339" y="1626"/>
                    </a:lnTo>
                    <a:lnTo>
                      <a:pt x="1343" y="1595"/>
                    </a:lnTo>
                    <a:lnTo>
                      <a:pt x="1346" y="1569"/>
                    </a:lnTo>
                    <a:lnTo>
                      <a:pt x="1464" y="1569"/>
                    </a:lnTo>
                    <a:lnTo>
                      <a:pt x="1464" y="1569"/>
                    </a:lnTo>
                    <a:lnTo>
                      <a:pt x="1362" y="2163"/>
                    </a:lnTo>
                    <a:lnTo>
                      <a:pt x="0" y="2163"/>
                    </a:lnTo>
                    <a:lnTo>
                      <a:pt x="0" y="2132"/>
                    </a:lnTo>
                    <a:lnTo>
                      <a:pt x="1" y="2108"/>
                    </a:lnTo>
                    <a:lnTo>
                      <a:pt x="3" y="2090"/>
                    </a:lnTo>
                    <a:lnTo>
                      <a:pt x="6" y="2076"/>
                    </a:lnTo>
                    <a:lnTo>
                      <a:pt x="10" y="2065"/>
                    </a:lnTo>
                    <a:lnTo>
                      <a:pt x="16" y="2055"/>
                    </a:lnTo>
                    <a:lnTo>
                      <a:pt x="26" y="2045"/>
                    </a:lnTo>
                    <a:lnTo>
                      <a:pt x="37" y="2032"/>
                    </a:lnTo>
                    <a:lnTo>
                      <a:pt x="827" y="1258"/>
                    </a:lnTo>
                    <a:lnTo>
                      <a:pt x="857" y="1227"/>
                    </a:lnTo>
                    <a:lnTo>
                      <a:pt x="888" y="1192"/>
                    </a:lnTo>
                    <a:lnTo>
                      <a:pt x="922" y="1151"/>
                    </a:lnTo>
                    <a:lnTo>
                      <a:pt x="957" y="1108"/>
                    </a:lnTo>
                    <a:lnTo>
                      <a:pt x="991" y="1060"/>
                    </a:lnTo>
                    <a:lnTo>
                      <a:pt x="1025" y="1010"/>
                    </a:lnTo>
                    <a:lnTo>
                      <a:pt x="1057" y="955"/>
                    </a:lnTo>
                    <a:lnTo>
                      <a:pt x="1085" y="898"/>
                    </a:lnTo>
                    <a:lnTo>
                      <a:pt x="1108" y="836"/>
                    </a:lnTo>
                    <a:lnTo>
                      <a:pt x="1126" y="773"/>
                    </a:lnTo>
                    <a:lnTo>
                      <a:pt x="1137" y="705"/>
                    </a:lnTo>
                    <a:lnTo>
                      <a:pt x="1142" y="637"/>
                    </a:lnTo>
                    <a:lnTo>
                      <a:pt x="1139" y="585"/>
                    </a:lnTo>
                    <a:lnTo>
                      <a:pt x="1132" y="533"/>
                    </a:lnTo>
                    <a:lnTo>
                      <a:pt x="1120" y="482"/>
                    </a:lnTo>
                    <a:lnTo>
                      <a:pt x="1105" y="433"/>
                    </a:lnTo>
                    <a:lnTo>
                      <a:pt x="1084" y="386"/>
                    </a:lnTo>
                    <a:lnTo>
                      <a:pt x="1059" y="341"/>
                    </a:lnTo>
                    <a:lnTo>
                      <a:pt x="1030" y="299"/>
                    </a:lnTo>
                    <a:lnTo>
                      <a:pt x="996" y="259"/>
                    </a:lnTo>
                    <a:lnTo>
                      <a:pt x="957" y="224"/>
                    </a:lnTo>
                    <a:lnTo>
                      <a:pt x="915" y="192"/>
                    </a:lnTo>
                    <a:lnTo>
                      <a:pt x="867" y="167"/>
                    </a:lnTo>
                    <a:lnTo>
                      <a:pt x="816" y="144"/>
                    </a:lnTo>
                    <a:lnTo>
                      <a:pt x="760" y="129"/>
                    </a:lnTo>
                    <a:lnTo>
                      <a:pt x="701" y="119"/>
                    </a:lnTo>
                    <a:lnTo>
                      <a:pt x="637" y="115"/>
                    </a:lnTo>
                    <a:lnTo>
                      <a:pt x="600" y="116"/>
                    </a:lnTo>
                    <a:lnTo>
                      <a:pt x="562" y="121"/>
                    </a:lnTo>
                    <a:lnTo>
                      <a:pt x="522" y="128"/>
                    </a:lnTo>
                    <a:lnTo>
                      <a:pt x="482" y="139"/>
                    </a:lnTo>
                    <a:lnTo>
                      <a:pt x="441" y="153"/>
                    </a:lnTo>
                    <a:lnTo>
                      <a:pt x="400" y="171"/>
                    </a:lnTo>
                    <a:lnTo>
                      <a:pt x="360" y="192"/>
                    </a:lnTo>
                    <a:lnTo>
                      <a:pt x="322" y="219"/>
                    </a:lnTo>
                    <a:lnTo>
                      <a:pt x="284" y="248"/>
                    </a:lnTo>
                    <a:lnTo>
                      <a:pt x="250" y="283"/>
                    </a:lnTo>
                    <a:lnTo>
                      <a:pt x="217" y="324"/>
                    </a:lnTo>
                    <a:lnTo>
                      <a:pt x="187" y="369"/>
                    </a:lnTo>
                    <a:lnTo>
                      <a:pt x="162" y="419"/>
                    </a:lnTo>
                    <a:lnTo>
                      <a:pt x="200" y="422"/>
                    </a:lnTo>
                    <a:lnTo>
                      <a:pt x="234" y="429"/>
                    </a:lnTo>
                    <a:lnTo>
                      <a:pt x="262" y="439"/>
                    </a:lnTo>
                    <a:lnTo>
                      <a:pt x="285" y="452"/>
                    </a:lnTo>
                    <a:lnTo>
                      <a:pt x="305" y="467"/>
                    </a:lnTo>
                    <a:lnTo>
                      <a:pt x="319" y="485"/>
                    </a:lnTo>
                    <a:lnTo>
                      <a:pt x="332" y="503"/>
                    </a:lnTo>
                    <a:lnTo>
                      <a:pt x="340" y="523"/>
                    </a:lnTo>
                    <a:lnTo>
                      <a:pt x="346" y="541"/>
                    </a:lnTo>
                    <a:lnTo>
                      <a:pt x="349" y="560"/>
                    </a:lnTo>
                    <a:lnTo>
                      <a:pt x="352" y="578"/>
                    </a:lnTo>
                    <a:lnTo>
                      <a:pt x="352" y="593"/>
                    </a:lnTo>
                    <a:lnTo>
                      <a:pt x="349" y="625"/>
                    </a:lnTo>
                    <a:lnTo>
                      <a:pt x="340" y="656"/>
                    </a:lnTo>
                    <a:lnTo>
                      <a:pt x="329" y="682"/>
                    </a:lnTo>
                    <a:lnTo>
                      <a:pt x="313" y="704"/>
                    </a:lnTo>
                    <a:lnTo>
                      <a:pt x="294" y="724"/>
                    </a:lnTo>
                    <a:lnTo>
                      <a:pt x="272" y="739"/>
                    </a:lnTo>
                    <a:lnTo>
                      <a:pt x="250" y="752"/>
                    </a:lnTo>
                    <a:lnTo>
                      <a:pt x="226" y="760"/>
                    </a:lnTo>
                    <a:lnTo>
                      <a:pt x="200" y="764"/>
                    </a:lnTo>
                    <a:lnTo>
                      <a:pt x="176" y="767"/>
                    </a:lnTo>
                    <a:lnTo>
                      <a:pt x="167" y="766"/>
                    </a:lnTo>
                    <a:lnTo>
                      <a:pt x="156" y="766"/>
                    </a:lnTo>
                    <a:lnTo>
                      <a:pt x="140" y="763"/>
                    </a:lnTo>
                    <a:lnTo>
                      <a:pt x="123" y="759"/>
                    </a:lnTo>
                    <a:lnTo>
                      <a:pt x="105" y="753"/>
                    </a:lnTo>
                    <a:lnTo>
                      <a:pt x="87" y="743"/>
                    </a:lnTo>
                    <a:lnTo>
                      <a:pt x="68" y="732"/>
                    </a:lnTo>
                    <a:lnTo>
                      <a:pt x="51" y="718"/>
                    </a:lnTo>
                    <a:lnTo>
                      <a:pt x="34" y="700"/>
                    </a:lnTo>
                    <a:lnTo>
                      <a:pt x="21" y="679"/>
                    </a:lnTo>
                    <a:lnTo>
                      <a:pt x="10" y="652"/>
                    </a:lnTo>
                    <a:lnTo>
                      <a:pt x="3" y="621"/>
                    </a:lnTo>
                    <a:lnTo>
                      <a:pt x="0" y="586"/>
                    </a:lnTo>
                    <a:lnTo>
                      <a:pt x="4" y="526"/>
                    </a:lnTo>
                    <a:lnTo>
                      <a:pt x="16" y="466"/>
                    </a:lnTo>
                    <a:lnTo>
                      <a:pt x="33" y="408"/>
                    </a:lnTo>
                    <a:lnTo>
                      <a:pt x="57" y="352"/>
                    </a:lnTo>
                    <a:lnTo>
                      <a:pt x="88" y="299"/>
                    </a:lnTo>
                    <a:lnTo>
                      <a:pt x="125" y="248"/>
                    </a:lnTo>
                    <a:lnTo>
                      <a:pt x="167" y="200"/>
                    </a:lnTo>
                    <a:lnTo>
                      <a:pt x="216" y="158"/>
                    </a:lnTo>
                    <a:lnTo>
                      <a:pt x="270" y="119"/>
                    </a:lnTo>
                    <a:lnTo>
                      <a:pt x="328" y="84"/>
                    </a:lnTo>
                    <a:lnTo>
                      <a:pt x="391" y="55"/>
                    </a:lnTo>
                    <a:lnTo>
                      <a:pt x="460" y="32"/>
                    </a:lnTo>
                    <a:lnTo>
                      <a:pt x="532" y="14"/>
                    </a:lnTo>
                    <a:lnTo>
                      <a:pt x="608" y="4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62000" y="6095021"/>
            <a:ext cx="8316686" cy="747928"/>
            <a:chOff x="762000" y="6095021"/>
            <a:chExt cx="8316686" cy="747928"/>
          </a:xfrm>
        </p:grpSpPr>
        <p:sp>
          <p:nvSpPr>
            <p:cNvPr id="16" name="Rectangle 15"/>
            <p:cNvSpPr/>
            <p:nvPr/>
          </p:nvSpPr>
          <p:spPr>
            <a:xfrm>
              <a:off x="762000" y="6095021"/>
              <a:ext cx="7924800" cy="74792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25286" y="6188854"/>
              <a:ext cx="815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No contradiction with thermodynamic argument.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0" y="914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States from wall-crossing should have a </a:t>
            </a:r>
            <a:r>
              <a:rPr lang="en-US" sz="2800" dirty="0" err="1" smtClean="0">
                <a:solidFill>
                  <a:srgbClr val="7030A0"/>
                </a:solidFill>
              </a:rPr>
              <a:t>semiclassical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multi-centered picture: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6920593" y="4723719"/>
            <a:ext cx="1447800" cy="381000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33" y="4658058"/>
            <a:ext cx="2822867" cy="498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30" y="5363551"/>
            <a:ext cx="5082540" cy="5295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70" y="3358824"/>
            <a:ext cx="643890" cy="37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6" grpId="0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 Edition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Today</a:t>
            </a:r>
            <a:r>
              <a:rPr lang="en-US" sz="1100" dirty="0" smtClean="0"/>
              <a:t>, BPS </a:t>
            </a:r>
            <a:r>
              <a:rPr lang="en-US" sz="1100" dirty="0" err="1" smtClean="0"/>
              <a:t>degeneracies</a:t>
            </a:r>
            <a:r>
              <a:rPr lang="en-US" sz="1100" dirty="0" smtClean="0"/>
              <a:t>, wall-crossing formulae. </a:t>
            </a:r>
            <a:r>
              <a:rPr lang="en-US" sz="1100" b="1" dirty="0" smtClean="0"/>
              <a:t>Tonight, </a:t>
            </a:r>
            <a:r>
              <a:rPr lang="en-US" sz="1100" dirty="0" smtClean="0"/>
              <a:t>Sleep. </a:t>
            </a:r>
            <a:r>
              <a:rPr lang="en-US" sz="1100" b="1" dirty="0" smtClean="0"/>
              <a:t>Tomorrow</a:t>
            </a:r>
            <a:r>
              <a:rPr lang="en-US" sz="1100" dirty="0" smtClean="0"/>
              <a:t>, K3 metrics, BPS algebras, p.B6 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2133600" cy="762000"/>
            <a:chOff x="304800" y="838200"/>
            <a:chExt cx="21336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914401"/>
              <a:ext cx="2133600" cy="64632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dirty="0" smtClean="0"/>
                <a:t>``Making the World</a:t>
              </a:r>
            </a:p>
            <a:p>
              <a:r>
                <a:rPr lang="en-US" dirty="0" smtClean="0"/>
                <a:t>    a  </a:t>
              </a:r>
              <a:r>
                <a:rPr lang="en-US" dirty="0" err="1" smtClean="0"/>
                <a:t>Stabler</a:t>
              </a:r>
              <a:r>
                <a:rPr lang="en-US" dirty="0" smtClean="0"/>
                <a:t> Place’’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838200"/>
              <a:ext cx="1981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152400"/>
            <a:ext cx="5486400" cy="83098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800" dirty="0">
                <a:latin typeface="Old English Text MT" pitchFamily="66" charset="0"/>
              </a:rPr>
              <a:t>The </a:t>
            </a:r>
            <a:r>
              <a:rPr lang="en-US" sz="4800" dirty="0" smtClean="0">
                <a:latin typeface="Old English Text MT" pitchFamily="66" charset="0"/>
              </a:rPr>
              <a:t>BPS Times</a:t>
            </a:r>
            <a:endParaRPr lang="en-US" sz="4800" dirty="0">
              <a:latin typeface="Old English Tex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SEOUL, FRIDAY, JUNE 28, 2013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752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EXPONENTIAL</a:t>
            </a:r>
          </a:p>
          <a:p>
            <a:r>
              <a:rPr lang="en-US" dirty="0" smtClean="0">
                <a:latin typeface="Century Schoolbook" pitchFamily="18" charset="0"/>
              </a:rPr>
              <a:t>  GROWTH OF </a:t>
            </a:r>
            <a:r>
              <a:rPr lang="en-US" dirty="0" smtClean="0">
                <a:latin typeface="Century Schoolbook" pitchFamily="18" charset="0"/>
                <a:sym typeface="Mathematica1"/>
              </a:rPr>
              <a:t>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9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Est. 1975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828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WILD WALL                             CROSSING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IN SU(3)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39001" y="3048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1" y="5486399"/>
            <a:ext cx="2590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7239001" y="3810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1800" y="38862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D. </a:t>
            </a:r>
            <a:r>
              <a:rPr lang="en-US" sz="1100" dirty="0" err="1" smtClean="0"/>
              <a:t>Galakhov</a:t>
            </a:r>
            <a:r>
              <a:rPr lang="en-US" sz="1100" dirty="0" smtClean="0"/>
              <a:t>, P. </a:t>
            </a:r>
            <a:r>
              <a:rPr lang="en-US" sz="1100" dirty="0" err="1" smtClean="0"/>
              <a:t>Longhi</a:t>
            </a:r>
            <a:r>
              <a:rPr lang="en-US" sz="1100" dirty="0" smtClean="0"/>
              <a:t>, T. </a:t>
            </a:r>
            <a:r>
              <a:rPr lang="en-US" sz="1100" dirty="0" err="1" smtClean="0"/>
              <a:t>Mainiero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G. Moore, and A. </a:t>
            </a:r>
            <a:r>
              <a:rPr lang="en-US" sz="1100" dirty="0" err="1" smtClean="0"/>
              <a:t>Neitzke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726195" y="4290774"/>
            <a:ext cx="243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AUSTIN – Some strong coupling regions exhibit wild wall crossing. </a:t>
            </a:r>
          </a:p>
          <a:p>
            <a:r>
              <a:rPr lang="en-US" sz="1200" dirty="0" smtClean="0"/>
              <a:t>``I didn’t think this could happen,’’ declared Prof. Nathan </a:t>
            </a:r>
            <a:r>
              <a:rPr lang="en-US" sz="1200" dirty="0" err="1" smtClean="0"/>
              <a:t>Seiberg</a:t>
            </a:r>
            <a:r>
              <a:rPr lang="en-US" sz="1200" dirty="0" smtClean="0"/>
              <a:t> of the Institute for Advanced Study in Princeton. </a:t>
            </a:r>
            <a:r>
              <a:rPr lang="en-US" sz="1200" i="1" dirty="0" smtClean="0"/>
              <a:t>Continued on p.A4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4419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Operadic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Structures Found in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Infrared Limit of 2D LG Models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9400" y="4114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instanton</a:t>
            </a:r>
            <a:r>
              <a:rPr lang="en-US" sz="1200" dirty="0" smtClean="0"/>
              <a:t> correction to the differential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7818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5334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410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Schoolbook" pitchFamily="18" charset="0"/>
              </a:rPr>
              <a:t>NOVEL CONSTRUCTION OF d ON INTERVAL</a:t>
            </a:r>
            <a:endParaRPr lang="en-US" sz="1400" dirty="0">
              <a:latin typeface="Century Schoolbook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38400" y="5791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43800" y="12954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₩ 2743.75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5791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Expressed  for Categorical WCF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6096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D. </a:t>
            </a:r>
            <a:r>
              <a:rPr lang="en-US" sz="1400" dirty="0" err="1" smtClean="0"/>
              <a:t>Gaiotto</a:t>
            </a:r>
            <a:r>
              <a:rPr lang="en-US" sz="1400" dirty="0" smtClean="0"/>
              <a:t>, G. Moore, and E. Witten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64732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PRINCETON  -  A Morse-theoretic formulation of LG models has revealed </a:t>
            </a:r>
            <a:r>
              <a:rPr lang="en-US" sz="1100" dirty="0" smtClean="0">
                <a:sym typeface="Mathematica1"/>
              </a:rPr>
              <a:t>-structures  </a:t>
            </a:r>
            <a:r>
              <a:rPr lang="en-US" sz="1100" dirty="0" err="1" smtClean="0">
                <a:sym typeface="Mathematica1"/>
              </a:rPr>
              <a:t>famliar</a:t>
            </a:r>
            <a:r>
              <a:rPr lang="en-US" sz="1100" dirty="0" smtClean="0">
                <a:sym typeface="Mathematica1"/>
              </a:rPr>
              <a:t> from String Field Theory.  LG models are nearly trivial in the infrared, a fact which leads to an alternative formulation of the well-known </a:t>
            </a:r>
            <a:r>
              <a:rPr lang="en-US" sz="1100" dirty="0" err="1" smtClean="0">
                <a:sym typeface="Mathematica1"/>
              </a:rPr>
              <a:t>Fukaya</a:t>
            </a:r>
            <a:r>
              <a:rPr lang="en-US" sz="1100" dirty="0" smtClean="0">
                <a:sym typeface="Mathematica1"/>
              </a:rPr>
              <a:t>-Seidel category associated to LG models. </a:t>
            </a:r>
            <a:r>
              <a:rPr lang="en-US" sz="1100" dirty="0" smtClean="0"/>
              <a:t>-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INVESTIGATORS SEE </a:t>
            </a:r>
          </a:p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NO EXOTICS IN PURE SU(N) GAUGE THEORY</a:t>
            </a:r>
            <a:endParaRPr lang="en-US" sz="2400" dirty="0">
              <a:latin typeface="Gloucester MT Extra Condensed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04800" y="2971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Motives Cited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E. </a:t>
            </a:r>
            <a:r>
              <a:rPr lang="en-US" sz="1600" dirty="0" err="1" smtClean="0"/>
              <a:t>Diaconescu</a:t>
            </a:r>
            <a:r>
              <a:rPr lang="en-US" sz="1600" dirty="0" smtClean="0"/>
              <a:t>, et. al.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3657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An application of results on the </a:t>
            </a:r>
            <a:r>
              <a:rPr lang="en-US" sz="1400" dirty="0" err="1" smtClean="0"/>
              <a:t>motivic</a:t>
            </a:r>
            <a:r>
              <a:rPr lang="en-US" sz="1400" dirty="0" smtClean="0"/>
              <a:t> structure of quiver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 spaces  has led to a proof of a conjecture of GMN. p.A12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4953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876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but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Framed, BPS States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G. Moore, A. Royston, and D. Van den </a:t>
            </a:r>
            <a:r>
              <a:rPr lang="en-US" sz="1200" dirty="0" err="1" smtClean="0"/>
              <a:t>Bleeken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60960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</a:t>
            </a:r>
            <a:r>
              <a:rPr lang="en-US" sz="1400" dirty="0" err="1" smtClean="0"/>
              <a:t>Semiclassical</a:t>
            </a:r>
            <a:r>
              <a:rPr lang="en-US" sz="1400" dirty="0" smtClean="0"/>
              <a:t> framed BPS states have been constructed as </a:t>
            </a:r>
            <a:r>
              <a:rPr lang="en-US" sz="1400" dirty="0" err="1" smtClean="0"/>
              <a:t>zeromodes</a:t>
            </a:r>
            <a:r>
              <a:rPr lang="en-US" sz="1400" dirty="0" smtClean="0"/>
              <a:t> of a Dirac operator  on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spaces of singular monopoles. Wall-crossing implies novel results on the existence of  harmonic </a:t>
            </a:r>
            <a:r>
              <a:rPr lang="en-US" sz="1400" dirty="0" err="1" smtClean="0"/>
              <a:t>spinors</a:t>
            </a:r>
            <a:r>
              <a:rPr lang="en-US" sz="1400" dirty="0" smtClean="0"/>
              <a:t>  on </a:t>
            </a:r>
            <a:r>
              <a:rPr lang="en-US" sz="1400" dirty="0" err="1" smtClean="0"/>
              <a:t>noncompact</a:t>
            </a:r>
            <a:r>
              <a:rPr lang="en-US" sz="1400" dirty="0" smtClean="0"/>
              <a:t> </a:t>
            </a:r>
            <a:r>
              <a:rPr lang="en-US" sz="1400" dirty="0" err="1" smtClean="0"/>
              <a:t>hyperkahler</a:t>
            </a:r>
            <a:r>
              <a:rPr lang="en-US" sz="1400" dirty="0" smtClean="0"/>
              <a:t> manifolds.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28700" y="130814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www.bpstimes.com</a:t>
            </a:r>
            <a:endParaRPr lang="en-US" sz="1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4800" y="3352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8400" y="1905000"/>
            <a:ext cx="4038600" cy="2514600"/>
            <a:chOff x="2438400" y="1905000"/>
            <a:chExt cx="4038600" cy="2514600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6290603" y="1905000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550898" y="2332440"/>
              <a:ext cx="1677572" cy="769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550898" y="3101833"/>
              <a:ext cx="1801837" cy="59841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ingle Corner Rectangle 92"/>
            <p:cNvSpPr/>
            <p:nvPr/>
          </p:nvSpPr>
          <p:spPr>
            <a:xfrm>
              <a:off x="6104206" y="3572017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562665" y="3101833"/>
              <a:ext cx="1926102" cy="2564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426634" y="3016345"/>
              <a:ext cx="186397" cy="128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ingle Corner Rectangle 95"/>
            <p:cNvSpPr/>
            <p:nvPr/>
          </p:nvSpPr>
          <p:spPr>
            <a:xfrm>
              <a:off x="6166338" y="2246952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2562665" y="2075976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ingle Corner Rectangle 97"/>
            <p:cNvSpPr/>
            <p:nvPr/>
          </p:nvSpPr>
          <p:spPr>
            <a:xfrm>
              <a:off x="2438400" y="3272809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10" y="2282969"/>
              <a:ext cx="406537" cy="4602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65" y="2743200"/>
              <a:ext cx="406537" cy="4707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27" y="3491178"/>
              <a:ext cx="458185" cy="436367"/>
            </a:xfrm>
            <a:prstGeom prst="rect">
              <a:avLst/>
            </a:prstGeom>
          </p:spPr>
        </p:pic>
      </p:grpSp>
      <p:sp>
        <p:nvSpPr>
          <p:cNvPr id="56" name="Oval 55"/>
          <p:cNvSpPr/>
          <p:nvPr/>
        </p:nvSpPr>
        <p:spPr>
          <a:xfrm>
            <a:off x="2278003" y="3797684"/>
            <a:ext cx="4754170" cy="21211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971801" y="4648200"/>
            <a:ext cx="2514600" cy="2133600"/>
          </a:xfrm>
          <a:prstGeom prst="rect">
            <a:avLst/>
          </a:prstGeom>
          <a:solidFill>
            <a:srgbClr val="0D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/>
          <a:lstStyle/>
          <a:p>
            <a:r>
              <a:rPr lang="en-US" dirty="0" smtClean="0"/>
              <a:t>D=2, </a:t>
            </a:r>
            <a:r>
              <a:rPr lang="en-US" dirty="0" smtClean="0">
                <a:latin typeface="Script MT Bold" panose="03040602040607080904" pitchFamily="66" charset="0"/>
              </a:rPr>
              <a:t>N</a:t>
            </a:r>
            <a:r>
              <a:rPr lang="en-US" dirty="0" smtClean="0"/>
              <a:t>=2 Landau-</a:t>
            </a:r>
            <a:r>
              <a:rPr lang="en-US" dirty="0" err="1" smtClean="0"/>
              <a:t>Ginzburg</a:t>
            </a:r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28901" y="138486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X:   </a:t>
            </a:r>
            <a:r>
              <a:rPr lang="en-US" sz="2800" dirty="0" err="1" smtClean="0">
                <a:solidFill>
                  <a:srgbClr val="C00000"/>
                </a:solidFill>
              </a:rPr>
              <a:t>Kähler</a:t>
            </a:r>
            <a:r>
              <a:rPr lang="en-US" sz="2800" dirty="0" smtClean="0">
                <a:solidFill>
                  <a:srgbClr val="C00000"/>
                </a:solidFill>
              </a:rPr>
              <a:t> manifold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9420" y="1994627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80"/>
                </a:solidFill>
              </a:rPr>
              <a:t>W: X </a:t>
            </a:r>
            <a:r>
              <a:rPr lang="en-US" sz="2800" dirty="0" smtClean="0">
                <a:solidFill>
                  <a:srgbClr val="800080"/>
                </a:solidFill>
                <a:sym typeface="Mathematica1"/>
              </a:rPr>
              <a:t> </a:t>
            </a:r>
            <a:r>
              <a:rPr lang="en-US" sz="2800" dirty="0" smtClean="0">
                <a:solidFill>
                  <a:srgbClr val="80008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     </a:t>
            </a:r>
            <a:r>
              <a:rPr lang="en-US" sz="2800" dirty="0" err="1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Superpotential</a:t>
            </a:r>
            <a:r>
              <a:rPr lang="en-US" sz="28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  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(A </a:t>
            </a:r>
            <a:r>
              <a:rPr lang="en-US" sz="20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holomorphic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</a:t>
            </a:r>
            <a:r>
              <a:rPr lang="en-US" sz="2000" u="sng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Morse</a:t>
            </a:r>
            <a:r>
              <a:rPr lang="en-US" sz="2000" dirty="0" smtClean="0">
                <a:solidFill>
                  <a:srgbClr val="800080"/>
                </a:solidFill>
                <a:ea typeface="Mathematica7Mono" pitchFamily="2" charset="0"/>
                <a:sym typeface="Mathematica1"/>
              </a:rPr>
              <a:t> function)</a:t>
            </a:r>
            <a:endParaRPr lang="en-US" sz="2800" dirty="0">
              <a:solidFill>
                <a:srgbClr val="800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3780" y="251170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Simple question:  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7201" y="3886200"/>
            <a:ext cx="8229600" cy="3048000"/>
            <a:chOff x="381000" y="3581400"/>
            <a:chExt cx="8229600" cy="304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895600" y="3810000"/>
              <a:ext cx="0" cy="2743200"/>
            </a:xfrm>
            <a:prstGeom prst="line">
              <a:avLst/>
            </a:prstGeom>
            <a:ln w="762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10200" y="3810000"/>
              <a:ext cx="0" cy="2743200"/>
            </a:xfrm>
            <a:prstGeom prst="line">
              <a:avLst/>
            </a:prstGeom>
            <a:ln w="7620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81000" y="5486400"/>
              <a:ext cx="8229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14800" y="3581400"/>
              <a:ext cx="0" cy="3048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0" name="Freeform 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7772400" y="4876800"/>
              <a:ext cx="480785" cy="457200"/>
            </a:xfrm>
            <a:custGeom>
              <a:avLst/>
              <a:gdLst/>
              <a:ahLst/>
              <a:cxnLst>
                <a:cxn ang="0">
                  <a:pos x="1439" y="30"/>
                </a:cxn>
                <a:cxn ang="0">
                  <a:pos x="1718" y="190"/>
                </a:cxn>
                <a:cxn ang="0">
                  <a:pos x="1923" y="478"/>
                </a:cxn>
                <a:cxn ang="0">
                  <a:pos x="2100" y="234"/>
                </a:cxn>
                <a:cxn ang="0">
                  <a:pos x="2406" y="27"/>
                </a:cxn>
                <a:cxn ang="0">
                  <a:pos x="2726" y="12"/>
                </a:cxn>
                <a:cxn ang="0">
                  <a:pos x="2997" y="113"/>
                </a:cxn>
                <a:cxn ang="0">
                  <a:pos x="3168" y="345"/>
                </a:cxn>
                <a:cxn ang="0">
                  <a:pos x="3119" y="659"/>
                </a:cxn>
                <a:cxn ang="0">
                  <a:pos x="2919" y="814"/>
                </a:cxn>
                <a:cxn ang="0">
                  <a:pos x="2691" y="793"/>
                </a:cxn>
                <a:cxn ang="0">
                  <a:pos x="2591" y="626"/>
                </a:cxn>
                <a:cxn ang="0">
                  <a:pos x="2692" y="346"/>
                </a:cxn>
                <a:cxn ang="0">
                  <a:pos x="2805" y="187"/>
                </a:cxn>
                <a:cxn ang="0">
                  <a:pos x="2579" y="147"/>
                </a:cxn>
                <a:cxn ang="0">
                  <a:pos x="2257" y="278"/>
                </a:cxn>
                <a:cxn ang="0">
                  <a:pos x="2062" y="562"/>
                </a:cxn>
                <a:cxn ang="0">
                  <a:pos x="1966" y="849"/>
                </a:cxn>
                <a:cxn ang="0">
                  <a:pos x="1694" y="1995"/>
                </a:cxn>
                <a:cxn ang="0">
                  <a:pos x="1623" y="2355"/>
                </a:cxn>
                <a:cxn ang="0">
                  <a:pos x="1650" y="2641"/>
                </a:cxn>
                <a:cxn ang="0">
                  <a:pos x="1809" y="2841"/>
                </a:cxn>
                <a:cxn ang="0">
                  <a:pos x="2066" y="2868"/>
                </a:cxn>
                <a:cxn ang="0">
                  <a:pos x="2350" y="2742"/>
                </a:cxn>
                <a:cxn ang="0">
                  <a:pos x="2647" y="2411"/>
                </a:cxn>
                <a:cxn ang="0">
                  <a:pos x="2828" y="1969"/>
                </a:cxn>
                <a:cxn ang="0">
                  <a:pos x="2917" y="1933"/>
                </a:cxn>
                <a:cxn ang="0">
                  <a:pos x="2978" y="1995"/>
                </a:cxn>
                <a:cxn ang="0">
                  <a:pos x="2907" y="2239"/>
                </a:cxn>
                <a:cxn ang="0">
                  <a:pos x="2697" y="2599"/>
                </a:cxn>
                <a:cxn ang="0">
                  <a:pos x="2354" y="2914"/>
                </a:cxn>
                <a:cxn ang="0">
                  <a:pos x="1893" y="3022"/>
                </a:cxn>
                <a:cxn ang="0">
                  <a:pos x="1522" y="2879"/>
                </a:cxn>
                <a:cxn ang="0">
                  <a:pos x="1303" y="2606"/>
                </a:cxn>
                <a:cxn ang="0">
                  <a:pos x="1219" y="2605"/>
                </a:cxn>
                <a:cxn ang="0">
                  <a:pos x="1033" y="2836"/>
                </a:cxn>
                <a:cxn ang="0">
                  <a:pos x="714" y="3012"/>
                </a:cxn>
                <a:cxn ang="0">
                  <a:pos x="364" y="2992"/>
                </a:cxn>
                <a:cxn ang="0">
                  <a:pos x="93" y="2834"/>
                </a:cxn>
                <a:cxn ang="0">
                  <a:pos x="2" y="2532"/>
                </a:cxn>
                <a:cxn ang="0">
                  <a:pos x="174" y="2250"/>
                </a:cxn>
                <a:cxn ang="0">
                  <a:pos x="422" y="2204"/>
                </a:cxn>
                <a:cxn ang="0">
                  <a:pos x="569" y="2322"/>
                </a:cxn>
                <a:cxn ang="0">
                  <a:pos x="539" y="2611"/>
                </a:cxn>
                <a:cxn ang="0">
                  <a:pos x="289" y="2793"/>
                </a:cxn>
                <a:cxn ang="0">
                  <a:pos x="567" y="2876"/>
                </a:cxn>
                <a:cxn ang="0">
                  <a:pos x="866" y="2788"/>
                </a:cxn>
                <a:cxn ang="0">
                  <a:pos x="1135" y="2413"/>
                </a:cxn>
                <a:cxn ang="0">
                  <a:pos x="1338" y="1680"/>
                </a:cxn>
                <a:cxn ang="0">
                  <a:pos x="1490" y="1042"/>
                </a:cxn>
                <a:cxn ang="0">
                  <a:pos x="1555" y="667"/>
                </a:cxn>
                <a:cxn ang="0">
                  <a:pos x="1519" y="356"/>
                </a:cxn>
                <a:cxn ang="0">
                  <a:pos x="1374" y="186"/>
                </a:cxn>
                <a:cxn ang="0">
                  <a:pos x="1210" y="148"/>
                </a:cxn>
                <a:cxn ang="0">
                  <a:pos x="958" y="210"/>
                </a:cxn>
                <a:cxn ang="0">
                  <a:pos x="658" y="446"/>
                </a:cxn>
                <a:cxn ang="0">
                  <a:pos x="389" y="926"/>
                </a:cxn>
                <a:cxn ang="0">
                  <a:pos x="299" y="1091"/>
                </a:cxn>
                <a:cxn ang="0">
                  <a:pos x="224" y="1079"/>
                </a:cxn>
                <a:cxn ang="0">
                  <a:pos x="213" y="950"/>
                </a:cxn>
                <a:cxn ang="0">
                  <a:pos x="344" y="637"/>
                </a:cxn>
                <a:cxn ang="0">
                  <a:pos x="615" y="275"/>
                </a:cxn>
                <a:cxn ang="0">
                  <a:pos x="1018" y="30"/>
                </a:cxn>
              </a:cxnLst>
              <a:rect l="0" t="0" r="r" b="b"/>
              <a:pathLst>
                <a:path w="3179" h="3024">
                  <a:moveTo>
                    <a:pt x="1230" y="0"/>
                  </a:moveTo>
                  <a:lnTo>
                    <a:pt x="1259" y="1"/>
                  </a:lnTo>
                  <a:lnTo>
                    <a:pt x="1291" y="3"/>
                  </a:lnTo>
                  <a:lnTo>
                    <a:pt x="1326" y="6"/>
                  </a:lnTo>
                  <a:lnTo>
                    <a:pt x="1362" y="11"/>
                  </a:lnTo>
                  <a:lnTo>
                    <a:pt x="1399" y="20"/>
                  </a:lnTo>
                  <a:lnTo>
                    <a:pt x="1439" y="30"/>
                  </a:lnTo>
                  <a:lnTo>
                    <a:pt x="1479" y="42"/>
                  </a:lnTo>
                  <a:lnTo>
                    <a:pt x="1519" y="58"/>
                  </a:lnTo>
                  <a:lnTo>
                    <a:pt x="1560" y="76"/>
                  </a:lnTo>
                  <a:lnTo>
                    <a:pt x="1601" y="99"/>
                  </a:lnTo>
                  <a:lnTo>
                    <a:pt x="1640" y="125"/>
                  </a:lnTo>
                  <a:lnTo>
                    <a:pt x="1680" y="155"/>
                  </a:lnTo>
                  <a:lnTo>
                    <a:pt x="1718" y="190"/>
                  </a:lnTo>
                  <a:lnTo>
                    <a:pt x="1755" y="229"/>
                  </a:lnTo>
                  <a:lnTo>
                    <a:pt x="1792" y="273"/>
                  </a:lnTo>
                  <a:lnTo>
                    <a:pt x="1824" y="323"/>
                  </a:lnTo>
                  <a:lnTo>
                    <a:pt x="1856" y="378"/>
                  </a:lnTo>
                  <a:lnTo>
                    <a:pt x="1883" y="438"/>
                  </a:lnTo>
                  <a:lnTo>
                    <a:pt x="1909" y="505"/>
                  </a:lnTo>
                  <a:lnTo>
                    <a:pt x="1923" y="478"/>
                  </a:lnTo>
                  <a:lnTo>
                    <a:pt x="1941" y="449"/>
                  </a:lnTo>
                  <a:lnTo>
                    <a:pt x="1960" y="416"/>
                  </a:lnTo>
                  <a:lnTo>
                    <a:pt x="1984" y="381"/>
                  </a:lnTo>
                  <a:lnTo>
                    <a:pt x="2008" y="345"/>
                  </a:lnTo>
                  <a:lnTo>
                    <a:pt x="2036" y="308"/>
                  </a:lnTo>
                  <a:lnTo>
                    <a:pt x="2066" y="270"/>
                  </a:lnTo>
                  <a:lnTo>
                    <a:pt x="2100" y="234"/>
                  </a:lnTo>
                  <a:lnTo>
                    <a:pt x="2135" y="197"/>
                  </a:lnTo>
                  <a:lnTo>
                    <a:pt x="2173" y="162"/>
                  </a:lnTo>
                  <a:lnTo>
                    <a:pt x="2215" y="129"/>
                  </a:lnTo>
                  <a:lnTo>
                    <a:pt x="2258" y="98"/>
                  </a:lnTo>
                  <a:lnTo>
                    <a:pt x="2305" y="71"/>
                  </a:lnTo>
                  <a:lnTo>
                    <a:pt x="2355" y="47"/>
                  </a:lnTo>
                  <a:lnTo>
                    <a:pt x="2406" y="27"/>
                  </a:lnTo>
                  <a:lnTo>
                    <a:pt x="2461" y="12"/>
                  </a:lnTo>
                  <a:lnTo>
                    <a:pt x="2519" y="4"/>
                  </a:lnTo>
                  <a:lnTo>
                    <a:pt x="2579" y="0"/>
                  </a:lnTo>
                  <a:lnTo>
                    <a:pt x="2613" y="1"/>
                  </a:lnTo>
                  <a:lnTo>
                    <a:pt x="2649" y="4"/>
                  </a:lnTo>
                  <a:lnTo>
                    <a:pt x="2686" y="8"/>
                  </a:lnTo>
                  <a:lnTo>
                    <a:pt x="2726" y="12"/>
                  </a:lnTo>
                  <a:lnTo>
                    <a:pt x="2766" y="21"/>
                  </a:lnTo>
                  <a:lnTo>
                    <a:pt x="2805" y="30"/>
                  </a:lnTo>
                  <a:lnTo>
                    <a:pt x="2846" y="42"/>
                  </a:lnTo>
                  <a:lnTo>
                    <a:pt x="2885" y="56"/>
                  </a:lnTo>
                  <a:lnTo>
                    <a:pt x="2924" y="72"/>
                  </a:lnTo>
                  <a:lnTo>
                    <a:pt x="2961" y="91"/>
                  </a:lnTo>
                  <a:lnTo>
                    <a:pt x="2997" y="113"/>
                  </a:lnTo>
                  <a:lnTo>
                    <a:pt x="3031" y="137"/>
                  </a:lnTo>
                  <a:lnTo>
                    <a:pt x="3062" y="164"/>
                  </a:lnTo>
                  <a:lnTo>
                    <a:pt x="3091" y="193"/>
                  </a:lnTo>
                  <a:lnTo>
                    <a:pt x="3116" y="226"/>
                  </a:lnTo>
                  <a:lnTo>
                    <a:pt x="3138" y="263"/>
                  </a:lnTo>
                  <a:lnTo>
                    <a:pt x="3155" y="302"/>
                  </a:lnTo>
                  <a:lnTo>
                    <a:pt x="3168" y="345"/>
                  </a:lnTo>
                  <a:lnTo>
                    <a:pt x="3176" y="391"/>
                  </a:lnTo>
                  <a:lnTo>
                    <a:pt x="3179" y="441"/>
                  </a:lnTo>
                  <a:lnTo>
                    <a:pt x="3176" y="491"/>
                  </a:lnTo>
                  <a:lnTo>
                    <a:pt x="3168" y="539"/>
                  </a:lnTo>
                  <a:lnTo>
                    <a:pt x="3157" y="583"/>
                  </a:lnTo>
                  <a:lnTo>
                    <a:pt x="3140" y="622"/>
                  </a:lnTo>
                  <a:lnTo>
                    <a:pt x="3119" y="659"/>
                  </a:lnTo>
                  <a:lnTo>
                    <a:pt x="3096" y="692"/>
                  </a:lnTo>
                  <a:lnTo>
                    <a:pt x="3070" y="721"/>
                  </a:lnTo>
                  <a:lnTo>
                    <a:pt x="3042" y="747"/>
                  </a:lnTo>
                  <a:lnTo>
                    <a:pt x="3013" y="769"/>
                  </a:lnTo>
                  <a:lnTo>
                    <a:pt x="2982" y="787"/>
                  </a:lnTo>
                  <a:lnTo>
                    <a:pt x="2951" y="803"/>
                  </a:lnTo>
                  <a:lnTo>
                    <a:pt x="2919" y="814"/>
                  </a:lnTo>
                  <a:lnTo>
                    <a:pt x="2888" y="823"/>
                  </a:lnTo>
                  <a:lnTo>
                    <a:pt x="2857" y="827"/>
                  </a:lnTo>
                  <a:lnTo>
                    <a:pt x="2830" y="830"/>
                  </a:lnTo>
                  <a:lnTo>
                    <a:pt x="2789" y="827"/>
                  </a:lnTo>
                  <a:lnTo>
                    <a:pt x="2753" y="820"/>
                  </a:lnTo>
                  <a:lnTo>
                    <a:pt x="2720" y="808"/>
                  </a:lnTo>
                  <a:lnTo>
                    <a:pt x="2691" y="793"/>
                  </a:lnTo>
                  <a:lnTo>
                    <a:pt x="2667" y="775"/>
                  </a:lnTo>
                  <a:lnTo>
                    <a:pt x="2646" y="754"/>
                  </a:lnTo>
                  <a:lnTo>
                    <a:pt x="2628" y="731"/>
                  </a:lnTo>
                  <a:lnTo>
                    <a:pt x="2613" y="705"/>
                  </a:lnTo>
                  <a:lnTo>
                    <a:pt x="2603" y="680"/>
                  </a:lnTo>
                  <a:lnTo>
                    <a:pt x="2596" y="653"/>
                  </a:lnTo>
                  <a:lnTo>
                    <a:pt x="2591" y="626"/>
                  </a:lnTo>
                  <a:lnTo>
                    <a:pt x="2589" y="599"/>
                  </a:lnTo>
                  <a:lnTo>
                    <a:pt x="2592" y="554"/>
                  </a:lnTo>
                  <a:lnTo>
                    <a:pt x="2601" y="509"/>
                  </a:lnTo>
                  <a:lnTo>
                    <a:pt x="2617" y="465"/>
                  </a:lnTo>
                  <a:lnTo>
                    <a:pt x="2636" y="422"/>
                  </a:lnTo>
                  <a:lnTo>
                    <a:pt x="2662" y="383"/>
                  </a:lnTo>
                  <a:lnTo>
                    <a:pt x="2692" y="346"/>
                  </a:lnTo>
                  <a:lnTo>
                    <a:pt x="2726" y="313"/>
                  </a:lnTo>
                  <a:lnTo>
                    <a:pt x="2764" y="285"/>
                  </a:lnTo>
                  <a:lnTo>
                    <a:pt x="2806" y="262"/>
                  </a:lnTo>
                  <a:lnTo>
                    <a:pt x="2852" y="243"/>
                  </a:lnTo>
                  <a:lnTo>
                    <a:pt x="2899" y="231"/>
                  </a:lnTo>
                  <a:lnTo>
                    <a:pt x="2852" y="207"/>
                  </a:lnTo>
                  <a:lnTo>
                    <a:pt x="2805" y="187"/>
                  </a:lnTo>
                  <a:lnTo>
                    <a:pt x="2761" y="173"/>
                  </a:lnTo>
                  <a:lnTo>
                    <a:pt x="2718" y="162"/>
                  </a:lnTo>
                  <a:lnTo>
                    <a:pt x="2678" y="155"/>
                  </a:lnTo>
                  <a:lnTo>
                    <a:pt x="2645" y="151"/>
                  </a:lnTo>
                  <a:lnTo>
                    <a:pt x="2615" y="148"/>
                  </a:lnTo>
                  <a:lnTo>
                    <a:pt x="2593" y="148"/>
                  </a:lnTo>
                  <a:lnTo>
                    <a:pt x="2579" y="147"/>
                  </a:lnTo>
                  <a:lnTo>
                    <a:pt x="2525" y="151"/>
                  </a:lnTo>
                  <a:lnTo>
                    <a:pt x="2472" y="159"/>
                  </a:lnTo>
                  <a:lnTo>
                    <a:pt x="2423" y="174"/>
                  </a:lnTo>
                  <a:lnTo>
                    <a:pt x="2378" y="193"/>
                  </a:lnTo>
                  <a:lnTo>
                    <a:pt x="2335" y="218"/>
                  </a:lnTo>
                  <a:lnTo>
                    <a:pt x="2295" y="246"/>
                  </a:lnTo>
                  <a:lnTo>
                    <a:pt x="2257" y="278"/>
                  </a:lnTo>
                  <a:lnTo>
                    <a:pt x="2222" y="312"/>
                  </a:lnTo>
                  <a:lnTo>
                    <a:pt x="2190" y="350"/>
                  </a:lnTo>
                  <a:lnTo>
                    <a:pt x="2159" y="390"/>
                  </a:lnTo>
                  <a:lnTo>
                    <a:pt x="2133" y="432"/>
                  </a:lnTo>
                  <a:lnTo>
                    <a:pt x="2107" y="474"/>
                  </a:lnTo>
                  <a:lnTo>
                    <a:pt x="2084" y="518"/>
                  </a:lnTo>
                  <a:lnTo>
                    <a:pt x="2062" y="562"/>
                  </a:lnTo>
                  <a:lnTo>
                    <a:pt x="2043" y="607"/>
                  </a:lnTo>
                  <a:lnTo>
                    <a:pt x="2025" y="651"/>
                  </a:lnTo>
                  <a:lnTo>
                    <a:pt x="2010" y="694"/>
                  </a:lnTo>
                  <a:lnTo>
                    <a:pt x="1996" y="737"/>
                  </a:lnTo>
                  <a:lnTo>
                    <a:pt x="1985" y="777"/>
                  </a:lnTo>
                  <a:lnTo>
                    <a:pt x="1975" y="815"/>
                  </a:lnTo>
                  <a:lnTo>
                    <a:pt x="1966" y="849"/>
                  </a:lnTo>
                  <a:lnTo>
                    <a:pt x="1959" y="882"/>
                  </a:lnTo>
                  <a:lnTo>
                    <a:pt x="1953" y="911"/>
                  </a:lnTo>
                  <a:lnTo>
                    <a:pt x="1949" y="935"/>
                  </a:lnTo>
                  <a:lnTo>
                    <a:pt x="1949" y="935"/>
                  </a:lnTo>
                  <a:lnTo>
                    <a:pt x="1729" y="1849"/>
                  </a:lnTo>
                  <a:lnTo>
                    <a:pt x="1710" y="1925"/>
                  </a:lnTo>
                  <a:lnTo>
                    <a:pt x="1694" y="1995"/>
                  </a:lnTo>
                  <a:lnTo>
                    <a:pt x="1679" y="2059"/>
                  </a:lnTo>
                  <a:lnTo>
                    <a:pt x="1665" y="2118"/>
                  </a:lnTo>
                  <a:lnTo>
                    <a:pt x="1653" y="2171"/>
                  </a:lnTo>
                  <a:lnTo>
                    <a:pt x="1643" y="2222"/>
                  </a:lnTo>
                  <a:lnTo>
                    <a:pt x="1634" y="2269"/>
                  </a:lnTo>
                  <a:lnTo>
                    <a:pt x="1627" y="2313"/>
                  </a:lnTo>
                  <a:lnTo>
                    <a:pt x="1623" y="2355"/>
                  </a:lnTo>
                  <a:lnTo>
                    <a:pt x="1619" y="2396"/>
                  </a:lnTo>
                  <a:lnTo>
                    <a:pt x="1619" y="2437"/>
                  </a:lnTo>
                  <a:lnTo>
                    <a:pt x="1621" y="2479"/>
                  </a:lnTo>
                  <a:lnTo>
                    <a:pt x="1624" y="2522"/>
                  </a:lnTo>
                  <a:lnTo>
                    <a:pt x="1630" y="2562"/>
                  </a:lnTo>
                  <a:lnTo>
                    <a:pt x="1638" y="2603"/>
                  </a:lnTo>
                  <a:lnTo>
                    <a:pt x="1650" y="2641"/>
                  </a:lnTo>
                  <a:lnTo>
                    <a:pt x="1664" y="2677"/>
                  </a:lnTo>
                  <a:lnTo>
                    <a:pt x="1681" y="2711"/>
                  </a:lnTo>
                  <a:lnTo>
                    <a:pt x="1700" y="2743"/>
                  </a:lnTo>
                  <a:lnTo>
                    <a:pt x="1723" y="2773"/>
                  </a:lnTo>
                  <a:lnTo>
                    <a:pt x="1749" y="2798"/>
                  </a:lnTo>
                  <a:lnTo>
                    <a:pt x="1776" y="2821"/>
                  </a:lnTo>
                  <a:lnTo>
                    <a:pt x="1809" y="2841"/>
                  </a:lnTo>
                  <a:lnTo>
                    <a:pt x="1844" y="2857"/>
                  </a:lnTo>
                  <a:lnTo>
                    <a:pt x="1882" y="2868"/>
                  </a:lnTo>
                  <a:lnTo>
                    <a:pt x="1924" y="2875"/>
                  </a:lnTo>
                  <a:lnTo>
                    <a:pt x="1968" y="2878"/>
                  </a:lnTo>
                  <a:lnTo>
                    <a:pt x="1999" y="2876"/>
                  </a:lnTo>
                  <a:lnTo>
                    <a:pt x="2031" y="2873"/>
                  </a:lnTo>
                  <a:lnTo>
                    <a:pt x="2066" y="2868"/>
                  </a:lnTo>
                  <a:lnTo>
                    <a:pt x="2102" y="2859"/>
                  </a:lnTo>
                  <a:lnTo>
                    <a:pt x="2141" y="2848"/>
                  </a:lnTo>
                  <a:lnTo>
                    <a:pt x="2181" y="2834"/>
                  </a:lnTo>
                  <a:lnTo>
                    <a:pt x="2222" y="2817"/>
                  </a:lnTo>
                  <a:lnTo>
                    <a:pt x="2264" y="2796"/>
                  </a:lnTo>
                  <a:lnTo>
                    <a:pt x="2307" y="2771"/>
                  </a:lnTo>
                  <a:lnTo>
                    <a:pt x="2350" y="2742"/>
                  </a:lnTo>
                  <a:lnTo>
                    <a:pt x="2394" y="2709"/>
                  </a:lnTo>
                  <a:lnTo>
                    <a:pt x="2437" y="2672"/>
                  </a:lnTo>
                  <a:lnTo>
                    <a:pt x="2480" y="2630"/>
                  </a:lnTo>
                  <a:lnTo>
                    <a:pt x="2523" y="2583"/>
                  </a:lnTo>
                  <a:lnTo>
                    <a:pt x="2565" y="2531"/>
                  </a:lnTo>
                  <a:lnTo>
                    <a:pt x="2607" y="2473"/>
                  </a:lnTo>
                  <a:lnTo>
                    <a:pt x="2647" y="2411"/>
                  </a:lnTo>
                  <a:lnTo>
                    <a:pt x="2685" y="2342"/>
                  </a:lnTo>
                  <a:lnTo>
                    <a:pt x="2721" y="2268"/>
                  </a:lnTo>
                  <a:lnTo>
                    <a:pt x="2756" y="2187"/>
                  </a:lnTo>
                  <a:lnTo>
                    <a:pt x="2789" y="2099"/>
                  </a:lnTo>
                  <a:lnTo>
                    <a:pt x="2819" y="2005"/>
                  </a:lnTo>
                  <a:lnTo>
                    <a:pt x="2824" y="1984"/>
                  </a:lnTo>
                  <a:lnTo>
                    <a:pt x="2828" y="1969"/>
                  </a:lnTo>
                  <a:lnTo>
                    <a:pt x="2835" y="1955"/>
                  </a:lnTo>
                  <a:lnTo>
                    <a:pt x="2846" y="1944"/>
                  </a:lnTo>
                  <a:lnTo>
                    <a:pt x="2859" y="1938"/>
                  </a:lnTo>
                  <a:lnTo>
                    <a:pt x="2876" y="1933"/>
                  </a:lnTo>
                  <a:lnTo>
                    <a:pt x="2899" y="1932"/>
                  </a:lnTo>
                  <a:lnTo>
                    <a:pt x="2906" y="1932"/>
                  </a:lnTo>
                  <a:lnTo>
                    <a:pt x="2917" y="1933"/>
                  </a:lnTo>
                  <a:lnTo>
                    <a:pt x="2928" y="1934"/>
                  </a:lnTo>
                  <a:lnTo>
                    <a:pt x="2940" y="1938"/>
                  </a:lnTo>
                  <a:lnTo>
                    <a:pt x="2952" y="1943"/>
                  </a:lnTo>
                  <a:lnTo>
                    <a:pt x="2962" y="1951"/>
                  </a:lnTo>
                  <a:lnTo>
                    <a:pt x="2971" y="1962"/>
                  </a:lnTo>
                  <a:lnTo>
                    <a:pt x="2977" y="1977"/>
                  </a:lnTo>
                  <a:lnTo>
                    <a:pt x="2978" y="1995"/>
                  </a:lnTo>
                  <a:lnTo>
                    <a:pt x="2977" y="2017"/>
                  </a:lnTo>
                  <a:lnTo>
                    <a:pt x="2973" y="2043"/>
                  </a:lnTo>
                  <a:lnTo>
                    <a:pt x="2966" y="2075"/>
                  </a:lnTo>
                  <a:lnTo>
                    <a:pt x="2955" y="2110"/>
                  </a:lnTo>
                  <a:lnTo>
                    <a:pt x="2942" y="2151"/>
                  </a:lnTo>
                  <a:lnTo>
                    <a:pt x="2926" y="2193"/>
                  </a:lnTo>
                  <a:lnTo>
                    <a:pt x="2907" y="2239"/>
                  </a:lnTo>
                  <a:lnTo>
                    <a:pt x="2885" y="2286"/>
                  </a:lnTo>
                  <a:lnTo>
                    <a:pt x="2861" y="2336"/>
                  </a:lnTo>
                  <a:lnTo>
                    <a:pt x="2834" y="2389"/>
                  </a:lnTo>
                  <a:lnTo>
                    <a:pt x="2804" y="2440"/>
                  </a:lnTo>
                  <a:lnTo>
                    <a:pt x="2771" y="2494"/>
                  </a:lnTo>
                  <a:lnTo>
                    <a:pt x="2735" y="2547"/>
                  </a:lnTo>
                  <a:lnTo>
                    <a:pt x="2697" y="2599"/>
                  </a:lnTo>
                  <a:lnTo>
                    <a:pt x="2656" y="2650"/>
                  </a:lnTo>
                  <a:lnTo>
                    <a:pt x="2612" y="2700"/>
                  </a:lnTo>
                  <a:lnTo>
                    <a:pt x="2565" y="2749"/>
                  </a:lnTo>
                  <a:lnTo>
                    <a:pt x="2517" y="2795"/>
                  </a:lnTo>
                  <a:lnTo>
                    <a:pt x="2465" y="2839"/>
                  </a:lnTo>
                  <a:lnTo>
                    <a:pt x="2411" y="2878"/>
                  </a:lnTo>
                  <a:lnTo>
                    <a:pt x="2354" y="2914"/>
                  </a:lnTo>
                  <a:lnTo>
                    <a:pt x="2294" y="2946"/>
                  </a:lnTo>
                  <a:lnTo>
                    <a:pt x="2233" y="2973"/>
                  </a:lnTo>
                  <a:lnTo>
                    <a:pt x="2167" y="2995"/>
                  </a:lnTo>
                  <a:lnTo>
                    <a:pt x="2101" y="3011"/>
                  </a:lnTo>
                  <a:lnTo>
                    <a:pt x="2031" y="3021"/>
                  </a:lnTo>
                  <a:lnTo>
                    <a:pt x="1959" y="3024"/>
                  </a:lnTo>
                  <a:lnTo>
                    <a:pt x="1893" y="3022"/>
                  </a:lnTo>
                  <a:lnTo>
                    <a:pt x="1831" y="3013"/>
                  </a:lnTo>
                  <a:lnTo>
                    <a:pt x="1772" y="3001"/>
                  </a:lnTo>
                  <a:lnTo>
                    <a:pt x="1716" y="2984"/>
                  </a:lnTo>
                  <a:lnTo>
                    <a:pt x="1662" y="2963"/>
                  </a:lnTo>
                  <a:lnTo>
                    <a:pt x="1612" y="2939"/>
                  </a:lnTo>
                  <a:lnTo>
                    <a:pt x="1566" y="2911"/>
                  </a:lnTo>
                  <a:lnTo>
                    <a:pt x="1522" y="2879"/>
                  </a:lnTo>
                  <a:lnTo>
                    <a:pt x="1482" y="2846"/>
                  </a:lnTo>
                  <a:lnTo>
                    <a:pt x="1444" y="2809"/>
                  </a:lnTo>
                  <a:lnTo>
                    <a:pt x="1410" y="2771"/>
                  </a:lnTo>
                  <a:lnTo>
                    <a:pt x="1378" y="2731"/>
                  </a:lnTo>
                  <a:lnTo>
                    <a:pt x="1351" y="2691"/>
                  </a:lnTo>
                  <a:lnTo>
                    <a:pt x="1325" y="2648"/>
                  </a:lnTo>
                  <a:lnTo>
                    <a:pt x="1303" y="2606"/>
                  </a:lnTo>
                  <a:lnTo>
                    <a:pt x="1284" y="2564"/>
                  </a:lnTo>
                  <a:lnTo>
                    <a:pt x="1269" y="2521"/>
                  </a:lnTo>
                  <a:lnTo>
                    <a:pt x="1264" y="2528"/>
                  </a:lnTo>
                  <a:lnTo>
                    <a:pt x="1257" y="2540"/>
                  </a:lnTo>
                  <a:lnTo>
                    <a:pt x="1247" y="2559"/>
                  </a:lnTo>
                  <a:lnTo>
                    <a:pt x="1234" y="2580"/>
                  </a:lnTo>
                  <a:lnTo>
                    <a:pt x="1219" y="2605"/>
                  </a:lnTo>
                  <a:lnTo>
                    <a:pt x="1200" y="2634"/>
                  </a:lnTo>
                  <a:lnTo>
                    <a:pt x="1179" y="2665"/>
                  </a:lnTo>
                  <a:lnTo>
                    <a:pt x="1156" y="2698"/>
                  </a:lnTo>
                  <a:lnTo>
                    <a:pt x="1129" y="2732"/>
                  </a:lnTo>
                  <a:lnTo>
                    <a:pt x="1099" y="2766"/>
                  </a:lnTo>
                  <a:lnTo>
                    <a:pt x="1068" y="2802"/>
                  </a:lnTo>
                  <a:lnTo>
                    <a:pt x="1033" y="2836"/>
                  </a:lnTo>
                  <a:lnTo>
                    <a:pt x="996" y="2869"/>
                  </a:lnTo>
                  <a:lnTo>
                    <a:pt x="955" y="2901"/>
                  </a:lnTo>
                  <a:lnTo>
                    <a:pt x="912" y="2930"/>
                  </a:lnTo>
                  <a:lnTo>
                    <a:pt x="866" y="2956"/>
                  </a:lnTo>
                  <a:lnTo>
                    <a:pt x="818" y="2979"/>
                  </a:lnTo>
                  <a:lnTo>
                    <a:pt x="768" y="2999"/>
                  </a:lnTo>
                  <a:lnTo>
                    <a:pt x="714" y="3012"/>
                  </a:lnTo>
                  <a:lnTo>
                    <a:pt x="657" y="3021"/>
                  </a:lnTo>
                  <a:lnTo>
                    <a:pt x="599" y="3024"/>
                  </a:lnTo>
                  <a:lnTo>
                    <a:pt x="552" y="3023"/>
                  </a:lnTo>
                  <a:lnTo>
                    <a:pt x="505" y="3019"/>
                  </a:lnTo>
                  <a:lnTo>
                    <a:pt x="457" y="3013"/>
                  </a:lnTo>
                  <a:lnTo>
                    <a:pt x="410" y="3003"/>
                  </a:lnTo>
                  <a:lnTo>
                    <a:pt x="364" y="2992"/>
                  </a:lnTo>
                  <a:lnTo>
                    <a:pt x="318" y="2978"/>
                  </a:lnTo>
                  <a:lnTo>
                    <a:pt x="275" y="2961"/>
                  </a:lnTo>
                  <a:lnTo>
                    <a:pt x="233" y="2941"/>
                  </a:lnTo>
                  <a:lnTo>
                    <a:pt x="194" y="2918"/>
                  </a:lnTo>
                  <a:lnTo>
                    <a:pt x="157" y="2892"/>
                  </a:lnTo>
                  <a:lnTo>
                    <a:pt x="123" y="2864"/>
                  </a:lnTo>
                  <a:lnTo>
                    <a:pt x="93" y="2834"/>
                  </a:lnTo>
                  <a:lnTo>
                    <a:pt x="66" y="2799"/>
                  </a:lnTo>
                  <a:lnTo>
                    <a:pt x="43" y="2762"/>
                  </a:lnTo>
                  <a:lnTo>
                    <a:pt x="24" y="2721"/>
                  </a:lnTo>
                  <a:lnTo>
                    <a:pt x="10" y="2678"/>
                  </a:lnTo>
                  <a:lnTo>
                    <a:pt x="2" y="2632"/>
                  </a:lnTo>
                  <a:lnTo>
                    <a:pt x="0" y="2583"/>
                  </a:lnTo>
                  <a:lnTo>
                    <a:pt x="2" y="2532"/>
                  </a:lnTo>
                  <a:lnTo>
                    <a:pt x="11" y="2482"/>
                  </a:lnTo>
                  <a:lnTo>
                    <a:pt x="27" y="2434"/>
                  </a:lnTo>
                  <a:lnTo>
                    <a:pt x="47" y="2389"/>
                  </a:lnTo>
                  <a:lnTo>
                    <a:pt x="73" y="2347"/>
                  </a:lnTo>
                  <a:lnTo>
                    <a:pt x="103" y="2311"/>
                  </a:lnTo>
                  <a:lnTo>
                    <a:pt x="137" y="2278"/>
                  </a:lnTo>
                  <a:lnTo>
                    <a:pt x="174" y="2250"/>
                  </a:lnTo>
                  <a:lnTo>
                    <a:pt x="214" y="2226"/>
                  </a:lnTo>
                  <a:lnTo>
                    <a:pt x="257" y="2209"/>
                  </a:lnTo>
                  <a:lnTo>
                    <a:pt x="302" y="2198"/>
                  </a:lnTo>
                  <a:lnTo>
                    <a:pt x="349" y="2195"/>
                  </a:lnTo>
                  <a:lnTo>
                    <a:pt x="373" y="2196"/>
                  </a:lnTo>
                  <a:lnTo>
                    <a:pt x="398" y="2200"/>
                  </a:lnTo>
                  <a:lnTo>
                    <a:pt x="422" y="2204"/>
                  </a:lnTo>
                  <a:lnTo>
                    <a:pt x="448" y="2212"/>
                  </a:lnTo>
                  <a:lnTo>
                    <a:pt x="472" y="2223"/>
                  </a:lnTo>
                  <a:lnTo>
                    <a:pt x="495" y="2236"/>
                  </a:lnTo>
                  <a:lnTo>
                    <a:pt x="517" y="2252"/>
                  </a:lnTo>
                  <a:lnTo>
                    <a:pt x="537" y="2272"/>
                  </a:lnTo>
                  <a:lnTo>
                    <a:pt x="555" y="2295"/>
                  </a:lnTo>
                  <a:lnTo>
                    <a:pt x="569" y="2322"/>
                  </a:lnTo>
                  <a:lnTo>
                    <a:pt x="580" y="2352"/>
                  </a:lnTo>
                  <a:lnTo>
                    <a:pt x="587" y="2386"/>
                  </a:lnTo>
                  <a:lnTo>
                    <a:pt x="590" y="2426"/>
                  </a:lnTo>
                  <a:lnTo>
                    <a:pt x="586" y="2476"/>
                  </a:lnTo>
                  <a:lnTo>
                    <a:pt x="576" y="2525"/>
                  </a:lnTo>
                  <a:lnTo>
                    <a:pt x="560" y="2570"/>
                  </a:lnTo>
                  <a:lnTo>
                    <a:pt x="539" y="2611"/>
                  </a:lnTo>
                  <a:lnTo>
                    <a:pt x="514" y="2650"/>
                  </a:lnTo>
                  <a:lnTo>
                    <a:pt x="484" y="2686"/>
                  </a:lnTo>
                  <a:lnTo>
                    <a:pt x="450" y="2716"/>
                  </a:lnTo>
                  <a:lnTo>
                    <a:pt x="413" y="2743"/>
                  </a:lnTo>
                  <a:lnTo>
                    <a:pt x="373" y="2765"/>
                  </a:lnTo>
                  <a:lnTo>
                    <a:pt x="332" y="2782"/>
                  </a:lnTo>
                  <a:lnTo>
                    <a:pt x="289" y="2793"/>
                  </a:lnTo>
                  <a:lnTo>
                    <a:pt x="332" y="2818"/>
                  </a:lnTo>
                  <a:lnTo>
                    <a:pt x="378" y="2837"/>
                  </a:lnTo>
                  <a:lnTo>
                    <a:pt x="421" y="2852"/>
                  </a:lnTo>
                  <a:lnTo>
                    <a:pt x="463" y="2863"/>
                  </a:lnTo>
                  <a:lnTo>
                    <a:pt x="502" y="2870"/>
                  </a:lnTo>
                  <a:lnTo>
                    <a:pt x="537" y="2874"/>
                  </a:lnTo>
                  <a:lnTo>
                    <a:pt x="567" y="2876"/>
                  </a:lnTo>
                  <a:lnTo>
                    <a:pt x="592" y="2878"/>
                  </a:lnTo>
                  <a:lnTo>
                    <a:pt x="609" y="2878"/>
                  </a:lnTo>
                  <a:lnTo>
                    <a:pt x="664" y="2874"/>
                  </a:lnTo>
                  <a:lnTo>
                    <a:pt x="718" y="2863"/>
                  </a:lnTo>
                  <a:lnTo>
                    <a:pt x="770" y="2845"/>
                  </a:lnTo>
                  <a:lnTo>
                    <a:pt x="819" y="2820"/>
                  </a:lnTo>
                  <a:lnTo>
                    <a:pt x="866" y="2788"/>
                  </a:lnTo>
                  <a:lnTo>
                    <a:pt x="912" y="2751"/>
                  </a:lnTo>
                  <a:lnTo>
                    <a:pt x="956" y="2708"/>
                  </a:lnTo>
                  <a:lnTo>
                    <a:pt x="997" y="2659"/>
                  </a:lnTo>
                  <a:lnTo>
                    <a:pt x="1035" y="2605"/>
                  </a:lnTo>
                  <a:lnTo>
                    <a:pt x="1071" y="2545"/>
                  </a:lnTo>
                  <a:lnTo>
                    <a:pt x="1105" y="2482"/>
                  </a:lnTo>
                  <a:lnTo>
                    <a:pt x="1135" y="2413"/>
                  </a:lnTo>
                  <a:lnTo>
                    <a:pt x="1163" y="2341"/>
                  </a:lnTo>
                  <a:lnTo>
                    <a:pt x="1188" y="2264"/>
                  </a:lnTo>
                  <a:lnTo>
                    <a:pt x="1210" y="2185"/>
                  </a:lnTo>
                  <a:lnTo>
                    <a:pt x="1245" y="2048"/>
                  </a:lnTo>
                  <a:lnTo>
                    <a:pt x="1277" y="1919"/>
                  </a:lnTo>
                  <a:lnTo>
                    <a:pt x="1309" y="1795"/>
                  </a:lnTo>
                  <a:lnTo>
                    <a:pt x="1338" y="1680"/>
                  </a:lnTo>
                  <a:lnTo>
                    <a:pt x="1366" y="1570"/>
                  </a:lnTo>
                  <a:lnTo>
                    <a:pt x="1390" y="1468"/>
                  </a:lnTo>
                  <a:lnTo>
                    <a:pt x="1415" y="1371"/>
                  </a:lnTo>
                  <a:lnTo>
                    <a:pt x="1435" y="1279"/>
                  </a:lnTo>
                  <a:lnTo>
                    <a:pt x="1456" y="1195"/>
                  </a:lnTo>
                  <a:lnTo>
                    <a:pt x="1474" y="1116"/>
                  </a:lnTo>
                  <a:lnTo>
                    <a:pt x="1490" y="1042"/>
                  </a:lnTo>
                  <a:lnTo>
                    <a:pt x="1505" y="974"/>
                  </a:lnTo>
                  <a:lnTo>
                    <a:pt x="1518" y="911"/>
                  </a:lnTo>
                  <a:lnTo>
                    <a:pt x="1529" y="853"/>
                  </a:lnTo>
                  <a:lnTo>
                    <a:pt x="1538" y="799"/>
                  </a:lnTo>
                  <a:lnTo>
                    <a:pt x="1545" y="750"/>
                  </a:lnTo>
                  <a:lnTo>
                    <a:pt x="1551" y="706"/>
                  </a:lnTo>
                  <a:lnTo>
                    <a:pt x="1555" y="667"/>
                  </a:lnTo>
                  <a:lnTo>
                    <a:pt x="1558" y="631"/>
                  </a:lnTo>
                  <a:lnTo>
                    <a:pt x="1559" y="599"/>
                  </a:lnTo>
                  <a:lnTo>
                    <a:pt x="1557" y="540"/>
                  </a:lnTo>
                  <a:lnTo>
                    <a:pt x="1552" y="487"/>
                  </a:lnTo>
                  <a:lnTo>
                    <a:pt x="1544" y="439"/>
                  </a:lnTo>
                  <a:lnTo>
                    <a:pt x="1532" y="395"/>
                  </a:lnTo>
                  <a:lnTo>
                    <a:pt x="1519" y="356"/>
                  </a:lnTo>
                  <a:lnTo>
                    <a:pt x="1503" y="320"/>
                  </a:lnTo>
                  <a:lnTo>
                    <a:pt x="1484" y="289"/>
                  </a:lnTo>
                  <a:lnTo>
                    <a:pt x="1465" y="262"/>
                  </a:lnTo>
                  <a:lnTo>
                    <a:pt x="1444" y="239"/>
                  </a:lnTo>
                  <a:lnTo>
                    <a:pt x="1422" y="218"/>
                  </a:lnTo>
                  <a:lnTo>
                    <a:pt x="1398" y="201"/>
                  </a:lnTo>
                  <a:lnTo>
                    <a:pt x="1374" y="186"/>
                  </a:lnTo>
                  <a:lnTo>
                    <a:pt x="1349" y="175"/>
                  </a:lnTo>
                  <a:lnTo>
                    <a:pt x="1325" y="165"/>
                  </a:lnTo>
                  <a:lnTo>
                    <a:pt x="1301" y="158"/>
                  </a:lnTo>
                  <a:lnTo>
                    <a:pt x="1276" y="153"/>
                  </a:lnTo>
                  <a:lnTo>
                    <a:pt x="1253" y="149"/>
                  </a:lnTo>
                  <a:lnTo>
                    <a:pt x="1231" y="148"/>
                  </a:lnTo>
                  <a:lnTo>
                    <a:pt x="1210" y="148"/>
                  </a:lnTo>
                  <a:lnTo>
                    <a:pt x="1179" y="148"/>
                  </a:lnTo>
                  <a:lnTo>
                    <a:pt x="1147" y="152"/>
                  </a:lnTo>
                  <a:lnTo>
                    <a:pt x="1112" y="158"/>
                  </a:lnTo>
                  <a:lnTo>
                    <a:pt x="1076" y="166"/>
                  </a:lnTo>
                  <a:lnTo>
                    <a:pt x="1038" y="177"/>
                  </a:lnTo>
                  <a:lnTo>
                    <a:pt x="999" y="192"/>
                  </a:lnTo>
                  <a:lnTo>
                    <a:pt x="958" y="210"/>
                  </a:lnTo>
                  <a:lnTo>
                    <a:pt x="917" y="232"/>
                  </a:lnTo>
                  <a:lnTo>
                    <a:pt x="873" y="257"/>
                  </a:lnTo>
                  <a:lnTo>
                    <a:pt x="830" y="286"/>
                  </a:lnTo>
                  <a:lnTo>
                    <a:pt x="787" y="319"/>
                  </a:lnTo>
                  <a:lnTo>
                    <a:pt x="744" y="357"/>
                  </a:lnTo>
                  <a:lnTo>
                    <a:pt x="701" y="400"/>
                  </a:lnTo>
                  <a:lnTo>
                    <a:pt x="658" y="446"/>
                  </a:lnTo>
                  <a:lnTo>
                    <a:pt x="616" y="499"/>
                  </a:lnTo>
                  <a:lnTo>
                    <a:pt x="576" y="555"/>
                  </a:lnTo>
                  <a:lnTo>
                    <a:pt x="535" y="618"/>
                  </a:lnTo>
                  <a:lnTo>
                    <a:pt x="496" y="686"/>
                  </a:lnTo>
                  <a:lnTo>
                    <a:pt x="459" y="760"/>
                  </a:lnTo>
                  <a:lnTo>
                    <a:pt x="423" y="840"/>
                  </a:lnTo>
                  <a:lnTo>
                    <a:pt x="389" y="926"/>
                  </a:lnTo>
                  <a:lnTo>
                    <a:pt x="359" y="1019"/>
                  </a:lnTo>
                  <a:lnTo>
                    <a:pt x="354" y="1042"/>
                  </a:lnTo>
                  <a:lnTo>
                    <a:pt x="347" y="1061"/>
                  </a:lnTo>
                  <a:lnTo>
                    <a:pt x="339" y="1074"/>
                  </a:lnTo>
                  <a:lnTo>
                    <a:pt x="329" y="1083"/>
                  </a:lnTo>
                  <a:lnTo>
                    <a:pt x="315" y="1089"/>
                  </a:lnTo>
                  <a:lnTo>
                    <a:pt x="299" y="1091"/>
                  </a:lnTo>
                  <a:lnTo>
                    <a:pt x="279" y="1093"/>
                  </a:lnTo>
                  <a:lnTo>
                    <a:pt x="274" y="1093"/>
                  </a:lnTo>
                  <a:lnTo>
                    <a:pt x="267" y="1091"/>
                  </a:lnTo>
                  <a:lnTo>
                    <a:pt x="257" y="1090"/>
                  </a:lnTo>
                  <a:lnTo>
                    <a:pt x="246" y="1089"/>
                  </a:lnTo>
                  <a:lnTo>
                    <a:pt x="235" y="1084"/>
                  </a:lnTo>
                  <a:lnTo>
                    <a:pt x="224" y="1079"/>
                  </a:lnTo>
                  <a:lnTo>
                    <a:pt x="214" y="1071"/>
                  </a:lnTo>
                  <a:lnTo>
                    <a:pt x="207" y="1060"/>
                  </a:lnTo>
                  <a:lnTo>
                    <a:pt x="201" y="1046"/>
                  </a:lnTo>
                  <a:lnTo>
                    <a:pt x="199" y="1029"/>
                  </a:lnTo>
                  <a:lnTo>
                    <a:pt x="200" y="1008"/>
                  </a:lnTo>
                  <a:lnTo>
                    <a:pt x="204" y="981"/>
                  </a:lnTo>
                  <a:lnTo>
                    <a:pt x="213" y="950"/>
                  </a:lnTo>
                  <a:lnTo>
                    <a:pt x="222" y="914"/>
                  </a:lnTo>
                  <a:lnTo>
                    <a:pt x="236" y="874"/>
                  </a:lnTo>
                  <a:lnTo>
                    <a:pt x="252" y="831"/>
                  </a:lnTo>
                  <a:lnTo>
                    <a:pt x="271" y="786"/>
                  </a:lnTo>
                  <a:lnTo>
                    <a:pt x="293" y="738"/>
                  </a:lnTo>
                  <a:lnTo>
                    <a:pt x="317" y="688"/>
                  </a:lnTo>
                  <a:lnTo>
                    <a:pt x="344" y="637"/>
                  </a:lnTo>
                  <a:lnTo>
                    <a:pt x="374" y="584"/>
                  </a:lnTo>
                  <a:lnTo>
                    <a:pt x="408" y="531"/>
                  </a:lnTo>
                  <a:lnTo>
                    <a:pt x="444" y="478"/>
                  </a:lnTo>
                  <a:lnTo>
                    <a:pt x="482" y="425"/>
                  </a:lnTo>
                  <a:lnTo>
                    <a:pt x="523" y="374"/>
                  </a:lnTo>
                  <a:lnTo>
                    <a:pt x="567" y="324"/>
                  </a:lnTo>
                  <a:lnTo>
                    <a:pt x="615" y="275"/>
                  </a:lnTo>
                  <a:lnTo>
                    <a:pt x="664" y="230"/>
                  </a:lnTo>
                  <a:lnTo>
                    <a:pt x="716" y="187"/>
                  </a:lnTo>
                  <a:lnTo>
                    <a:pt x="771" y="147"/>
                  </a:lnTo>
                  <a:lnTo>
                    <a:pt x="829" y="110"/>
                  </a:lnTo>
                  <a:lnTo>
                    <a:pt x="889" y="78"/>
                  </a:lnTo>
                  <a:lnTo>
                    <a:pt x="951" y="52"/>
                  </a:lnTo>
                  <a:lnTo>
                    <a:pt x="1018" y="30"/>
                  </a:lnTo>
                  <a:lnTo>
                    <a:pt x="1085" y="14"/>
                  </a:lnTo>
                  <a:lnTo>
                    <a:pt x="1156" y="4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4343401" y="3733800"/>
              <a:ext cx="239843" cy="457200"/>
            </a:xfrm>
            <a:custGeom>
              <a:avLst/>
              <a:gdLst/>
              <a:ahLst/>
              <a:cxnLst>
                <a:cxn ang="0">
                  <a:pos x="1091" y="19"/>
                </a:cxn>
                <a:cxn ang="0">
                  <a:pos x="1150" y="101"/>
                </a:cxn>
                <a:cxn ang="0">
                  <a:pos x="1158" y="176"/>
                </a:cxn>
                <a:cxn ang="0">
                  <a:pos x="1151" y="220"/>
                </a:cxn>
                <a:cxn ang="0">
                  <a:pos x="1136" y="305"/>
                </a:cxn>
                <a:cxn ang="0">
                  <a:pos x="1107" y="451"/>
                </a:cxn>
                <a:cxn ang="0">
                  <a:pos x="1061" y="675"/>
                </a:cxn>
                <a:cxn ang="0">
                  <a:pos x="995" y="994"/>
                </a:cxn>
                <a:cxn ang="0">
                  <a:pos x="1424" y="1196"/>
                </a:cxn>
                <a:cxn ang="0">
                  <a:pos x="1508" y="1208"/>
                </a:cxn>
                <a:cxn ang="0">
                  <a:pos x="1536" y="1264"/>
                </a:cxn>
                <a:cxn ang="0">
                  <a:pos x="1517" y="1357"/>
                </a:cxn>
                <a:cxn ang="0">
                  <a:pos x="1458" y="1387"/>
                </a:cxn>
                <a:cxn ang="0">
                  <a:pos x="914" y="1390"/>
                </a:cxn>
                <a:cxn ang="0">
                  <a:pos x="528" y="3286"/>
                </a:cxn>
                <a:cxn ang="0">
                  <a:pos x="514" y="3408"/>
                </a:cxn>
                <a:cxn ang="0">
                  <a:pos x="517" y="3590"/>
                </a:cxn>
                <a:cxn ang="0">
                  <a:pos x="560" y="3719"/>
                </a:cxn>
                <a:cxn ang="0">
                  <a:pos x="642" y="3769"/>
                </a:cxn>
                <a:cxn ang="0">
                  <a:pos x="763" y="3758"/>
                </a:cxn>
                <a:cxn ang="0">
                  <a:pos x="903" y="3685"/>
                </a:cxn>
                <a:cxn ang="0">
                  <a:pos x="1056" y="3531"/>
                </a:cxn>
                <a:cxn ang="0">
                  <a:pos x="1210" y="3270"/>
                </a:cxn>
                <a:cxn ang="0">
                  <a:pos x="1333" y="2965"/>
                </a:cxn>
                <a:cxn ang="0">
                  <a:pos x="1367" y="2909"/>
                </a:cxn>
                <a:cxn ang="0">
                  <a:pos x="1414" y="2905"/>
                </a:cxn>
                <a:cxn ang="0">
                  <a:pos x="1451" y="2928"/>
                </a:cxn>
                <a:cxn ang="0">
                  <a:pos x="1453" y="2986"/>
                </a:cxn>
                <a:cxn ang="0">
                  <a:pos x="1415" y="3100"/>
                </a:cxn>
                <a:cxn ang="0">
                  <a:pos x="1344" y="3275"/>
                </a:cxn>
                <a:cxn ang="0">
                  <a:pos x="1236" y="3478"/>
                </a:cxn>
                <a:cxn ang="0">
                  <a:pos x="1096" y="3672"/>
                </a:cxn>
                <a:cxn ang="0">
                  <a:pos x="922" y="3825"/>
                </a:cxn>
                <a:cxn ang="0">
                  <a:pos x="718" y="3903"/>
                </a:cxn>
                <a:cxn ang="0">
                  <a:pos x="498" y="3876"/>
                </a:cxn>
                <a:cxn ang="0">
                  <a:pos x="326" y="3749"/>
                </a:cxn>
                <a:cxn ang="0">
                  <a:pos x="222" y="3544"/>
                </a:cxn>
                <a:cxn ang="0">
                  <a:pos x="198" y="3337"/>
                </a:cxn>
                <a:cxn ang="0">
                  <a:pos x="200" y="3294"/>
                </a:cxn>
                <a:cxn ang="0">
                  <a:pos x="207" y="3232"/>
                </a:cxn>
                <a:cxn ang="0">
                  <a:pos x="223" y="3138"/>
                </a:cxn>
                <a:cxn ang="0">
                  <a:pos x="250" y="2998"/>
                </a:cxn>
                <a:cxn ang="0">
                  <a:pos x="291" y="2795"/>
                </a:cxn>
                <a:cxn ang="0">
                  <a:pos x="348" y="2516"/>
                </a:cxn>
                <a:cxn ang="0">
                  <a:pos x="425" y="2146"/>
                </a:cxn>
                <a:cxn ang="0">
                  <a:pos x="524" y="1671"/>
                </a:cxn>
                <a:cxn ang="0">
                  <a:pos x="105" y="1390"/>
                </a:cxn>
                <a:cxn ang="0">
                  <a:pos x="24" y="1377"/>
                </a:cxn>
                <a:cxn ang="0">
                  <a:pos x="0" y="1312"/>
                </a:cxn>
                <a:cxn ang="0">
                  <a:pos x="23" y="1221"/>
                </a:cxn>
                <a:cxn ang="0">
                  <a:pos x="95" y="1197"/>
                </a:cxn>
                <a:cxn ang="0">
                  <a:pos x="811" y="222"/>
                </a:cxn>
                <a:cxn ang="0">
                  <a:pos x="870" y="85"/>
                </a:cxn>
                <a:cxn ang="0">
                  <a:pos x="944" y="21"/>
                </a:cxn>
                <a:cxn ang="0">
                  <a:pos x="1003" y="2"/>
                </a:cxn>
              </a:cxnLst>
              <a:rect l="0" t="0" r="r" b="b"/>
              <a:pathLst>
                <a:path w="1536" h="3906">
                  <a:moveTo>
                    <a:pt x="1017" y="0"/>
                  </a:moveTo>
                  <a:lnTo>
                    <a:pt x="1044" y="3"/>
                  </a:lnTo>
                  <a:lnTo>
                    <a:pt x="1069" y="8"/>
                  </a:lnTo>
                  <a:lnTo>
                    <a:pt x="1091" y="19"/>
                  </a:lnTo>
                  <a:lnTo>
                    <a:pt x="1111" y="34"/>
                  </a:lnTo>
                  <a:lnTo>
                    <a:pt x="1128" y="53"/>
                  </a:lnTo>
                  <a:lnTo>
                    <a:pt x="1141" y="75"/>
                  </a:lnTo>
                  <a:lnTo>
                    <a:pt x="1150" y="101"/>
                  </a:lnTo>
                  <a:lnTo>
                    <a:pt x="1155" y="131"/>
                  </a:lnTo>
                  <a:lnTo>
                    <a:pt x="1158" y="164"/>
                  </a:lnTo>
                  <a:lnTo>
                    <a:pt x="1158" y="169"/>
                  </a:lnTo>
                  <a:lnTo>
                    <a:pt x="1158" y="176"/>
                  </a:lnTo>
                  <a:lnTo>
                    <a:pt x="1157" y="184"/>
                  </a:lnTo>
                  <a:lnTo>
                    <a:pt x="1155" y="194"/>
                  </a:lnTo>
                  <a:lnTo>
                    <a:pt x="1153" y="206"/>
                  </a:lnTo>
                  <a:lnTo>
                    <a:pt x="1151" y="220"/>
                  </a:lnTo>
                  <a:lnTo>
                    <a:pt x="1148" y="236"/>
                  </a:lnTo>
                  <a:lnTo>
                    <a:pt x="1145" y="256"/>
                  </a:lnTo>
                  <a:lnTo>
                    <a:pt x="1141" y="279"/>
                  </a:lnTo>
                  <a:lnTo>
                    <a:pt x="1136" y="305"/>
                  </a:lnTo>
                  <a:lnTo>
                    <a:pt x="1130" y="335"/>
                  </a:lnTo>
                  <a:lnTo>
                    <a:pt x="1123" y="370"/>
                  </a:lnTo>
                  <a:lnTo>
                    <a:pt x="1116" y="407"/>
                  </a:lnTo>
                  <a:lnTo>
                    <a:pt x="1107" y="451"/>
                  </a:lnTo>
                  <a:lnTo>
                    <a:pt x="1098" y="498"/>
                  </a:lnTo>
                  <a:lnTo>
                    <a:pt x="1087" y="552"/>
                  </a:lnTo>
                  <a:lnTo>
                    <a:pt x="1074" y="609"/>
                  </a:lnTo>
                  <a:lnTo>
                    <a:pt x="1061" y="675"/>
                  </a:lnTo>
                  <a:lnTo>
                    <a:pt x="1048" y="744"/>
                  </a:lnTo>
                  <a:lnTo>
                    <a:pt x="1031" y="821"/>
                  </a:lnTo>
                  <a:lnTo>
                    <a:pt x="1014" y="904"/>
                  </a:lnTo>
                  <a:lnTo>
                    <a:pt x="995" y="994"/>
                  </a:lnTo>
                  <a:lnTo>
                    <a:pt x="975" y="1091"/>
                  </a:lnTo>
                  <a:lnTo>
                    <a:pt x="953" y="1196"/>
                  </a:lnTo>
                  <a:lnTo>
                    <a:pt x="1394" y="1196"/>
                  </a:lnTo>
                  <a:lnTo>
                    <a:pt x="1424" y="1196"/>
                  </a:lnTo>
                  <a:lnTo>
                    <a:pt x="1451" y="1197"/>
                  </a:lnTo>
                  <a:lnTo>
                    <a:pt x="1473" y="1198"/>
                  </a:lnTo>
                  <a:lnTo>
                    <a:pt x="1492" y="1202"/>
                  </a:lnTo>
                  <a:lnTo>
                    <a:pt x="1508" y="1208"/>
                  </a:lnTo>
                  <a:lnTo>
                    <a:pt x="1520" y="1217"/>
                  </a:lnTo>
                  <a:lnTo>
                    <a:pt x="1529" y="1229"/>
                  </a:lnTo>
                  <a:lnTo>
                    <a:pt x="1534" y="1244"/>
                  </a:lnTo>
                  <a:lnTo>
                    <a:pt x="1536" y="1264"/>
                  </a:lnTo>
                  <a:lnTo>
                    <a:pt x="1535" y="1295"/>
                  </a:lnTo>
                  <a:lnTo>
                    <a:pt x="1531" y="1320"/>
                  </a:lnTo>
                  <a:lnTo>
                    <a:pt x="1525" y="1341"/>
                  </a:lnTo>
                  <a:lnTo>
                    <a:pt x="1517" y="1357"/>
                  </a:lnTo>
                  <a:lnTo>
                    <a:pt x="1506" y="1369"/>
                  </a:lnTo>
                  <a:lnTo>
                    <a:pt x="1492" y="1378"/>
                  </a:lnTo>
                  <a:lnTo>
                    <a:pt x="1476" y="1383"/>
                  </a:lnTo>
                  <a:lnTo>
                    <a:pt x="1458" y="1387"/>
                  </a:lnTo>
                  <a:lnTo>
                    <a:pt x="1437" y="1388"/>
                  </a:lnTo>
                  <a:lnTo>
                    <a:pt x="1413" y="1390"/>
                  </a:lnTo>
                  <a:lnTo>
                    <a:pt x="1386" y="1390"/>
                  </a:lnTo>
                  <a:lnTo>
                    <a:pt x="914" y="1390"/>
                  </a:lnTo>
                  <a:lnTo>
                    <a:pt x="544" y="3193"/>
                  </a:lnTo>
                  <a:lnTo>
                    <a:pt x="539" y="3227"/>
                  </a:lnTo>
                  <a:lnTo>
                    <a:pt x="533" y="3257"/>
                  </a:lnTo>
                  <a:lnTo>
                    <a:pt x="528" y="3286"/>
                  </a:lnTo>
                  <a:lnTo>
                    <a:pt x="524" y="3313"/>
                  </a:lnTo>
                  <a:lnTo>
                    <a:pt x="520" y="3343"/>
                  </a:lnTo>
                  <a:lnTo>
                    <a:pt x="517" y="3373"/>
                  </a:lnTo>
                  <a:lnTo>
                    <a:pt x="514" y="3408"/>
                  </a:lnTo>
                  <a:lnTo>
                    <a:pt x="513" y="3447"/>
                  </a:lnTo>
                  <a:lnTo>
                    <a:pt x="512" y="3491"/>
                  </a:lnTo>
                  <a:lnTo>
                    <a:pt x="514" y="3544"/>
                  </a:lnTo>
                  <a:lnTo>
                    <a:pt x="517" y="3590"/>
                  </a:lnTo>
                  <a:lnTo>
                    <a:pt x="525" y="3630"/>
                  </a:lnTo>
                  <a:lnTo>
                    <a:pt x="533" y="3665"/>
                  </a:lnTo>
                  <a:lnTo>
                    <a:pt x="545" y="3694"/>
                  </a:lnTo>
                  <a:lnTo>
                    <a:pt x="560" y="3719"/>
                  </a:lnTo>
                  <a:lnTo>
                    <a:pt x="577" y="3739"/>
                  </a:lnTo>
                  <a:lnTo>
                    <a:pt x="596" y="3753"/>
                  </a:lnTo>
                  <a:lnTo>
                    <a:pt x="619" y="3764"/>
                  </a:lnTo>
                  <a:lnTo>
                    <a:pt x="642" y="3769"/>
                  </a:lnTo>
                  <a:lnTo>
                    <a:pt x="669" y="3772"/>
                  </a:lnTo>
                  <a:lnTo>
                    <a:pt x="699" y="3770"/>
                  </a:lnTo>
                  <a:lnTo>
                    <a:pt x="730" y="3765"/>
                  </a:lnTo>
                  <a:lnTo>
                    <a:pt x="763" y="3758"/>
                  </a:lnTo>
                  <a:lnTo>
                    <a:pt x="796" y="3747"/>
                  </a:lnTo>
                  <a:lnTo>
                    <a:pt x="832" y="3731"/>
                  </a:lnTo>
                  <a:lnTo>
                    <a:pt x="867" y="3710"/>
                  </a:lnTo>
                  <a:lnTo>
                    <a:pt x="903" y="3685"/>
                  </a:lnTo>
                  <a:lnTo>
                    <a:pt x="941" y="3655"/>
                  </a:lnTo>
                  <a:lnTo>
                    <a:pt x="979" y="3620"/>
                  </a:lnTo>
                  <a:lnTo>
                    <a:pt x="1017" y="3578"/>
                  </a:lnTo>
                  <a:lnTo>
                    <a:pt x="1056" y="3531"/>
                  </a:lnTo>
                  <a:lnTo>
                    <a:pt x="1095" y="3476"/>
                  </a:lnTo>
                  <a:lnTo>
                    <a:pt x="1133" y="3414"/>
                  </a:lnTo>
                  <a:lnTo>
                    <a:pt x="1172" y="3346"/>
                  </a:lnTo>
                  <a:lnTo>
                    <a:pt x="1210" y="3270"/>
                  </a:lnTo>
                  <a:lnTo>
                    <a:pt x="1249" y="3185"/>
                  </a:lnTo>
                  <a:lnTo>
                    <a:pt x="1286" y="3092"/>
                  </a:lnTo>
                  <a:lnTo>
                    <a:pt x="1323" y="2991"/>
                  </a:lnTo>
                  <a:lnTo>
                    <a:pt x="1333" y="2965"/>
                  </a:lnTo>
                  <a:lnTo>
                    <a:pt x="1340" y="2944"/>
                  </a:lnTo>
                  <a:lnTo>
                    <a:pt x="1349" y="2928"/>
                  </a:lnTo>
                  <a:lnTo>
                    <a:pt x="1358" y="2916"/>
                  </a:lnTo>
                  <a:lnTo>
                    <a:pt x="1367" y="2909"/>
                  </a:lnTo>
                  <a:lnTo>
                    <a:pt x="1379" y="2905"/>
                  </a:lnTo>
                  <a:lnTo>
                    <a:pt x="1394" y="2903"/>
                  </a:lnTo>
                  <a:lnTo>
                    <a:pt x="1404" y="2903"/>
                  </a:lnTo>
                  <a:lnTo>
                    <a:pt x="1414" y="2905"/>
                  </a:lnTo>
                  <a:lnTo>
                    <a:pt x="1425" y="2906"/>
                  </a:lnTo>
                  <a:lnTo>
                    <a:pt x="1435" y="2911"/>
                  </a:lnTo>
                  <a:lnTo>
                    <a:pt x="1443" y="2918"/>
                  </a:lnTo>
                  <a:lnTo>
                    <a:pt x="1451" y="2928"/>
                  </a:lnTo>
                  <a:lnTo>
                    <a:pt x="1456" y="2943"/>
                  </a:lnTo>
                  <a:lnTo>
                    <a:pt x="1457" y="2961"/>
                  </a:lnTo>
                  <a:lnTo>
                    <a:pt x="1456" y="2970"/>
                  </a:lnTo>
                  <a:lnTo>
                    <a:pt x="1453" y="2986"/>
                  </a:lnTo>
                  <a:lnTo>
                    <a:pt x="1446" y="3007"/>
                  </a:lnTo>
                  <a:lnTo>
                    <a:pt x="1439" y="3033"/>
                  </a:lnTo>
                  <a:lnTo>
                    <a:pt x="1428" y="3064"/>
                  </a:lnTo>
                  <a:lnTo>
                    <a:pt x="1415" y="3100"/>
                  </a:lnTo>
                  <a:lnTo>
                    <a:pt x="1401" y="3140"/>
                  </a:lnTo>
                  <a:lnTo>
                    <a:pt x="1384" y="3182"/>
                  </a:lnTo>
                  <a:lnTo>
                    <a:pt x="1365" y="3228"/>
                  </a:lnTo>
                  <a:lnTo>
                    <a:pt x="1344" y="3275"/>
                  </a:lnTo>
                  <a:lnTo>
                    <a:pt x="1320" y="3325"/>
                  </a:lnTo>
                  <a:lnTo>
                    <a:pt x="1294" y="3376"/>
                  </a:lnTo>
                  <a:lnTo>
                    <a:pt x="1266" y="3427"/>
                  </a:lnTo>
                  <a:lnTo>
                    <a:pt x="1236" y="3478"/>
                  </a:lnTo>
                  <a:lnTo>
                    <a:pt x="1204" y="3528"/>
                  </a:lnTo>
                  <a:lnTo>
                    <a:pt x="1169" y="3578"/>
                  </a:lnTo>
                  <a:lnTo>
                    <a:pt x="1134" y="3626"/>
                  </a:lnTo>
                  <a:lnTo>
                    <a:pt x="1096" y="3672"/>
                  </a:lnTo>
                  <a:lnTo>
                    <a:pt x="1055" y="3715"/>
                  </a:lnTo>
                  <a:lnTo>
                    <a:pt x="1013" y="3756"/>
                  </a:lnTo>
                  <a:lnTo>
                    <a:pt x="968" y="3793"/>
                  </a:lnTo>
                  <a:lnTo>
                    <a:pt x="922" y="3825"/>
                  </a:lnTo>
                  <a:lnTo>
                    <a:pt x="874" y="3853"/>
                  </a:lnTo>
                  <a:lnTo>
                    <a:pt x="824" y="3876"/>
                  </a:lnTo>
                  <a:lnTo>
                    <a:pt x="772" y="3892"/>
                  </a:lnTo>
                  <a:lnTo>
                    <a:pt x="718" y="3903"/>
                  </a:lnTo>
                  <a:lnTo>
                    <a:pt x="662" y="3906"/>
                  </a:lnTo>
                  <a:lnTo>
                    <a:pt x="604" y="3904"/>
                  </a:lnTo>
                  <a:lnTo>
                    <a:pt x="549" y="3893"/>
                  </a:lnTo>
                  <a:lnTo>
                    <a:pt x="498" y="3876"/>
                  </a:lnTo>
                  <a:lnTo>
                    <a:pt x="449" y="3853"/>
                  </a:lnTo>
                  <a:lnTo>
                    <a:pt x="404" y="3824"/>
                  </a:lnTo>
                  <a:lnTo>
                    <a:pt x="363" y="3790"/>
                  </a:lnTo>
                  <a:lnTo>
                    <a:pt x="326" y="3749"/>
                  </a:lnTo>
                  <a:lnTo>
                    <a:pt x="294" y="3705"/>
                  </a:lnTo>
                  <a:lnTo>
                    <a:pt x="265" y="3655"/>
                  </a:lnTo>
                  <a:lnTo>
                    <a:pt x="241" y="3601"/>
                  </a:lnTo>
                  <a:lnTo>
                    <a:pt x="222" y="3544"/>
                  </a:lnTo>
                  <a:lnTo>
                    <a:pt x="208" y="3482"/>
                  </a:lnTo>
                  <a:lnTo>
                    <a:pt x="200" y="3417"/>
                  </a:lnTo>
                  <a:lnTo>
                    <a:pt x="198" y="3347"/>
                  </a:lnTo>
                  <a:lnTo>
                    <a:pt x="198" y="3337"/>
                  </a:lnTo>
                  <a:lnTo>
                    <a:pt x="198" y="3328"/>
                  </a:lnTo>
                  <a:lnTo>
                    <a:pt x="198" y="3317"/>
                  </a:lnTo>
                  <a:lnTo>
                    <a:pt x="199" y="3305"/>
                  </a:lnTo>
                  <a:lnTo>
                    <a:pt x="200" y="3294"/>
                  </a:lnTo>
                  <a:lnTo>
                    <a:pt x="201" y="3280"/>
                  </a:lnTo>
                  <a:lnTo>
                    <a:pt x="203" y="3266"/>
                  </a:lnTo>
                  <a:lnTo>
                    <a:pt x="205" y="3250"/>
                  </a:lnTo>
                  <a:lnTo>
                    <a:pt x="207" y="3232"/>
                  </a:lnTo>
                  <a:lnTo>
                    <a:pt x="210" y="3212"/>
                  </a:lnTo>
                  <a:lnTo>
                    <a:pt x="214" y="3190"/>
                  </a:lnTo>
                  <a:lnTo>
                    <a:pt x="218" y="3165"/>
                  </a:lnTo>
                  <a:lnTo>
                    <a:pt x="223" y="3138"/>
                  </a:lnTo>
                  <a:lnTo>
                    <a:pt x="229" y="3108"/>
                  </a:lnTo>
                  <a:lnTo>
                    <a:pt x="235" y="3075"/>
                  </a:lnTo>
                  <a:lnTo>
                    <a:pt x="242" y="3038"/>
                  </a:lnTo>
                  <a:lnTo>
                    <a:pt x="250" y="2998"/>
                  </a:lnTo>
                  <a:lnTo>
                    <a:pt x="258" y="2953"/>
                  </a:lnTo>
                  <a:lnTo>
                    <a:pt x="268" y="2905"/>
                  </a:lnTo>
                  <a:lnTo>
                    <a:pt x="279" y="2852"/>
                  </a:lnTo>
                  <a:lnTo>
                    <a:pt x="291" y="2795"/>
                  </a:lnTo>
                  <a:lnTo>
                    <a:pt x="303" y="2733"/>
                  </a:lnTo>
                  <a:lnTo>
                    <a:pt x="317" y="2666"/>
                  </a:lnTo>
                  <a:lnTo>
                    <a:pt x="332" y="2594"/>
                  </a:lnTo>
                  <a:lnTo>
                    <a:pt x="348" y="2516"/>
                  </a:lnTo>
                  <a:lnTo>
                    <a:pt x="365" y="2433"/>
                  </a:lnTo>
                  <a:lnTo>
                    <a:pt x="384" y="2344"/>
                  </a:lnTo>
                  <a:lnTo>
                    <a:pt x="404" y="2249"/>
                  </a:lnTo>
                  <a:lnTo>
                    <a:pt x="425" y="2146"/>
                  </a:lnTo>
                  <a:lnTo>
                    <a:pt x="448" y="2038"/>
                  </a:lnTo>
                  <a:lnTo>
                    <a:pt x="471" y="1923"/>
                  </a:lnTo>
                  <a:lnTo>
                    <a:pt x="497" y="1801"/>
                  </a:lnTo>
                  <a:lnTo>
                    <a:pt x="524" y="1671"/>
                  </a:lnTo>
                  <a:lnTo>
                    <a:pt x="552" y="1534"/>
                  </a:lnTo>
                  <a:lnTo>
                    <a:pt x="582" y="1390"/>
                  </a:lnTo>
                  <a:lnTo>
                    <a:pt x="134" y="1390"/>
                  </a:lnTo>
                  <a:lnTo>
                    <a:pt x="105" y="1390"/>
                  </a:lnTo>
                  <a:lnTo>
                    <a:pt x="79" y="1388"/>
                  </a:lnTo>
                  <a:lnTo>
                    <a:pt x="57" y="1386"/>
                  </a:lnTo>
                  <a:lnTo>
                    <a:pt x="39" y="1383"/>
                  </a:lnTo>
                  <a:lnTo>
                    <a:pt x="24" y="1377"/>
                  </a:lnTo>
                  <a:lnTo>
                    <a:pt x="14" y="1366"/>
                  </a:lnTo>
                  <a:lnTo>
                    <a:pt x="6" y="1353"/>
                  </a:lnTo>
                  <a:lnTo>
                    <a:pt x="2" y="1335"/>
                  </a:lnTo>
                  <a:lnTo>
                    <a:pt x="0" y="1312"/>
                  </a:lnTo>
                  <a:lnTo>
                    <a:pt x="2" y="1281"/>
                  </a:lnTo>
                  <a:lnTo>
                    <a:pt x="6" y="1256"/>
                  </a:lnTo>
                  <a:lnTo>
                    <a:pt x="13" y="1236"/>
                  </a:lnTo>
                  <a:lnTo>
                    <a:pt x="23" y="1221"/>
                  </a:lnTo>
                  <a:lnTo>
                    <a:pt x="36" y="1210"/>
                  </a:lnTo>
                  <a:lnTo>
                    <a:pt x="53" y="1204"/>
                  </a:lnTo>
                  <a:lnTo>
                    <a:pt x="72" y="1200"/>
                  </a:lnTo>
                  <a:lnTo>
                    <a:pt x="95" y="1197"/>
                  </a:lnTo>
                  <a:lnTo>
                    <a:pt x="121" y="1196"/>
                  </a:lnTo>
                  <a:lnTo>
                    <a:pt x="149" y="1196"/>
                  </a:lnTo>
                  <a:lnTo>
                    <a:pt x="622" y="1196"/>
                  </a:lnTo>
                  <a:lnTo>
                    <a:pt x="811" y="222"/>
                  </a:lnTo>
                  <a:lnTo>
                    <a:pt x="823" y="180"/>
                  </a:lnTo>
                  <a:lnTo>
                    <a:pt x="837" y="143"/>
                  </a:lnTo>
                  <a:lnTo>
                    <a:pt x="852" y="112"/>
                  </a:lnTo>
                  <a:lnTo>
                    <a:pt x="870" y="85"/>
                  </a:lnTo>
                  <a:lnTo>
                    <a:pt x="888" y="63"/>
                  </a:lnTo>
                  <a:lnTo>
                    <a:pt x="906" y="46"/>
                  </a:lnTo>
                  <a:lnTo>
                    <a:pt x="926" y="32"/>
                  </a:lnTo>
                  <a:lnTo>
                    <a:pt x="944" y="21"/>
                  </a:lnTo>
                  <a:lnTo>
                    <a:pt x="961" y="13"/>
                  </a:lnTo>
                  <a:lnTo>
                    <a:pt x="977" y="7"/>
                  </a:lnTo>
                  <a:lnTo>
                    <a:pt x="991" y="3"/>
                  </a:lnTo>
                  <a:lnTo>
                    <a:pt x="1003" y="2"/>
                  </a:lnTo>
                  <a:lnTo>
                    <a:pt x="1011" y="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039853" y="4312929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99"/>
                </a:solidFill>
              </a:rPr>
              <a:t>Answer is not simple!</a:t>
            </a:r>
            <a:endParaRPr lang="en-US" sz="3200" dirty="0">
              <a:solidFill>
                <a:srgbClr val="0066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445" y="309568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 What is the space of BPS states on an interval ?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45" y="3034924"/>
            <a:ext cx="8980355" cy="645540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/>
      <p:bldP spid="5" grpId="0"/>
      <p:bldP spid="33" grpId="0"/>
      <p:bldP spid="1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Choose boundary conditions to preserve two </a:t>
            </a:r>
            <a:r>
              <a:rPr lang="en-US" sz="3200" dirty="0" err="1" smtClean="0">
                <a:solidFill>
                  <a:srgbClr val="FF0000"/>
                </a:solidFill>
              </a:rPr>
              <a:t>susy’s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parametrized</a:t>
            </a:r>
            <a:r>
              <a:rPr lang="en-US" sz="3200" dirty="0" smtClean="0">
                <a:solidFill>
                  <a:srgbClr val="FF0000"/>
                </a:solidFill>
              </a:rPr>
              <a:t> by phase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,   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8894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For  LG field </a:t>
            </a:r>
            <a:r>
              <a:rPr lang="en-US" sz="3200" dirty="0" smtClean="0">
                <a:solidFill>
                  <a:srgbClr val="C00000"/>
                </a:solidFill>
                <a:sym typeface="Mathematica1"/>
              </a:rPr>
              <a:t> we</a:t>
            </a:r>
            <a:r>
              <a:rPr lang="en-US" sz="3200" dirty="0" smtClean="0">
                <a:solidFill>
                  <a:srgbClr val="C00000"/>
                </a:solidFill>
              </a:rPr>
              <a:t> can choose any pair of </a:t>
            </a:r>
            <a:r>
              <a:rPr lang="en-US" sz="3200" dirty="0" err="1" smtClean="0">
                <a:solidFill>
                  <a:srgbClr val="C00000"/>
                </a:solidFill>
              </a:rPr>
              <a:t>Lagrangian</a:t>
            </a:r>
            <a:r>
              <a:rPr lang="en-US" sz="3200" dirty="0" smtClean="0">
                <a:solidFill>
                  <a:srgbClr val="C00000"/>
                </a:solidFill>
              </a:rPr>
              <a:t> subspaces </a:t>
            </a:r>
            <a:r>
              <a:rPr lang="en-US" sz="1200" dirty="0" smtClean="0">
                <a:solidFill>
                  <a:srgbClr val="C00000"/>
                </a:solidFill>
              </a:rPr>
              <a:t>(subject to some fine print)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33600" y="2227626"/>
            <a:ext cx="509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The theory is massive:</a:t>
            </a:r>
            <a:endParaRPr lang="en-US" sz="3200" dirty="0">
              <a:solidFill>
                <a:srgbClr val="7030A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066800" y="38862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20000" y="3886200"/>
            <a:ext cx="0" cy="2743200"/>
          </a:xfrm>
          <a:prstGeom prst="line">
            <a:avLst/>
          </a:pr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60254" y="5406189"/>
            <a:ext cx="8229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135393" y="5637365"/>
            <a:ext cx="400054" cy="380429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44" y="3861499"/>
            <a:ext cx="438150" cy="43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47" y="3929353"/>
            <a:ext cx="518160" cy="43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4" y="4688630"/>
            <a:ext cx="138303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4" y="5893168"/>
            <a:ext cx="1146810" cy="369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2031" y="2763502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Field in the middle of a large interval is close to  </a:t>
            </a:r>
            <a:r>
              <a:rPr lang="en-US" sz="3200" dirty="0">
                <a:solidFill>
                  <a:srgbClr val="FFC000"/>
                </a:solidFill>
              </a:rPr>
              <a:t>a vacuum: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6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160882" y="9100"/>
            <a:ext cx="8229600" cy="707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Does the Problem Factorize? 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857729" y="1115633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the Witten index: Yes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209800" y="4625584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06CA"/>
                </a:solidFill>
              </a:rPr>
              <a:t>For the BPS states?   </a:t>
            </a:r>
            <a:endParaRPr lang="en-US" sz="3200" dirty="0">
              <a:solidFill>
                <a:srgbClr val="7F06C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77" y="2163442"/>
            <a:ext cx="4728210" cy="57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21" y="5609014"/>
            <a:ext cx="6374130" cy="5638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43000" y="3205596"/>
            <a:ext cx="6235805" cy="1061604"/>
            <a:chOff x="1143000" y="3205596"/>
            <a:chExt cx="6235805" cy="1061604"/>
          </a:xfrm>
        </p:grpSpPr>
        <p:sp>
          <p:nvSpPr>
            <p:cNvPr id="5" name="Rectangle 4"/>
            <p:cNvSpPr/>
            <p:nvPr/>
          </p:nvSpPr>
          <p:spPr>
            <a:xfrm>
              <a:off x="1143000" y="3205596"/>
              <a:ext cx="6235805" cy="106160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994" y="3455925"/>
              <a:ext cx="5719375" cy="56094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795211" y="4517529"/>
            <a:ext cx="135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339966"/>
                </a:solidFill>
              </a:rPr>
              <a:t>No!</a:t>
            </a:r>
            <a:endParaRPr lang="en-US" sz="4000" dirty="0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1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0" y="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Late Edition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0" y="304800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Today</a:t>
            </a:r>
            <a:r>
              <a:rPr lang="en-US" sz="1100" dirty="0" smtClean="0"/>
              <a:t>, BPS </a:t>
            </a:r>
            <a:r>
              <a:rPr lang="en-US" sz="1100" dirty="0" err="1" smtClean="0"/>
              <a:t>degeneracies</a:t>
            </a:r>
            <a:r>
              <a:rPr lang="en-US" sz="1100" dirty="0" smtClean="0"/>
              <a:t>, wall-crossing formulae. </a:t>
            </a:r>
            <a:r>
              <a:rPr lang="en-US" sz="1100" b="1" dirty="0" smtClean="0"/>
              <a:t>Tonight, </a:t>
            </a:r>
            <a:r>
              <a:rPr lang="en-US" sz="1100" dirty="0" smtClean="0"/>
              <a:t>Sleep. </a:t>
            </a:r>
            <a:r>
              <a:rPr lang="en-US" sz="1100" b="1" dirty="0" smtClean="0"/>
              <a:t>Tomorrow</a:t>
            </a:r>
            <a:r>
              <a:rPr lang="en-US" sz="1100" dirty="0" smtClean="0"/>
              <a:t>, K3 metrics, BPS algebras, p.B6 </a:t>
            </a:r>
            <a:endParaRPr lang="en-US" sz="11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"/>
            <a:ext cx="2133600" cy="762000"/>
            <a:chOff x="304800" y="838200"/>
            <a:chExt cx="2133600" cy="762000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914401"/>
              <a:ext cx="2133600" cy="646323"/>
            </a:xfrm>
            <a:prstGeom prst="rect">
              <a:avLst/>
            </a:prstGeom>
            <a:noFill/>
          </p:spPr>
          <p:txBody>
            <a:bodyPr wrap="square" lIns="91434" tIns="45716" rIns="91434" bIns="45716" rtlCol="0">
              <a:spAutoFit/>
            </a:bodyPr>
            <a:lstStyle/>
            <a:p>
              <a:r>
                <a:rPr lang="en-US" dirty="0" smtClean="0"/>
                <a:t>``Making the World</a:t>
              </a:r>
            </a:p>
            <a:p>
              <a:r>
                <a:rPr lang="en-US" dirty="0" smtClean="0"/>
                <a:t>    a  </a:t>
              </a:r>
              <a:r>
                <a:rPr lang="en-US" dirty="0" err="1" smtClean="0"/>
                <a:t>Stabler</a:t>
              </a:r>
              <a:r>
                <a:rPr lang="en-US" dirty="0" smtClean="0"/>
                <a:t> Place’’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838200"/>
              <a:ext cx="19812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6" rIns="91434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362200" y="152400"/>
            <a:ext cx="5486400" cy="830989"/>
          </a:xfrm>
          <a:prstGeom prst="rect">
            <a:avLst/>
          </a:prstGeom>
          <a:noFill/>
        </p:spPr>
        <p:txBody>
          <a:bodyPr wrap="square" lIns="91434" tIns="45716" rIns="91434" bIns="45716" rtlCol="0">
            <a:spAutoFit/>
          </a:bodyPr>
          <a:lstStyle/>
          <a:p>
            <a:r>
              <a:rPr lang="en-US" sz="4800" dirty="0">
                <a:latin typeface="Old English Text MT" pitchFamily="66" charset="0"/>
              </a:rPr>
              <a:t>The </a:t>
            </a:r>
            <a:r>
              <a:rPr lang="en-US" sz="4800" dirty="0" smtClean="0">
                <a:latin typeface="Old English Text MT" pitchFamily="66" charset="0"/>
              </a:rPr>
              <a:t>BPS Times</a:t>
            </a:r>
            <a:endParaRPr lang="en-US" sz="4800" dirty="0">
              <a:latin typeface="Old English Text MT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1295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SEOUL, FRIDAY, JUNE 28, 2013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" y="17526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858000" y="3124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itchFamily="18" charset="0"/>
              </a:rPr>
              <a:t>EXPONENTIAL</a:t>
            </a:r>
          </a:p>
          <a:p>
            <a:r>
              <a:rPr lang="en-US" dirty="0" smtClean="0">
                <a:latin typeface="Century Schoolbook" pitchFamily="18" charset="0"/>
              </a:rPr>
              <a:t>  GROWTH OF </a:t>
            </a:r>
            <a:r>
              <a:rPr lang="en-US" dirty="0" smtClean="0">
                <a:latin typeface="Century Schoolbook" pitchFamily="18" charset="0"/>
                <a:sym typeface="Mathematica1"/>
              </a:rPr>
              <a:t></a:t>
            </a:r>
            <a:endParaRPr lang="en-US" dirty="0">
              <a:latin typeface="Century Schoolbook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1295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Est. 1975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58000" y="1828800"/>
            <a:ext cx="2286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WILD WALL                             CROSSING</a:t>
            </a:r>
          </a:p>
          <a:p>
            <a:pPr algn="ctr"/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  IN SU(3)</a:t>
            </a:r>
            <a:endParaRPr lang="en-US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239001" y="3048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1" y="5486399"/>
            <a:ext cx="25908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Connector 43"/>
          <p:cNvCxnSpPr/>
          <p:nvPr/>
        </p:nvCxnSpPr>
        <p:spPr>
          <a:xfrm>
            <a:off x="7239001" y="381000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81800" y="3886200"/>
            <a:ext cx="25907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By D. </a:t>
            </a:r>
            <a:r>
              <a:rPr lang="en-US" sz="1100" dirty="0" err="1" smtClean="0"/>
              <a:t>Galakhov</a:t>
            </a:r>
            <a:r>
              <a:rPr lang="en-US" sz="1100" dirty="0" smtClean="0"/>
              <a:t>, P. </a:t>
            </a:r>
            <a:r>
              <a:rPr lang="en-US" sz="1100" dirty="0" err="1" smtClean="0"/>
              <a:t>Longhi</a:t>
            </a:r>
            <a:r>
              <a:rPr lang="en-US" sz="1100" dirty="0" smtClean="0"/>
              <a:t>, T. </a:t>
            </a:r>
            <a:r>
              <a:rPr lang="en-US" sz="1100" dirty="0" err="1" smtClean="0"/>
              <a:t>Mainiero</a:t>
            </a:r>
            <a:r>
              <a:rPr lang="en-US" sz="1100" dirty="0" smtClean="0"/>
              <a:t>, </a:t>
            </a:r>
          </a:p>
          <a:p>
            <a:r>
              <a:rPr lang="en-US" sz="1100" dirty="0" smtClean="0"/>
              <a:t>G. Moore, and A. </a:t>
            </a:r>
            <a:r>
              <a:rPr lang="en-US" sz="1100" dirty="0" err="1" smtClean="0"/>
              <a:t>Neitzke</a:t>
            </a:r>
            <a:endParaRPr lang="en-US" sz="1050" dirty="0"/>
          </a:p>
        </p:txBody>
      </p:sp>
      <p:sp>
        <p:nvSpPr>
          <p:cNvPr id="48" name="TextBox 47"/>
          <p:cNvSpPr txBox="1"/>
          <p:nvPr/>
        </p:nvSpPr>
        <p:spPr>
          <a:xfrm>
            <a:off x="6726195" y="4290774"/>
            <a:ext cx="243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AUSTIN – Some strong coupling regions exhibit wild wall crossing. </a:t>
            </a:r>
          </a:p>
          <a:p>
            <a:r>
              <a:rPr lang="en-US" sz="1200" dirty="0" smtClean="0"/>
              <a:t>``I didn’t think this could happen,’’ declared Prof. Nathan </a:t>
            </a:r>
            <a:r>
              <a:rPr lang="en-US" sz="1200" dirty="0" err="1" smtClean="0"/>
              <a:t>Seiberg</a:t>
            </a:r>
            <a:r>
              <a:rPr lang="en-US" sz="1200" dirty="0" smtClean="0"/>
              <a:t> of the Institute for Advanced Study in Princeton. </a:t>
            </a:r>
            <a:r>
              <a:rPr lang="en-US" sz="1200" i="1" dirty="0" smtClean="0"/>
              <a:t>Continued on p.A4</a:t>
            </a:r>
            <a:endParaRPr lang="en-US" sz="12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62200" y="44196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Operadic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Structures Found in </a:t>
            </a: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 Infrared Limit of 2D LG Models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22860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819400" y="4114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 </a:t>
            </a:r>
            <a:r>
              <a:rPr lang="en-US" sz="1200" dirty="0" err="1" smtClean="0"/>
              <a:t>instanton</a:t>
            </a:r>
            <a:r>
              <a:rPr lang="en-US" sz="1200" dirty="0" smtClean="0"/>
              <a:t> correction to the differential</a:t>
            </a:r>
            <a:endParaRPr lang="en-US" sz="12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781800" y="1981200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438400" y="5334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362200" y="54102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Schoolbook" pitchFamily="18" charset="0"/>
              </a:rPr>
              <a:t>NOVEL CONSTRUCTION OF d ON INTERVAL</a:t>
            </a:r>
            <a:endParaRPr lang="en-US" sz="1400" dirty="0">
              <a:latin typeface="Century Schoolbook" pitchFamily="18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438400" y="57912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43800" y="12954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₩ 2743.75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438400" y="57912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Hope Expressed  for Categorical WCF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743200" y="60960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D. </a:t>
            </a:r>
            <a:r>
              <a:rPr lang="en-US" sz="1400" dirty="0" err="1" smtClean="0"/>
              <a:t>Gaiotto</a:t>
            </a:r>
            <a:r>
              <a:rPr lang="en-US" sz="1400" dirty="0" smtClean="0"/>
              <a:t>, G. Moore, and E. Witten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2200" y="6473279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PRINCETON  -  A Morse-theoretic formulation of LG models has revealed </a:t>
            </a:r>
            <a:r>
              <a:rPr lang="en-US" sz="1100" dirty="0" smtClean="0">
                <a:sym typeface="Mathematica1"/>
              </a:rPr>
              <a:t>-structures  </a:t>
            </a:r>
            <a:r>
              <a:rPr lang="en-US" sz="1100" dirty="0" err="1" smtClean="0">
                <a:sym typeface="Mathematica1"/>
              </a:rPr>
              <a:t>famliar</a:t>
            </a:r>
            <a:r>
              <a:rPr lang="en-US" sz="1100" dirty="0" smtClean="0">
                <a:sym typeface="Mathematica1"/>
              </a:rPr>
              <a:t> from String Field Theory.  LG models are nearly trivial in the infrared, a fact which leads to an alternative formulation of the well-known </a:t>
            </a:r>
            <a:r>
              <a:rPr lang="en-US" sz="1100" dirty="0" err="1" smtClean="0">
                <a:sym typeface="Mathematica1"/>
              </a:rPr>
              <a:t>Fukaya</a:t>
            </a:r>
            <a:r>
              <a:rPr lang="en-US" sz="1100" dirty="0" smtClean="0">
                <a:sym typeface="Mathematica1"/>
              </a:rPr>
              <a:t>-Seidel category associated to LG models. </a:t>
            </a:r>
            <a:r>
              <a:rPr lang="en-US" sz="1100" dirty="0" smtClean="0"/>
              <a:t>-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1752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INVESTIGATORS SEE </a:t>
            </a:r>
          </a:p>
          <a:p>
            <a:r>
              <a:rPr lang="en-US" sz="2400" dirty="0" smtClean="0">
                <a:latin typeface="Gloucester MT Extra Condensed" pitchFamily="18" charset="0"/>
                <a:cs typeface="Times New Roman" pitchFamily="18" charset="0"/>
              </a:rPr>
              <a:t>NO EXOTICS IN PURE SU(N) GAUGE THEORY</a:t>
            </a:r>
            <a:endParaRPr lang="en-US" sz="2400" dirty="0">
              <a:latin typeface="Gloucester MT Extra Condensed" pitchFamily="18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04800" y="2971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Motives Cited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0" y="33528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E. </a:t>
            </a:r>
            <a:r>
              <a:rPr lang="en-US" sz="1600" dirty="0" err="1" smtClean="0"/>
              <a:t>Diaconescu</a:t>
            </a:r>
            <a:r>
              <a:rPr lang="en-US" sz="1600" dirty="0" smtClean="0"/>
              <a:t>, et. al.</a:t>
            </a:r>
            <a:endParaRPr lang="en-US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3657600"/>
            <a:ext cx="228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An application of results on the </a:t>
            </a:r>
            <a:r>
              <a:rPr lang="en-US" sz="1400" dirty="0" err="1" smtClean="0"/>
              <a:t>motivic</a:t>
            </a:r>
            <a:r>
              <a:rPr lang="en-US" sz="1400" dirty="0" smtClean="0"/>
              <a:t> structure of quiver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 spaces  has led to a proof of a conjecture of GMN. p.A12</a:t>
            </a:r>
            <a:endParaRPr lang="en-US" sz="1400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0" y="4953000"/>
            <a:ext cx="2057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0" y="4876800"/>
            <a:ext cx="2057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0" y="5029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Semiclassical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but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Framed, BPS States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0" y="5638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G. Moore, A. Royston, and D. Van den </a:t>
            </a:r>
            <a:r>
              <a:rPr lang="en-US" sz="1200" dirty="0" err="1" smtClean="0"/>
              <a:t>Bleeken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6096000"/>
            <a:ext cx="2209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RUTGERS – </a:t>
            </a:r>
            <a:r>
              <a:rPr lang="en-US" sz="1400" dirty="0" err="1" smtClean="0"/>
              <a:t>Semiclassical</a:t>
            </a:r>
            <a:r>
              <a:rPr lang="en-US" sz="1400" dirty="0" smtClean="0"/>
              <a:t> framed BPS states have been constructed as </a:t>
            </a:r>
            <a:r>
              <a:rPr lang="en-US" sz="1400" dirty="0" err="1" smtClean="0"/>
              <a:t>zeromodes</a:t>
            </a:r>
            <a:r>
              <a:rPr lang="en-US" sz="1400" dirty="0" smtClean="0"/>
              <a:t> of a Dirac operator  on </a:t>
            </a:r>
            <a:r>
              <a:rPr lang="en-US" sz="1400" dirty="0" err="1" smtClean="0"/>
              <a:t>moduli</a:t>
            </a:r>
            <a:r>
              <a:rPr lang="en-US" sz="1400" dirty="0" smtClean="0"/>
              <a:t> spaces of singular monopoles. Wall-crossing implies novel results on the existence of  harmonic </a:t>
            </a:r>
            <a:r>
              <a:rPr lang="en-US" sz="1400" dirty="0" err="1" smtClean="0"/>
              <a:t>spinors</a:t>
            </a:r>
            <a:r>
              <a:rPr lang="en-US" sz="1400" dirty="0" smtClean="0"/>
              <a:t>  on </a:t>
            </a:r>
            <a:r>
              <a:rPr lang="en-US" sz="1400" dirty="0" err="1" smtClean="0"/>
              <a:t>noncompact</a:t>
            </a:r>
            <a:r>
              <a:rPr lang="en-US" sz="1400" dirty="0" smtClean="0"/>
              <a:t> </a:t>
            </a:r>
            <a:r>
              <a:rPr lang="en-US" sz="1400" dirty="0" err="1" smtClean="0"/>
              <a:t>hyperkahler</a:t>
            </a:r>
            <a:r>
              <a:rPr lang="en-US" sz="1400" dirty="0" smtClean="0"/>
              <a:t> manifolds. 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1028700" y="1308142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www.bpstimes.com</a:t>
            </a:r>
            <a:endParaRPr lang="en-US" sz="1000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304800" y="33528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2438400" y="1905000"/>
            <a:ext cx="4038600" cy="2514600"/>
            <a:chOff x="2438400" y="1905000"/>
            <a:chExt cx="4038600" cy="2514600"/>
          </a:xfrm>
        </p:grpSpPr>
        <p:cxnSp>
          <p:nvCxnSpPr>
            <p:cNvPr id="90" name="Straight Arrow Connector 89"/>
            <p:cNvCxnSpPr/>
            <p:nvPr/>
          </p:nvCxnSpPr>
          <p:spPr>
            <a:xfrm flipH="1" flipV="1">
              <a:off x="6290603" y="1905000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4550898" y="2332440"/>
              <a:ext cx="1677572" cy="769393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4550898" y="3101833"/>
              <a:ext cx="1801837" cy="598416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ingle Corner Rectangle 92"/>
            <p:cNvSpPr/>
            <p:nvPr/>
          </p:nvSpPr>
          <p:spPr>
            <a:xfrm>
              <a:off x="6104206" y="3572017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V="1">
              <a:off x="2562665" y="3101833"/>
              <a:ext cx="1926102" cy="256464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426634" y="3016345"/>
              <a:ext cx="186397" cy="1282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 Single Corner Rectangle 95"/>
            <p:cNvSpPr/>
            <p:nvPr/>
          </p:nvSpPr>
          <p:spPr>
            <a:xfrm>
              <a:off x="6166338" y="2246952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 flipV="1">
              <a:off x="2562665" y="2075976"/>
              <a:ext cx="258" cy="2343624"/>
            </a:xfrm>
            <a:prstGeom prst="straightConnector1">
              <a:avLst/>
            </a:prstGeom>
            <a:ln w="76200">
              <a:solidFill>
                <a:srgbClr val="00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ingle Corner Rectangle 97"/>
            <p:cNvSpPr/>
            <p:nvPr/>
          </p:nvSpPr>
          <p:spPr>
            <a:xfrm>
              <a:off x="2438400" y="3272809"/>
              <a:ext cx="310662" cy="170976"/>
            </a:xfrm>
            <a:prstGeom prst="round1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9" name="Picture 98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210" y="2282969"/>
              <a:ext cx="406537" cy="4602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665" y="2743200"/>
              <a:ext cx="406537" cy="47072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1627" y="3491178"/>
              <a:ext cx="458185" cy="436367"/>
            </a:xfrm>
            <a:prstGeom prst="rect">
              <a:avLst/>
            </a:prstGeom>
          </p:spPr>
        </p:pic>
      </p:grpSp>
      <p:sp>
        <p:nvSpPr>
          <p:cNvPr id="56" name="Oval 55"/>
          <p:cNvSpPr/>
          <p:nvPr/>
        </p:nvSpPr>
        <p:spPr>
          <a:xfrm>
            <a:off x="-214532" y="1259823"/>
            <a:ext cx="2743200" cy="2133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624" y="-668"/>
            <a:ext cx="8229600" cy="1143000"/>
          </a:xfrm>
        </p:spPr>
        <p:txBody>
          <a:bodyPr/>
          <a:lstStyle/>
          <a:p>
            <a:r>
              <a:rPr lang="en-US" dirty="0" smtClean="0"/>
              <a:t>BPS </a:t>
            </a:r>
            <a:r>
              <a:rPr lang="en-US" dirty="0" err="1" smtClean="0"/>
              <a:t>Solitons</a:t>
            </a:r>
            <a:r>
              <a:rPr lang="en-US" dirty="0" smtClean="0"/>
              <a:t> on half-line D: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8146" y="1459835"/>
            <a:ext cx="362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Semiclassically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936" y="2380502"/>
            <a:ext cx="853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Q</a:t>
            </a:r>
            <a:r>
              <a:rPr lang="en-US" sz="2400" baseline="-25000" dirty="0">
                <a:solidFill>
                  <a:srgbClr val="FF0000"/>
                </a:solidFill>
                <a:sym typeface="Mathematica1"/>
              </a:rPr>
              <a:t>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-preserving BPS </a:t>
            </a:r>
            <a:r>
              <a:rPr lang="en-US" sz="2400" dirty="0">
                <a:solidFill>
                  <a:srgbClr val="FF0000"/>
                </a:solidFill>
              </a:rPr>
              <a:t>states must be solutions of differential equation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08814" y="5685394"/>
            <a:ext cx="2681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06CA"/>
                </a:solidFill>
              </a:rPr>
              <a:t>Quantum? </a:t>
            </a:r>
            <a:endParaRPr lang="en-US" sz="4400" dirty="0">
              <a:solidFill>
                <a:srgbClr val="7F06C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88085"/>
            <a:ext cx="1470660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02516"/>
            <a:ext cx="149352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970990"/>
            <a:ext cx="154686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4" y="4531116"/>
            <a:ext cx="1756410" cy="506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106432"/>
            <a:ext cx="2738709" cy="96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1764"/>
            <a:ext cx="8229600" cy="1143000"/>
          </a:xfrm>
        </p:spPr>
        <p:txBody>
          <a:bodyPr/>
          <a:lstStyle/>
          <a:p>
            <a:r>
              <a:rPr lang="en-US" dirty="0" smtClean="0"/>
              <a:t>Morse Theory &amp; SQM à la Witten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11573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              View 1+1 Landau-</a:t>
            </a:r>
            <a:r>
              <a:rPr lang="en-US" sz="3200" dirty="0" err="1" smtClean="0">
                <a:solidFill>
                  <a:srgbClr val="0033CC"/>
                </a:solidFill>
              </a:rPr>
              <a:t>Ginzburg</a:t>
            </a:r>
            <a:r>
              <a:rPr lang="en-US" sz="3200" dirty="0" smtClean="0">
                <a:solidFill>
                  <a:srgbClr val="0033CC"/>
                </a:solidFill>
              </a:rPr>
              <a:t> model as </a:t>
            </a:r>
          </a:p>
          <a:p>
            <a:r>
              <a:rPr lang="en-US" sz="3200" b="1" i="1" u="sng" dirty="0" err="1" smtClean="0">
                <a:solidFill>
                  <a:srgbClr val="0033CC"/>
                </a:solidFill>
              </a:rPr>
              <a:t>Supersymmetric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b="1" i="1" u="sng" dirty="0" smtClean="0">
                <a:solidFill>
                  <a:srgbClr val="0033CC"/>
                </a:solidFill>
              </a:rPr>
              <a:t>Quantum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b="1" i="1" u="sng" dirty="0" smtClean="0">
                <a:solidFill>
                  <a:srgbClr val="0033CC"/>
                </a:solidFill>
              </a:rPr>
              <a:t>Mechanics</a:t>
            </a:r>
            <a:r>
              <a:rPr lang="en-US" sz="3200" dirty="0" smtClean="0">
                <a:solidFill>
                  <a:srgbClr val="0033CC"/>
                </a:solidFill>
              </a:rPr>
              <a:t> for target space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48" y="2623859"/>
            <a:ext cx="3009900" cy="51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798" y="2622241"/>
            <a:ext cx="71628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27" y="3421288"/>
            <a:ext cx="237744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416516"/>
            <a:ext cx="667131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2105" y="3422552"/>
            <a:ext cx="2837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Kähler</a:t>
            </a:r>
            <a:r>
              <a:rPr lang="en-US" sz="2800" dirty="0" smtClean="0">
                <a:solidFill>
                  <a:srgbClr val="C00000"/>
                </a:solidFill>
              </a:rPr>
              <a:t> form on X: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3" y="5780676"/>
            <a:ext cx="5097777" cy="6963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704748"/>
            <a:ext cx="1386840" cy="75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1" y="-1448"/>
            <a:ext cx="8229600" cy="1143000"/>
          </a:xfrm>
        </p:spPr>
        <p:txBody>
          <a:bodyPr/>
          <a:lstStyle/>
          <a:p>
            <a:r>
              <a:rPr lang="en-US" dirty="0" smtClean="0"/>
              <a:t>Factorizing the Complex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2020" y="3813386"/>
            <a:ext cx="137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F06CA"/>
                </a:solidFill>
              </a:rPr>
              <a:t>But!  </a:t>
            </a:r>
            <a:endParaRPr lang="en-US" sz="4400" dirty="0">
              <a:solidFill>
                <a:srgbClr val="7F06C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When the interval is much longer than the scale set by W the Morse complex is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90775" y="5784572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Why?  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02" y="4900992"/>
            <a:ext cx="6297930" cy="510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35" y="2908796"/>
            <a:ext cx="7518969" cy="58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78" y="-1327"/>
            <a:ext cx="8229600" cy="1143000"/>
          </a:xfrm>
        </p:spPr>
        <p:txBody>
          <a:bodyPr/>
          <a:lstStyle/>
          <a:p>
            <a:r>
              <a:rPr lang="en-US" dirty="0" err="1" smtClean="0"/>
              <a:t>Instantons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8021" y="4854419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Stationary points are </a:t>
            </a:r>
            <a:r>
              <a:rPr lang="en-US" sz="3200" dirty="0" err="1" smtClean="0">
                <a:solidFill>
                  <a:srgbClr val="C00000"/>
                </a:solidFill>
              </a:rPr>
              <a:t>solitons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731" y="569995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99"/>
                </a:solidFill>
              </a:rPr>
              <a:t>Now we will construct some </a:t>
            </a:r>
            <a:r>
              <a:rPr lang="en-US" sz="3200" u="sng" dirty="0" smtClean="0">
                <a:solidFill>
                  <a:srgbClr val="006699"/>
                </a:solidFill>
              </a:rPr>
              <a:t>special</a:t>
            </a:r>
            <a:r>
              <a:rPr lang="en-US" sz="3200" dirty="0" smtClean="0">
                <a:solidFill>
                  <a:srgbClr val="006699"/>
                </a:solidFill>
              </a:rPr>
              <a:t>  </a:t>
            </a:r>
            <a:r>
              <a:rPr lang="en-US" sz="3200" dirty="0" smtClean="0">
                <a:solidFill>
                  <a:srgbClr val="006699"/>
                </a:solidFill>
                <a:sym typeface="Symbol" panose="05050102010706020507" pitchFamily="18" charset="2"/>
              </a:rPr>
              <a:t>-</a:t>
            </a:r>
            <a:r>
              <a:rPr lang="en-US" sz="3200" u="sng" dirty="0" err="1" smtClean="0">
                <a:solidFill>
                  <a:srgbClr val="006699"/>
                </a:solidFill>
              </a:rPr>
              <a:t>instantons</a:t>
            </a:r>
            <a:r>
              <a:rPr lang="en-US" sz="3200" dirty="0" smtClean="0">
                <a:solidFill>
                  <a:srgbClr val="006699"/>
                </a:solidFill>
              </a:rPr>
              <a:t> using the </a:t>
            </a:r>
            <a:r>
              <a:rPr lang="en-US" sz="3200" dirty="0" err="1" smtClean="0">
                <a:solidFill>
                  <a:srgbClr val="006699"/>
                </a:solidFill>
              </a:rPr>
              <a:t>solitons</a:t>
            </a:r>
            <a:r>
              <a:rPr lang="en-US" sz="3200" dirty="0" smtClean="0">
                <a:solidFill>
                  <a:srgbClr val="006699"/>
                </a:solidFill>
              </a:rPr>
              <a:t> on </a:t>
            </a:r>
            <a:r>
              <a:rPr lang="en-US" sz="3200" dirty="0" smtClean="0">
                <a:solidFill>
                  <a:srgbClr val="006699"/>
                </a:solidFill>
                <a:latin typeface="Mathematica7" panose="00000400000000000000" pitchFamily="2" charset="0"/>
                <a:ea typeface="Mathematica7" panose="00000400000000000000" pitchFamily="2" charset="0"/>
              </a:rPr>
              <a:t>R</a:t>
            </a:r>
            <a:endParaRPr lang="en-US" sz="3200" dirty="0">
              <a:solidFill>
                <a:srgbClr val="006699"/>
              </a:solidFill>
              <a:latin typeface="Mathematica7" panose="00000400000000000000" pitchFamily="2" charset="0"/>
              <a:ea typeface="Mathematica7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54" y="4758187"/>
            <a:ext cx="2209800" cy="777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3" y="1283925"/>
            <a:ext cx="667131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02" y="3698276"/>
            <a:ext cx="4521952" cy="8028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61" y="2178452"/>
            <a:ext cx="2373630" cy="701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6737" y="299304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``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-</a:t>
            </a:r>
            <a:r>
              <a:rPr lang="en-US" sz="3200" dirty="0" err="1" smtClean="0">
                <a:solidFill>
                  <a:srgbClr val="0000FF"/>
                </a:solidFill>
                <a:sym typeface="Symbol" panose="05050102010706020507" pitchFamily="18" charset="2"/>
              </a:rPr>
              <a:t>instanton</a:t>
            </a:r>
            <a:r>
              <a:rPr lang="en-US" sz="3200" dirty="0" smtClean="0">
                <a:solidFill>
                  <a:srgbClr val="0000FF"/>
                </a:solidFill>
                <a:sym typeface="Symbol" panose="05050102010706020507" pitchFamily="18" charset="2"/>
              </a:rPr>
              <a:t> equation’’: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931069"/>
            <a:ext cx="5638800" cy="1690521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29" grpId="0"/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11"/>
            <a:ext cx="9144000" cy="1143000"/>
          </a:xfrm>
        </p:spPr>
        <p:txBody>
          <a:bodyPr/>
          <a:lstStyle/>
          <a:p>
            <a:r>
              <a:rPr lang="en-US" dirty="0" err="1" smtClean="0"/>
              <a:t>Solitons</a:t>
            </a:r>
            <a:r>
              <a:rPr lang="en-US" dirty="0" smtClean="0"/>
              <a:t> For D=</a:t>
            </a:r>
            <a:r>
              <a:rPr lang="en-US" dirty="0" smtClean="0">
                <a:latin typeface="Mathematica7Mono" pitchFamily="2" charset="0"/>
                <a:ea typeface="Mathematica7Mono" pitchFamily="2" charset="0"/>
              </a:rPr>
              <a:t>R</a:t>
            </a:r>
            <a:endParaRPr lang="en-US" dirty="0">
              <a:latin typeface="Mathematica7Mono" pitchFamily="2" charset="0"/>
              <a:ea typeface="Mathematica7Mono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" y="2133600"/>
            <a:ext cx="7620000" cy="0"/>
          </a:xfrm>
          <a:prstGeom prst="straightConnector1">
            <a:avLst/>
          </a:prstGeom>
          <a:ln w="571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6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8458200" y="1905000"/>
            <a:ext cx="320523" cy="304800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38600" y="1905000"/>
            <a:ext cx="533400" cy="381000"/>
          </a:xfrm>
          <a:prstGeom prst="ellipse">
            <a:avLst/>
          </a:prstGeom>
          <a:solidFill>
            <a:srgbClr val="FF0066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36576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For general </a:t>
            </a:r>
            <a:r>
              <a:rPr lang="en-US" sz="3200" dirty="0" smtClean="0">
                <a:solidFill>
                  <a:srgbClr val="C00000"/>
                </a:solidFill>
                <a:sym typeface="Mathematica1"/>
              </a:rPr>
              <a:t></a:t>
            </a:r>
            <a:r>
              <a:rPr lang="en-US" sz="3200" dirty="0" smtClean="0">
                <a:solidFill>
                  <a:srgbClr val="C00000"/>
                </a:solidFill>
              </a:rPr>
              <a:t>  there 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is </a:t>
            </a:r>
            <a:r>
              <a:rPr lang="en-US" sz="3200" b="1" i="1" u="sng" dirty="0" smtClean="0">
                <a:solidFill>
                  <a:srgbClr val="C00000"/>
                </a:solidFill>
              </a:rPr>
              <a:t>no</a:t>
            </a:r>
            <a:r>
              <a:rPr lang="en-US" sz="3200" dirty="0" smtClean="0">
                <a:solidFill>
                  <a:srgbClr val="C00000"/>
                </a:solidFill>
              </a:rPr>
              <a:t> solution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2400" y="5194425"/>
            <a:ext cx="2501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Solutions exist</a:t>
            </a:r>
          </a:p>
          <a:p>
            <a:r>
              <a:rPr lang="en-US" sz="3200" dirty="0">
                <a:solidFill>
                  <a:srgbClr val="0033CC"/>
                </a:solidFill>
              </a:rPr>
              <a:t>o</a:t>
            </a:r>
            <a:r>
              <a:rPr lang="en-US" sz="3200" dirty="0" smtClean="0">
                <a:solidFill>
                  <a:srgbClr val="0033CC"/>
                </a:solidFill>
              </a:rPr>
              <a:t>nly for: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66" y="3697555"/>
            <a:ext cx="2482634" cy="873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629997"/>
            <a:ext cx="6965570" cy="9321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86437"/>
            <a:ext cx="1600200" cy="5289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8962"/>
            <a:ext cx="1552646" cy="55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/>
      <p:bldP spid="6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Boosted </a:t>
            </a:r>
            <a:r>
              <a:rPr lang="en-US" dirty="0" err="1" smtClean="0"/>
              <a:t>Soliton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514600" y="3124200"/>
            <a:ext cx="3886200" cy="327660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19600" y="2514600"/>
            <a:ext cx="76200" cy="4191000"/>
          </a:xfrm>
          <a:prstGeom prst="straightConnector1">
            <a:avLst/>
          </a:prstGeom>
          <a:ln w="57150">
            <a:solidFill>
              <a:srgbClr val="66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2000" y="2589878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F06CA"/>
                </a:solidFill>
              </a:rPr>
              <a:t>Stationary </a:t>
            </a:r>
            <a:r>
              <a:rPr lang="en-US" sz="3600" dirty="0" err="1" smtClean="0">
                <a:solidFill>
                  <a:srgbClr val="7F06CA"/>
                </a:solidFill>
              </a:rPr>
              <a:t>soliton</a:t>
            </a:r>
            <a:r>
              <a:rPr lang="en-US" sz="3600" dirty="0" smtClean="0">
                <a:solidFill>
                  <a:srgbClr val="7F06CA"/>
                </a:solidFill>
              </a:rPr>
              <a:t> </a:t>
            </a:r>
            <a:endParaRPr lang="en-US" sz="3600" dirty="0">
              <a:solidFill>
                <a:srgbClr val="7F06CA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627624" y="3505200"/>
            <a:ext cx="1715776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/>
        </p:nvSpPr>
        <p:spPr>
          <a:xfrm rot="19803715">
            <a:off x="4313304" y="3178114"/>
            <a:ext cx="1295400" cy="1752600"/>
          </a:xfrm>
          <a:prstGeom prst="arc">
            <a:avLst/>
          </a:prstGeom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6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5181600" y="2819400"/>
            <a:ext cx="246887" cy="419100"/>
          </a:xfrm>
          <a:custGeom>
            <a:avLst/>
            <a:gdLst/>
            <a:ahLst/>
            <a:cxnLst>
              <a:cxn ang="0">
                <a:pos x="420" y="2124"/>
              </a:cxn>
              <a:cxn ang="0">
                <a:pos x="362" y="2429"/>
              </a:cxn>
              <a:cxn ang="0">
                <a:pos x="335" y="2665"/>
              </a:cxn>
              <a:cxn ang="0">
                <a:pos x="332" y="2886"/>
              </a:cxn>
              <a:cxn ang="0">
                <a:pos x="356" y="3138"/>
              </a:cxn>
              <a:cxn ang="0">
                <a:pos x="411" y="3299"/>
              </a:cxn>
              <a:cxn ang="0">
                <a:pos x="493" y="3385"/>
              </a:cxn>
              <a:cxn ang="0">
                <a:pos x="598" y="3410"/>
              </a:cxn>
              <a:cxn ang="0">
                <a:pos x="780" y="3355"/>
              </a:cxn>
              <a:cxn ang="0">
                <a:pos x="949" y="3204"/>
              </a:cxn>
              <a:cxn ang="0">
                <a:pos x="1106" y="2975"/>
              </a:cxn>
              <a:cxn ang="0">
                <a:pos x="1263" y="2671"/>
              </a:cxn>
              <a:cxn ang="0">
                <a:pos x="1395" y="2331"/>
              </a:cxn>
              <a:cxn ang="0">
                <a:pos x="1489" y="2024"/>
              </a:cxn>
              <a:cxn ang="0">
                <a:pos x="488" y="1841"/>
              </a:cxn>
              <a:cxn ang="0">
                <a:pos x="1324" y="143"/>
              </a:cxn>
              <a:cxn ang="0">
                <a:pos x="1154" y="275"/>
              </a:cxn>
              <a:cxn ang="0">
                <a:pos x="1007" y="467"/>
              </a:cxn>
              <a:cxn ang="0">
                <a:pos x="857" y="732"/>
              </a:cxn>
              <a:cxn ang="0">
                <a:pos x="679" y="1166"/>
              </a:cxn>
              <a:cxn ang="0">
                <a:pos x="554" y="1583"/>
              </a:cxn>
              <a:cxn ang="0">
                <a:pos x="1621" y="1496"/>
              </a:cxn>
              <a:cxn ang="0">
                <a:pos x="1688" y="1194"/>
              </a:cxn>
              <a:cxn ang="0">
                <a:pos x="1726" y="955"/>
              </a:cxn>
              <a:cxn ang="0">
                <a:pos x="1741" y="752"/>
              </a:cxn>
              <a:cxn ang="0">
                <a:pos x="1737" y="560"/>
              </a:cxn>
              <a:cxn ang="0">
                <a:pos x="1716" y="379"/>
              </a:cxn>
              <a:cxn ang="0">
                <a:pos x="1664" y="229"/>
              </a:cxn>
              <a:cxn ang="0">
                <a:pos x="1571" y="132"/>
              </a:cxn>
              <a:cxn ang="0">
                <a:pos x="1466" y="0"/>
              </a:cxn>
              <a:cxn ang="0">
                <a:pos x="1666" y="42"/>
              </a:cxn>
              <a:cxn ang="0">
                <a:pos x="1819" y="152"/>
              </a:cxn>
              <a:cxn ang="0">
                <a:pos x="1929" y="313"/>
              </a:cxn>
              <a:cxn ang="0">
                <a:pos x="2002" y="501"/>
              </a:cxn>
              <a:cxn ang="0">
                <a:pos x="2047" y="699"/>
              </a:cxn>
              <a:cxn ang="0">
                <a:pos x="2068" y="885"/>
              </a:cxn>
              <a:cxn ang="0">
                <a:pos x="2072" y="1005"/>
              </a:cxn>
              <a:cxn ang="0">
                <a:pos x="2035" y="1445"/>
              </a:cxn>
              <a:cxn ang="0">
                <a:pos x="1932" y="1892"/>
              </a:cxn>
              <a:cxn ang="0">
                <a:pos x="1776" y="2327"/>
              </a:cxn>
              <a:cxn ang="0">
                <a:pos x="1573" y="2724"/>
              </a:cxn>
              <a:cxn ang="0">
                <a:pos x="1337" y="3063"/>
              </a:cxn>
              <a:cxn ang="0">
                <a:pos x="1078" y="3324"/>
              </a:cxn>
              <a:cxn ang="0">
                <a:pos x="806" y="3481"/>
              </a:cxn>
              <a:cxn ang="0">
                <a:pos x="543" y="3516"/>
              </a:cxn>
              <a:cxn ang="0">
                <a:pos x="352" y="3453"/>
              </a:cxn>
              <a:cxn ang="0">
                <a:pos x="208" y="3321"/>
              </a:cxn>
              <a:cxn ang="0">
                <a:pos x="107" y="3138"/>
              </a:cxn>
              <a:cxn ang="0">
                <a:pos x="41" y="2921"/>
              </a:cxn>
              <a:cxn ang="0">
                <a:pos x="8" y="2688"/>
              </a:cxn>
              <a:cxn ang="0">
                <a:pos x="3" y="2403"/>
              </a:cxn>
              <a:cxn ang="0">
                <a:pos x="57" y="1955"/>
              </a:cxn>
              <a:cxn ang="0">
                <a:pos x="174" y="1506"/>
              </a:cxn>
              <a:cxn ang="0">
                <a:pos x="345" y="1080"/>
              </a:cxn>
              <a:cxn ang="0">
                <a:pos x="556" y="696"/>
              </a:cxn>
              <a:cxn ang="0">
                <a:pos x="798" y="378"/>
              </a:cxn>
              <a:cxn ang="0">
                <a:pos x="1060" y="144"/>
              </a:cxn>
              <a:cxn ang="0">
                <a:pos x="1330" y="17"/>
              </a:cxn>
            </a:cxnLst>
            <a:rect l="0" t="0" r="r" b="b"/>
            <a:pathLst>
              <a:path w="2072" h="3519">
                <a:moveTo>
                  <a:pt x="488" y="1841"/>
                </a:moveTo>
                <a:lnTo>
                  <a:pt x="462" y="1940"/>
                </a:lnTo>
                <a:lnTo>
                  <a:pt x="440" y="2035"/>
                </a:lnTo>
                <a:lnTo>
                  <a:pt x="420" y="2124"/>
                </a:lnTo>
                <a:lnTo>
                  <a:pt x="402" y="2207"/>
                </a:lnTo>
                <a:lnTo>
                  <a:pt x="387" y="2286"/>
                </a:lnTo>
                <a:lnTo>
                  <a:pt x="373" y="2359"/>
                </a:lnTo>
                <a:lnTo>
                  <a:pt x="362" y="2429"/>
                </a:lnTo>
                <a:lnTo>
                  <a:pt x="354" y="2493"/>
                </a:lnTo>
                <a:lnTo>
                  <a:pt x="346" y="2555"/>
                </a:lnTo>
                <a:lnTo>
                  <a:pt x="340" y="2612"/>
                </a:lnTo>
                <a:lnTo>
                  <a:pt x="335" y="2665"/>
                </a:lnTo>
                <a:lnTo>
                  <a:pt x="333" y="2715"/>
                </a:lnTo>
                <a:lnTo>
                  <a:pt x="332" y="2763"/>
                </a:lnTo>
                <a:lnTo>
                  <a:pt x="330" y="2808"/>
                </a:lnTo>
                <a:lnTo>
                  <a:pt x="332" y="2886"/>
                </a:lnTo>
                <a:lnTo>
                  <a:pt x="335" y="2958"/>
                </a:lnTo>
                <a:lnTo>
                  <a:pt x="340" y="3024"/>
                </a:lnTo>
                <a:lnTo>
                  <a:pt x="347" y="3084"/>
                </a:lnTo>
                <a:lnTo>
                  <a:pt x="356" y="3138"/>
                </a:lnTo>
                <a:lnTo>
                  <a:pt x="367" y="3186"/>
                </a:lnTo>
                <a:lnTo>
                  <a:pt x="380" y="3229"/>
                </a:lnTo>
                <a:lnTo>
                  <a:pt x="395" y="3266"/>
                </a:lnTo>
                <a:lnTo>
                  <a:pt x="411" y="3299"/>
                </a:lnTo>
                <a:lnTo>
                  <a:pt x="429" y="3327"/>
                </a:lnTo>
                <a:lnTo>
                  <a:pt x="449" y="3350"/>
                </a:lnTo>
                <a:lnTo>
                  <a:pt x="470" y="3369"/>
                </a:lnTo>
                <a:lnTo>
                  <a:pt x="493" y="3385"/>
                </a:lnTo>
                <a:lnTo>
                  <a:pt x="517" y="3397"/>
                </a:lnTo>
                <a:lnTo>
                  <a:pt x="543" y="3404"/>
                </a:lnTo>
                <a:lnTo>
                  <a:pt x="570" y="3409"/>
                </a:lnTo>
                <a:lnTo>
                  <a:pt x="598" y="3410"/>
                </a:lnTo>
                <a:lnTo>
                  <a:pt x="646" y="3407"/>
                </a:lnTo>
                <a:lnTo>
                  <a:pt x="691" y="3397"/>
                </a:lnTo>
                <a:lnTo>
                  <a:pt x="736" y="3379"/>
                </a:lnTo>
                <a:lnTo>
                  <a:pt x="780" y="3355"/>
                </a:lnTo>
                <a:lnTo>
                  <a:pt x="824" y="3326"/>
                </a:lnTo>
                <a:lnTo>
                  <a:pt x="866" y="3290"/>
                </a:lnTo>
                <a:lnTo>
                  <a:pt x="908" y="3249"/>
                </a:lnTo>
                <a:lnTo>
                  <a:pt x="949" y="3204"/>
                </a:lnTo>
                <a:lnTo>
                  <a:pt x="989" y="3152"/>
                </a:lnTo>
                <a:lnTo>
                  <a:pt x="1029" y="3097"/>
                </a:lnTo>
                <a:lnTo>
                  <a:pt x="1067" y="3038"/>
                </a:lnTo>
                <a:lnTo>
                  <a:pt x="1106" y="2975"/>
                </a:lnTo>
                <a:lnTo>
                  <a:pt x="1144" y="2909"/>
                </a:lnTo>
                <a:lnTo>
                  <a:pt x="1181" y="2839"/>
                </a:lnTo>
                <a:lnTo>
                  <a:pt x="1224" y="2755"/>
                </a:lnTo>
                <a:lnTo>
                  <a:pt x="1263" y="2671"/>
                </a:lnTo>
                <a:lnTo>
                  <a:pt x="1299" y="2586"/>
                </a:lnTo>
                <a:lnTo>
                  <a:pt x="1334" y="2499"/>
                </a:lnTo>
                <a:lnTo>
                  <a:pt x="1365" y="2415"/>
                </a:lnTo>
                <a:lnTo>
                  <a:pt x="1395" y="2331"/>
                </a:lnTo>
                <a:lnTo>
                  <a:pt x="1422" y="2250"/>
                </a:lnTo>
                <a:lnTo>
                  <a:pt x="1446" y="2171"/>
                </a:lnTo>
                <a:lnTo>
                  <a:pt x="1468" y="2095"/>
                </a:lnTo>
                <a:lnTo>
                  <a:pt x="1489" y="2024"/>
                </a:lnTo>
                <a:lnTo>
                  <a:pt x="1506" y="1957"/>
                </a:lnTo>
                <a:lnTo>
                  <a:pt x="1522" y="1896"/>
                </a:lnTo>
                <a:lnTo>
                  <a:pt x="1535" y="1841"/>
                </a:lnTo>
                <a:lnTo>
                  <a:pt x="488" y="1841"/>
                </a:lnTo>
                <a:close/>
                <a:moveTo>
                  <a:pt x="1466" y="108"/>
                </a:moveTo>
                <a:lnTo>
                  <a:pt x="1417" y="113"/>
                </a:lnTo>
                <a:lnTo>
                  <a:pt x="1369" y="123"/>
                </a:lnTo>
                <a:lnTo>
                  <a:pt x="1324" y="143"/>
                </a:lnTo>
                <a:lnTo>
                  <a:pt x="1280" y="168"/>
                </a:lnTo>
                <a:lnTo>
                  <a:pt x="1236" y="198"/>
                </a:lnTo>
                <a:lnTo>
                  <a:pt x="1194" y="234"/>
                </a:lnTo>
                <a:lnTo>
                  <a:pt x="1154" y="275"/>
                </a:lnTo>
                <a:lnTo>
                  <a:pt x="1115" y="319"/>
                </a:lnTo>
                <a:lnTo>
                  <a:pt x="1077" y="366"/>
                </a:lnTo>
                <a:lnTo>
                  <a:pt x="1042" y="415"/>
                </a:lnTo>
                <a:lnTo>
                  <a:pt x="1007" y="467"/>
                </a:lnTo>
                <a:lnTo>
                  <a:pt x="974" y="519"/>
                </a:lnTo>
                <a:lnTo>
                  <a:pt x="943" y="573"/>
                </a:lnTo>
                <a:lnTo>
                  <a:pt x="913" y="626"/>
                </a:lnTo>
                <a:lnTo>
                  <a:pt x="857" y="732"/>
                </a:lnTo>
                <a:lnTo>
                  <a:pt x="806" y="840"/>
                </a:lnTo>
                <a:lnTo>
                  <a:pt x="759" y="949"/>
                </a:lnTo>
                <a:lnTo>
                  <a:pt x="718" y="1058"/>
                </a:lnTo>
                <a:lnTo>
                  <a:pt x="679" y="1166"/>
                </a:lnTo>
                <a:lnTo>
                  <a:pt x="644" y="1274"/>
                </a:lnTo>
                <a:lnTo>
                  <a:pt x="611" y="1380"/>
                </a:lnTo>
                <a:lnTo>
                  <a:pt x="582" y="1483"/>
                </a:lnTo>
                <a:lnTo>
                  <a:pt x="554" y="1583"/>
                </a:lnTo>
                <a:lnTo>
                  <a:pt x="527" y="1679"/>
                </a:lnTo>
                <a:lnTo>
                  <a:pt x="1576" y="1679"/>
                </a:lnTo>
                <a:lnTo>
                  <a:pt x="1600" y="1584"/>
                </a:lnTo>
                <a:lnTo>
                  <a:pt x="1621" y="1496"/>
                </a:lnTo>
                <a:lnTo>
                  <a:pt x="1642" y="1413"/>
                </a:lnTo>
                <a:lnTo>
                  <a:pt x="1659" y="1335"/>
                </a:lnTo>
                <a:lnTo>
                  <a:pt x="1675" y="1262"/>
                </a:lnTo>
                <a:lnTo>
                  <a:pt x="1688" y="1194"/>
                </a:lnTo>
                <a:lnTo>
                  <a:pt x="1700" y="1129"/>
                </a:lnTo>
                <a:lnTo>
                  <a:pt x="1710" y="1068"/>
                </a:lnTo>
                <a:lnTo>
                  <a:pt x="1719" y="1010"/>
                </a:lnTo>
                <a:lnTo>
                  <a:pt x="1726" y="955"/>
                </a:lnTo>
                <a:lnTo>
                  <a:pt x="1732" y="902"/>
                </a:lnTo>
                <a:lnTo>
                  <a:pt x="1736" y="851"/>
                </a:lnTo>
                <a:lnTo>
                  <a:pt x="1738" y="801"/>
                </a:lnTo>
                <a:lnTo>
                  <a:pt x="1741" y="752"/>
                </a:lnTo>
                <a:lnTo>
                  <a:pt x="1741" y="704"/>
                </a:lnTo>
                <a:lnTo>
                  <a:pt x="1741" y="656"/>
                </a:lnTo>
                <a:lnTo>
                  <a:pt x="1739" y="608"/>
                </a:lnTo>
                <a:lnTo>
                  <a:pt x="1737" y="560"/>
                </a:lnTo>
                <a:lnTo>
                  <a:pt x="1735" y="513"/>
                </a:lnTo>
                <a:lnTo>
                  <a:pt x="1730" y="467"/>
                </a:lnTo>
                <a:lnTo>
                  <a:pt x="1724" y="422"/>
                </a:lnTo>
                <a:lnTo>
                  <a:pt x="1716" y="379"/>
                </a:lnTo>
                <a:lnTo>
                  <a:pt x="1706" y="337"/>
                </a:lnTo>
                <a:lnTo>
                  <a:pt x="1694" y="299"/>
                </a:lnTo>
                <a:lnTo>
                  <a:pt x="1681" y="263"/>
                </a:lnTo>
                <a:lnTo>
                  <a:pt x="1664" y="229"/>
                </a:lnTo>
                <a:lnTo>
                  <a:pt x="1645" y="199"/>
                </a:lnTo>
                <a:lnTo>
                  <a:pt x="1623" y="173"/>
                </a:lnTo>
                <a:lnTo>
                  <a:pt x="1599" y="150"/>
                </a:lnTo>
                <a:lnTo>
                  <a:pt x="1571" y="132"/>
                </a:lnTo>
                <a:lnTo>
                  <a:pt x="1539" y="119"/>
                </a:lnTo>
                <a:lnTo>
                  <a:pt x="1504" y="111"/>
                </a:lnTo>
                <a:lnTo>
                  <a:pt x="1466" y="108"/>
                </a:lnTo>
                <a:close/>
                <a:moveTo>
                  <a:pt x="1466" y="0"/>
                </a:moveTo>
                <a:lnTo>
                  <a:pt x="1521" y="3"/>
                </a:lnTo>
                <a:lnTo>
                  <a:pt x="1572" y="11"/>
                </a:lnTo>
                <a:lnTo>
                  <a:pt x="1621" y="24"/>
                </a:lnTo>
                <a:lnTo>
                  <a:pt x="1666" y="42"/>
                </a:lnTo>
                <a:lnTo>
                  <a:pt x="1709" y="63"/>
                </a:lnTo>
                <a:lnTo>
                  <a:pt x="1748" y="90"/>
                </a:lnTo>
                <a:lnTo>
                  <a:pt x="1785" y="120"/>
                </a:lnTo>
                <a:lnTo>
                  <a:pt x="1819" y="152"/>
                </a:lnTo>
                <a:lnTo>
                  <a:pt x="1849" y="188"/>
                </a:lnTo>
                <a:lnTo>
                  <a:pt x="1879" y="228"/>
                </a:lnTo>
                <a:lnTo>
                  <a:pt x="1904" y="269"/>
                </a:lnTo>
                <a:lnTo>
                  <a:pt x="1929" y="313"/>
                </a:lnTo>
                <a:lnTo>
                  <a:pt x="1950" y="357"/>
                </a:lnTo>
                <a:lnTo>
                  <a:pt x="1969" y="404"/>
                </a:lnTo>
                <a:lnTo>
                  <a:pt x="1987" y="452"/>
                </a:lnTo>
                <a:lnTo>
                  <a:pt x="2002" y="501"/>
                </a:lnTo>
                <a:lnTo>
                  <a:pt x="2016" y="551"/>
                </a:lnTo>
                <a:lnTo>
                  <a:pt x="2028" y="601"/>
                </a:lnTo>
                <a:lnTo>
                  <a:pt x="2039" y="650"/>
                </a:lnTo>
                <a:lnTo>
                  <a:pt x="2047" y="699"/>
                </a:lnTo>
                <a:lnTo>
                  <a:pt x="2053" y="747"/>
                </a:lnTo>
                <a:lnTo>
                  <a:pt x="2060" y="795"/>
                </a:lnTo>
                <a:lnTo>
                  <a:pt x="2064" y="841"/>
                </a:lnTo>
                <a:lnTo>
                  <a:pt x="2068" y="885"/>
                </a:lnTo>
                <a:lnTo>
                  <a:pt x="2069" y="927"/>
                </a:lnTo>
                <a:lnTo>
                  <a:pt x="2071" y="968"/>
                </a:lnTo>
                <a:lnTo>
                  <a:pt x="2072" y="1005"/>
                </a:lnTo>
                <a:lnTo>
                  <a:pt x="2072" y="1005"/>
                </a:lnTo>
                <a:lnTo>
                  <a:pt x="2069" y="1113"/>
                </a:lnTo>
                <a:lnTo>
                  <a:pt x="2062" y="1223"/>
                </a:lnTo>
                <a:lnTo>
                  <a:pt x="2051" y="1333"/>
                </a:lnTo>
                <a:lnTo>
                  <a:pt x="2035" y="1445"/>
                </a:lnTo>
                <a:lnTo>
                  <a:pt x="2016" y="1557"/>
                </a:lnTo>
                <a:lnTo>
                  <a:pt x="1991" y="1669"/>
                </a:lnTo>
                <a:lnTo>
                  <a:pt x="1964" y="1781"/>
                </a:lnTo>
                <a:lnTo>
                  <a:pt x="1932" y="1892"/>
                </a:lnTo>
                <a:lnTo>
                  <a:pt x="1898" y="2003"/>
                </a:lnTo>
                <a:lnTo>
                  <a:pt x="1860" y="2113"/>
                </a:lnTo>
                <a:lnTo>
                  <a:pt x="1820" y="2220"/>
                </a:lnTo>
                <a:lnTo>
                  <a:pt x="1776" y="2327"/>
                </a:lnTo>
                <a:lnTo>
                  <a:pt x="1728" y="2430"/>
                </a:lnTo>
                <a:lnTo>
                  <a:pt x="1680" y="2531"/>
                </a:lnTo>
                <a:lnTo>
                  <a:pt x="1628" y="2629"/>
                </a:lnTo>
                <a:lnTo>
                  <a:pt x="1573" y="2724"/>
                </a:lnTo>
                <a:lnTo>
                  <a:pt x="1517" y="2815"/>
                </a:lnTo>
                <a:lnTo>
                  <a:pt x="1460" y="2903"/>
                </a:lnTo>
                <a:lnTo>
                  <a:pt x="1398" y="2985"/>
                </a:lnTo>
                <a:lnTo>
                  <a:pt x="1337" y="3063"/>
                </a:lnTo>
                <a:lnTo>
                  <a:pt x="1274" y="3137"/>
                </a:lnTo>
                <a:lnTo>
                  <a:pt x="1210" y="3205"/>
                </a:lnTo>
                <a:lnTo>
                  <a:pt x="1144" y="3267"/>
                </a:lnTo>
                <a:lnTo>
                  <a:pt x="1078" y="3324"/>
                </a:lnTo>
                <a:lnTo>
                  <a:pt x="1010" y="3373"/>
                </a:lnTo>
                <a:lnTo>
                  <a:pt x="943" y="3416"/>
                </a:lnTo>
                <a:lnTo>
                  <a:pt x="874" y="3452"/>
                </a:lnTo>
                <a:lnTo>
                  <a:pt x="806" y="3481"/>
                </a:lnTo>
                <a:lnTo>
                  <a:pt x="736" y="3503"/>
                </a:lnTo>
                <a:lnTo>
                  <a:pt x="668" y="3515"/>
                </a:lnTo>
                <a:lnTo>
                  <a:pt x="598" y="3519"/>
                </a:lnTo>
                <a:lnTo>
                  <a:pt x="543" y="3516"/>
                </a:lnTo>
                <a:lnTo>
                  <a:pt x="490" y="3509"/>
                </a:lnTo>
                <a:lnTo>
                  <a:pt x="442" y="3494"/>
                </a:lnTo>
                <a:lnTo>
                  <a:pt x="395" y="3476"/>
                </a:lnTo>
                <a:lnTo>
                  <a:pt x="352" y="3453"/>
                </a:lnTo>
                <a:lnTo>
                  <a:pt x="312" y="3426"/>
                </a:lnTo>
                <a:lnTo>
                  <a:pt x="275" y="3395"/>
                </a:lnTo>
                <a:lnTo>
                  <a:pt x="240" y="3360"/>
                </a:lnTo>
                <a:lnTo>
                  <a:pt x="208" y="3321"/>
                </a:lnTo>
                <a:lnTo>
                  <a:pt x="179" y="3279"/>
                </a:lnTo>
                <a:lnTo>
                  <a:pt x="152" y="3235"/>
                </a:lnTo>
                <a:lnTo>
                  <a:pt x="127" y="3188"/>
                </a:lnTo>
                <a:lnTo>
                  <a:pt x="107" y="3138"/>
                </a:lnTo>
                <a:lnTo>
                  <a:pt x="86" y="3086"/>
                </a:lnTo>
                <a:lnTo>
                  <a:pt x="69" y="3032"/>
                </a:lnTo>
                <a:lnTo>
                  <a:pt x="54" y="2977"/>
                </a:lnTo>
                <a:lnTo>
                  <a:pt x="41" y="2921"/>
                </a:lnTo>
                <a:lnTo>
                  <a:pt x="30" y="2863"/>
                </a:lnTo>
                <a:lnTo>
                  <a:pt x="20" y="2805"/>
                </a:lnTo>
                <a:lnTo>
                  <a:pt x="13" y="2747"/>
                </a:lnTo>
                <a:lnTo>
                  <a:pt x="8" y="2688"/>
                </a:lnTo>
                <a:lnTo>
                  <a:pt x="3" y="2629"/>
                </a:lnTo>
                <a:lnTo>
                  <a:pt x="0" y="2571"/>
                </a:lnTo>
                <a:lnTo>
                  <a:pt x="0" y="2514"/>
                </a:lnTo>
                <a:lnTo>
                  <a:pt x="3" y="2403"/>
                </a:lnTo>
                <a:lnTo>
                  <a:pt x="10" y="2293"/>
                </a:lnTo>
                <a:lnTo>
                  <a:pt x="21" y="2180"/>
                </a:lnTo>
                <a:lnTo>
                  <a:pt x="37" y="2067"/>
                </a:lnTo>
                <a:lnTo>
                  <a:pt x="57" y="1955"/>
                </a:lnTo>
                <a:lnTo>
                  <a:pt x="81" y="1842"/>
                </a:lnTo>
                <a:lnTo>
                  <a:pt x="108" y="1729"/>
                </a:lnTo>
                <a:lnTo>
                  <a:pt x="140" y="1617"/>
                </a:lnTo>
                <a:lnTo>
                  <a:pt x="174" y="1506"/>
                </a:lnTo>
                <a:lnTo>
                  <a:pt x="213" y="1397"/>
                </a:lnTo>
                <a:lnTo>
                  <a:pt x="253" y="1289"/>
                </a:lnTo>
                <a:lnTo>
                  <a:pt x="297" y="1183"/>
                </a:lnTo>
                <a:lnTo>
                  <a:pt x="345" y="1080"/>
                </a:lnTo>
                <a:lnTo>
                  <a:pt x="394" y="979"/>
                </a:lnTo>
                <a:lnTo>
                  <a:pt x="446" y="881"/>
                </a:lnTo>
                <a:lnTo>
                  <a:pt x="500" y="787"/>
                </a:lnTo>
                <a:lnTo>
                  <a:pt x="556" y="696"/>
                </a:lnTo>
                <a:lnTo>
                  <a:pt x="614" y="609"/>
                </a:lnTo>
                <a:lnTo>
                  <a:pt x="674" y="528"/>
                </a:lnTo>
                <a:lnTo>
                  <a:pt x="736" y="450"/>
                </a:lnTo>
                <a:lnTo>
                  <a:pt x="798" y="378"/>
                </a:lnTo>
                <a:lnTo>
                  <a:pt x="862" y="311"/>
                </a:lnTo>
                <a:lnTo>
                  <a:pt x="928" y="248"/>
                </a:lnTo>
                <a:lnTo>
                  <a:pt x="993" y="193"/>
                </a:lnTo>
                <a:lnTo>
                  <a:pt x="1060" y="144"/>
                </a:lnTo>
                <a:lnTo>
                  <a:pt x="1127" y="102"/>
                </a:lnTo>
                <a:lnTo>
                  <a:pt x="1194" y="66"/>
                </a:lnTo>
                <a:lnTo>
                  <a:pt x="1263" y="38"/>
                </a:lnTo>
                <a:lnTo>
                  <a:pt x="1330" y="17"/>
                </a:lnTo>
                <a:lnTo>
                  <a:pt x="1397" y="5"/>
                </a:lnTo>
                <a:lnTo>
                  <a:pt x="1466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763878" y="2334161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Boosted </a:t>
            </a:r>
            <a:r>
              <a:rPr lang="en-US" sz="4000" dirty="0" err="1" smtClean="0">
                <a:solidFill>
                  <a:srgbClr val="FF0000"/>
                </a:solidFill>
              </a:rPr>
              <a:t>soliton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" y="1181726"/>
            <a:ext cx="7273290" cy="64008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" y="4192829"/>
            <a:ext cx="1968380" cy="650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648" y="4042231"/>
            <a:ext cx="2252141" cy="801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043" y="5811818"/>
            <a:ext cx="331089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4" grpId="0" animBg="1"/>
      <p:bldP spid="4102" grpId="0" animBg="1"/>
      <p:bldP spid="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V="1">
            <a:off x="-2363009" y="3200400"/>
            <a:ext cx="4964234" cy="22058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1132" y="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816678" y="857250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78" y="869282"/>
            <a:ext cx="438150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66514" y="4582682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9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296488" y="871667"/>
            <a:ext cx="1526789" cy="495300"/>
            <a:chOff x="408" y="2631"/>
            <a:chExt cx="4294" cy="1393"/>
          </a:xfrm>
        </p:grpSpPr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1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628972" y="5753099"/>
            <a:ext cx="1361610" cy="495300"/>
            <a:chOff x="4008" y="2686"/>
            <a:chExt cx="4393" cy="1598"/>
          </a:xfrm>
        </p:grpSpPr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390269" y="-1"/>
            <a:ext cx="2816678" cy="6857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391400" y="857249"/>
            <a:ext cx="0" cy="514350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42368" y="2507837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1053839" y="5105400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8119501" y="5268542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26342 L 0.56233 -0.1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78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/>
          <p:nvPr/>
        </p:nvCxnSpPr>
        <p:spPr>
          <a:xfrm>
            <a:off x="457200" y="1371600"/>
            <a:ext cx="3605954" cy="2220817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457199" y="3592417"/>
            <a:ext cx="3585467" cy="1741583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9000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0" y="0"/>
            <a:ext cx="407963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-685800" y="4191000"/>
            <a:ext cx="2454580" cy="609601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-1524000" y="0"/>
            <a:ext cx="329278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785256" y="1055783"/>
            <a:ext cx="0" cy="5802217"/>
          </a:xfrm>
          <a:prstGeom prst="straightConnector1">
            <a:avLst/>
          </a:prstGeom>
          <a:ln w="762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935470" y="3445525"/>
            <a:ext cx="304800" cy="293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6" y="1005634"/>
            <a:ext cx="43815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54" y="852357"/>
            <a:ext cx="518160" cy="438150"/>
          </a:xfrm>
          <a:prstGeom prst="rect">
            <a:avLst/>
          </a:prstGeom>
        </p:spPr>
      </p:pic>
      <p:grpSp>
        <p:nvGrpSpPr>
          <p:cNvPr id="12" name="Group 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010042" y="1736026"/>
            <a:ext cx="1526789" cy="495300"/>
            <a:chOff x="408" y="2631"/>
            <a:chExt cx="4294" cy="1393"/>
          </a:xfrm>
        </p:grpSpPr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08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1" y="1024"/>
                </a:cxn>
                <a:cxn ang="0">
                  <a:pos x="599" y="944"/>
                </a:cxn>
                <a:cxn ang="0">
                  <a:pos x="675" y="837"/>
                </a:cxn>
                <a:cxn ang="0">
                  <a:pos x="716" y="717"/>
                </a:cxn>
                <a:cxn ang="0">
                  <a:pos x="722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6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6" y="555"/>
                </a:cxn>
                <a:cxn ang="0">
                  <a:pos x="142" y="673"/>
                </a:cxn>
                <a:cxn ang="0">
                  <a:pos x="107" y="804"/>
                </a:cxn>
                <a:cxn ang="0">
                  <a:pos x="115" y="922"/>
                </a:cxn>
                <a:cxn ang="0">
                  <a:pos x="162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3"/>
                </a:cxn>
                <a:cxn ang="0">
                  <a:pos x="617" y="20"/>
                </a:cxn>
                <a:cxn ang="0">
                  <a:pos x="613" y="37"/>
                </a:cxn>
                <a:cxn ang="0">
                  <a:pos x="618" y="404"/>
                </a:cxn>
                <a:cxn ang="0">
                  <a:pos x="722" y="456"/>
                </a:cxn>
                <a:cxn ang="0">
                  <a:pos x="789" y="527"/>
                </a:cxn>
                <a:cxn ang="0">
                  <a:pos x="823" y="612"/>
                </a:cxn>
                <a:cxn ang="0">
                  <a:pos x="824" y="720"/>
                </a:cxn>
                <a:cxn ang="0">
                  <a:pos x="759" y="870"/>
                </a:cxn>
                <a:cxn ang="0">
                  <a:pos x="635" y="995"/>
                </a:cxn>
                <a:cxn ang="0">
                  <a:pos x="470" y="1075"/>
                </a:cxn>
                <a:cxn ang="0">
                  <a:pos x="286" y="1324"/>
                </a:cxn>
                <a:cxn ang="0">
                  <a:pos x="275" y="1371"/>
                </a:cxn>
                <a:cxn ang="0">
                  <a:pos x="265" y="1391"/>
                </a:cxn>
                <a:cxn ang="0">
                  <a:pos x="256" y="1393"/>
                </a:cxn>
                <a:cxn ang="0">
                  <a:pos x="245" y="1393"/>
                </a:cxn>
                <a:cxn ang="0">
                  <a:pos x="237" y="1389"/>
                </a:cxn>
                <a:cxn ang="0">
                  <a:pos x="233" y="1376"/>
                </a:cxn>
                <a:cxn ang="0">
                  <a:pos x="241" y="1343"/>
                </a:cxn>
                <a:cxn ang="0">
                  <a:pos x="260" y="1270"/>
                </a:cxn>
                <a:cxn ang="0">
                  <a:pos x="291" y="1143"/>
                </a:cxn>
                <a:cxn ang="0">
                  <a:pos x="207" y="1078"/>
                </a:cxn>
                <a:cxn ang="0">
                  <a:pos x="94" y="1018"/>
                </a:cxn>
                <a:cxn ang="0">
                  <a:pos x="24" y="927"/>
                </a:cxn>
                <a:cxn ang="0">
                  <a:pos x="0" y="815"/>
                </a:cxn>
                <a:cxn ang="0">
                  <a:pos x="41" y="661"/>
                </a:cxn>
                <a:cxn ang="0">
                  <a:pos x="148" y="526"/>
                </a:cxn>
                <a:cxn ang="0">
                  <a:pos x="303" y="429"/>
                </a:cxn>
                <a:cxn ang="0">
                  <a:pos x="483" y="388"/>
                </a:cxn>
                <a:cxn ang="0">
                  <a:pos x="584" y="7"/>
                </a:cxn>
              </a:cxnLst>
              <a:rect l="0" t="0" r="r" b="b"/>
              <a:pathLst>
                <a:path w="828" h="1393">
                  <a:moveTo>
                    <a:pt x="516" y="423"/>
                  </a:moveTo>
                  <a:lnTo>
                    <a:pt x="516" y="423"/>
                  </a:lnTo>
                  <a:lnTo>
                    <a:pt x="353" y="1061"/>
                  </a:lnTo>
                  <a:lnTo>
                    <a:pt x="403" y="1054"/>
                  </a:lnTo>
                  <a:lnTo>
                    <a:pt x="448" y="1041"/>
                  </a:lnTo>
                  <a:lnTo>
                    <a:pt x="491" y="1024"/>
                  </a:lnTo>
                  <a:lnTo>
                    <a:pt x="530" y="1001"/>
                  </a:lnTo>
                  <a:lnTo>
                    <a:pt x="567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5" y="837"/>
                  </a:lnTo>
                  <a:lnTo>
                    <a:pt x="692" y="797"/>
                  </a:lnTo>
                  <a:lnTo>
                    <a:pt x="707" y="758"/>
                  </a:lnTo>
                  <a:lnTo>
                    <a:pt x="716" y="717"/>
                  </a:lnTo>
                  <a:lnTo>
                    <a:pt x="723" y="677"/>
                  </a:lnTo>
                  <a:lnTo>
                    <a:pt x="724" y="637"/>
                  </a:lnTo>
                  <a:lnTo>
                    <a:pt x="722" y="599"/>
                  </a:lnTo>
                  <a:lnTo>
                    <a:pt x="715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1" y="426"/>
                  </a:lnTo>
                  <a:lnTo>
                    <a:pt x="516" y="423"/>
                  </a:lnTo>
                  <a:lnTo>
                    <a:pt x="516" y="423"/>
                  </a:lnTo>
                  <a:lnTo>
                    <a:pt x="516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7" y="491"/>
                  </a:lnTo>
                  <a:lnTo>
                    <a:pt x="249" y="522"/>
                  </a:lnTo>
                  <a:lnTo>
                    <a:pt x="216" y="555"/>
                  </a:lnTo>
                  <a:lnTo>
                    <a:pt x="187" y="592"/>
                  </a:lnTo>
                  <a:lnTo>
                    <a:pt x="162" y="632"/>
                  </a:lnTo>
                  <a:lnTo>
                    <a:pt x="142" y="673"/>
                  </a:lnTo>
                  <a:lnTo>
                    <a:pt x="125" y="717"/>
                  </a:lnTo>
                  <a:lnTo>
                    <a:pt x="115" y="760"/>
                  </a:lnTo>
                  <a:lnTo>
                    <a:pt x="107" y="804"/>
                  </a:lnTo>
                  <a:lnTo>
                    <a:pt x="105" y="846"/>
                  </a:lnTo>
                  <a:lnTo>
                    <a:pt x="108" y="886"/>
                  </a:lnTo>
                  <a:lnTo>
                    <a:pt x="115" y="922"/>
                  </a:lnTo>
                  <a:lnTo>
                    <a:pt x="127" y="952"/>
                  </a:lnTo>
                  <a:lnTo>
                    <a:pt x="143" y="977"/>
                  </a:lnTo>
                  <a:lnTo>
                    <a:pt x="162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60" y="1053"/>
                  </a:lnTo>
                  <a:lnTo>
                    <a:pt x="287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7" y="20"/>
                  </a:lnTo>
                  <a:lnTo>
                    <a:pt x="614" y="33"/>
                  </a:lnTo>
                  <a:lnTo>
                    <a:pt x="613" y="37"/>
                  </a:lnTo>
                  <a:lnTo>
                    <a:pt x="613" y="37"/>
                  </a:lnTo>
                  <a:lnTo>
                    <a:pt x="526" y="388"/>
                  </a:lnTo>
                  <a:lnTo>
                    <a:pt x="574" y="395"/>
                  </a:lnTo>
                  <a:lnTo>
                    <a:pt x="618" y="404"/>
                  </a:lnTo>
                  <a:lnTo>
                    <a:pt x="657" y="419"/>
                  </a:lnTo>
                  <a:lnTo>
                    <a:pt x="691" y="436"/>
                  </a:lnTo>
                  <a:lnTo>
                    <a:pt x="722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9" y="527"/>
                  </a:lnTo>
                  <a:lnTo>
                    <a:pt x="804" y="555"/>
                  </a:lnTo>
                  <a:lnTo>
                    <a:pt x="814" y="583"/>
                  </a:lnTo>
                  <a:lnTo>
                    <a:pt x="823" y="612"/>
                  </a:lnTo>
                  <a:lnTo>
                    <a:pt x="827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3" y="958"/>
                  </a:lnTo>
                  <a:lnTo>
                    <a:pt x="635" y="995"/>
                  </a:lnTo>
                  <a:lnTo>
                    <a:pt x="584" y="1028"/>
                  </a:lnTo>
                  <a:lnTo>
                    <a:pt x="528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5" y="1095"/>
                  </a:lnTo>
                  <a:lnTo>
                    <a:pt x="286" y="1324"/>
                  </a:lnTo>
                  <a:lnTo>
                    <a:pt x="283" y="1339"/>
                  </a:lnTo>
                  <a:lnTo>
                    <a:pt x="279" y="1356"/>
                  </a:lnTo>
                  <a:lnTo>
                    <a:pt x="275" y="1371"/>
                  </a:lnTo>
                  <a:lnTo>
                    <a:pt x="271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3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40" y="1391"/>
                  </a:lnTo>
                  <a:lnTo>
                    <a:pt x="237" y="1389"/>
                  </a:lnTo>
                  <a:lnTo>
                    <a:pt x="236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7" y="1322"/>
                  </a:lnTo>
                  <a:lnTo>
                    <a:pt x="253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7" y="1078"/>
                  </a:lnTo>
                  <a:lnTo>
                    <a:pt x="166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19" y="710"/>
                  </a:lnTo>
                  <a:lnTo>
                    <a:pt x="41" y="661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8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6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08" y="2726"/>
              <a:ext cx="1054" cy="362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2"/>
                </a:cxn>
                <a:cxn ang="0">
                  <a:pos x="1046" y="124"/>
                </a:cxn>
                <a:cxn ang="0">
                  <a:pos x="1023" y="195"/>
                </a:cxn>
                <a:cxn ang="0">
                  <a:pos x="985" y="260"/>
                </a:cxn>
                <a:cxn ang="0">
                  <a:pos x="933" y="313"/>
                </a:cxn>
                <a:cxn ang="0">
                  <a:pos x="868" y="349"/>
                </a:cxn>
                <a:cxn ang="0">
                  <a:pos x="789" y="362"/>
                </a:cxn>
                <a:cxn ang="0">
                  <a:pos x="712" y="350"/>
                </a:cxn>
                <a:cxn ang="0">
                  <a:pos x="642" y="317"/>
                </a:cxn>
                <a:cxn ang="0">
                  <a:pos x="579" y="272"/>
                </a:cxn>
                <a:cxn ang="0">
                  <a:pos x="518" y="220"/>
                </a:cxn>
                <a:cxn ang="0">
                  <a:pos x="460" y="171"/>
                </a:cxn>
                <a:cxn ang="0">
                  <a:pos x="401" y="129"/>
                </a:cxn>
                <a:cxn ang="0">
                  <a:pos x="336" y="97"/>
                </a:cxn>
                <a:cxn ang="0">
                  <a:pos x="265" y="87"/>
                </a:cxn>
                <a:cxn ang="0">
                  <a:pos x="217" y="92"/>
                </a:cxn>
                <a:cxn ang="0">
                  <a:pos x="167" y="110"/>
                </a:cxn>
                <a:cxn ang="0">
                  <a:pos x="121" y="142"/>
                </a:cxn>
                <a:cxn ang="0">
                  <a:pos x="83" y="187"/>
                </a:cxn>
                <a:cxn ang="0">
                  <a:pos x="56" y="248"/>
                </a:cxn>
                <a:cxn ang="0">
                  <a:pos x="46" y="325"/>
                </a:cxn>
                <a:cxn ang="0">
                  <a:pos x="42" y="339"/>
                </a:cxn>
                <a:cxn ang="0">
                  <a:pos x="32" y="358"/>
                </a:cxn>
                <a:cxn ang="0">
                  <a:pos x="20" y="362"/>
                </a:cxn>
                <a:cxn ang="0">
                  <a:pos x="13" y="358"/>
                </a:cxn>
                <a:cxn ang="0">
                  <a:pos x="4" y="343"/>
                </a:cxn>
                <a:cxn ang="0">
                  <a:pos x="0" y="310"/>
                </a:cxn>
                <a:cxn ang="0">
                  <a:pos x="8" y="239"/>
                </a:cxn>
                <a:cxn ang="0">
                  <a:pos x="31" y="169"/>
                </a:cxn>
                <a:cxn ang="0">
                  <a:pos x="69" y="104"/>
                </a:cxn>
                <a:cxn ang="0">
                  <a:pos x="121" y="49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5"/>
                </a:cxn>
                <a:cxn ang="0">
                  <a:pos x="474" y="90"/>
                </a:cxn>
                <a:cxn ang="0">
                  <a:pos x="536" y="142"/>
                </a:cxn>
                <a:cxn ang="0">
                  <a:pos x="593" y="192"/>
                </a:cxn>
                <a:cxn ang="0">
                  <a:pos x="654" y="235"/>
                </a:cxn>
                <a:cxn ang="0">
                  <a:pos x="719" y="265"/>
                </a:cxn>
                <a:cxn ang="0">
                  <a:pos x="789" y="276"/>
                </a:cxn>
                <a:cxn ang="0">
                  <a:pos x="853" y="267"/>
                </a:cxn>
                <a:cxn ang="0">
                  <a:pos x="911" y="236"/>
                </a:cxn>
                <a:cxn ang="0">
                  <a:pos x="960" y="188"/>
                </a:cxn>
                <a:cxn ang="0">
                  <a:pos x="993" y="124"/>
                </a:cxn>
                <a:cxn ang="0">
                  <a:pos x="1009" y="41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62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2"/>
                  </a:lnTo>
                  <a:lnTo>
                    <a:pt x="1054" y="52"/>
                  </a:lnTo>
                  <a:lnTo>
                    <a:pt x="1052" y="88"/>
                  </a:lnTo>
                  <a:lnTo>
                    <a:pt x="1046" y="124"/>
                  </a:lnTo>
                  <a:lnTo>
                    <a:pt x="1036" y="161"/>
                  </a:lnTo>
                  <a:lnTo>
                    <a:pt x="1023" y="195"/>
                  </a:lnTo>
                  <a:lnTo>
                    <a:pt x="1005" y="228"/>
                  </a:lnTo>
                  <a:lnTo>
                    <a:pt x="985" y="260"/>
                  </a:lnTo>
                  <a:lnTo>
                    <a:pt x="961" y="288"/>
                  </a:lnTo>
                  <a:lnTo>
                    <a:pt x="933" y="313"/>
                  </a:lnTo>
                  <a:lnTo>
                    <a:pt x="902" y="333"/>
                  </a:lnTo>
                  <a:lnTo>
                    <a:pt x="868" y="349"/>
                  </a:lnTo>
                  <a:lnTo>
                    <a:pt x="830" y="358"/>
                  </a:lnTo>
                  <a:lnTo>
                    <a:pt x="789" y="362"/>
                  </a:lnTo>
                  <a:lnTo>
                    <a:pt x="748" y="358"/>
                  </a:lnTo>
                  <a:lnTo>
                    <a:pt x="712" y="350"/>
                  </a:lnTo>
                  <a:lnTo>
                    <a:pt x="676" y="335"/>
                  </a:lnTo>
                  <a:lnTo>
                    <a:pt x="642" y="317"/>
                  </a:lnTo>
                  <a:lnTo>
                    <a:pt x="610" y="296"/>
                  </a:lnTo>
                  <a:lnTo>
                    <a:pt x="579" y="272"/>
                  </a:lnTo>
                  <a:lnTo>
                    <a:pt x="548" y="247"/>
                  </a:lnTo>
                  <a:lnTo>
                    <a:pt x="518" y="220"/>
                  </a:lnTo>
                  <a:lnTo>
                    <a:pt x="490" y="195"/>
                  </a:lnTo>
                  <a:lnTo>
                    <a:pt x="460" y="171"/>
                  </a:lnTo>
                  <a:lnTo>
                    <a:pt x="431" y="149"/>
                  </a:lnTo>
                  <a:lnTo>
                    <a:pt x="401" y="129"/>
                  </a:lnTo>
                  <a:lnTo>
                    <a:pt x="369" y="112"/>
                  </a:lnTo>
                  <a:lnTo>
                    <a:pt x="336" y="97"/>
                  </a:lnTo>
                  <a:lnTo>
                    <a:pt x="301" y="89"/>
                  </a:lnTo>
                  <a:lnTo>
                    <a:pt x="265" y="87"/>
                  </a:lnTo>
                  <a:lnTo>
                    <a:pt x="241" y="88"/>
                  </a:lnTo>
                  <a:lnTo>
                    <a:pt x="217" y="92"/>
                  </a:lnTo>
                  <a:lnTo>
                    <a:pt x="191" y="100"/>
                  </a:lnTo>
                  <a:lnTo>
                    <a:pt x="167" y="110"/>
                  </a:lnTo>
                  <a:lnTo>
                    <a:pt x="143" y="124"/>
                  </a:lnTo>
                  <a:lnTo>
                    <a:pt x="121" y="142"/>
                  </a:lnTo>
                  <a:lnTo>
                    <a:pt x="101" y="162"/>
                  </a:lnTo>
                  <a:lnTo>
                    <a:pt x="83" y="187"/>
                  </a:lnTo>
                  <a:lnTo>
                    <a:pt x="69" y="216"/>
                  </a:lnTo>
                  <a:lnTo>
                    <a:pt x="56" y="248"/>
                  </a:lnTo>
                  <a:lnTo>
                    <a:pt x="48" y="285"/>
                  </a:lnTo>
                  <a:lnTo>
                    <a:pt x="46" y="325"/>
                  </a:lnTo>
                  <a:lnTo>
                    <a:pt x="44" y="330"/>
                  </a:lnTo>
                  <a:lnTo>
                    <a:pt x="42" y="339"/>
                  </a:lnTo>
                  <a:lnTo>
                    <a:pt x="38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8" y="353"/>
                  </a:lnTo>
                  <a:lnTo>
                    <a:pt x="4" y="343"/>
                  </a:lnTo>
                  <a:lnTo>
                    <a:pt x="1" y="329"/>
                  </a:lnTo>
                  <a:lnTo>
                    <a:pt x="0" y="310"/>
                  </a:lnTo>
                  <a:lnTo>
                    <a:pt x="3" y="275"/>
                  </a:lnTo>
                  <a:lnTo>
                    <a:pt x="8" y="239"/>
                  </a:lnTo>
                  <a:lnTo>
                    <a:pt x="17" y="203"/>
                  </a:lnTo>
                  <a:lnTo>
                    <a:pt x="31" y="169"/>
                  </a:lnTo>
                  <a:lnTo>
                    <a:pt x="48" y="134"/>
                  </a:lnTo>
                  <a:lnTo>
                    <a:pt x="69" y="104"/>
                  </a:lnTo>
                  <a:lnTo>
                    <a:pt x="93" y="75"/>
                  </a:lnTo>
                  <a:lnTo>
                    <a:pt x="121" y="49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5"/>
                  </a:lnTo>
                  <a:lnTo>
                    <a:pt x="443" y="67"/>
                  </a:lnTo>
                  <a:lnTo>
                    <a:pt x="474" y="90"/>
                  </a:lnTo>
                  <a:lnTo>
                    <a:pt x="505" y="116"/>
                  </a:lnTo>
                  <a:lnTo>
                    <a:pt x="536" y="142"/>
                  </a:lnTo>
                  <a:lnTo>
                    <a:pt x="565" y="167"/>
                  </a:lnTo>
                  <a:lnTo>
                    <a:pt x="593" y="192"/>
                  </a:lnTo>
                  <a:lnTo>
                    <a:pt x="623" y="215"/>
                  </a:lnTo>
                  <a:lnTo>
                    <a:pt x="654" y="235"/>
                  </a:lnTo>
                  <a:lnTo>
                    <a:pt x="685" y="252"/>
                  </a:lnTo>
                  <a:lnTo>
                    <a:pt x="719" y="265"/>
                  </a:lnTo>
                  <a:lnTo>
                    <a:pt x="752" y="273"/>
                  </a:lnTo>
                  <a:lnTo>
                    <a:pt x="789" y="276"/>
                  </a:lnTo>
                  <a:lnTo>
                    <a:pt x="821" y="273"/>
                  </a:lnTo>
                  <a:lnTo>
                    <a:pt x="853" y="267"/>
                  </a:lnTo>
                  <a:lnTo>
                    <a:pt x="883" y="253"/>
                  </a:lnTo>
                  <a:lnTo>
                    <a:pt x="911" y="236"/>
                  </a:lnTo>
                  <a:lnTo>
                    <a:pt x="937" y="215"/>
                  </a:lnTo>
                  <a:lnTo>
                    <a:pt x="960" y="188"/>
                  </a:lnTo>
                  <a:lnTo>
                    <a:pt x="978" y="158"/>
                  </a:lnTo>
                  <a:lnTo>
                    <a:pt x="993" y="124"/>
                  </a:lnTo>
                  <a:lnTo>
                    <a:pt x="1004" y="85"/>
                  </a:lnTo>
                  <a:lnTo>
                    <a:pt x="1009" y="41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3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811" y="3214"/>
              <a:ext cx="1048" cy="360"/>
            </a:xfrm>
            <a:custGeom>
              <a:avLst/>
              <a:gdLst/>
              <a:ahLst/>
              <a:cxnLst>
                <a:cxn ang="0">
                  <a:pos x="52" y="299"/>
                </a:cxn>
                <a:cxn ang="0">
                  <a:pos x="994" y="299"/>
                </a:cxn>
                <a:cxn ang="0">
                  <a:pos x="1006" y="299"/>
                </a:cxn>
                <a:cxn ang="0">
                  <a:pos x="1018" y="300"/>
                </a:cxn>
                <a:cxn ang="0">
                  <a:pos x="1031" y="303"/>
                </a:cxn>
                <a:cxn ang="0">
                  <a:pos x="1040" y="308"/>
                </a:cxn>
                <a:cxn ang="0">
                  <a:pos x="1045" y="318"/>
                </a:cxn>
                <a:cxn ang="0">
                  <a:pos x="1048" y="331"/>
                </a:cxn>
                <a:cxn ang="0">
                  <a:pos x="1045" y="343"/>
                </a:cxn>
                <a:cxn ang="0">
                  <a:pos x="1040" y="352"/>
                </a:cxn>
                <a:cxn ang="0">
                  <a:pos x="1031" y="356"/>
                </a:cxn>
                <a:cxn ang="0">
                  <a:pos x="1020" y="359"/>
                </a:cxn>
                <a:cxn ang="0">
                  <a:pos x="1008" y="360"/>
                </a:cxn>
                <a:cxn ang="0">
                  <a:pos x="996" y="360"/>
                </a:cxn>
                <a:cxn ang="0">
                  <a:pos x="52" y="360"/>
                </a:cxn>
                <a:cxn ang="0">
                  <a:pos x="40" y="360"/>
                </a:cxn>
                <a:cxn ang="0">
                  <a:pos x="28" y="359"/>
                </a:cxn>
                <a:cxn ang="0">
                  <a:pos x="17" y="356"/>
                </a:cxn>
                <a:cxn ang="0">
                  <a:pos x="9" y="352"/>
                </a:cxn>
                <a:cxn ang="0">
                  <a:pos x="2" y="343"/>
                </a:cxn>
                <a:cxn ang="0">
                  <a:pos x="0" y="331"/>
                </a:cxn>
                <a:cxn ang="0">
                  <a:pos x="2" y="318"/>
                </a:cxn>
                <a:cxn ang="0">
                  <a:pos x="9" y="308"/>
                </a:cxn>
                <a:cxn ang="0">
                  <a:pos x="17" y="303"/>
                </a:cxn>
                <a:cxn ang="0">
                  <a:pos x="28" y="300"/>
                </a:cxn>
                <a:cxn ang="0">
                  <a:pos x="40" y="299"/>
                </a:cxn>
                <a:cxn ang="0">
                  <a:pos x="52" y="299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0"/>
                </a:cxn>
                <a:cxn ang="0">
                  <a:pos x="1031" y="2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29"/>
                </a:cxn>
                <a:cxn ang="0">
                  <a:pos x="1045" y="42"/>
                </a:cxn>
                <a:cxn ang="0">
                  <a:pos x="1040" y="50"/>
                </a:cxn>
                <a:cxn ang="0">
                  <a:pos x="1031" y="57"/>
                </a:cxn>
                <a:cxn ang="0">
                  <a:pos x="1018" y="59"/>
                </a:cxn>
                <a:cxn ang="0">
                  <a:pos x="1006" y="59"/>
                </a:cxn>
                <a:cxn ang="0">
                  <a:pos x="994" y="61"/>
                </a:cxn>
                <a:cxn ang="0">
                  <a:pos x="52" y="61"/>
                </a:cxn>
                <a:cxn ang="0">
                  <a:pos x="40" y="59"/>
                </a:cxn>
                <a:cxn ang="0">
                  <a:pos x="28" y="59"/>
                </a:cxn>
                <a:cxn ang="0">
                  <a:pos x="17" y="57"/>
                </a:cxn>
                <a:cxn ang="0">
                  <a:pos x="9" y="50"/>
                </a:cxn>
                <a:cxn ang="0">
                  <a:pos x="2" y="42"/>
                </a:cxn>
                <a:cxn ang="0">
                  <a:pos x="0" y="29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8" y="0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60">
                  <a:moveTo>
                    <a:pt x="52" y="299"/>
                  </a:moveTo>
                  <a:lnTo>
                    <a:pt x="994" y="299"/>
                  </a:lnTo>
                  <a:lnTo>
                    <a:pt x="1006" y="299"/>
                  </a:lnTo>
                  <a:lnTo>
                    <a:pt x="1018" y="300"/>
                  </a:lnTo>
                  <a:lnTo>
                    <a:pt x="1031" y="303"/>
                  </a:lnTo>
                  <a:lnTo>
                    <a:pt x="1040" y="308"/>
                  </a:lnTo>
                  <a:lnTo>
                    <a:pt x="1045" y="318"/>
                  </a:lnTo>
                  <a:lnTo>
                    <a:pt x="1048" y="331"/>
                  </a:lnTo>
                  <a:lnTo>
                    <a:pt x="1045" y="343"/>
                  </a:lnTo>
                  <a:lnTo>
                    <a:pt x="1040" y="352"/>
                  </a:lnTo>
                  <a:lnTo>
                    <a:pt x="1031" y="356"/>
                  </a:lnTo>
                  <a:lnTo>
                    <a:pt x="1020" y="359"/>
                  </a:lnTo>
                  <a:lnTo>
                    <a:pt x="1008" y="360"/>
                  </a:lnTo>
                  <a:lnTo>
                    <a:pt x="996" y="360"/>
                  </a:lnTo>
                  <a:lnTo>
                    <a:pt x="52" y="360"/>
                  </a:lnTo>
                  <a:lnTo>
                    <a:pt x="40" y="360"/>
                  </a:lnTo>
                  <a:lnTo>
                    <a:pt x="28" y="359"/>
                  </a:lnTo>
                  <a:lnTo>
                    <a:pt x="17" y="356"/>
                  </a:lnTo>
                  <a:lnTo>
                    <a:pt x="9" y="352"/>
                  </a:lnTo>
                  <a:lnTo>
                    <a:pt x="2" y="343"/>
                  </a:lnTo>
                  <a:lnTo>
                    <a:pt x="0" y="331"/>
                  </a:lnTo>
                  <a:lnTo>
                    <a:pt x="2" y="318"/>
                  </a:lnTo>
                  <a:lnTo>
                    <a:pt x="9" y="308"/>
                  </a:lnTo>
                  <a:lnTo>
                    <a:pt x="17" y="303"/>
                  </a:lnTo>
                  <a:lnTo>
                    <a:pt x="28" y="300"/>
                  </a:lnTo>
                  <a:lnTo>
                    <a:pt x="40" y="299"/>
                  </a:lnTo>
                  <a:lnTo>
                    <a:pt x="52" y="299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0"/>
                  </a:lnTo>
                  <a:lnTo>
                    <a:pt x="1031" y="2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29"/>
                  </a:lnTo>
                  <a:lnTo>
                    <a:pt x="1045" y="42"/>
                  </a:lnTo>
                  <a:lnTo>
                    <a:pt x="1040" y="50"/>
                  </a:lnTo>
                  <a:lnTo>
                    <a:pt x="1031" y="57"/>
                  </a:lnTo>
                  <a:lnTo>
                    <a:pt x="1018" y="59"/>
                  </a:lnTo>
                  <a:lnTo>
                    <a:pt x="1006" y="59"/>
                  </a:lnTo>
                  <a:lnTo>
                    <a:pt x="994" y="61"/>
                  </a:lnTo>
                  <a:lnTo>
                    <a:pt x="52" y="61"/>
                  </a:lnTo>
                  <a:lnTo>
                    <a:pt x="40" y="59"/>
                  </a:lnTo>
                  <a:lnTo>
                    <a:pt x="28" y="59"/>
                  </a:lnTo>
                  <a:lnTo>
                    <a:pt x="17" y="57"/>
                  </a:lnTo>
                  <a:lnTo>
                    <a:pt x="9" y="50"/>
                  </a:lnTo>
                  <a:lnTo>
                    <a:pt x="2" y="42"/>
                  </a:lnTo>
                  <a:lnTo>
                    <a:pt x="0" y="29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3454" y="2631"/>
              <a:ext cx="828" cy="1393"/>
            </a:xfrm>
            <a:custGeom>
              <a:avLst/>
              <a:gdLst/>
              <a:ahLst/>
              <a:cxnLst>
                <a:cxn ang="0">
                  <a:pos x="353" y="1061"/>
                </a:cxn>
                <a:cxn ang="0">
                  <a:pos x="490" y="1024"/>
                </a:cxn>
                <a:cxn ang="0">
                  <a:pos x="599" y="944"/>
                </a:cxn>
                <a:cxn ang="0">
                  <a:pos x="674" y="837"/>
                </a:cxn>
                <a:cxn ang="0">
                  <a:pos x="716" y="717"/>
                </a:cxn>
                <a:cxn ang="0">
                  <a:pos x="721" y="599"/>
                </a:cxn>
                <a:cxn ang="0">
                  <a:pos x="685" y="505"/>
                </a:cxn>
                <a:cxn ang="0">
                  <a:pos x="614" y="446"/>
                </a:cxn>
                <a:cxn ang="0">
                  <a:pos x="515" y="423"/>
                </a:cxn>
                <a:cxn ang="0">
                  <a:pos x="474" y="423"/>
                </a:cxn>
                <a:cxn ang="0">
                  <a:pos x="327" y="466"/>
                </a:cxn>
                <a:cxn ang="0">
                  <a:pos x="215" y="555"/>
                </a:cxn>
                <a:cxn ang="0">
                  <a:pos x="141" y="673"/>
                </a:cxn>
                <a:cxn ang="0">
                  <a:pos x="106" y="804"/>
                </a:cxn>
                <a:cxn ang="0">
                  <a:pos x="114" y="922"/>
                </a:cxn>
                <a:cxn ang="0">
                  <a:pos x="161" y="1000"/>
                </a:cxn>
                <a:cxn ang="0">
                  <a:pos x="233" y="1045"/>
                </a:cxn>
                <a:cxn ang="0">
                  <a:pos x="312" y="1061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3"/>
                </a:cxn>
                <a:cxn ang="0">
                  <a:pos x="616" y="20"/>
                </a:cxn>
                <a:cxn ang="0">
                  <a:pos x="526" y="388"/>
                </a:cxn>
                <a:cxn ang="0">
                  <a:pos x="655" y="419"/>
                </a:cxn>
                <a:cxn ang="0">
                  <a:pos x="747" y="477"/>
                </a:cxn>
                <a:cxn ang="0">
                  <a:pos x="802" y="555"/>
                </a:cxn>
                <a:cxn ang="0">
                  <a:pos x="826" y="640"/>
                </a:cxn>
                <a:cxn ang="0">
                  <a:pos x="810" y="772"/>
                </a:cxn>
                <a:cxn ang="0">
                  <a:pos x="724" y="915"/>
                </a:cxn>
                <a:cxn ang="0">
                  <a:pos x="583" y="1028"/>
                </a:cxn>
                <a:cxn ang="0">
                  <a:pos x="408" y="1089"/>
                </a:cxn>
                <a:cxn ang="0">
                  <a:pos x="281" y="1339"/>
                </a:cxn>
                <a:cxn ang="0">
                  <a:pos x="270" y="1383"/>
                </a:cxn>
                <a:cxn ang="0">
                  <a:pos x="262" y="1392"/>
                </a:cxn>
                <a:cxn ang="0">
                  <a:pos x="250" y="1393"/>
                </a:cxn>
                <a:cxn ang="0">
                  <a:pos x="242" y="1392"/>
                </a:cxn>
                <a:cxn ang="0">
                  <a:pos x="234" y="1385"/>
                </a:cxn>
                <a:cxn ang="0">
                  <a:pos x="234" y="1371"/>
                </a:cxn>
                <a:cxn ang="0">
                  <a:pos x="246" y="1322"/>
                </a:cxn>
                <a:cxn ang="0">
                  <a:pos x="268" y="1240"/>
                </a:cxn>
                <a:cxn ang="0">
                  <a:pos x="303" y="1095"/>
                </a:cxn>
                <a:cxn ang="0">
                  <a:pos x="164" y="1063"/>
                </a:cxn>
                <a:cxn ang="0">
                  <a:pos x="66" y="992"/>
                </a:cxn>
                <a:cxn ang="0">
                  <a:pos x="11" y="891"/>
                </a:cxn>
                <a:cxn ang="0">
                  <a:pos x="5" y="763"/>
                </a:cxn>
                <a:cxn ang="0">
                  <a:pos x="70" y="612"/>
                </a:cxn>
                <a:cxn ang="0">
                  <a:pos x="195" y="489"/>
                </a:cxn>
                <a:cxn ang="0">
                  <a:pos x="361" y="408"/>
                </a:cxn>
                <a:cxn ang="0">
                  <a:pos x="575" y="31"/>
                </a:cxn>
                <a:cxn ang="0">
                  <a:pos x="589" y="1"/>
                </a:cxn>
              </a:cxnLst>
              <a:rect l="0" t="0" r="r" b="b"/>
              <a:pathLst>
                <a:path w="828" h="1393">
                  <a:moveTo>
                    <a:pt x="515" y="423"/>
                  </a:moveTo>
                  <a:lnTo>
                    <a:pt x="515" y="423"/>
                  </a:lnTo>
                  <a:lnTo>
                    <a:pt x="353" y="1061"/>
                  </a:lnTo>
                  <a:lnTo>
                    <a:pt x="401" y="1054"/>
                  </a:lnTo>
                  <a:lnTo>
                    <a:pt x="448" y="1041"/>
                  </a:lnTo>
                  <a:lnTo>
                    <a:pt x="490" y="1024"/>
                  </a:lnTo>
                  <a:lnTo>
                    <a:pt x="530" y="1001"/>
                  </a:lnTo>
                  <a:lnTo>
                    <a:pt x="565" y="973"/>
                  </a:lnTo>
                  <a:lnTo>
                    <a:pt x="599" y="944"/>
                  </a:lnTo>
                  <a:lnTo>
                    <a:pt x="627" y="910"/>
                  </a:lnTo>
                  <a:lnTo>
                    <a:pt x="653" y="874"/>
                  </a:lnTo>
                  <a:lnTo>
                    <a:pt x="674" y="837"/>
                  </a:lnTo>
                  <a:lnTo>
                    <a:pt x="692" y="797"/>
                  </a:lnTo>
                  <a:lnTo>
                    <a:pt x="705" y="758"/>
                  </a:lnTo>
                  <a:lnTo>
                    <a:pt x="716" y="717"/>
                  </a:lnTo>
                  <a:lnTo>
                    <a:pt x="721" y="677"/>
                  </a:lnTo>
                  <a:lnTo>
                    <a:pt x="724" y="637"/>
                  </a:lnTo>
                  <a:lnTo>
                    <a:pt x="721" y="599"/>
                  </a:lnTo>
                  <a:lnTo>
                    <a:pt x="713" y="563"/>
                  </a:lnTo>
                  <a:lnTo>
                    <a:pt x="701" y="532"/>
                  </a:lnTo>
                  <a:lnTo>
                    <a:pt x="685" y="505"/>
                  </a:lnTo>
                  <a:lnTo>
                    <a:pt x="665" y="481"/>
                  </a:lnTo>
                  <a:lnTo>
                    <a:pt x="641" y="462"/>
                  </a:lnTo>
                  <a:lnTo>
                    <a:pt x="614" y="446"/>
                  </a:lnTo>
                  <a:lnTo>
                    <a:pt x="583" y="434"/>
                  </a:lnTo>
                  <a:lnTo>
                    <a:pt x="550" y="426"/>
                  </a:lnTo>
                  <a:lnTo>
                    <a:pt x="515" y="423"/>
                  </a:lnTo>
                  <a:lnTo>
                    <a:pt x="515" y="423"/>
                  </a:lnTo>
                  <a:lnTo>
                    <a:pt x="515" y="423"/>
                  </a:lnTo>
                  <a:close/>
                  <a:moveTo>
                    <a:pt x="474" y="423"/>
                  </a:moveTo>
                  <a:lnTo>
                    <a:pt x="421" y="430"/>
                  </a:lnTo>
                  <a:lnTo>
                    <a:pt x="373" y="445"/>
                  </a:lnTo>
                  <a:lnTo>
                    <a:pt x="327" y="466"/>
                  </a:lnTo>
                  <a:lnTo>
                    <a:pt x="285" y="491"/>
                  </a:lnTo>
                  <a:lnTo>
                    <a:pt x="249" y="522"/>
                  </a:lnTo>
                  <a:lnTo>
                    <a:pt x="215" y="555"/>
                  </a:lnTo>
                  <a:lnTo>
                    <a:pt x="187" y="592"/>
                  </a:lnTo>
                  <a:lnTo>
                    <a:pt x="161" y="632"/>
                  </a:lnTo>
                  <a:lnTo>
                    <a:pt x="141" y="673"/>
                  </a:lnTo>
                  <a:lnTo>
                    <a:pt x="125" y="717"/>
                  </a:lnTo>
                  <a:lnTo>
                    <a:pt x="113" y="760"/>
                  </a:lnTo>
                  <a:lnTo>
                    <a:pt x="106" y="804"/>
                  </a:lnTo>
                  <a:lnTo>
                    <a:pt x="105" y="846"/>
                  </a:lnTo>
                  <a:lnTo>
                    <a:pt x="106" y="886"/>
                  </a:lnTo>
                  <a:lnTo>
                    <a:pt x="114" y="922"/>
                  </a:lnTo>
                  <a:lnTo>
                    <a:pt x="126" y="952"/>
                  </a:lnTo>
                  <a:lnTo>
                    <a:pt x="143" y="977"/>
                  </a:lnTo>
                  <a:lnTo>
                    <a:pt x="161" y="1000"/>
                  </a:lnTo>
                  <a:lnTo>
                    <a:pt x="183" y="1018"/>
                  </a:lnTo>
                  <a:lnTo>
                    <a:pt x="207" y="1033"/>
                  </a:lnTo>
                  <a:lnTo>
                    <a:pt x="233" y="1045"/>
                  </a:lnTo>
                  <a:lnTo>
                    <a:pt x="258" y="1053"/>
                  </a:lnTo>
                  <a:lnTo>
                    <a:pt x="285" y="1058"/>
                  </a:lnTo>
                  <a:lnTo>
                    <a:pt x="312" y="1061"/>
                  </a:lnTo>
                  <a:lnTo>
                    <a:pt x="474" y="42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3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3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16" y="20"/>
                  </a:lnTo>
                  <a:lnTo>
                    <a:pt x="614" y="33"/>
                  </a:lnTo>
                  <a:lnTo>
                    <a:pt x="612" y="37"/>
                  </a:lnTo>
                  <a:lnTo>
                    <a:pt x="526" y="388"/>
                  </a:lnTo>
                  <a:lnTo>
                    <a:pt x="573" y="395"/>
                  </a:lnTo>
                  <a:lnTo>
                    <a:pt x="616" y="404"/>
                  </a:lnTo>
                  <a:lnTo>
                    <a:pt x="655" y="419"/>
                  </a:lnTo>
                  <a:lnTo>
                    <a:pt x="690" y="436"/>
                  </a:lnTo>
                  <a:lnTo>
                    <a:pt x="720" y="456"/>
                  </a:lnTo>
                  <a:lnTo>
                    <a:pt x="747" y="477"/>
                  </a:lnTo>
                  <a:lnTo>
                    <a:pt x="770" y="502"/>
                  </a:lnTo>
                  <a:lnTo>
                    <a:pt x="787" y="527"/>
                  </a:lnTo>
                  <a:lnTo>
                    <a:pt x="802" y="555"/>
                  </a:lnTo>
                  <a:lnTo>
                    <a:pt x="814" y="583"/>
                  </a:lnTo>
                  <a:lnTo>
                    <a:pt x="822" y="612"/>
                  </a:lnTo>
                  <a:lnTo>
                    <a:pt x="826" y="640"/>
                  </a:lnTo>
                  <a:lnTo>
                    <a:pt x="828" y="669"/>
                  </a:lnTo>
                  <a:lnTo>
                    <a:pt x="824" y="720"/>
                  </a:lnTo>
                  <a:lnTo>
                    <a:pt x="810" y="772"/>
                  </a:lnTo>
                  <a:lnTo>
                    <a:pt x="789" y="822"/>
                  </a:lnTo>
                  <a:lnTo>
                    <a:pt x="759" y="870"/>
                  </a:lnTo>
                  <a:lnTo>
                    <a:pt x="724" y="915"/>
                  </a:lnTo>
                  <a:lnTo>
                    <a:pt x="682" y="958"/>
                  </a:lnTo>
                  <a:lnTo>
                    <a:pt x="635" y="995"/>
                  </a:lnTo>
                  <a:lnTo>
                    <a:pt x="583" y="1028"/>
                  </a:lnTo>
                  <a:lnTo>
                    <a:pt x="527" y="1054"/>
                  </a:lnTo>
                  <a:lnTo>
                    <a:pt x="470" y="1075"/>
                  </a:lnTo>
                  <a:lnTo>
                    <a:pt x="408" y="1089"/>
                  </a:lnTo>
                  <a:lnTo>
                    <a:pt x="344" y="1095"/>
                  </a:lnTo>
                  <a:lnTo>
                    <a:pt x="285" y="1324"/>
                  </a:lnTo>
                  <a:lnTo>
                    <a:pt x="281" y="1339"/>
                  </a:lnTo>
                  <a:lnTo>
                    <a:pt x="277" y="1356"/>
                  </a:lnTo>
                  <a:lnTo>
                    <a:pt x="273" y="1371"/>
                  </a:lnTo>
                  <a:lnTo>
                    <a:pt x="270" y="1383"/>
                  </a:lnTo>
                  <a:lnTo>
                    <a:pt x="268" y="1388"/>
                  </a:lnTo>
                  <a:lnTo>
                    <a:pt x="265" y="1391"/>
                  </a:lnTo>
                  <a:lnTo>
                    <a:pt x="262" y="1392"/>
                  </a:lnTo>
                  <a:lnTo>
                    <a:pt x="260" y="1393"/>
                  </a:lnTo>
                  <a:lnTo>
                    <a:pt x="256" y="1393"/>
                  </a:lnTo>
                  <a:lnTo>
                    <a:pt x="250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91"/>
                  </a:lnTo>
                  <a:lnTo>
                    <a:pt x="237" y="1389"/>
                  </a:lnTo>
                  <a:lnTo>
                    <a:pt x="234" y="1385"/>
                  </a:lnTo>
                  <a:lnTo>
                    <a:pt x="234" y="1381"/>
                  </a:lnTo>
                  <a:lnTo>
                    <a:pt x="233" y="1376"/>
                  </a:lnTo>
                  <a:lnTo>
                    <a:pt x="234" y="1371"/>
                  </a:lnTo>
                  <a:lnTo>
                    <a:pt x="237" y="1360"/>
                  </a:lnTo>
                  <a:lnTo>
                    <a:pt x="241" y="1343"/>
                  </a:lnTo>
                  <a:lnTo>
                    <a:pt x="246" y="1322"/>
                  </a:lnTo>
                  <a:lnTo>
                    <a:pt x="252" y="1298"/>
                  </a:lnTo>
                  <a:lnTo>
                    <a:pt x="260" y="1270"/>
                  </a:lnTo>
                  <a:lnTo>
                    <a:pt x="268" y="1240"/>
                  </a:lnTo>
                  <a:lnTo>
                    <a:pt x="280" y="1192"/>
                  </a:lnTo>
                  <a:lnTo>
                    <a:pt x="291" y="1143"/>
                  </a:lnTo>
                  <a:lnTo>
                    <a:pt x="303" y="1095"/>
                  </a:lnTo>
                  <a:lnTo>
                    <a:pt x="253" y="1090"/>
                  </a:lnTo>
                  <a:lnTo>
                    <a:pt x="206" y="1078"/>
                  </a:lnTo>
                  <a:lnTo>
                    <a:pt x="164" y="1063"/>
                  </a:lnTo>
                  <a:lnTo>
                    <a:pt x="128" y="1042"/>
                  </a:lnTo>
                  <a:lnTo>
                    <a:pt x="94" y="1018"/>
                  </a:lnTo>
                  <a:lnTo>
                    <a:pt x="66" y="992"/>
                  </a:lnTo>
                  <a:lnTo>
                    <a:pt x="43" y="962"/>
                  </a:lnTo>
                  <a:lnTo>
                    <a:pt x="24" y="927"/>
                  </a:lnTo>
                  <a:lnTo>
                    <a:pt x="11" y="891"/>
                  </a:lnTo>
                  <a:lnTo>
                    <a:pt x="3" y="854"/>
                  </a:lnTo>
                  <a:lnTo>
                    <a:pt x="0" y="815"/>
                  </a:lnTo>
                  <a:lnTo>
                    <a:pt x="5" y="763"/>
                  </a:lnTo>
                  <a:lnTo>
                    <a:pt x="19" y="710"/>
                  </a:lnTo>
                  <a:lnTo>
                    <a:pt x="40" y="661"/>
                  </a:lnTo>
                  <a:lnTo>
                    <a:pt x="70" y="612"/>
                  </a:lnTo>
                  <a:lnTo>
                    <a:pt x="106" y="567"/>
                  </a:lnTo>
                  <a:lnTo>
                    <a:pt x="148" y="526"/>
                  </a:lnTo>
                  <a:lnTo>
                    <a:pt x="195" y="489"/>
                  </a:lnTo>
                  <a:lnTo>
                    <a:pt x="246" y="456"/>
                  </a:lnTo>
                  <a:lnTo>
                    <a:pt x="303" y="429"/>
                  </a:lnTo>
                  <a:lnTo>
                    <a:pt x="361" y="408"/>
                  </a:lnTo>
                  <a:lnTo>
                    <a:pt x="421" y="395"/>
                  </a:lnTo>
                  <a:lnTo>
                    <a:pt x="483" y="388"/>
                  </a:lnTo>
                  <a:lnTo>
                    <a:pt x="575" y="31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4362" y="3204"/>
              <a:ext cx="340" cy="737"/>
            </a:xfrm>
            <a:custGeom>
              <a:avLst/>
              <a:gdLst/>
              <a:ahLst/>
              <a:cxnLst>
                <a:cxn ang="0">
                  <a:pos x="217" y="257"/>
                </a:cxn>
                <a:cxn ang="0">
                  <a:pos x="264" y="313"/>
                </a:cxn>
                <a:cxn ang="0">
                  <a:pos x="263" y="371"/>
                </a:cxn>
                <a:cxn ang="0">
                  <a:pos x="249" y="408"/>
                </a:cxn>
                <a:cxn ang="0">
                  <a:pos x="226" y="467"/>
                </a:cxn>
                <a:cxn ang="0">
                  <a:pos x="209" y="510"/>
                </a:cxn>
                <a:cxn ang="0">
                  <a:pos x="156" y="645"/>
                </a:cxn>
                <a:cxn ang="0">
                  <a:pos x="158" y="693"/>
                </a:cxn>
                <a:cxn ang="0">
                  <a:pos x="181" y="708"/>
                </a:cxn>
                <a:cxn ang="0">
                  <a:pos x="239" y="682"/>
                </a:cxn>
                <a:cxn ang="0">
                  <a:pos x="288" y="608"/>
                </a:cxn>
                <a:cxn ang="0">
                  <a:pos x="307" y="562"/>
                </a:cxn>
                <a:cxn ang="0">
                  <a:pos x="323" y="557"/>
                </a:cxn>
                <a:cxn ang="0">
                  <a:pos x="331" y="558"/>
                </a:cxn>
                <a:cxn ang="0">
                  <a:pos x="338" y="563"/>
                </a:cxn>
                <a:cxn ang="0">
                  <a:pos x="338" y="578"/>
                </a:cxn>
                <a:cxn ang="0">
                  <a:pos x="319" y="628"/>
                </a:cxn>
                <a:cxn ang="0">
                  <a:pos x="276" y="690"/>
                </a:cxn>
                <a:cxn ang="0">
                  <a:pos x="208" y="734"/>
                </a:cxn>
                <a:cxn ang="0">
                  <a:pos x="124" y="725"/>
                </a:cxn>
                <a:cxn ang="0">
                  <a:pos x="76" y="669"/>
                </a:cxn>
                <a:cxn ang="0">
                  <a:pos x="77" y="612"/>
                </a:cxn>
                <a:cxn ang="0">
                  <a:pos x="151" y="423"/>
                </a:cxn>
                <a:cxn ang="0">
                  <a:pos x="178" y="358"/>
                </a:cxn>
                <a:cxn ang="0">
                  <a:pos x="186" y="324"/>
                </a:cxn>
                <a:cxn ang="0">
                  <a:pos x="182" y="287"/>
                </a:cxn>
                <a:cxn ang="0">
                  <a:pos x="159" y="273"/>
                </a:cxn>
                <a:cxn ang="0">
                  <a:pos x="104" y="297"/>
                </a:cxn>
                <a:cxn ang="0">
                  <a:pos x="54" y="370"/>
                </a:cxn>
                <a:cxn ang="0">
                  <a:pos x="38" y="416"/>
                </a:cxn>
                <a:cxn ang="0">
                  <a:pos x="30" y="424"/>
                </a:cxn>
                <a:cxn ang="0">
                  <a:pos x="18" y="426"/>
                </a:cxn>
                <a:cxn ang="0">
                  <a:pos x="10" y="424"/>
                </a:cxn>
                <a:cxn ang="0">
                  <a:pos x="2" y="418"/>
                </a:cxn>
                <a:cxn ang="0">
                  <a:pos x="2" y="403"/>
                </a:cxn>
                <a:cxn ang="0">
                  <a:pos x="22" y="353"/>
                </a:cxn>
                <a:cxn ang="0">
                  <a:pos x="65" y="291"/>
                </a:cxn>
                <a:cxn ang="0">
                  <a:pos x="135" y="248"/>
                </a:cxn>
                <a:cxn ang="0">
                  <a:pos x="283" y="3"/>
                </a:cxn>
                <a:cxn ang="0">
                  <a:pos x="309" y="31"/>
                </a:cxn>
                <a:cxn ang="0">
                  <a:pos x="298" y="76"/>
                </a:cxn>
                <a:cxn ang="0">
                  <a:pos x="248" y="102"/>
                </a:cxn>
                <a:cxn ang="0">
                  <a:pos x="210" y="83"/>
                </a:cxn>
                <a:cxn ang="0">
                  <a:pos x="208" y="42"/>
                </a:cxn>
                <a:cxn ang="0">
                  <a:pos x="248" y="3"/>
                </a:cxn>
              </a:cxnLst>
              <a:rect l="0" t="0" r="r" b="b"/>
              <a:pathLst>
                <a:path w="340" h="737">
                  <a:moveTo>
                    <a:pt x="165" y="244"/>
                  </a:moveTo>
                  <a:lnTo>
                    <a:pt x="193" y="248"/>
                  </a:lnTo>
                  <a:lnTo>
                    <a:pt x="217" y="257"/>
                  </a:lnTo>
                  <a:lnTo>
                    <a:pt x="239" y="272"/>
                  </a:lnTo>
                  <a:lnTo>
                    <a:pt x="255" y="291"/>
                  </a:lnTo>
                  <a:lnTo>
                    <a:pt x="264" y="313"/>
                  </a:lnTo>
                  <a:lnTo>
                    <a:pt x="268" y="337"/>
                  </a:lnTo>
                  <a:lnTo>
                    <a:pt x="267" y="354"/>
                  </a:lnTo>
                  <a:lnTo>
                    <a:pt x="263" y="371"/>
                  </a:lnTo>
                  <a:lnTo>
                    <a:pt x="260" y="379"/>
                  </a:lnTo>
                  <a:lnTo>
                    <a:pt x="255" y="392"/>
                  </a:lnTo>
                  <a:lnTo>
                    <a:pt x="249" y="408"/>
                  </a:lnTo>
                  <a:lnTo>
                    <a:pt x="241" y="427"/>
                  </a:lnTo>
                  <a:lnTo>
                    <a:pt x="233" y="447"/>
                  </a:lnTo>
                  <a:lnTo>
                    <a:pt x="226" y="467"/>
                  </a:lnTo>
                  <a:lnTo>
                    <a:pt x="218" y="485"/>
                  </a:lnTo>
                  <a:lnTo>
                    <a:pt x="213" y="500"/>
                  </a:lnTo>
                  <a:lnTo>
                    <a:pt x="209" y="510"/>
                  </a:lnTo>
                  <a:lnTo>
                    <a:pt x="171" y="598"/>
                  </a:lnTo>
                  <a:lnTo>
                    <a:pt x="162" y="622"/>
                  </a:lnTo>
                  <a:lnTo>
                    <a:pt x="156" y="645"/>
                  </a:lnTo>
                  <a:lnTo>
                    <a:pt x="154" y="669"/>
                  </a:lnTo>
                  <a:lnTo>
                    <a:pt x="155" y="682"/>
                  </a:lnTo>
                  <a:lnTo>
                    <a:pt x="158" y="693"/>
                  </a:lnTo>
                  <a:lnTo>
                    <a:pt x="162" y="701"/>
                  </a:lnTo>
                  <a:lnTo>
                    <a:pt x="170" y="706"/>
                  </a:lnTo>
                  <a:lnTo>
                    <a:pt x="181" y="708"/>
                  </a:lnTo>
                  <a:lnTo>
                    <a:pt x="201" y="705"/>
                  </a:lnTo>
                  <a:lnTo>
                    <a:pt x="220" y="697"/>
                  </a:lnTo>
                  <a:lnTo>
                    <a:pt x="239" y="682"/>
                  </a:lnTo>
                  <a:lnTo>
                    <a:pt x="257" y="664"/>
                  </a:lnTo>
                  <a:lnTo>
                    <a:pt x="274" y="639"/>
                  </a:lnTo>
                  <a:lnTo>
                    <a:pt x="288" y="608"/>
                  </a:lnTo>
                  <a:lnTo>
                    <a:pt x="300" y="574"/>
                  </a:lnTo>
                  <a:lnTo>
                    <a:pt x="303" y="567"/>
                  </a:lnTo>
                  <a:lnTo>
                    <a:pt x="307" y="562"/>
                  </a:lnTo>
                  <a:lnTo>
                    <a:pt x="313" y="558"/>
                  </a:lnTo>
                  <a:lnTo>
                    <a:pt x="322" y="557"/>
                  </a:lnTo>
                  <a:lnTo>
                    <a:pt x="323" y="557"/>
                  </a:lnTo>
                  <a:lnTo>
                    <a:pt x="326" y="557"/>
                  </a:lnTo>
                  <a:lnTo>
                    <a:pt x="329" y="557"/>
                  </a:lnTo>
                  <a:lnTo>
                    <a:pt x="331" y="558"/>
                  </a:lnTo>
                  <a:lnTo>
                    <a:pt x="334" y="559"/>
                  </a:lnTo>
                  <a:lnTo>
                    <a:pt x="335" y="561"/>
                  </a:lnTo>
                  <a:lnTo>
                    <a:pt x="338" y="563"/>
                  </a:lnTo>
                  <a:lnTo>
                    <a:pt x="340" y="567"/>
                  </a:lnTo>
                  <a:lnTo>
                    <a:pt x="340" y="571"/>
                  </a:lnTo>
                  <a:lnTo>
                    <a:pt x="338" y="578"/>
                  </a:lnTo>
                  <a:lnTo>
                    <a:pt x="335" y="591"/>
                  </a:lnTo>
                  <a:lnTo>
                    <a:pt x="329" y="608"/>
                  </a:lnTo>
                  <a:lnTo>
                    <a:pt x="319" y="628"/>
                  </a:lnTo>
                  <a:lnTo>
                    <a:pt x="309" y="649"/>
                  </a:lnTo>
                  <a:lnTo>
                    <a:pt x="294" y="671"/>
                  </a:lnTo>
                  <a:lnTo>
                    <a:pt x="276" y="690"/>
                  </a:lnTo>
                  <a:lnTo>
                    <a:pt x="256" y="709"/>
                  </a:lnTo>
                  <a:lnTo>
                    <a:pt x="233" y="724"/>
                  </a:lnTo>
                  <a:lnTo>
                    <a:pt x="208" y="734"/>
                  </a:lnTo>
                  <a:lnTo>
                    <a:pt x="179" y="737"/>
                  </a:lnTo>
                  <a:lnTo>
                    <a:pt x="150" y="734"/>
                  </a:lnTo>
                  <a:lnTo>
                    <a:pt x="124" y="725"/>
                  </a:lnTo>
                  <a:lnTo>
                    <a:pt x="103" y="710"/>
                  </a:lnTo>
                  <a:lnTo>
                    <a:pt x="87" y="692"/>
                  </a:lnTo>
                  <a:lnTo>
                    <a:pt x="76" y="669"/>
                  </a:lnTo>
                  <a:lnTo>
                    <a:pt x="72" y="644"/>
                  </a:lnTo>
                  <a:lnTo>
                    <a:pt x="74" y="628"/>
                  </a:lnTo>
                  <a:lnTo>
                    <a:pt x="77" y="612"/>
                  </a:lnTo>
                  <a:lnTo>
                    <a:pt x="82" y="598"/>
                  </a:lnTo>
                  <a:lnTo>
                    <a:pt x="82" y="598"/>
                  </a:lnTo>
                  <a:lnTo>
                    <a:pt x="151" y="423"/>
                  </a:lnTo>
                  <a:lnTo>
                    <a:pt x="163" y="396"/>
                  </a:lnTo>
                  <a:lnTo>
                    <a:pt x="171" y="375"/>
                  </a:lnTo>
                  <a:lnTo>
                    <a:pt x="178" y="358"/>
                  </a:lnTo>
                  <a:lnTo>
                    <a:pt x="182" y="345"/>
                  </a:lnTo>
                  <a:lnTo>
                    <a:pt x="185" y="333"/>
                  </a:lnTo>
                  <a:lnTo>
                    <a:pt x="186" y="324"/>
                  </a:lnTo>
                  <a:lnTo>
                    <a:pt x="186" y="313"/>
                  </a:lnTo>
                  <a:lnTo>
                    <a:pt x="185" y="297"/>
                  </a:lnTo>
                  <a:lnTo>
                    <a:pt x="182" y="287"/>
                  </a:lnTo>
                  <a:lnTo>
                    <a:pt x="177" y="279"/>
                  </a:lnTo>
                  <a:lnTo>
                    <a:pt x="169" y="275"/>
                  </a:lnTo>
                  <a:lnTo>
                    <a:pt x="159" y="273"/>
                  </a:lnTo>
                  <a:lnTo>
                    <a:pt x="140" y="276"/>
                  </a:lnTo>
                  <a:lnTo>
                    <a:pt x="123" y="284"/>
                  </a:lnTo>
                  <a:lnTo>
                    <a:pt x="104" y="297"/>
                  </a:lnTo>
                  <a:lnTo>
                    <a:pt x="87" y="316"/>
                  </a:lnTo>
                  <a:lnTo>
                    <a:pt x="69" y="340"/>
                  </a:lnTo>
                  <a:lnTo>
                    <a:pt x="54" y="370"/>
                  </a:lnTo>
                  <a:lnTo>
                    <a:pt x="39" y="408"/>
                  </a:lnTo>
                  <a:lnTo>
                    <a:pt x="39" y="412"/>
                  </a:lnTo>
                  <a:lnTo>
                    <a:pt x="38" y="416"/>
                  </a:lnTo>
                  <a:lnTo>
                    <a:pt x="35" y="420"/>
                  </a:lnTo>
                  <a:lnTo>
                    <a:pt x="34" y="422"/>
                  </a:lnTo>
                  <a:lnTo>
                    <a:pt x="30" y="424"/>
                  </a:lnTo>
                  <a:lnTo>
                    <a:pt x="26" y="424"/>
                  </a:lnTo>
                  <a:lnTo>
                    <a:pt x="21" y="426"/>
                  </a:lnTo>
                  <a:lnTo>
                    <a:pt x="18" y="426"/>
                  </a:lnTo>
                  <a:lnTo>
                    <a:pt x="15" y="424"/>
                  </a:lnTo>
                  <a:lnTo>
                    <a:pt x="12" y="424"/>
                  </a:lnTo>
                  <a:lnTo>
                    <a:pt x="10" y="424"/>
                  </a:lnTo>
                  <a:lnTo>
                    <a:pt x="7" y="423"/>
                  </a:lnTo>
                  <a:lnTo>
                    <a:pt x="4" y="420"/>
                  </a:lnTo>
                  <a:lnTo>
                    <a:pt x="2" y="418"/>
                  </a:lnTo>
                  <a:lnTo>
                    <a:pt x="0" y="415"/>
                  </a:lnTo>
                  <a:lnTo>
                    <a:pt x="0" y="411"/>
                  </a:lnTo>
                  <a:lnTo>
                    <a:pt x="2" y="403"/>
                  </a:lnTo>
                  <a:lnTo>
                    <a:pt x="6" y="390"/>
                  </a:lnTo>
                  <a:lnTo>
                    <a:pt x="12" y="373"/>
                  </a:lnTo>
                  <a:lnTo>
                    <a:pt x="22" y="353"/>
                  </a:lnTo>
                  <a:lnTo>
                    <a:pt x="34" y="332"/>
                  </a:lnTo>
                  <a:lnTo>
                    <a:pt x="47" y="310"/>
                  </a:lnTo>
                  <a:lnTo>
                    <a:pt x="65" y="291"/>
                  </a:lnTo>
                  <a:lnTo>
                    <a:pt x="87" y="272"/>
                  </a:lnTo>
                  <a:lnTo>
                    <a:pt x="109" y="257"/>
                  </a:lnTo>
                  <a:lnTo>
                    <a:pt x="135" y="248"/>
                  </a:lnTo>
                  <a:lnTo>
                    <a:pt x="165" y="244"/>
                  </a:lnTo>
                  <a:close/>
                  <a:moveTo>
                    <a:pt x="266" y="0"/>
                  </a:moveTo>
                  <a:lnTo>
                    <a:pt x="283" y="3"/>
                  </a:lnTo>
                  <a:lnTo>
                    <a:pt x="295" y="10"/>
                  </a:lnTo>
                  <a:lnTo>
                    <a:pt x="303" y="20"/>
                  </a:lnTo>
                  <a:lnTo>
                    <a:pt x="309" y="31"/>
                  </a:lnTo>
                  <a:lnTo>
                    <a:pt x="310" y="42"/>
                  </a:lnTo>
                  <a:lnTo>
                    <a:pt x="307" y="60"/>
                  </a:lnTo>
                  <a:lnTo>
                    <a:pt x="298" y="76"/>
                  </a:lnTo>
                  <a:lnTo>
                    <a:pt x="284" y="91"/>
                  </a:lnTo>
                  <a:lnTo>
                    <a:pt x="267" y="100"/>
                  </a:lnTo>
                  <a:lnTo>
                    <a:pt x="248" y="102"/>
                  </a:lnTo>
                  <a:lnTo>
                    <a:pt x="232" y="100"/>
                  </a:lnTo>
                  <a:lnTo>
                    <a:pt x="220" y="93"/>
                  </a:lnTo>
                  <a:lnTo>
                    <a:pt x="210" y="83"/>
                  </a:lnTo>
                  <a:lnTo>
                    <a:pt x="205" y="71"/>
                  </a:lnTo>
                  <a:lnTo>
                    <a:pt x="204" y="59"/>
                  </a:lnTo>
                  <a:lnTo>
                    <a:pt x="208" y="42"/>
                  </a:lnTo>
                  <a:lnTo>
                    <a:pt x="217" y="24"/>
                  </a:lnTo>
                  <a:lnTo>
                    <a:pt x="231" y="12"/>
                  </a:lnTo>
                  <a:lnTo>
                    <a:pt x="248" y="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978510" y="3412958"/>
            <a:ext cx="1361610" cy="495300"/>
            <a:chOff x="4008" y="2686"/>
            <a:chExt cx="4393" cy="1598"/>
          </a:xfrm>
        </p:grpSpPr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4008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1" y="1073"/>
                </a:cxn>
                <a:cxn ang="0">
                  <a:pos x="599" y="990"/>
                </a:cxn>
                <a:cxn ang="0">
                  <a:pos x="675" y="877"/>
                </a:cxn>
                <a:cxn ang="0">
                  <a:pos x="716" y="752"/>
                </a:cxn>
                <a:cxn ang="0">
                  <a:pos x="722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6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6" y="582"/>
                </a:cxn>
                <a:cxn ang="0">
                  <a:pos x="142" y="705"/>
                </a:cxn>
                <a:cxn ang="0">
                  <a:pos x="107" y="843"/>
                </a:cxn>
                <a:cxn ang="0">
                  <a:pos x="115" y="966"/>
                </a:cxn>
                <a:cxn ang="0">
                  <a:pos x="162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5" y="7"/>
                </a:cxn>
                <a:cxn ang="0">
                  <a:pos x="618" y="14"/>
                </a:cxn>
                <a:cxn ang="0">
                  <a:pos x="617" y="21"/>
                </a:cxn>
                <a:cxn ang="0">
                  <a:pos x="613" y="39"/>
                </a:cxn>
                <a:cxn ang="0">
                  <a:pos x="618" y="423"/>
                </a:cxn>
                <a:cxn ang="0">
                  <a:pos x="722" y="477"/>
                </a:cxn>
                <a:cxn ang="0">
                  <a:pos x="789" y="552"/>
                </a:cxn>
                <a:cxn ang="0">
                  <a:pos x="823" y="641"/>
                </a:cxn>
                <a:cxn ang="0">
                  <a:pos x="824" y="755"/>
                </a:cxn>
                <a:cxn ang="0">
                  <a:pos x="759" y="912"/>
                </a:cxn>
                <a:cxn ang="0">
                  <a:pos x="635" y="1043"/>
                </a:cxn>
                <a:cxn ang="0">
                  <a:pos x="470" y="1127"/>
                </a:cxn>
                <a:cxn ang="0">
                  <a:pos x="286" y="1389"/>
                </a:cxn>
                <a:cxn ang="0">
                  <a:pos x="275" y="1437"/>
                </a:cxn>
                <a:cxn ang="0">
                  <a:pos x="265" y="1458"/>
                </a:cxn>
                <a:cxn ang="0">
                  <a:pos x="256" y="1461"/>
                </a:cxn>
                <a:cxn ang="0">
                  <a:pos x="245" y="1461"/>
                </a:cxn>
                <a:cxn ang="0">
                  <a:pos x="237" y="1457"/>
                </a:cxn>
                <a:cxn ang="0">
                  <a:pos x="233" y="1443"/>
                </a:cxn>
                <a:cxn ang="0">
                  <a:pos x="241" y="1408"/>
                </a:cxn>
                <a:cxn ang="0">
                  <a:pos x="260" y="1332"/>
                </a:cxn>
                <a:cxn ang="0">
                  <a:pos x="291" y="1198"/>
                </a:cxn>
                <a:cxn ang="0">
                  <a:pos x="207" y="1130"/>
                </a:cxn>
                <a:cxn ang="0">
                  <a:pos x="94" y="1068"/>
                </a:cxn>
                <a:cxn ang="0">
                  <a:pos x="24" y="972"/>
                </a:cxn>
                <a:cxn ang="0">
                  <a:pos x="0" y="855"/>
                </a:cxn>
                <a:cxn ang="0">
                  <a:pos x="41" y="693"/>
                </a:cxn>
                <a:cxn ang="0">
                  <a:pos x="148" y="551"/>
                </a:cxn>
                <a:cxn ang="0">
                  <a:pos x="303" y="450"/>
                </a:cxn>
                <a:cxn ang="0">
                  <a:pos x="483" y="407"/>
                </a:cxn>
                <a:cxn ang="0">
                  <a:pos x="584" y="7"/>
                </a:cxn>
              </a:cxnLst>
              <a:rect l="0" t="0" r="r" b="b"/>
              <a:pathLst>
                <a:path w="828" h="1461">
                  <a:moveTo>
                    <a:pt x="516" y="443"/>
                  </a:moveTo>
                  <a:lnTo>
                    <a:pt x="516" y="443"/>
                  </a:lnTo>
                  <a:lnTo>
                    <a:pt x="353" y="1114"/>
                  </a:lnTo>
                  <a:lnTo>
                    <a:pt x="403" y="1105"/>
                  </a:lnTo>
                  <a:lnTo>
                    <a:pt x="448" y="1091"/>
                  </a:lnTo>
                  <a:lnTo>
                    <a:pt x="491" y="1073"/>
                  </a:lnTo>
                  <a:lnTo>
                    <a:pt x="530" y="1050"/>
                  </a:lnTo>
                  <a:lnTo>
                    <a:pt x="567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5" y="877"/>
                  </a:lnTo>
                  <a:lnTo>
                    <a:pt x="692" y="836"/>
                  </a:lnTo>
                  <a:lnTo>
                    <a:pt x="707" y="794"/>
                  </a:lnTo>
                  <a:lnTo>
                    <a:pt x="716" y="752"/>
                  </a:lnTo>
                  <a:lnTo>
                    <a:pt x="723" y="709"/>
                  </a:lnTo>
                  <a:lnTo>
                    <a:pt x="724" y="668"/>
                  </a:lnTo>
                  <a:lnTo>
                    <a:pt x="722" y="627"/>
                  </a:lnTo>
                  <a:lnTo>
                    <a:pt x="715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1" y="447"/>
                  </a:lnTo>
                  <a:lnTo>
                    <a:pt x="516" y="443"/>
                  </a:lnTo>
                  <a:lnTo>
                    <a:pt x="516" y="443"/>
                  </a:lnTo>
                  <a:lnTo>
                    <a:pt x="516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7" y="515"/>
                  </a:lnTo>
                  <a:lnTo>
                    <a:pt x="249" y="547"/>
                  </a:lnTo>
                  <a:lnTo>
                    <a:pt x="216" y="582"/>
                  </a:lnTo>
                  <a:lnTo>
                    <a:pt x="187" y="621"/>
                  </a:lnTo>
                  <a:lnTo>
                    <a:pt x="162" y="662"/>
                  </a:lnTo>
                  <a:lnTo>
                    <a:pt x="142" y="705"/>
                  </a:lnTo>
                  <a:lnTo>
                    <a:pt x="125" y="751"/>
                  </a:lnTo>
                  <a:lnTo>
                    <a:pt x="115" y="797"/>
                  </a:lnTo>
                  <a:lnTo>
                    <a:pt x="107" y="843"/>
                  </a:lnTo>
                  <a:lnTo>
                    <a:pt x="105" y="887"/>
                  </a:lnTo>
                  <a:lnTo>
                    <a:pt x="108" y="929"/>
                  </a:lnTo>
                  <a:lnTo>
                    <a:pt x="115" y="966"/>
                  </a:lnTo>
                  <a:lnTo>
                    <a:pt x="127" y="998"/>
                  </a:lnTo>
                  <a:lnTo>
                    <a:pt x="143" y="1025"/>
                  </a:lnTo>
                  <a:lnTo>
                    <a:pt x="162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60" y="1104"/>
                  </a:lnTo>
                  <a:lnTo>
                    <a:pt x="287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3" y="4"/>
                  </a:lnTo>
                  <a:lnTo>
                    <a:pt x="615" y="7"/>
                  </a:lnTo>
                  <a:lnTo>
                    <a:pt x="617" y="9"/>
                  </a:lnTo>
                  <a:lnTo>
                    <a:pt x="617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7" y="21"/>
                  </a:lnTo>
                  <a:lnTo>
                    <a:pt x="614" y="34"/>
                  </a:lnTo>
                  <a:lnTo>
                    <a:pt x="613" y="39"/>
                  </a:lnTo>
                  <a:lnTo>
                    <a:pt x="613" y="39"/>
                  </a:lnTo>
                  <a:lnTo>
                    <a:pt x="526" y="407"/>
                  </a:lnTo>
                  <a:lnTo>
                    <a:pt x="574" y="414"/>
                  </a:lnTo>
                  <a:lnTo>
                    <a:pt x="618" y="423"/>
                  </a:lnTo>
                  <a:lnTo>
                    <a:pt x="657" y="439"/>
                  </a:lnTo>
                  <a:lnTo>
                    <a:pt x="691" y="457"/>
                  </a:lnTo>
                  <a:lnTo>
                    <a:pt x="722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9" y="552"/>
                  </a:lnTo>
                  <a:lnTo>
                    <a:pt x="804" y="582"/>
                  </a:lnTo>
                  <a:lnTo>
                    <a:pt x="814" y="611"/>
                  </a:lnTo>
                  <a:lnTo>
                    <a:pt x="823" y="641"/>
                  </a:lnTo>
                  <a:lnTo>
                    <a:pt x="827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3" y="1004"/>
                  </a:lnTo>
                  <a:lnTo>
                    <a:pt x="635" y="1043"/>
                  </a:lnTo>
                  <a:lnTo>
                    <a:pt x="584" y="1077"/>
                  </a:lnTo>
                  <a:lnTo>
                    <a:pt x="528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5" y="1148"/>
                  </a:lnTo>
                  <a:lnTo>
                    <a:pt x="286" y="1389"/>
                  </a:lnTo>
                  <a:lnTo>
                    <a:pt x="283" y="1405"/>
                  </a:lnTo>
                  <a:lnTo>
                    <a:pt x="279" y="1422"/>
                  </a:lnTo>
                  <a:lnTo>
                    <a:pt x="275" y="1437"/>
                  </a:lnTo>
                  <a:lnTo>
                    <a:pt x="271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3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1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40" y="1458"/>
                  </a:lnTo>
                  <a:lnTo>
                    <a:pt x="237" y="1457"/>
                  </a:lnTo>
                  <a:lnTo>
                    <a:pt x="236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7" y="1387"/>
                  </a:lnTo>
                  <a:lnTo>
                    <a:pt x="253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7" y="1130"/>
                  </a:lnTo>
                  <a:lnTo>
                    <a:pt x="166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6" y="800"/>
                  </a:lnTo>
                  <a:lnTo>
                    <a:pt x="19" y="746"/>
                  </a:lnTo>
                  <a:lnTo>
                    <a:pt x="41" y="693"/>
                  </a:lnTo>
                  <a:lnTo>
                    <a:pt x="70" y="641"/>
                  </a:lnTo>
                  <a:lnTo>
                    <a:pt x="107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8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6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90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408" y="2786"/>
              <a:ext cx="1054" cy="379"/>
            </a:xfrm>
            <a:custGeom>
              <a:avLst/>
              <a:gdLst/>
              <a:ahLst/>
              <a:cxnLst>
                <a:cxn ang="0">
                  <a:pos x="1040" y="4"/>
                </a:cxn>
                <a:cxn ang="0">
                  <a:pos x="1052" y="30"/>
                </a:cxn>
                <a:cxn ang="0">
                  <a:pos x="1054" y="54"/>
                </a:cxn>
                <a:cxn ang="0">
                  <a:pos x="1046" y="129"/>
                </a:cxn>
                <a:cxn ang="0">
                  <a:pos x="1023" y="204"/>
                </a:cxn>
                <a:cxn ang="0">
                  <a:pos x="985" y="272"/>
                </a:cxn>
                <a:cxn ang="0">
                  <a:pos x="933" y="327"/>
                </a:cxn>
                <a:cxn ang="0">
                  <a:pos x="868" y="365"/>
                </a:cxn>
                <a:cxn ang="0">
                  <a:pos x="789" y="379"/>
                </a:cxn>
                <a:cxn ang="0">
                  <a:pos x="712" y="366"/>
                </a:cxn>
                <a:cxn ang="0">
                  <a:pos x="642" y="332"/>
                </a:cxn>
                <a:cxn ang="0">
                  <a:pos x="579" y="284"/>
                </a:cxn>
                <a:cxn ang="0">
                  <a:pos x="518" y="230"/>
                </a:cxn>
                <a:cxn ang="0">
                  <a:pos x="460" y="179"/>
                </a:cxn>
                <a:cxn ang="0">
                  <a:pos x="401" y="134"/>
                </a:cxn>
                <a:cxn ang="0">
                  <a:pos x="336" y="102"/>
                </a:cxn>
                <a:cxn ang="0">
                  <a:pos x="265" y="90"/>
                </a:cxn>
                <a:cxn ang="0">
                  <a:pos x="217" y="96"/>
                </a:cxn>
                <a:cxn ang="0">
                  <a:pos x="167" y="115"/>
                </a:cxn>
                <a:cxn ang="0">
                  <a:pos x="121" y="148"/>
                </a:cxn>
                <a:cxn ang="0">
                  <a:pos x="83" y="196"/>
                </a:cxn>
                <a:cxn ang="0">
                  <a:pos x="56" y="259"/>
                </a:cxn>
                <a:cxn ang="0">
                  <a:pos x="46" y="340"/>
                </a:cxn>
                <a:cxn ang="0">
                  <a:pos x="42" y="357"/>
                </a:cxn>
                <a:cxn ang="0">
                  <a:pos x="32" y="375"/>
                </a:cxn>
                <a:cxn ang="0">
                  <a:pos x="20" y="379"/>
                </a:cxn>
                <a:cxn ang="0">
                  <a:pos x="13" y="375"/>
                </a:cxn>
                <a:cxn ang="0">
                  <a:pos x="4" y="359"/>
                </a:cxn>
                <a:cxn ang="0">
                  <a:pos x="0" y="325"/>
                </a:cxn>
                <a:cxn ang="0">
                  <a:pos x="8" y="250"/>
                </a:cxn>
                <a:cxn ang="0">
                  <a:pos x="31" y="176"/>
                </a:cxn>
                <a:cxn ang="0">
                  <a:pos x="69" y="108"/>
                </a:cxn>
                <a:cxn ang="0">
                  <a:pos x="121" y="52"/>
                </a:cxn>
                <a:cxn ang="0">
                  <a:pos x="187" y="14"/>
                </a:cxn>
                <a:cxn ang="0">
                  <a:pos x="265" y="0"/>
                </a:cxn>
                <a:cxn ang="0">
                  <a:pos x="342" y="12"/>
                </a:cxn>
                <a:cxn ang="0">
                  <a:pos x="410" y="47"/>
                </a:cxn>
                <a:cxn ang="0">
                  <a:pos x="474" y="94"/>
                </a:cxn>
                <a:cxn ang="0">
                  <a:pos x="536" y="148"/>
                </a:cxn>
                <a:cxn ang="0">
                  <a:pos x="593" y="201"/>
                </a:cxn>
                <a:cxn ang="0">
                  <a:pos x="654" y="246"/>
                </a:cxn>
                <a:cxn ang="0">
                  <a:pos x="719" y="277"/>
                </a:cxn>
                <a:cxn ang="0">
                  <a:pos x="789" y="289"/>
                </a:cxn>
                <a:cxn ang="0">
                  <a:pos x="853" y="279"/>
                </a:cxn>
                <a:cxn ang="0">
                  <a:pos x="911" y="247"/>
                </a:cxn>
                <a:cxn ang="0">
                  <a:pos x="960" y="197"/>
                </a:cxn>
                <a:cxn ang="0">
                  <a:pos x="993" y="129"/>
                </a:cxn>
                <a:cxn ang="0">
                  <a:pos x="1009" y="44"/>
                </a:cxn>
                <a:cxn ang="0">
                  <a:pos x="1019" y="11"/>
                </a:cxn>
                <a:cxn ang="0">
                  <a:pos x="1031" y="0"/>
                </a:cxn>
              </a:cxnLst>
              <a:rect l="0" t="0" r="r" b="b"/>
              <a:pathLst>
                <a:path w="1054" h="379">
                  <a:moveTo>
                    <a:pt x="1031" y="0"/>
                  </a:moveTo>
                  <a:lnTo>
                    <a:pt x="1040" y="4"/>
                  </a:lnTo>
                  <a:lnTo>
                    <a:pt x="1047" y="14"/>
                  </a:lnTo>
                  <a:lnTo>
                    <a:pt x="1052" y="30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2" y="91"/>
                  </a:lnTo>
                  <a:lnTo>
                    <a:pt x="1046" y="129"/>
                  </a:lnTo>
                  <a:lnTo>
                    <a:pt x="1036" y="168"/>
                  </a:lnTo>
                  <a:lnTo>
                    <a:pt x="1023" y="204"/>
                  </a:lnTo>
                  <a:lnTo>
                    <a:pt x="1005" y="239"/>
                  </a:lnTo>
                  <a:lnTo>
                    <a:pt x="985" y="272"/>
                  </a:lnTo>
                  <a:lnTo>
                    <a:pt x="961" y="301"/>
                  </a:lnTo>
                  <a:lnTo>
                    <a:pt x="933" y="327"/>
                  </a:lnTo>
                  <a:lnTo>
                    <a:pt x="902" y="348"/>
                  </a:lnTo>
                  <a:lnTo>
                    <a:pt x="868" y="365"/>
                  </a:lnTo>
                  <a:lnTo>
                    <a:pt x="830" y="375"/>
                  </a:lnTo>
                  <a:lnTo>
                    <a:pt x="789" y="379"/>
                  </a:lnTo>
                  <a:lnTo>
                    <a:pt x="748" y="375"/>
                  </a:lnTo>
                  <a:lnTo>
                    <a:pt x="712" y="366"/>
                  </a:lnTo>
                  <a:lnTo>
                    <a:pt x="676" y="351"/>
                  </a:lnTo>
                  <a:lnTo>
                    <a:pt x="642" y="332"/>
                  </a:lnTo>
                  <a:lnTo>
                    <a:pt x="610" y="309"/>
                  </a:lnTo>
                  <a:lnTo>
                    <a:pt x="579" y="284"/>
                  </a:lnTo>
                  <a:lnTo>
                    <a:pt x="548" y="258"/>
                  </a:lnTo>
                  <a:lnTo>
                    <a:pt x="518" y="230"/>
                  </a:lnTo>
                  <a:lnTo>
                    <a:pt x="490" y="204"/>
                  </a:lnTo>
                  <a:lnTo>
                    <a:pt x="460" y="179"/>
                  </a:lnTo>
                  <a:lnTo>
                    <a:pt x="431" y="155"/>
                  </a:lnTo>
                  <a:lnTo>
                    <a:pt x="401" y="134"/>
                  </a:lnTo>
                  <a:lnTo>
                    <a:pt x="369" y="116"/>
                  </a:lnTo>
                  <a:lnTo>
                    <a:pt x="336" y="102"/>
                  </a:lnTo>
                  <a:lnTo>
                    <a:pt x="301" y="93"/>
                  </a:lnTo>
                  <a:lnTo>
                    <a:pt x="265" y="90"/>
                  </a:lnTo>
                  <a:lnTo>
                    <a:pt x="241" y="91"/>
                  </a:lnTo>
                  <a:lnTo>
                    <a:pt x="217" y="96"/>
                  </a:lnTo>
                  <a:lnTo>
                    <a:pt x="191" y="104"/>
                  </a:lnTo>
                  <a:lnTo>
                    <a:pt x="167" y="115"/>
                  </a:lnTo>
                  <a:lnTo>
                    <a:pt x="143" y="129"/>
                  </a:lnTo>
                  <a:lnTo>
                    <a:pt x="121" y="148"/>
                  </a:lnTo>
                  <a:lnTo>
                    <a:pt x="101" y="169"/>
                  </a:lnTo>
                  <a:lnTo>
                    <a:pt x="83" y="196"/>
                  </a:lnTo>
                  <a:lnTo>
                    <a:pt x="69" y="226"/>
                  </a:lnTo>
                  <a:lnTo>
                    <a:pt x="56" y="259"/>
                  </a:lnTo>
                  <a:lnTo>
                    <a:pt x="48" y="298"/>
                  </a:lnTo>
                  <a:lnTo>
                    <a:pt x="46" y="340"/>
                  </a:lnTo>
                  <a:lnTo>
                    <a:pt x="44" y="347"/>
                  </a:lnTo>
                  <a:lnTo>
                    <a:pt x="42" y="357"/>
                  </a:lnTo>
                  <a:lnTo>
                    <a:pt x="38" y="366"/>
                  </a:lnTo>
                  <a:lnTo>
                    <a:pt x="32" y="375"/>
                  </a:lnTo>
                  <a:lnTo>
                    <a:pt x="23" y="379"/>
                  </a:lnTo>
                  <a:lnTo>
                    <a:pt x="20" y="379"/>
                  </a:lnTo>
                  <a:lnTo>
                    <a:pt x="17" y="377"/>
                  </a:lnTo>
                  <a:lnTo>
                    <a:pt x="13" y="375"/>
                  </a:lnTo>
                  <a:lnTo>
                    <a:pt x="8" y="369"/>
                  </a:lnTo>
                  <a:lnTo>
                    <a:pt x="4" y="359"/>
                  </a:lnTo>
                  <a:lnTo>
                    <a:pt x="1" y="344"/>
                  </a:lnTo>
                  <a:lnTo>
                    <a:pt x="0" y="325"/>
                  </a:lnTo>
                  <a:lnTo>
                    <a:pt x="3" y="287"/>
                  </a:lnTo>
                  <a:lnTo>
                    <a:pt x="8" y="250"/>
                  </a:lnTo>
                  <a:lnTo>
                    <a:pt x="17" y="212"/>
                  </a:lnTo>
                  <a:lnTo>
                    <a:pt x="31" y="176"/>
                  </a:lnTo>
                  <a:lnTo>
                    <a:pt x="48" y="140"/>
                  </a:lnTo>
                  <a:lnTo>
                    <a:pt x="69" y="108"/>
                  </a:lnTo>
                  <a:lnTo>
                    <a:pt x="93" y="77"/>
                  </a:lnTo>
                  <a:lnTo>
                    <a:pt x="121" y="52"/>
                  </a:lnTo>
                  <a:lnTo>
                    <a:pt x="152" y="30"/>
                  </a:lnTo>
                  <a:lnTo>
                    <a:pt x="187" y="14"/>
                  </a:lnTo>
                  <a:lnTo>
                    <a:pt x="225" y="4"/>
                  </a:lnTo>
                  <a:lnTo>
                    <a:pt x="265" y="0"/>
                  </a:lnTo>
                  <a:lnTo>
                    <a:pt x="304" y="4"/>
                  </a:lnTo>
                  <a:lnTo>
                    <a:pt x="342" y="12"/>
                  </a:lnTo>
                  <a:lnTo>
                    <a:pt x="377" y="27"/>
                  </a:lnTo>
                  <a:lnTo>
                    <a:pt x="410" y="47"/>
                  </a:lnTo>
                  <a:lnTo>
                    <a:pt x="443" y="69"/>
                  </a:lnTo>
                  <a:lnTo>
                    <a:pt x="474" y="94"/>
                  </a:lnTo>
                  <a:lnTo>
                    <a:pt x="505" y="121"/>
                  </a:lnTo>
                  <a:lnTo>
                    <a:pt x="536" y="148"/>
                  </a:lnTo>
                  <a:lnTo>
                    <a:pt x="565" y="175"/>
                  </a:lnTo>
                  <a:lnTo>
                    <a:pt x="593" y="201"/>
                  </a:lnTo>
                  <a:lnTo>
                    <a:pt x="623" y="225"/>
                  </a:lnTo>
                  <a:lnTo>
                    <a:pt x="654" y="246"/>
                  </a:lnTo>
                  <a:lnTo>
                    <a:pt x="685" y="264"/>
                  </a:lnTo>
                  <a:lnTo>
                    <a:pt x="719" y="277"/>
                  </a:lnTo>
                  <a:lnTo>
                    <a:pt x="752" y="286"/>
                  </a:lnTo>
                  <a:lnTo>
                    <a:pt x="789" y="289"/>
                  </a:lnTo>
                  <a:lnTo>
                    <a:pt x="821" y="286"/>
                  </a:lnTo>
                  <a:lnTo>
                    <a:pt x="853" y="279"/>
                  </a:lnTo>
                  <a:lnTo>
                    <a:pt x="883" y="265"/>
                  </a:lnTo>
                  <a:lnTo>
                    <a:pt x="911" y="247"/>
                  </a:lnTo>
                  <a:lnTo>
                    <a:pt x="937" y="225"/>
                  </a:lnTo>
                  <a:lnTo>
                    <a:pt x="960" y="197"/>
                  </a:lnTo>
                  <a:lnTo>
                    <a:pt x="978" y="165"/>
                  </a:lnTo>
                  <a:lnTo>
                    <a:pt x="993" y="129"/>
                  </a:lnTo>
                  <a:lnTo>
                    <a:pt x="1004" y="89"/>
                  </a:lnTo>
                  <a:lnTo>
                    <a:pt x="1009" y="44"/>
                  </a:lnTo>
                  <a:lnTo>
                    <a:pt x="1012" y="23"/>
                  </a:lnTo>
                  <a:lnTo>
                    <a:pt x="1019" y="11"/>
                  </a:lnTo>
                  <a:lnTo>
                    <a:pt x="1025" y="2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411" y="3297"/>
              <a:ext cx="1048" cy="378"/>
            </a:xfrm>
            <a:custGeom>
              <a:avLst/>
              <a:gdLst/>
              <a:ahLst/>
              <a:cxnLst>
                <a:cxn ang="0">
                  <a:pos x="52" y="314"/>
                </a:cxn>
                <a:cxn ang="0">
                  <a:pos x="994" y="314"/>
                </a:cxn>
                <a:cxn ang="0">
                  <a:pos x="1006" y="314"/>
                </a:cxn>
                <a:cxn ang="0">
                  <a:pos x="1018" y="315"/>
                </a:cxn>
                <a:cxn ang="0">
                  <a:pos x="1031" y="318"/>
                </a:cxn>
                <a:cxn ang="0">
                  <a:pos x="1040" y="323"/>
                </a:cxn>
                <a:cxn ang="0">
                  <a:pos x="1045" y="333"/>
                </a:cxn>
                <a:cxn ang="0">
                  <a:pos x="1048" y="347"/>
                </a:cxn>
                <a:cxn ang="0">
                  <a:pos x="1045" y="360"/>
                </a:cxn>
                <a:cxn ang="0">
                  <a:pos x="1040" y="369"/>
                </a:cxn>
                <a:cxn ang="0">
                  <a:pos x="1031" y="373"/>
                </a:cxn>
                <a:cxn ang="0">
                  <a:pos x="1020" y="376"/>
                </a:cxn>
                <a:cxn ang="0">
                  <a:pos x="1008" y="378"/>
                </a:cxn>
                <a:cxn ang="0">
                  <a:pos x="996" y="378"/>
                </a:cxn>
                <a:cxn ang="0">
                  <a:pos x="52" y="378"/>
                </a:cxn>
                <a:cxn ang="0">
                  <a:pos x="40" y="378"/>
                </a:cxn>
                <a:cxn ang="0">
                  <a:pos x="28" y="376"/>
                </a:cxn>
                <a:cxn ang="0">
                  <a:pos x="17" y="373"/>
                </a:cxn>
                <a:cxn ang="0">
                  <a:pos x="9" y="369"/>
                </a:cxn>
                <a:cxn ang="0">
                  <a:pos x="2" y="360"/>
                </a:cxn>
                <a:cxn ang="0">
                  <a:pos x="0" y="347"/>
                </a:cxn>
                <a:cxn ang="0">
                  <a:pos x="2" y="333"/>
                </a:cxn>
                <a:cxn ang="0">
                  <a:pos x="9" y="323"/>
                </a:cxn>
                <a:cxn ang="0">
                  <a:pos x="17" y="318"/>
                </a:cxn>
                <a:cxn ang="0">
                  <a:pos x="28" y="315"/>
                </a:cxn>
                <a:cxn ang="0">
                  <a:pos x="40" y="314"/>
                </a:cxn>
                <a:cxn ang="0">
                  <a:pos x="52" y="314"/>
                </a:cxn>
                <a:cxn ang="0">
                  <a:pos x="52" y="0"/>
                </a:cxn>
                <a:cxn ang="0">
                  <a:pos x="996" y="0"/>
                </a:cxn>
                <a:cxn ang="0">
                  <a:pos x="1008" y="0"/>
                </a:cxn>
                <a:cxn ang="0">
                  <a:pos x="1020" y="1"/>
                </a:cxn>
                <a:cxn ang="0">
                  <a:pos x="1031" y="3"/>
                </a:cxn>
                <a:cxn ang="0">
                  <a:pos x="1040" y="8"/>
                </a:cxn>
                <a:cxn ang="0">
                  <a:pos x="1045" y="16"/>
                </a:cxn>
                <a:cxn ang="0">
                  <a:pos x="1048" y="30"/>
                </a:cxn>
                <a:cxn ang="0">
                  <a:pos x="1045" y="44"/>
                </a:cxn>
                <a:cxn ang="0">
                  <a:pos x="1040" y="54"/>
                </a:cxn>
                <a:cxn ang="0">
                  <a:pos x="1031" y="60"/>
                </a:cxn>
                <a:cxn ang="0">
                  <a:pos x="1018" y="62"/>
                </a:cxn>
                <a:cxn ang="0">
                  <a:pos x="1006" y="64"/>
                </a:cxn>
                <a:cxn ang="0">
                  <a:pos x="994" y="64"/>
                </a:cxn>
                <a:cxn ang="0">
                  <a:pos x="52" y="64"/>
                </a:cxn>
                <a:cxn ang="0">
                  <a:pos x="40" y="64"/>
                </a:cxn>
                <a:cxn ang="0">
                  <a:pos x="28" y="62"/>
                </a:cxn>
                <a:cxn ang="0">
                  <a:pos x="17" y="60"/>
                </a:cxn>
                <a:cxn ang="0">
                  <a:pos x="9" y="54"/>
                </a:cxn>
                <a:cxn ang="0">
                  <a:pos x="2" y="44"/>
                </a:cxn>
                <a:cxn ang="0">
                  <a:pos x="0" y="30"/>
                </a:cxn>
                <a:cxn ang="0">
                  <a:pos x="2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8" y="1"/>
                </a:cxn>
                <a:cxn ang="0">
                  <a:pos x="40" y="0"/>
                </a:cxn>
                <a:cxn ang="0">
                  <a:pos x="52" y="0"/>
                </a:cxn>
              </a:cxnLst>
              <a:rect l="0" t="0" r="r" b="b"/>
              <a:pathLst>
                <a:path w="1048" h="378">
                  <a:moveTo>
                    <a:pt x="52" y="314"/>
                  </a:moveTo>
                  <a:lnTo>
                    <a:pt x="994" y="314"/>
                  </a:lnTo>
                  <a:lnTo>
                    <a:pt x="1006" y="314"/>
                  </a:lnTo>
                  <a:lnTo>
                    <a:pt x="1018" y="315"/>
                  </a:lnTo>
                  <a:lnTo>
                    <a:pt x="1031" y="318"/>
                  </a:lnTo>
                  <a:lnTo>
                    <a:pt x="1040" y="323"/>
                  </a:lnTo>
                  <a:lnTo>
                    <a:pt x="1045" y="333"/>
                  </a:lnTo>
                  <a:lnTo>
                    <a:pt x="1048" y="347"/>
                  </a:lnTo>
                  <a:lnTo>
                    <a:pt x="1045" y="360"/>
                  </a:lnTo>
                  <a:lnTo>
                    <a:pt x="1040" y="369"/>
                  </a:lnTo>
                  <a:lnTo>
                    <a:pt x="1031" y="373"/>
                  </a:lnTo>
                  <a:lnTo>
                    <a:pt x="1020" y="376"/>
                  </a:lnTo>
                  <a:lnTo>
                    <a:pt x="1008" y="378"/>
                  </a:lnTo>
                  <a:lnTo>
                    <a:pt x="996" y="378"/>
                  </a:lnTo>
                  <a:lnTo>
                    <a:pt x="52" y="378"/>
                  </a:lnTo>
                  <a:lnTo>
                    <a:pt x="40" y="378"/>
                  </a:lnTo>
                  <a:lnTo>
                    <a:pt x="28" y="376"/>
                  </a:lnTo>
                  <a:lnTo>
                    <a:pt x="17" y="373"/>
                  </a:lnTo>
                  <a:lnTo>
                    <a:pt x="9" y="369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2" y="333"/>
                  </a:lnTo>
                  <a:lnTo>
                    <a:pt x="9" y="323"/>
                  </a:lnTo>
                  <a:lnTo>
                    <a:pt x="17" y="318"/>
                  </a:lnTo>
                  <a:lnTo>
                    <a:pt x="28" y="315"/>
                  </a:lnTo>
                  <a:lnTo>
                    <a:pt x="40" y="314"/>
                  </a:lnTo>
                  <a:lnTo>
                    <a:pt x="52" y="314"/>
                  </a:lnTo>
                  <a:close/>
                  <a:moveTo>
                    <a:pt x="52" y="0"/>
                  </a:moveTo>
                  <a:lnTo>
                    <a:pt x="996" y="0"/>
                  </a:lnTo>
                  <a:lnTo>
                    <a:pt x="1008" y="0"/>
                  </a:lnTo>
                  <a:lnTo>
                    <a:pt x="1020" y="1"/>
                  </a:lnTo>
                  <a:lnTo>
                    <a:pt x="1031" y="3"/>
                  </a:lnTo>
                  <a:lnTo>
                    <a:pt x="1040" y="8"/>
                  </a:lnTo>
                  <a:lnTo>
                    <a:pt x="1045" y="16"/>
                  </a:lnTo>
                  <a:lnTo>
                    <a:pt x="1048" y="30"/>
                  </a:lnTo>
                  <a:lnTo>
                    <a:pt x="1045" y="44"/>
                  </a:lnTo>
                  <a:lnTo>
                    <a:pt x="1040" y="54"/>
                  </a:lnTo>
                  <a:lnTo>
                    <a:pt x="1031" y="60"/>
                  </a:lnTo>
                  <a:lnTo>
                    <a:pt x="1018" y="62"/>
                  </a:lnTo>
                  <a:lnTo>
                    <a:pt x="1006" y="64"/>
                  </a:lnTo>
                  <a:lnTo>
                    <a:pt x="994" y="64"/>
                  </a:lnTo>
                  <a:lnTo>
                    <a:pt x="52" y="64"/>
                  </a:lnTo>
                  <a:lnTo>
                    <a:pt x="40" y="64"/>
                  </a:lnTo>
                  <a:lnTo>
                    <a:pt x="28" y="62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2" y="44"/>
                  </a:lnTo>
                  <a:lnTo>
                    <a:pt x="0" y="30"/>
                  </a:lnTo>
                  <a:lnTo>
                    <a:pt x="2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8" y="1"/>
                  </a:lnTo>
                  <a:lnTo>
                    <a:pt x="40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7054" y="2686"/>
              <a:ext cx="828" cy="1461"/>
            </a:xfrm>
            <a:custGeom>
              <a:avLst/>
              <a:gdLst/>
              <a:ahLst/>
              <a:cxnLst>
                <a:cxn ang="0">
                  <a:pos x="353" y="1114"/>
                </a:cxn>
                <a:cxn ang="0">
                  <a:pos x="490" y="1073"/>
                </a:cxn>
                <a:cxn ang="0">
                  <a:pos x="599" y="990"/>
                </a:cxn>
                <a:cxn ang="0">
                  <a:pos x="674" y="877"/>
                </a:cxn>
                <a:cxn ang="0">
                  <a:pos x="716" y="752"/>
                </a:cxn>
                <a:cxn ang="0">
                  <a:pos x="721" y="627"/>
                </a:cxn>
                <a:cxn ang="0">
                  <a:pos x="685" y="529"/>
                </a:cxn>
                <a:cxn ang="0">
                  <a:pos x="614" y="468"/>
                </a:cxn>
                <a:cxn ang="0">
                  <a:pos x="515" y="443"/>
                </a:cxn>
                <a:cxn ang="0">
                  <a:pos x="474" y="443"/>
                </a:cxn>
                <a:cxn ang="0">
                  <a:pos x="327" y="489"/>
                </a:cxn>
                <a:cxn ang="0">
                  <a:pos x="215" y="582"/>
                </a:cxn>
                <a:cxn ang="0">
                  <a:pos x="141" y="705"/>
                </a:cxn>
                <a:cxn ang="0">
                  <a:pos x="106" y="843"/>
                </a:cxn>
                <a:cxn ang="0">
                  <a:pos x="114" y="966"/>
                </a:cxn>
                <a:cxn ang="0">
                  <a:pos x="161" y="1048"/>
                </a:cxn>
                <a:cxn ang="0">
                  <a:pos x="233" y="1096"/>
                </a:cxn>
                <a:cxn ang="0">
                  <a:pos x="312" y="1114"/>
                </a:cxn>
                <a:cxn ang="0">
                  <a:pos x="606" y="1"/>
                </a:cxn>
                <a:cxn ang="0">
                  <a:pos x="614" y="7"/>
                </a:cxn>
                <a:cxn ang="0">
                  <a:pos x="618" y="14"/>
                </a:cxn>
                <a:cxn ang="0">
                  <a:pos x="616" y="21"/>
                </a:cxn>
                <a:cxn ang="0">
                  <a:pos x="526" y="407"/>
                </a:cxn>
                <a:cxn ang="0">
                  <a:pos x="655" y="439"/>
                </a:cxn>
                <a:cxn ang="0">
                  <a:pos x="747" y="500"/>
                </a:cxn>
                <a:cxn ang="0">
                  <a:pos x="802" y="582"/>
                </a:cxn>
                <a:cxn ang="0">
                  <a:pos x="826" y="672"/>
                </a:cxn>
                <a:cxn ang="0">
                  <a:pos x="810" y="809"/>
                </a:cxn>
                <a:cxn ang="0">
                  <a:pos x="724" y="959"/>
                </a:cxn>
                <a:cxn ang="0">
                  <a:pos x="583" y="1077"/>
                </a:cxn>
                <a:cxn ang="0">
                  <a:pos x="408" y="1141"/>
                </a:cxn>
                <a:cxn ang="0">
                  <a:pos x="281" y="1405"/>
                </a:cxn>
                <a:cxn ang="0">
                  <a:pos x="270" y="1450"/>
                </a:cxn>
                <a:cxn ang="0">
                  <a:pos x="262" y="1459"/>
                </a:cxn>
                <a:cxn ang="0">
                  <a:pos x="250" y="1461"/>
                </a:cxn>
                <a:cxn ang="0">
                  <a:pos x="242" y="1459"/>
                </a:cxn>
                <a:cxn ang="0">
                  <a:pos x="234" y="1454"/>
                </a:cxn>
                <a:cxn ang="0">
                  <a:pos x="234" y="1437"/>
                </a:cxn>
                <a:cxn ang="0">
                  <a:pos x="246" y="1387"/>
                </a:cxn>
                <a:cxn ang="0">
                  <a:pos x="268" y="1300"/>
                </a:cxn>
                <a:cxn ang="0">
                  <a:pos x="303" y="1148"/>
                </a:cxn>
                <a:cxn ang="0">
                  <a:pos x="164" y="1115"/>
                </a:cxn>
                <a:cxn ang="0">
                  <a:pos x="66" y="1040"/>
                </a:cxn>
                <a:cxn ang="0">
                  <a:pos x="11" y="936"/>
                </a:cxn>
                <a:cxn ang="0">
                  <a:pos x="5" y="800"/>
                </a:cxn>
                <a:cxn ang="0">
                  <a:pos x="70" y="641"/>
                </a:cxn>
                <a:cxn ang="0">
                  <a:pos x="195" y="512"/>
                </a:cxn>
                <a:cxn ang="0">
                  <a:pos x="361" y="429"/>
                </a:cxn>
                <a:cxn ang="0">
                  <a:pos x="575" y="32"/>
                </a:cxn>
                <a:cxn ang="0">
                  <a:pos x="589" y="1"/>
                </a:cxn>
              </a:cxnLst>
              <a:rect l="0" t="0" r="r" b="b"/>
              <a:pathLst>
                <a:path w="828" h="1461">
                  <a:moveTo>
                    <a:pt x="515" y="443"/>
                  </a:moveTo>
                  <a:lnTo>
                    <a:pt x="515" y="443"/>
                  </a:lnTo>
                  <a:lnTo>
                    <a:pt x="353" y="1114"/>
                  </a:lnTo>
                  <a:lnTo>
                    <a:pt x="401" y="1105"/>
                  </a:lnTo>
                  <a:lnTo>
                    <a:pt x="448" y="1091"/>
                  </a:lnTo>
                  <a:lnTo>
                    <a:pt x="490" y="1073"/>
                  </a:lnTo>
                  <a:lnTo>
                    <a:pt x="530" y="1050"/>
                  </a:lnTo>
                  <a:lnTo>
                    <a:pt x="565" y="1022"/>
                  </a:lnTo>
                  <a:lnTo>
                    <a:pt x="599" y="990"/>
                  </a:lnTo>
                  <a:lnTo>
                    <a:pt x="627" y="955"/>
                  </a:lnTo>
                  <a:lnTo>
                    <a:pt x="653" y="918"/>
                  </a:lnTo>
                  <a:lnTo>
                    <a:pt x="674" y="877"/>
                  </a:lnTo>
                  <a:lnTo>
                    <a:pt x="692" y="836"/>
                  </a:lnTo>
                  <a:lnTo>
                    <a:pt x="705" y="794"/>
                  </a:lnTo>
                  <a:lnTo>
                    <a:pt x="716" y="752"/>
                  </a:lnTo>
                  <a:lnTo>
                    <a:pt x="721" y="709"/>
                  </a:lnTo>
                  <a:lnTo>
                    <a:pt x="724" y="668"/>
                  </a:lnTo>
                  <a:lnTo>
                    <a:pt x="721" y="627"/>
                  </a:lnTo>
                  <a:lnTo>
                    <a:pt x="713" y="590"/>
                  </a:lnTo>
                  <a:lnTo>
                    <a:pt x="701" y="558"/>
                  </a:lnTo>
                  <a:lnTo>
                    <a:pt x="685" y="529"/>
                  </a:lnTo>
                  <a:lnTo>
                    <a:pt x="665" y="504"/>
                  </a:lnTo>
                  <a:lnTo>
                    <a:pt x="641" y="484"/>
                  </a:lnTo>
                  <a:lnTo>
                    <a:pt x="614" y="468"/>
                  </a:lnTo>
                  <a:lnTo>
                    <a:pt x="583" y="455"/>
                  </a:lnTo>
                  <a:lnTo>
                    <a:pt x="550" y="447"/>
                  </a:lnTo>
                  <a:lnTo>
                    <a:pt x="515" y="443"/>
                  </a:lnTo>
                  <a:lnTo>
                    <a:pt x="515" y="443"/>
                  </a:lnTo>
                  <a:lnTo>
                    <a:pt x="515" y="443"/>
                  </a:lnTo>
                  <a:close/>
                  <a:moveTo>
                    <a:pt x="474" y="443"/>
                  </a:moveTo>
                  <a:lnTo>
                    <a:pt x="421" y="451"/>
                  </a:lnTo>
                  <a:lnTo>
                    <a:pt x="373" y="468"/>
                  </a:lnTo>
                  <a:lnTo>
                    <a:pt x="327" y="489"/>
                  </a:lnTo>
                  <a:lnTo>
                    <a:pt x="285" y="515"/>
                  </a:lnTo>
                  <a:lnTo>
                    <a:pt x="249" y="547"/>
                  </a:lnTo>
                  <a:lnTo>
                    <a:pt x="215" y="582"/>
                  </a:lnTo>
                  <a:lnTo>
                    <a:pt x="187" y="621"/>
                  </a:lnTo>
                  <a:lnTo>
                    <a:pt x="161" y="662"/>
                  </a:lnTo>
                  <a:lnTo>
                    <a:pt x="141" y="705"/>
                  </a:lnTo>
                  <a:lnTo>
                    <a:pt x="125" y="751"/>
                  </a:lnTo>
                  <a:lnTo>
                    <a:pt x="113" y="797"/>
                  </a:lnTo>
                  <a:lnTo>
                    <a:pt x="106" y="843"/>
                  </a:lnTo>
                  <a:lnTo>
                    <a:pt x="105" y="887"/>
                  </a:lnTo>
                  <a:lnTo>
                    <a:pt x="106" y="929"/>
                  </a:lnTo>
                  <a:lnTo>
                    <a:pt x="114" y="966"/>
                  </a:lnTo>
                  <a:lnTo>
                    <a:pt x="126" y="998"/>
                  </a:lnTo>
                  <a:lnTo>
                    <a:pt x="143" y="1025"/>
                  </a:lnTo>
                  <a:lnTo>
                    <a:pt x="161" y="1048"/>
                  </a:lnTo>
                  <a:lnTo>
                    <a:pt x="183" y="1068"/>
                  </a:lnTo>
                  <a:lnTo>
                    <a:pt x="207" y="1083"/>
                  </a:lnTo>
                  <a:lnTo>
                    <a:pt x="233" y="1096"/>
                  </a:lnTo>
                  <a:lnTo>
                    <a:pt x="258" y="1104"/>
                  </a:lnTo>
                  <a:lnTo>
                    <a:pt x="285" y="1111"/>
                  </a:lnTo>
                  <a:lnTo>
                    <a:pt x="312" y="1114"/>
                  </a:lnTo>
                  <a:lnTo>
                    <a:pt x="474" y="443"/>
                  </a:lnTo>
                  <a:close/>
                  <a:moveTo>
                    <a:pt x="600" y="0"/>
                  </a:moveTo>
                  <a:lnTo>
                    <a:pt x="606" y="1"/>
                  </a:lnTo>
                  <a:lnTo>
                    <a:pt x="610" y="2"/>
                  </a:lnTo>
                  <a:lnTo>
                    <a:pt x="612" y="4"/>
                  </a:lnTo>
                  <a:lnTo>
                    <a:pt x="614" y="7"/>
                  </a:lnTo>
                  <a:lnTo>
                    <a:pt x="616" y="9"/>
                  </a:lnTo>
                  <a:lnTo>
                    <a:pt x="616" y="12"/>
                  </a:lnTo>
                  <a:lnTo>
                    <a:pt x="618" y="14"/>
                  </a:lnTo>
                  <a:lnTo>
                    <a:pt x="618" y="15"/>
                  </a:lnTo>
                  <a:lnTo>
                    <a:pt x="618" y="16"/>
                  </a:lnTo>
                  <a:lnTo>
                    <a:pt x="616" y="21"/>
                  </a:lnTo>
                  <a:lnTo>
                    <a:pt x="614" y="34"/>
                  </a:lnTo>
                  <a:lnTo>
                    <a:pt x="612" y="39"/>
                  </a:lnTo>
                  <a:lnTo>
                    <a:pt x="526" y="407"/>
                  </a:lnTo>
                  <a:lnTo>
                    <a:pt x="573" y="414"/>
                  </a:lnTo>
                  <a:lnTo>
                    <a:pt x="616" y="423"/>
                  </a:lnTo>
                  <a:lnTo>
                    <a:pt x="655" y="439"/>
                  </a:lnTo>
                  <a:lnTo>
                    <a:pt x="690" y="457"/>
                  </a:lnTo>
                  <a:lnTo>
                    <a:pt x="720" y="477"/>
                  </a:lnTo>
                  <a:lnTo>
                    <a:pt x="747" y="500"/>
                  </a:lnTo>
                  <a:lnTo>
                    <a:pt x="770" y="526"/>
                  </a:lnTo>
                  <a:lnTo>
                    <a:pt x="787" y="552"/>
                  </a:lnTo>
                  <a:lnTo>
                    <a:pt x="802" y="582"/>
                  </a:lnTo>
                  <a:lnTo>
                    <a:pt x="814" y="611"/>
                  </a:lnTo>
                  <a:lnTo>
                    <a:pt x="822" y="641"/>
                  </a:lnTo>
                  <a:lnTo>
                    <a:pt x="826" y="672"/>
                  </a:lnTo>
                  <a:lnTo>
                    <a:pt x="828" y="701"/>
                  </a:lnTo>
                  <a:lnTo>
                    <a:pt x="824" y="755"/>
                  </a:lnTo>
                  <a:lnTo>
                    <a:pt x="810" y="809"/>
                  </a:lnTo>
                  <a:lnTo>
                    <a:pt x="789" y="862"/>
                  </a:lnTo>
                  <a:lnTo>
                    <a:pt x="759" y="912"/>
                  </a:lnTo>
                  <a:lnTo>
                    <a:pt x="724" y="959"/>
                  </a:lnTo>
                  <a:lnTo>
                    <a:pt x="682" y="1004"/>
                  </a:lnTo>
                  <a:lnTo>
                    <a:pt x="635" y="1043"/>
                  </a:lnTo>
                  <a:lnTo>
                    <a:pt x="583" y="1077"/>
                  </a:lnTo>
                  <a:lnTo>
                    <a:pt x="527" y="1105"/>
                  </a:lnTo>
                  <a:lnTo>
                    <a:pt x="470" y="1127"/>
                  </a:lnTo>
                  <a:lnTo>
                    <a:pt x="408" y="1141"/>
                  </a:lnTo>
                  <a:lnTo>
                    <a:pt x="344" y="1148"/>
                  </a:lnTo>
                  <a:lnTo>
                    <a:pt x="285" y="1389"/>
                  </a:lnTo>
                  <a:lnTo>
                    <a:pt x="281" y="1405"/>
                  </a:lnTo>
                  <a:lnTo>
                    <a:pt x="277" y="1422"/>
                  </a:lnTo>
                  <a:lnTo>
                    <a:pt x="273" y="1437"/>
                  </a:lnTo>
                  <a:lnTo>
                    <a:pt x="270" y="1450"/>
                  </a:lnTo>
                  <a:lnTo>
                    <a:pt x="268" y="1455"/>
                  </a:lnTo>
                  <a:lnTo>
                    <a:pt x="265" y="1458"/>
                  </a:lnTo>
                  <a:lnTo>
                    <a:pt x="262" y="1459"/>
                  </a:lnTo>
                  <a:lnTo>
                    <a:pt x="260" y="1461"/>
                  </a:lnTo>
                  <a:lnTo>
                    <a:pt x="256" y="1461"/>
                  </a:lnTo>
                  <a:lnTo>
                    <a:pt x="250" y="1461"/>
                  </a:lnTo>
                  <a:lnTo>
                    <a:pt x="248" y="1461"/>
                  </a:lnTo>
                  <a:lnTo>
                    <a:pt x="245" y="1461"/>
                  </a:lnTo>
                  <a:lnTo>
                    <a:pt x="242" y="1459"/>
                  </a:lnTo>
                  <a:lnTo>
                    <a:pt x="239" y="1458"/>
                  </a:lnTo>
                  <a:lnTo>
                    <a:pt x="237" y="1457"/>
                  </a:lnTo>
                  <a:lnTo>
                    <a:pt x="234" y="1454"/>
                  </a:lnTo>
                  <a:lnTo>
                    <a:pt x="234" y="1448"/>
                  </a:lnTo>
                  <a:lnTo>
                    <a:pt x="233" y="1443"/>
                  </a:lnTo>
                  <a:lnTo>
                    <a:pt x="234" y="1437"/>
                  </a:lnTo>
                  <a:lnTo>
                    <a:pt x="237" y="1426"/>
                  </a:lnTo>
                  <a:lnTo>
                    <a:pt x="241" y="1408"/>
                  </a:lnTo>
                  <a:lnTo>
                    <a:pt x="246" y="1387"/>
                  </a:lnTo>
                  <a:lnTo>
                    <a:pt x="252" y="1361"/>
                  </a:lnTo>
                  <a:lnTo>
                    <a:pt x="260" y="1332"/>
                  </a:lnTo>
                  <a:lnTo>
                    <a:pt x="268" y="1300"/>
                  </a:lnTo>
                  <a:lnTo>
                    <a:pt x="280" y="1250"/>
                  </a:lnTo>
                  <a:lnTo>
                    <a:pt x="291" y="1198"/>
                  </a:lnTo>
                  <a:lnTo>
                    <a:pt x="303" y="1148"/>
                  </a:lnTo>
                  <a:lnTo>
                    <a:pt x="253" y="1143"/>
                  </a:lnTo>
                  <a:lnTo>
                    <a:pt x="206" y="1130"/>
                  </a:lnTo>
                  <a:lnTo>
                    <a:pt x="164" y="1115"/>
                  </a:lnTo>
                  <a:lnTo>
                    <a:pt x="128" y="1093"/>
                  </a:lnTo>
                  <a:lnTo>
                    <a:pt x="94" y="1068"/>
                  </a:lnTo>
                  <a:lnTo>
                    <a:pt x="66" y="1040"/>
                  </a:lnTo>
                  <a:lnTo>
                    <a:pt x="43" y="1008"/>
                  </a:lnTo>
                  <a:lnTo>
                    <a:pt x="24" y="972"/>
                  </a:lnTo>
                  <a:lnTo>
                    <a:pt x="11" y="936"/>
                  </a:lnTo>
                  <a:lnTo>
                    <a:pt x="3" y="896"/>
                  </a:lnTo>
                  <a:lnTo>
                    <a:pt x="0" y="855"/>
                  </a:lnTo>
                  <a:lnTo>
                    <a:pt x="5" y="800"/>
                  </a:lnTo>
                  <a:lnTo>
                    <a:pt x="19" y="746"/>
                  </a:lnTo>
                  <a:lnTo>
                    <a:pt x="40" y="693"/>
                  </a:lnTo>
                  <a:lnTo>
                    <a:pt x="70" y="641"/>
                  </a:lnTo>
                  <a:lnTo>
                    <a:pt x="106" y="594"/>
                  </a:lnTo>
                  <a:lnTo>
                    <a:pt x="148" y="551"/>
                  </a:lnTo>
                  <a:lnTo>
                    <a:pt x="195" y="512"/>
                  </a:lnTo>
                  <a:lnTo>
                    <a:pt x="246" y="477"/>
                  </a:lnTo>
                  <a:lnTo>
                    <a:pt x="303" y="450"/>
                  </a:lnTo>
                  <a:lnTo>
                    <a:pt x="361" y="429"/>
                  </a:lnTo>
                  <a:lnTo>
                    <a:pt x="421" y="414"/>
                  </a:lnTo>
                  <a:lnTo>
                    <a:pt x="483" y="407"/>
                  </a:lnTo>
                  <a:lnTo>
                    <a:pt x="575" y="32"/>
                  </a:lnTo>
                  <a:lnTo>
                    <a:pt x="580" y="15"/>
                  </a:lnTo>
                  <a:lnTo>
                    <a:pt x="584" y="7"/>
                  </a:lnTo>
                  <a:lnTo>
                    <a:pt x="589" y="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910" y="3287"/>
              <a:ext cx="491" cy="997"/>
            </a:xfrm>
            <a:custGeom>
              <a:avLst/>
              <a:gdLst/>
              <a:ahLst/>
              <a:cxnLst>
                <a:cxn ang="0">
                  <a:pos x="358" y="258"/>
                </a:cxn>
                <a:cxn ang="0">
                  <a:pos x="405" y="278"/>
                </a:cxn>
                <a:cxn ang="0">
                  <a:pos x="437" y="314"/>
                </a:cxn>
                <a:cxn ang="0">
                  <a:pos x="449" y="364"/>
                </a:cxn>
                <a:cxn ang="0">
                  <a:pos x="447" y="392"/>
                </a:cxn>
                <a:cxn ang="0">
                  <a:pos x="342" y="817"/>
                </a:cxn>
                <a:cxn ang="0">
                  <a:pos x="315" y="883"/>
                </a:cxn>
                <a:cxn ang="0">
                  <a:pos x="274" y="933"/>
                </a:cxn>
                <a:cxn ang="0">
                  <a:pos x="227" y="967"/>
                </a:cxn>
                <a:cxn ang="0">
                  <a:pos x="178" y="988"/>
                </a:cxn>
                <a:cxn ang="0">
                  <a:pos x="132" y="997"/>
                </a:cxn>
                <a:cxn ang="0">
                  <a:pos x="81" y="996"/>
                </a:cxn>
                <a:cxn ang="0">
                  <a:pos x="31" y="978"/>
                </a:cxn>
                <a:cxn ang="0">
                  <a:pos x="4" y="945"/>
                </a:cxn>
                <a:cxn ang="0">
                  <a:pos x="4" y="903"/>
                </a:cxn>
                <a:cxn ang="0">
                  <a:pos x="27" y="871"/>
                </a:cxn>
                <a:cxn ang="0">
                  <a:pos x="64" y="857"/>
                </a:cxn>
                <a:cxn ang="0">
                  <a:pos x="89" y="864"/>
                </a:cxn>
                <a:cxn ang="0">
                  <a:pos x="105" y="885"/>
                </a:cxn>
                <a:cxn ang="0">
                  <a:pos x="106" y="911"/>
                </a:cxn>
                <a:cxn ang="0">
                  <a:pos x="95" y="936"/>
                </a:cxn>
                <a:cxn ang="0">
                  <a:pos x="70" y="957"/>
                </a:cxn>
                <a:cxn ang="0">
                  <a:pos x="109" y="965"/>
                </a:cxn>
                <a:cxn ang="0">
                  <a:pos x="164" y="950"/>
                </a:cxn>
                <a:cxn ang="0">
                  <a:pos x="210" y="910"/>
                </a:cxn>
                <a:cxn ang="0">
                  <a:pos x="243" y="851"/>
                </a:cxn>
                <a:cxn ang="0">
                  <a:pos x="253" y="818"/>
                </a:cxn>
                <a:cxn ang="0">
                  <a:pos x="363" y="370"/>
                </a:cxn>
                <a:cxn ang="0">
                  <a:pos x="365" y="343"/>
                </a:cxn>
                <a:cxn ang="0">
                  <a:pos x="359" y="308"/>
                </a:cxn>
                <a:cxn ang="0">
                  <a:pos x="342" y="289"/>
                </a:cxn>
                <a:cxn ang="0">
                  <a:pos x="300" y="290"/>
                </a:cxn>
                <a:cxn ang="0">
                  <a:pos x="249" y="321"/>
                </a:cxn>
                <a:cxn ang="0">
                  <a:pos x="207" y="368"/>
                </a:cxn>
                <a:cxn ang="0">
                  <a:pos x="176" y="425"/>
                </a:cxn>
                <a:cxn ang="0">
                  <a:pos x="167" y="442"/>
                </a:cxn>
                <a:cxn ang="0">
                  <a:pos x="153" y="446"/>
                </a:cxn>
                <a:cxn ang="0">
                  <a:pos x="149" y="446"/>
                </a:cxn>
                <a:cxn ang="0">
                  <a:pos x="144" y="445"/>
                </a:cxn>
                <a:cxn ang="0">
                  <a:pos x="139" y="440"/>
                </a:cxn>
                <a:cxn ang="0">
                  <a:pos x="134" y="435"/>
                </a:cxn>
                <a:cxn ang="0">
                  <a:pos x="136" y="422"/>
                </a:cxn>
                <a:cxn ang="0">
                  <a:pos x="149" y="392"/>
                </a:cxn>
                <a:cxn ang="0">
                  <a:pos x="176" y="349"/>
                </a:cxn>
                <a:cxn ang="0">
                  <a:pos x="217" y="304"/>
                </a:cxn>
                <a:cxn ang="0">
                  <a:pos x="268" y="270"/>
                </a:cxn>
                <a:cxn ang="0">
                  <a:pos x="330" y="256"/>
                </a:cxn>
                <a:cxn ang="0">
                  <a:pos x="463" y="3"/>
                </a:cxn>
                <a:cxn ang="0">
                  <a:pos x="484" y="20"/>
                </a:cxn>
                <a:cxn ang="0">
                  <a:pos x="491" y="45"/>
                </a:cxn>
                <a:cxn ang="0">
                  <a:pos x="478" y="81"/>
                </a:cxn>
                <a:cxn ang="0">
                  <a:pos x="447" y="104"/>
                </a:cxn>
                <a:cxn ang="0">
                  <a:pos x="412" y="104"/>
                </a:cxn>
                <a:cxn ang="0">
                  <a:pos x="392" y="86"/>
                </a:cxn>
                <a:cxn ang="0">
                  <a:pos x="385" y="61"/>
                </a:cxn>
                <a:cxn ang="0">
                  <a:pos x="397" y="26"/>
                </a:cxn>
                <a:cxn ang="0">
                  <a:pos x="428" y="4"/>
                </a:cxn>
              </a:cxnLst>
              <a:rect l="0" t="0" r="r" b="b"/>
              <a:pathLst>
                <a:path w="491" h="997">
                  <a:moveTo>
                    <a:pt x="330" y="256"/>
                  </a:moveTo>
                  <a:lnTo>
                    <a:pt x="358" y="258"/>
                  </a:lnTo>
                  <a:lnTo>
                    <a:pt x="383" y="267"/>
                  </a:lnTo>
                  <a:lnTo>
                    <a:pt x="405" y="278"/>
                  </a:lnTo>
                  <a:lnTo>
                    <a:pt x="424" y="295"/>
                  </a:lnTo>
                  <a:lnTo>
                    <a:pt x="437" y="314"/>
                  </a:lnTo>
                  <a:lnTo>
                    <a:pt x="445" y="338"/>
                  </a:lnTo>
                  <a:lnTo>
                    <a:pt x="449" y="364"/>
                  </a:lnTo>
                  <a:lnTo>
                    <a:pt x="448" y="379"/>
                  </a:lnTo>
                  <a:lnTo>
                    <a:pt x="447" y="392"/>
                  </a:lnTo>
                  <a:lnTo>
                    <a:pt x="444" y="404"/>
                  </a:lnTo>
                  <a:lnTo>
                    <a:pt x="342" y="817"/>
                  </a:lnTo>
                  <a:lnTo>
                    <a:pt x="331" y="851"/>
                  </a:lnTo>
                  <a:lnTo>
                    <a:pt x="315" y="883"/>
                  </a:lnTo>
                  <a:lnTo>
                    <a:pt x="296" y="910"/>
                  </a:lnTo>
                  <a:lnTo>
                    <a:pt x="274" y="933"/>
                  </a:lnTo>
                  <a:lnTo>
                    <a:pt x="252" y="951"/>
                  </a:lnTo>
                  <a:lnTo>
                    <a:pt x="227" y="967"/>
                  </a:lnTo>
                  <a:lnTo>
                    <a:pt x="202" y="979"/>
                  </a:lnTo>
                  <a:lnTo>
                    <a:pt x="178" y="988"/>
                  </a:lnTo>
                  <a:lnTo>
                    <a:pt x="153" y="993"/>
                  </a:lnTo>
                  <a:lnTo>
                    <a:pt x="132" y="997"/>
                  </a:lnTo>
                  <a:lnTo>
                    <a:pt x="112" y="997"/>
                  </a:lnTo>
                  <a:lnTo>
                    <a:pt x="81" y="996"/>
                  </a:lnTo>
                  <a:lnTo>
                    <a:pt x="54" y="989"/>
                  </a:lnTo>
                  <a:lnTo>
                    <a:pt x="31" y="978"/>
                  </a:lnTo>
                  <a:lnTo>
                    <a:pt x="15" y="964"/>
                  </a:lnTo>
                  <a:lnTo>
                    <a:pt x="4" y="945"/>
                  </a:lnTo>
                  <a:lnTo>
                    <a:pt x="0" y="924"/>
                  </a:lnTo>
                  <a:lnTo>
                    <a:pt x="4" y="903"/>
                  </a:lnTo>
                  <a:lnTo>
                    <a:pt x="13" y="885"/>
                  </a:lnTo>
                  <a:lnTo>
                    <a:pt x="27" y="871"/>
                  </a:lnTo>
                  <a:lnTo>
                    <a:pt x="44" y="861"/>
                  </a:lnTo>
                  <a:lnTo>
                    <a:pt x="64" y="857"/>
                  </a:lnTo>
                  <a:lnTo>
                    <a:pt x="78" y="858"/>
                  </a:lnTo>
                  <a:lnTo>
                    <a:pt x="89" y="864"/>
                  </a:lnTo>
                  <a:lnTo>
                    <a:pt x="98" y="874"/>
                  </a:lnTo>
                  <a:lnTo>
                    <a:pt x="105" y="885"/>
                  </a:lnTo>
                  <a:lnTo>
                    <a:pt x="108" y="900"/>
                  </a:lnTo>
                  <a:lnTo>
                    <a:pt x="106" y="911"/>
                  </a:lnTo>
                  <a:lnTo>
                    <a:pt x="102" y="924"/>
                  </a:lnTo>
                  <a:lnTo>
                    <a:pt x="95" y="936"/>
                  </a:lnTo>
                  <a:lnTo>
                    <a:pt x="85" y="947"/>
                  </a:lnTo>
                  <a:lnTo>
                    <a:pt x="70" y="957"/>
                  </a:lnTo>
                  <a:lnTo>
                    <a:pt x="89" y="963"/>
                  </a:lnTo>
                  <a:lnTo>
                    <a:pt x="109" y="965"/>
                  </a:lnTo>
                  <a:lnTo>
                    <a:pt x="137" y="961"/>
                  </a:lnTo>
                  <a:lnTo>
                    <a:pt x="164" y="950"/>
                  </a:lnTo>
                  <a:lnTo>
                    <a:pt x="188" y="932"/>
                  </a:lnTo>
                  <a:lnTo>
                    <a:pt x="210" y="910"/>
                  </a:lnTo>
                  <a:lnTo>
                    <a:pt x="229" y="882"/>
                  </a:lnTo>
                  <a:lnTo>
                    <a:pt x="243" y="851"/>
                  </a:lnTo>
                  <a:lnTo>
                    <a:pt x="253" y="818"/>
                  </a:lnTo>
                  <a:lnTo>
                    <a:pt x="253" y="818"/>
                  </a:lnTo>
                  <a:lnTo>
                    <a:pt x="362" y="379"/>
                  </a:lnTo>
                  <a:lnTo>
                    <a:pt x="363" y="370"/>
                  </a:lnTo>
                  <a:lnTo>
                    <a:pt x="365" y="357"/>
                  </a:lnTo>
                  <a:lnTo>
                    <a:pt x="365" y="343"/>
                  </a:lnTo>
                  <a:lnTo>
                    <a:pt x="363" y="324"/>
                  </a:lnTo>
                  <a:lnTo>
                    <a:pt x="359" y="308"/>
                  </a:lnTo>
                  <a:lnTo>
                    <a:pt x="352" y="296"/>
                  </a:lnTo>
                  <a:lnTo>
                    <a:pt x="342" y="289"/>
                  </a:lnTo>
                  <a:lnTo>
                    <a:pt x="327" y="286"/>
                  </a:lnTo>
                  <a:lnTo>
                    <a:pt x="300" y="290"/>
                  </a:lnTo>
                  <a:lnTo>
                    <a:pt x="273" y="303"/>
                  </a:lnTo>
                  <a:lnTo>
                    <a:pt x="249" y="321"/>
                  </a:lnTo>
                  <a:lnTo>
                    <a:pt x="226" y="343"/>
                  </a:lnTo>
                  <a:lnTo>
                    <a:pt x="207" y="368"/>
                  </a:lnTo>
                  <a:lnTo>
                    <a:pt x="190" y="396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7" y="442"/>
                  </a:lnTo>
                  <a:lnTo>
                    <a:pt x="161" y="445"/>
                  </a:lnTo>
                  <a:lnTo>
                    <a:pt x="153" y="446"/>
                  </a:lnTo>
                  <a:lnTo>
                    <a:pt x="152" y="446"/>
                  </a:lnTo>
                  <a:lnTo>
                    <a:pt x="149" y="446"/>
                  </a:lnTo>
                  <a:lnTo>
                    <a:pt x="147" y="445"/>
                  </a:lnTo>
                  <a:lnTo>
                    <a:pt x="144" y="445"/>
                  </a:lnTo>
                  <a:lnTo>
                    <a:pt x="141" y="443"/>
                  </a:lnTo>
                  <a:lnTo>
                    <a:pt x="139" y="440"/>
                  </a:lnTo>
                  <a:lnTo>
                    <a:pt x="136" y="438"/>
                  </a:lnTo>
                  <a:lnTo>
                    <a:pt x="134" y="435"/>
                  </a:lnTo>
                  <a:lnTo>
                    <a:pt x="134" y="431"/>
                  </a:lnTo>
                  <a:lnTo>
                    <a:pt x="136" y="422"/>
                  </a:lnTo>
                  <a:lnTo>
                    <a:pt x="141" y="410"/>
                  </a:lnTo>
                  <a:lnTo>
                    <a:pt x="149" y="392"/>
                  </a:lnTo>
                  <a:lnTo>
                    <a:pt x="161" y="371"/>
                  </a:lnTo>
                  <a:lnTo>
                    <a:pt x="176" y="349"/>
                  </a:lnTo>
                  <a:lnTo>
                    <a:pt x="195" y="326"/>
                  </a:lnTo>
                  <a:lnTo>
                    <a:pt x="217" y="304"/>
                  </a:lnTo>
                  <a:lnTo>
                    <a:pt x="241" y="285"/>
                  </a:lnTo>
                  <a:lnTo>
                    <a:pt x="268" y="270"/>
                  </a:lnTo>
                  <a:lnTo>
                    <a:pt x="297" y="260"/>
                  </a:lnTo>
                  <a:lnTo>
                    <a:pt x="330" y="256"/>
                  </a:lnTo>
                  <a:close/>
                  <a:moveTo>
                    <a:pt x="447" y="0"/>
                  </a:moveTo>
                  <a:lnTo>
                    <a:pt x="463" y="3"/>
                  </a:lnTo>
                  <a:lnTo>
                    <a:pt x="475" y="10"/>
                  </a:lnTo>
                  <a:lnTo>
                    <a:pt x="484" y="20"/>
                  </a:lnTo>
                  <a:lnTo>
                    <a:pt x="490" y="32"/>
                  </a:lnTo>
                  <a:lnTo>
                    <a:pt x="491" y="45"/>
                  </a:lnTo>
                  <a:lnTo>
                    <a:pt x="487" y="64"/>
                  </a:lnTo>
                  <a:lnTo>
                    <a:pt x="478" y="81"/>
                  </a:lnTo>
                  <a:lnTo>
                    <a:pt x="464" y="95"/>
                  </a:lnTo>
                  <a:lnTo>
                    <a:pt x="447" y="104"/>
                  </a:lnTo>
                  <a:lnTo>
                    <a:pt x="429" y="108"/>
                  </a:lnTo>
                  <a:lnTo>
                    <a:pt x="412" y="104"/>
                  </a:lnTo>
                  <a:lnTo>
                    <a:pt x="400" y="97"/>
                  </a:lnTo>
                  <a:lnTo>
                    <a:pt x="392" y="86"/>
                  </a:lnTo>
                  <a:lnTo>
                    <a:pt x="386" y="75"/>
                  </a:lnTo>
                  <a:lnTo>
                    <a:pt x="385" y="61"/>
                  </a:lnTo>
                  <a:lnTo>
                    <a:pt x="387" y="43"/>
                  </a:lnTo>
                  <a:lnTo>
                    <a:pt x="397" y="26"/>
                  </a:lnTo>
                  <a:lnTo>
                    <a:pt x="410" y="13"/>
                  </a:lnTo>
                  <a:lnTo>
                    <a:pt x="428" y="4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567209" y="5671971"/>
            <a:ext cx="1640570" cy="495300"/>
            <a:chOff x="1658" y="3494"/>
            <a:chExt cx="4614" cy="1393"/>
          </a:xfrm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658" y="3494"/>
              <a:ext cx="842" cy="1393"/>
            </a:xfrm>
            <a:custGeom>
              <a:avLst/>
              <a:gdLst/>
              <a:ahLst/>
              <a:cxnLst>
                <a:cxn ang="0">
                  <a:pos x="357" y="1062"/>
                </a:cxn>
                <a:cxn ang="0">
                  <a:pos x="507" y="1019"/>
                </a:cxn>
                <a:cxn ang="0">
                  <a:pos x="622" y="929"/>
                </a:cxn>
                <a:cxn ang="0">
                  <a:pos x="697" y="810"/>
                </a:cxn>
                <a:cxn ang="0">
                  <a:pos x="733" y="680"/>
                </a:cxn>
                <a:cxn ang="0">
                  <a:pos x="726" y="563"/>
                </a:cxn>
                <a:cxn ang="0">
                  <a:pos x="675" y="482"/>
                </a:cxn>
                <a:cxn ang="0">
                  <a:pos x="592" y="435"/>
                </a:cxn>
                <a:cxn ang="0">
                  <a:pos x="523" y="423"/>
                </a:cxn>
                <a:cxn ang="0">
                  <a:pos x="428" y="431"/>
                </a:cxn>
                <a:cxn ang="0">
                  <a:pos x="290" y="492"/>
                </a:cxn>
                <a:cxn ang="0">
                  <a:pos x="188" y="593"/>
                </a:cxn>
                <a:cxn ang="0">
                  <a:pos x="126" y="717"/>
                </a:cxn>
                <a:cxn ang="0">
                  <a:pos x="104" y="847"/>
                </a:cxn>
                <a:cxn ang="0">
                  <a:pos x="127" y="953"/>
                </a:cxn>
                <a:cxn ang="0">
                  <a:pos x="185" y="1019"/>
                </a:cxn>
                <a:cxn ang="0">
                  <a:pos x="262" y="1054"/>
                </a:cxn>
                <a:cxn ang="0">
                  <a:pos x="480" y="423"/>
                </a:cxn>
                <a:cxn ang="0">
                  <a:pos x="619" y="3"/>
                </a:cxn>
                <a:cxn ang="0">
                  <a:pos x="625" y="9"/>
                </a:cxn>
                <a:cxn ang="0">
                  <a:pos x="626" y="14"/>
                </a:cxn>
                <a:cxn ang="0">
                  <a:pos x="626" y="20"/>
                </a:cxn>
                <a:cxn ang="0">
                  <a:pos x="624" y="32"/>
                </a:cxn>
                <a:cxn ang="0">
                  <a:pos x="622" y="38"/>
                </a:cxn>
                <a:cxn ang="0">
                  <a:pos x="633" y="407"/>
                </a:cxn>
                <a:cxn ang="0">
                  <a:pos x="744" y="464"/>
                </a:cxn>
                <a:cxn ang="0">
                  <a:pos x="811" y="547"/>
                </a:cxn>
                <a:cxn ang="0">
                  <a:pos x="839" y="638"/>
                </a:cxn>
                <a:cxn ang="0">
                  <a:pos x="823" y="773"/>
                </a:cxn>
                <a:cxn ang="0">
                  <a:pos x="736" y="916"/>
                </a:cxn>
                <a:cxn ang="0">
                  <a:pos x="592" y="1028"/>
                </a:cxn>
                <a:cxn ang="0">
                  <a:pos x="414" y="1090"/>
                </a:cxn>
                <a:cxn ang="0">
                  <a:pos x="286" y="1340"/>
                </a:cxn>
                <a:cxn ang="0">
                  <a:pos x="273" y="1383"/>
                </a:cxn>
                <a:cxn ang="0">
                  <a:pos x="266" y="1393"/>
                </a:cxn>
                <a:cxn ang="0">
                  <a:pos x="253" y="1393"/>
                </a:cxn>
                <a:cxn ang="0">
                  <a:pos x="245" y="1393"/>
                </a:cxn>
                <a:cxn ang="0">
                  <a:pos x="238" y="1386"/>
                </a:cxn>
                <a:cxn ang="0">
                  <a:pos x="236" y="1371"/>
                </a:cxn>
                <a:cxn ang="0">
                  <a:pos x="249" y="1323"/>
                </a:cxn>
                <a:cxn ang="0">
                  <a:pos x="272" y="1239"/>
                </a:cxn>
                <a:cxn ang="0">
                  <a:pos x="307" y="1097"/>
                </a:cxn>
                <a:cxn ang="0">
                  <a:pos x="167" y="1064"/>
                </a:cxn>
                <a:cxn ang="0">
                  <a:pos x="66" y="992"/>
                </a:cxn>
                <a:cxn ang="0">
                  <a:pos x="9" y="892"/>
                </a:cxn>
                <a:cxn ang="0">
                  <a:pos x="4" y="763"/>
                </a:cxn>
                <a:cxn ang="0">
                  <a:pos x="70" y="612"/>
                </a:cxn>
                <a:cxn ang="0">
                  <a:pos x="198" y="489"/>
                </a:cxn>
                <a:cxn ang="0">
                  <a:pos x="365" y="409"/>
                </a:cxn>
                <a:cxn ang="0">
                  <a:pos x="584" y="31"/>
                </a:cxn>
                <a:cxn ang="0">
                  <a:pos x="599" y="2"/>
                </a:cxn>
              </a:cxnLst>
              <a:rect l="0" t="0" r="r" b="b"/>
              <a:pathLst>
                <a:path w="842" h="1393">
                  <a:moveTo>
                    <a:pt x="523" y="423"/>
                  </a:moveTo>
                  <a:lnTo>
                    <a:pt x="523" y="423"/>
                  </a:lnTo>
                  <a:lnTo>
                    <a:pt x="357" y="1062"/>
                  </a:lnTo>
                  <a:lnTo>
                    <a:pt x="411" y="1054"/>
                  </a:lnTo>
                  <a:lnTo>
                    <a:pt x="462" y="1039"/>
                  </a:lnTo>
                  <a:lnTo>
                    <a:pt x="507" y="1019"/>
                  </a:lnTo>
                  <a:lnTo>
                    <a:pt x="550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6" y="852"/>
                  </a:lnTo>
                  <a:lnTo>
                    <a:pt x="697" y="810"/>
                  </a:lnTo>
                  <a:lnTo>
                    <a:pt x="714" y="767"/>
                  </a:lnTo>
                  <a:lnTo>
                    <a:pt x="726" y="724"/>
                  </a:lnTo>
                  <a:lnTo>
                    <a:pt x="733" y="680"/>
                  </a:lnTo>
                  <a:lnTo>
                    <a:pt x="736" y="637"/>
                  </a:lnTo>
                  <a:lnTo>
                    <a:pt x="733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6" y="505"/>
                  </a:lnTo>
                  <a:lnTo>
                    <a:pt x="675" y="482"/>
                  </a:lnTo>
                  <a:lnTo>
                    <a:pt x="650" y="461"/>
                  </a:lnTo>
                  <a:lnTo>
                    <a:pt x="622" y="446"/>
                  </a:lnTo>
                  <a:lnTo>
                    <a:pt x="592" y="435"/>
                  </a:lnTo>
                  <a:lnTo>
                    <a:pt x="558" y="427"/>
                  </a:lnTo>
                  <a:lnTo>
                    <a:pt x="523" y="423"/>
                  </a:lnTo>
                  <a:lnTo>
                    <a:pt x="523" y="423"/>
                  </a:lnTo>
                  <a:lnTo>
                    <a:pt x="523" y="423"/>
                  </a:lnTo>
                  <a:close/>
                  <a:moveTo>
                    <a:pt x="480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1" y="467"/>
                  </a:lnTo>
                  <a:lnTo>
                    <a:pt x="290" y="492"/>
                  </a:lnTo>
                  <a:lnTo>
                    <a:pt x="252" y="522"/>
                  </a:lnTo>
                  <a:lnTo>
                    <a:pt x="218" y="556"/>
                  </a:lnTo>
                  <a:lnTo>
                    <a:pt x="188" y="593"/>
                  </a:lnTo>
                  <a:lnTo>
                    <a:pt x="164" y="632"/>
                  </a:lnTo>
                  <a:lnTo>
                    <a:pt x="143" y="674"/>
                  </a:lnTo>
                  <a:lnTo>
                    <a:pt x="126" y="717"/>
                  </a:lnTo>
                  <a:lnTo>
                    <a:pt x="114" y="761"/>
                  </a:lnTo>
                  <a:lnTo>
                    <a:pt x="107" y="804"/>
                  </a:lnTo>
                  <a:lnTo>
                    <a:pt x="104" y="847"/>
                  </a:lnTo>
                  <a:lnTo>
                    <a:pt x="107" y="887"/>
                  </a:lnTo>
                  <a:lnTo>
                    <a:pt x="116" y="921"/>
                  </a:lnTo>
                  <a:lnTo>
                    <a:pt x="127" y="953"/>
                  </a:lnTo>
                  <a:lnTo>
                    <a:pt x="144" y="979"/>
                  </a:lnTo>
                  <a:lnTo>
                    <a:pt x="163" y="1001"/>
                  </a:lnTo>
                  <a:lnTo>
                    <a:pt x="185" y="1019"/>
                  </a:lnTo>
                  <a:lnTo>
                    <a:pt x="209" y="1034"/>
                  </a:lnTo>
                  <a:lnTo>
                    <a:pt x="235" y="1046"/>
                  </a:lnTo>
                  <a:lnTo>
                    <a:pt x="262" y="1054"/>
                  </a:lnTo>
                  <a:lnTo>
                    <a:pt x="290" y="1060"/>
                  </a:lnTo>
                  <a:lnTo>
                    <a:pt x="317" y="1062"/>
                  </a:lnTo>
                  <a:lnTo>
                    <a:pt x="480" y="423"/>
                  </a:lnTo>
                  <a:close/>
                  <a:moveTo>
                    <a:pt x="609" y="0"/>
                  </a:moveTo>
                  <a:lnTo>
                    <a:pt x="615" y="2"/>
                  </a:lnTo>
                  <a:lnTo>
                    <a:pt x="619" y="3"/>
                  </a:lnTo>
                  <a:lnTo>
                    <a:pt x="622" y="5"/>
                  </a:lnTo>
                  <a:lnTo>
                    <a:pt x="624" y="7"/>
                  </a:lnTo>
                  <a:lnTo>
                    <a:pt x="625" y="9"/>
                  </a:lnTo>
                  <a:lnTo>
                    <a:pt x="626" y="11"/>
                  </a:lnTo>
                  <a:lnTo>
                    <a:pt x="626" y="13"/>
                  </a:lnTo>
                  <a:lnTo>
                    <a:pt x="626" y="14"/>
                  </a:lnTo>
                  <a:lnTo>
                    <a:pt x="626" y="16"/>
                  </a:lnTo>
                  <a:lnTo>
                    <a:pt x="626" y="17"/>
                  </a:lnTo>
                  <a:lnTo>
                    <a:pt x="626" y="20"/>
                  </a:lnTo>
                  <a:lnTo>
                    <a:pt x="625" y="24"/>
                  </a:lnTo>
                  <a:lnTo>
                    <a:pt x="624" y="28"/>
                  </a:lnTo>
                  <a:lnTo>
                    <a:pt x="624" y="32"/>
                  </a:lnTo>
                  <a:lnTo>
                    <a:pt x="622" y="35"/>
                  </a:lnTo>
                  <a:lnTo>
                    <a:pt x="622" y="38"/>
                  </a:lnTo>
                  <a:lnTo>
                    <a:pt x="622" y="38"/>
                  </a:lnTo>
                  <a:lnTo>
                    <a:pt x="534" y="389"/>
                  </a:lnTo>
                  <a:lnTo>
                    <a:pt x="587" y="396"/>
                  </a:lnTo>
                  <a:lnTo>
                    <a:pt x="633" y="407"/>
                  </a:lnTo>
                  <a:lnTo>
                    <a:pt x="676" y="423"/>
                  </a:lnTo>
                  <a:lnTo>
                    <a:pt x="711" y="442"/>
                  </a:lnTo>
                  <a:lnTo>
                    <a:pt x="744" y="464"/>
                  </a:lnTo>
                  <a:lnTo>
                    <a:pt x="771" y="489"/>
                  </a:lnTo>
                  <a:lnTo>
                    <a:pt x="792" y="516"/>
                  </a:lnTo>
                  <a:lnTo>
                    <a:pt x="811" y="547"/>
                  </a:lnTo>
                  <a:lnTo>
                    <a:pt x="825" y="577"/>
                  </a:lnTo>
                  <a:lnTo>
                    <a:pt x="833" y="607"/>
                  </a:lnTo>
                  <a:lnTo>
                    <a:pt x="839" y="638"/>
                  </a:lnTo>
                  <a:lnTo>
                    <a:pt x="842" y="669"/>
                  </a:lnTo>
                  <a:lnTo>
                    <a:pt x="836" y="721"/>
                  </a:lnTo>
                  <a:lnTo>
                    <a:pt x="823" y="773"/>
                  </a:lnTo>
                  <a:lnTo>
                    <a:pt x="801" y="822"/>
                  </a:lnTo>
                  <a:lnTo>
                    <a:pt x="771" y="870"/>
                  </a:lnTo>
                  <a:lnTo>
                    <a:pt x="736" y="916"/>
                  </a:lnTo>
                  <a:lnTo>
                    <a:pt x="693" y="958"/>
                  </a:lnTo>
                  <a:lnTo>
                    <a:pt x="645" y="995"/>
                  </a:lnTo>
                  <a:lnTo>
                    <a:pt x="592" y="1028"/>
                  </a:lnTo>
                  <a:lnTo>
                    <a:pt x="536" y="1054"/>
                  </a:lnTo>
                  <a:lnTo>
                    <a:pt x="476" y="1076"/>
                  </a:lnTo>
                  <a:lnTo>
                    <a:pt x="414" y="1090"/>
                  </a:lnTo>
                  <a:lnTo>
                    <a:pt x="350" y="1097"/>
                  </a:lnTo>
                  <a:lnTo>
                    <a:pt x="289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7" y="1371"/>
                  </a:lnTo>
                  <a:lnTo>
                    <a:pt x="273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6" y="1393"/>
                  </a:lnTo>
                  <a:lnTo>
                    <a:pt x="263" y="1393"/>
                  </a:lnTo>
                  <a:lnTo>
                    <a:pt x="259" y="1393"/>
                  </a:lnTo>
                  <a:lnTo>
                    <a:pt x="253" y="1393"/>
                  </a:lnTo>
                  <a:lnTo>
                    <a:pt x="251" y="1393"/>
                  </a:lnTo>
                  <a:lnTo>
                    <a:pt x="248" y="1393"/>
                  </a:lnTo>
                  <a:lnTo>
                    <a:pt x="245" y="1393"/>
                  </a:lnTo>
                  <a:lnTo>
                    <a:pt x="242" y="1392"/>
                  </a:lnTo>
                  <a:lnTo>
                    <a:pt x="239" y="1389"/>
                  </a:lnTo>
                  <a:lnTo>
                    <a:pt x="238" y="1386"/>
                  </a:lnTo>
                  <a:lnTo>
                    <a:pt x="236" y="1382"/>
                  </a:lnTo>
                  <a:lnTo>
                    <a:pt x="236" y="1377"/>
                  </a:lnTo>
                  <a:lnTo>
                    <a:pt x="236" y="1371"/>
                  </a:lnTo>
                  <a:lnTo>
                    <a:pt x="239" y="1360"/>
                  </a:lnTo>
                  <a:lnTo>
                    <a:pt x="243" y="1344"/>
                  </a:lnTo>
                  <a:lnTo>
                    <a:pt x="249" y="1323"/>
                  </a:lnTo>
                  <a:lnTo>
                    <a:pt x="256" y="1298"/>
                  </a:lnTo>
                  <a:lnTo>
                    <a:pt x="263" y="1271"/>
                  </a:lnTo>
                  <a:lnTo>
                    <a:pt x="272" y="1239"/>
                  </a:lnTo>
                  <a:lnTo>
                    <a:pt x="283" y="1193"/>
                  </a:lnTo>
                  <a:lnTo>
                    <a:pt x="295" y="1143"/>
                  </a:lnTo>
                  <a:lnTo>
                    <a:pt x="307" y="1097"/>
                  </a:lnTo>
                  <a:lnTo>
                    <a:pt x="256" y="1090"/>
                  </a:lnTo>
                  <a:lnTo>
                    <a:pt x="209" y="1079"/>
                  </a:lnTo>
                  <a:lnTo>
                    <a:pt x="167" y="1064"/>
                  </a:lnTo>
                  <a:lnTo>
                    <a:pt x="129" y="1043"/>
                  </a:lnTo>
                  <a:lnTo>
                    <a:pt x="95" y="1020"/>
                  </a:lnTo>
                  <a:lnTo>
                    <a:pt x="66" y="992"/>
                  </a:lnTo>
                  <a:lnTo>
                    <a:pt x="42" y="961"/>
                  </a:lnTo>
                  <a:lnTo>
                    <a:pt x="24" y="928"/>
                  </a:lnTo>
                  <a:lnTo>
                    <a:pt x="9" y="892"/>
                  </a:lnTo>
                  <a:lnTo>
                    <a:pt x="2" y="855"/>
                  </a:lnTo>
                  <a:lnTo>
                    <a:pt x="0" y="815"/>
                  </a:lnTo>
                  <a:lnTo>
                    <a:pt x="4" y="763"/>
                  </a:lnTo>
                  <a:lnTo>
                    <a:pt x="18" y="711"/>
                  </a:lnTo>
                  <a:lnTo>
                    <a:pt x="41" y="660"/>
                  </a:lnTo>
                  <a:lnTo>
                    <a:pt x="70" y="612"/>
                  </a:lnTo>
                  <a:lnTo>
                    <a:pt x="107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6" y="430"/>
                  </a:lnTo>
                  <a:lnTo>
                    <a:pt x="365" y="409"/>
                  </a:lnTo>
                  <a:lnTo>
                    <a:pt x="428" y="394"/>
                  </a:lnTo>
                  <a:lnTo>
                    <a:pt x="490" y="389"/>
                  </a:lnTo>
                  <a:lnTo>
                    <a:pt x="584" y="31"/>
                  </a:lnTo>
                  <a:lnTo>
                    <a:pt x="588" y="16"/>
                  </a:lnTo>
                  <a:lnTo>
                    <a:pt x="592" y="6"/>
                  </a:lnTo>
                  <a:lnTo>
                    <a:pt x="599" y="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081" y="3589"/>
              <a:ext cx="1071" cy="362"/>
            </a:xfrm>
            <a:custGeom>
              <a:avLst/>
              <a:gdLst/>
              <a:ahLst/>
              <a:cxnLst>
                <a:cxn ang="0">
                  <a:pos x="1058" y="4"/>
                </a:cxn>
                <a:cxn ang="0">
                  <a:pos x="1070" y="30"/>
                </a:cxn>
                <a:cxn ang="0">
                  <a:pos x="1071" y="52"/>
                </a:cxn>
                <a:cxn ang="0">
                  <a:pos x="1064" y="124"/>
                </a:cxn>
                <a:cxn ang="0">
                  <a:pos x="1040" y="195"/>
                </a:cxn>
                <a:cxn ang="0">
                  <a:pos x="1002" y="259"/>
                </a:cxn>
                <a:cxn ang="0">
                  <a:pos x="949" y="313"/>
                </a:cxn>
                <a:cxn ang="0">
                  <a:pos x="882" y="349"/>
                </a:cxn>
                <a:cxn ang="0">
                  <a:pos x="802" y="362"/>
                </a:cxn>
                <a:cxn ang="0">
                  <a:pos x="724" y="350"/>
                </a:cxn>
                <a:cxn ang="0">
                  <a:pos x="653" y="317"/>
                </a:cxn>
                <a:cxn ang="0">
                  <a:pos x="589" y="272"/>
                </a:cxn>
                <a:cxn ang="0">
                  <a:pos x="527" y="221"/>
                </a:cxn>
                <a:cxn ang="0">
                  <a:pos x="468" y="172"/>
                </a:cxn>
                <a:cxn ang="0">
                  <a:pos x="407" y="129"/>
                </a:cxn>
                <a:cxn ang="0">
                  <a:pos x="342" y="98"/>
                </a:cxn>
                <a:cxn ang="0">
                  <a:pos x="270" y="87"/>
                </a:cxn>
                <a:cxn ang="0">
                  <a:pos x="215" y="93"/>
                </a:cxn>
                <a:cxn ang="0">
                  <a:pos x="161" y="115"/>
                </a:cxn>
                <a:cxn ang="0">
                  <a:pos x="111" y="152"/>
                </a:cxn>
                <a:cxn ang="0">
                  <a:pos x="73" y="207"/>
                </a:cxn>
                <a:cxn ang="0">
                  <a:pos x="50" y="281"/>
                </a:cxn>
                <a:cxn ang="0">
                  <a:pos x="44" y="331"/>
                </a:cxn>
                <a:cxn ang="0">
                  <a:pos x="39" y="350"/>
                </a:cxn>
                <a:cxn ang="0">
                  <a:pos x="23" y="362"/>
                </a:cxn>
                <a:cxn ang="0">
                  <a:pos x="17" y="361"/>
                </a:cxn>
                <a:cxn ang="0">
                  <a:pos x="9" y="353"/>
                </a:cxn>
                <a:cxn ang="0">
                  <a:pos x="2" y="329"/>
                </a:cxn>
                <a:cxn ang="0">
                  <a:pos x="2" y="276"/>
                </a:cxn>
                <a:cxn ang="0">
                  <a:pos x="17" y="203"/>
                </a:cxn>
                <a:cxn ang="0">
                  <a:pos x="49" y="135"/>
                </a:cxn>
                <a:cxn ang="0">
                  <a:pos x="94" y="76"/>
                </a:cxn>
                <a:cxn ang="0">
                  <a:pos x="155" y="29"/>
                </a:cxn>
                <a:cxn ang="0">
                  <a:pos x="229" y="4"/>
                </a:cxn>
                <a:cxn ang="0">
                  <a:pos x="310" y="4"/>
                </a:cxn>
                <a:cxn ang="0">
                  <a:pos x="383" y="28"/>
                </a:cxn>
                <a:cxn ang="0">
                  <a:pos x="450" y="66"/>
                </a:cxn>
                <a:cxn ang="0">
                  <a:pos x="514" y="115"/>
                </a:cxn>
                <a:cxn ang="0">
                  <a:pos x="579" y="172"/>
                </a:cxn>
                <a:cxn ang="0">
                  <a:pos x="647" y="224"/>
                </a:cxn>
                <a:cxn ang="0">
                  <a:pos x="721" y="262"/>
                </a:cxn>
                <a:cxn ang="0">
                  <a:pos x="802" y="276"/>
                </a:cxn>
                <a:cxn ang="0">
                  <a:pos x="867" y="266"/>
                </a:cxn>
                <a:cxn ang="0">
                  <a:pos x="926" y="237"/>
                </a:cxn>
                <a:cxn ang="0">
                  <a:pos x="976" y="189"/>
                </a:cxn>
                <a:cxn ang="0">
                  <a:pos x="1010" y="124"/>
                </a:cxn>
                <a:cxn ang="0">
                  <a:pos x="1026" y="43"/>
                </a:cxn>
                <a:cxn ang="0">
                  <a:pos x="1036" y="11"/>
                </a:cxn>
                <a:cxn ang="0">
                  <a:pos x="1048" y="0"/>
                </a:cxn>
              </a:cxnLst>
              <a:rect l="0" t="0" r="r" b="b"/>
              <a:pathLst>
                <a:path w="1071" h="362">
                  <a:moveTo>
                    <a:pt x="1048" y="0"/>
                  </a:moveTo>
                  <a:lnTo>
                    <a:pt x="1058" y="4"/>
                  </a:lnTo>
                  <a:lnTo>
                    <a:pt x="1065" y="14"/>
                  </a:lnTo>
                  <a:lnTo>
                    <a:pt x="1070" y="30"/>
                  </a:lnTo>
                  <a:lnTo>
                    <a:pt x="1071" y="52"/>
                  </a:lnTo>
                  <a:lnTo>
                    <a:pt x="1071" y="52"/>
                  </a:lnTo>
                  <a:lnTo>
                    <a:pt x="1070" y="88"/>
                  </a:lnTo>
                  <a:lnTo>
                    <a:pt x="1064" y="124"/>
                  </a:lnTo>
                  <a:lnTo>
                    <a:pt x="1054" y="161"/>
                  </a:lnTo>
                  <a:lnTo>
                    <a:pt x="1040" y="195"/>
                  </a:lnTo>
                  <a:lnTo>
                    <a:pt x="1023" y="229"/>
                  </a:lnTo>
                  <a:lnTo>
                    <a:pt x="1002" y="259"/>
                  </a:lnTo>
                  <a:lnTo>
                    <a:pt x="978" y="288"/>
                  </a:lnTo>
                  <a:lnTo>
                    <a:pt x="949" y="313"/>
                  </a:lnTo>
                  <a:lnTo>
                    <a:pt x="918" y="334"/>
                  </a:lnTo>
                  <a:lnTo>
                    <a:pt x="882" y="349"/>
                  </a:lnTo>
                  <a:lnTo>
                    <a:pt x="844" y="358"/>
                  </a:lnTo>
                  <a:lnTo>
                    <a:pt x="802" y="362"/>
                  </a:lnTo>
                  <a:lnTo>
                    <a:pt x="762" y="358"/>
                  </a:lnTo>
                  <a:lnTo>
                    <a:pt x="724" y="350"/>
                  </a:lnTo>
                  <a:lnTo>
                    <a:pt x="688" y="336"/>
                  </a:lnTo>
                  <a:lnTo>
                    <a:pt x="653" y="317"/>
                  </a:lnTo>
                  <a:lnTo>
                    <a:pt x="620" y="296"/>
                  </a:lnTo>
                  <a:lnTo>
                    <a:pt x="589" y="272"/>
                  </a:lnTo>
                  <a:lnTo>
                    <a:pt x="558" y="247"/>
                  </a:lnTo>
                  <a:lnTo>
                    <a:pt x="527" y="221"/>
                  </a:lnTo>
                  <a:lnTo>
                    <a:pt x="498" y="196"/>
                  </a:lnTo>
                  <a:lnTo>
                    <a:pt x="468" y="172"/>
                  </a:lnTo>
                  <a:lnTo>
                    <a:pt x="439" y="148"/>
                  </a:lnTo>
                  <a:lnTo>
                    <a:pt x="407" y="129"/>
                  </a:lnTo>
                  <a:lnTo>
                    <a:pt x="375" y="111"/>
                  </a:lnTo>
                  <a:lnTo>
                    <a:pt x="342" y="98"/>
                  </a:lnTo>
                  <a:lnTo>
                    <a:pt x="307" y="89"/>
                  </a:lnTo>
                  <a:lnTo>
                    <a:pt x="270" y="87"/>
                  </a:lnTo>
                  <a:lnTo>
                    <a:pt x="243" y="88"/>
                  </a:lnTo>
                  <a:lnTo>
                    <a:pt x="215" y="93"/>
                  </a:lnTo>
                  <a:lnTo>
                    <a:pt x="188" y="102"/>
                  </a:lnTo>
                  <a:lnTo>
                    <a:pt x="161" y="115"/>
                  </a:lnTo>
                  <a:lnTo>
                    <a:pt x="135" y="132"/>
                  </a:lnTo>
                  <a:lnTo>
                    <a:pt x="111" y="152"/>
                  </a:lnTo>
                  <a:lnTo>
                    <a:pt x="90" y="178"/>
                  </a:lnTo>
                  <a:lnTo>
                    <a:pt x="73" y="207"/>
                  </a:lnTo>
                  <a:lnTo>
                    <a:pt x="59" y="242"/>
                  </a:lnTo>
                  <a:lnTo>
                    <a:pt x="50" y="281"/>
                  </a:lnTo>
                  <a:lnTo>
                    <a:pt x="46" y="325"/>
                  </a:lnTo>
                  <a:lnTo>
                    <a:pt x="44" y="331"/>
                  </a:lnTo>
                  <a:lnTo>
                    <a:pt x="43" y="340"/>
                  </a:lnTo>
                  <a:lnTo>
                    <a:pt x="39" y="350"/>
                  </a:lnTo>
                  <a:lnTo>
                    <a:pt x="32" y="358"/>
                  </a:lnTo>
                  <a:lnTo>
                    <a:pt x="23" y="362"/>
                  </a:lnTo>
                  <a:lnTo>
                    <a:pt x="20" y="362"/>
                  </a:lnTo>
                  <a:lnTo>
                    <a:pt x="17" y="361"/>
                  </a:lnTo>
                  <a:lnTo>
                    <a:pt x="13" y="358"/>
                  </a:lnTo>
                  <a:lnTo>
                    <a:pt x="9" y="353"/>
                  </a:lnTo>
                  <a:lnTo>
                    <a:pt x="5" y="343"/>
                  </a:lnTo>
                  <a:lnTo>
                    <a:pt x="2" y="329"/>
                  </a:lnTo>
                  <a:lnTo>
                    <a:pt x="0" y="310"/>
                  </a:lnTo>
                  <a:lnTo>
                    <a:pt x="2" y="276"/>
                  </a:lnTo>
                  <a:lnTo>
                    <a:pt x="7" y="239"/>
                  </a:lnTo>
                  <a:lnTo>
                    <a:pt x="17" y="203"/>
                  </a:lnTo>
                  <a:lnTo>
                    <a:pt x="32" y="169"/>
                  </a:lnTo>
                  <a:lnTo>
                    <a:pt x="49" y="135"/>
                  </a:lnTo>
                  <a:lnTo>
                    <a:pt x="70" y="103"/>
                  </a:lnTo>
                  <a:lnTo>
                    <a:pt x="94" y="76"/>
                  </a:lnTo>
                  <a:lnTo>
                    <a:pt x="122" y="50"/>
                  </a:lnTo>
                  <a:lnTo>
                    <a:pt x="155" y="29"/>
                  </a:lnTo>
                  <a:lnTo>
                    <a:pt x="189" y="14"/>
                  </a:lnTo>
                  <a:lnTo>
                    <a:pt x="229" y="4"/>
                  </a:lnTo>
                  <a:lnTo>
                    <a:pt x="270" y="0"/>
                  </a:lnTo>
                  <a:lnTo>
                    <a:pt x="310" y="4"/>
                  </a:lnTo>
                  <a:lnTo>
                    <a:pt x="346" y="12"/>
                  </a:lnTo>
                  <a:lnTo>
                    <a:pt x="383" y="28"/>
                  </a:lnTo>
                  <a:lnTo>
                    <a:pt x="417" y="45"/>
                  </a:lnTo>
                  <a:lnTo>
                    <a:pt x="450" y="66"/>
                  </a:lnTo>
                  <a:lnTo>
                    <a:pt x="483" y="91"/>
                  </a:lnTo>
                  <a:lnTo>
                    <a:pt x="514" y="115"/>
                  </a:lnTo>
                  <a:lnTo>
                    <a:pt x="545" y="143"/>
                  </a:lnTo>
                  <a:lnTo>
                    <a:pt x="579" y="172"/>
                  </a:lnTo>
                  <a:lnTo>
                    <a:pt x="612" y="199"/>
                  </a:lnTo>
                  <a:lnTo>
                    <a:pt x="647" y="224"/>
                  </a:lnTo>
                  <a:lnTo>
                    <a:pt x="683" y="246"/>
                  </a:lnTo>
                  <a:lnTo>
                    <a:pt x="721" y="262"/>
                  </a:lnTo>
                  <a:lnTo>
                    <a:pt x="761" y="273"/>
                  </a:lnTo>
                  <a:lnTo>
                    <a:pt x="802" y="276"/>
                  </a:lnTo>
                  <a:lnTo>
                    <a:pt x="836" y="275"/>
                  </a:lnTo>
                  <a:lnTo>
                    <a:pt x="867" y="266"/>
                  </a:lnTo>
                  <a:lnTo>
                    <a:pt x="898" y="254"/>
                  </a:lnTo>
                  <a:lnTo>
                    <a:pt x="926" y="237"/>
                  </a:lnTo>
                  <a:lnTo>
                    <a:pt x="953" y="216"/>
                  </a:lnTo>
                  <a:lnTo>
                    <a:pt x="976" y="189"/>
                  </a:lnTo>
                  <a:lnTo>
                    <a:pt x="996" y="158"/>
                  </a:lnTo>
                  <a:lnTo>
                    <a:pt x="1010" y="124"/>
                  </a:lnTo>
                  <a:lnTo>
                    <a:pt x="1021" y="85"/>
                  </a:lnTo>
                  <a:lnTo>
                    <a:pt x="1026" y="43"/>
                  </a:lnTo>
                  <a:lnTo>
                    <a:pt x="1030" y="23"/>
                  </a:lnTo>
                  <a:lnTo>
                    <a:pt x="1036" y="11"/>
                  </a:lnTo>
                  <a:lnTo>
                    <a:pt x="1043" y="3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3084" y="4076"/>
              <a:ext cx="1067" cy="361"/>
            </a:xfrm>
            <a:custGeom>
              <a:avLst/>
              <a:gdLst/>
              <a:ahLst/>
              <a:cxnLst>
                <a:cxn ang="0">
                  <a:pos x="53" y="301"/>
                </a:cxn>
                <a:cxn ang="0">
                  <a:pos x="1011" y="301"/>
                </a:cxn>
                <a:cxn ang="0">
                  <a:pos x="1024" y="301"/>
                </a:cxn>
                <a:cxn ang="0">
                  <a:pos x="1037" y="302"/>
                </a:cxn>
                <a:cxn ang="0">
                  <a:pos x="1048" y="305"/>
                </a:cxn>
                <a:cxn ang="0">
                  <a:pos x="1057" y="310"/>
                </a:cxn>
                <a:cxn ang="0">
                  <a:pos x="1064" y="319"/>
                </a:cxn>
                <a:cxn ang="0">
                  <a:pos x="1067" y="332"/>
                </a:cxn>
                <a:cxn ang="0">
                  <a:pos x="1064" y="345"/>
                </a:cxn>
                <a:cxn ang="0">
                  <a:pos x="1058" y="353"/>
                </a:cxn>
                <a:cxn ang="0">
                  <a:pos x="1048" y="358"/>
                </a:cxn>
                <a:cxn ang="0">
                  <a:pos x="1037" y="361"/>
                </a:cxn>
                <a:cxn ang="0">
                  <a:pos x="1026" y="361"/>
                </a:cxn>
                <a:cxn ang="0">
                  <a:pos x="1013" y="361"/>
                </a:cxn>
                <a:cxn ang="0">
                  <a:pos x="53" y="361"/>
                </a:cxn>
                <a:cxn ang="0">
                  <a:pos x="41" y="361"/>
                </a:cxn>
                <a:cxn ang="0">
                  <a:pos x="29" y="361"/>
                </a:cxn>
                <a:cxn ang="0">
                  <a:pos x="17" y="358"/>
                </a:cxn>
                <a:cxn ang="0">
                  <a:pos x="9" y="353"/>
                </a:cxn>
                <a:cxn ang="0">
                  <a:pos x="2" y="345"/>
                </a:cxn>
                <a:cxn ang="0">
                  <a:pos x="0" y="332"/>
                </a:cxn>
                <a:cxn ang="0">
                  <a:pos x="2" y="319"/>
                </a:cxn>
                <a:cxn ang="0">
                  <a:pos x="9" y="310"/>
                </a:cxn>
                <a:cxn ang="0">
                  <a:pos x="17" y="305"/>
                </a:cxn>
                <a:cxn ang="0">
                  <a:pos x="29" y="302"/>
                </a:cxn>
                <a:cxn ang="0">
                  <a:pos x="41" y="301"/>
                </a:cxn>
                <a:cxn ang="0">
                  <a:pos x="53" y="301"/>
                </a:cxn>
                <a:cxn ang="0">
                  <a:pos x="53" y="0"/>
                </a:cxn>
                <a:cxn ang="0">
                  <a:pos x="1013" y="0"/>
                </a:cxn>
                <a:cxn ang="0">
                  <a:pos x="1026" y="0"/>
                </a:cxn>
                <a:cxn ang="0">
                  <a:pos x="1037" y="2"/>
                </a:cxn>
                <a:cxn ang="0">
                  <a:pos x="1048" y="4"/>
                </a:cxn>
                <a:cxn ang="0">
                  <a:pos x="1058" y="10"/>
                </a:cxn>
                <a:cxn ang="0">
                  <a:pos x="1064" y="18"/>
                </a:cxn>
                <a:cxn ang="0">
                  <a:pos x="1067" y="30"/>
                </a:cxn>
                <a:cxn ang="0">
                  <a:pos x="1064" y="43"/>
                </a:cxn>
                <a:cxn ang="0">
                  <a:pos x="1057" y="52"/>
                </a:cxn>
                <a:cxn ang="0">
                  <a:pos x="1048" y="58"/>
                </a:cxn>
                <a:cxn ang="0">
                  <a:pos x="1037" y="61"/>
                </a:cxn>
                <a:cxn ang="0">
                  <a:pos x="1024" y="62"/>
                </a:cxn>
                <a:cxn ang="0">
                  <a:pos x="1011" y="62"/>
                </a:cxn>
                <a:cxn ang="0">
                  <a:pos x="53" y="62"/>
                </a:cxn>
                <a:cxn ang="0">
                  <a:pos x="41" y="62"/>
                </a:cxn>
                <a:cxn ang="0">
                  <a:pos x="29" y="61"/>
                </a:cxn>
                <a:cxn ang="0">
                  <a:pos x="17" y="58"/>
                </a:cxn>
                <a:cxn ang="0">
                  <a:pos x="9" y="52"/>
                </a:cxn>
                <a:cxn ang="0">
                  <a:pos x="2" y="43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10"/>
                </a:cxn>
                <a:cxn ang="0">
                  <a:pos x="17" y="4"/>
                </a:cxn>
                <a:cxn ang="0">
                  <a:pos x="29" y="2"/>
                </a:cxn>
                <a:cxn ang="0">
                  <a:pos x="41" y="0"/>
                </a:cxn>
                <a:cxn ang="0">
                  <a:pos x="53" y="0"/>
                </a:cxn>
              </a:cxnLst>
              <a:rect l="0" t="0" r="r" b="b"/>
              <a:pathLst>
                <a:path w="1067" h="361">
                  <a:moveTo>
                    <a:pt x="53" y="301"/>
                  </a:moveTo>
                  <a:lnTo>
                    <a:pt x="1011" y="301"/>
                  </a:lnTo>
                  <a:lnTo>
                    <a:pt x="1024" y="301"/>
                  </a:lnTo>
                  <a:lnTo>
                    <a:pt x="1037" y="302"/>
                  </a:lnTo>
                  <a:lnTo>
                    <a:pt x="1048" y="305"/>
                  </a:lnTo>
                  <a:lnTo>
                    <a:pt x="1057" y="310"/>
                  </a:lnTo>
                  <a:lnTo>
                    <a:pt x="1064" y="319"/>
                  </a:lnTo>
                  <a:lnTo>
                    <a:pt x="1067" y="332"/>
                  </a:lnTo>
                  <a:lnTo>
                    <a:pt x="1064" y="345"/>
                  </a:lnTo>
                  <a:lnTo>
                    <a:pt x="1058" y="353"/>
                  </a:lnTo>
                  <a:lnTo>
                    <a:pt x="1048" y="358"/>
                  </a:lnTo>
                  <a:lnTo>
                    <a:pt x="1037" y="361"/>
                  </a:lnTo>
                  <a:lnTo>
                    <a:pt x="1026" y="361"/>
                  </a:lnTo>
                  <a:lnTo>
                    <a:pt x="1013" y="361"/>
                  </a:lnTo>
                  <a:lnTo>
                    <a:pt x="53" y="361"/>
                  </a:lnTo>
                  <a:lnTo>
                    <a:pt x="41" y="361"/>
                  </a:lnTo>
                  <a:lnTo>
                    <a:pt x="29" y="361"/>
                  </a:lnTo>
                  <a:lnTo>
                    <a:pt x="17" y="358"/>
                  </a:lnTo>
                  <a:lnTo>
                    <a:pt x="9" y="353"/>
                  </a:lnTo>
                  <a:lnTo>
                    <a:pt x="2" y="345"/>
                  </a:lnTo>
                  <a:lnTo>
                    <a:pt x="0" y="332"/>
                  </a:lnTo>
                  <a:lnTo>
                    <a:pt x="2" y="319"/>
                  </a:lnTo>
                  <a:lnTo>
                    <a:pt x="9" y="310"/>
                  </a:lnTo>
                  <a:lnTo>
                    <a:pt x="17" y="305"/>
                  </a:lnTo>
                  <a:lnTo>
                    <a:pt x="29" y="302"/>
                  </a:lnTo>
                  <a:lnTo>
                    <a:pt x="41" y="301"/>
                  </a:lnTo>
                  <a:lnTo>
                    <a:pt x="53" y="301"/>
                  </a:lnTo>
                  <a:close/>
                  <a:moveTo>
                    <a:pt x="53" y="0"/>
                  </a:moveTo>
                  <a:lnTo>
                    <a:pt x="1013" y="0"/>
                  </a:lnTo>
                  <a:lnTo>
                    <a:pt x="1026" y="0"/>
                  </a:lnTo>
                  <a:lnTo>
                    <a:pt x="1037" y="2"/>
                  </a:lnTo>
                  <a:lnTo>
                    <a:pt x="1048" y="4"/>
                  </a:lnTo>
                  <a:lnTo>
                    <a:pt x="1058" y="10"/>
                  </a:lnTo>
                  <a:lnTo>
                    <a:pt x="1064" y="18"/>
                  </a:lnTo>
                  <a:lnTo>
                    <a:pt x="1067" y="30"/>
                  </a:lnTo>
                  <a:lnTo>
                    <a:pt x="1064" y="43"/>
                  </a:lnTo>
                  <a:lnTo>
                    <a:pt x="1057" y="52"/>
                  </a:lnTo>
                  <a:lnTo>
                    <a:pt x="1048" y="58"/>
                  </a:lnTo>
                  <a:lnTo>
                    <a:pt x="1037" y="61"/>
                  </a:lnTo>
                  <a:lnTo>
                    <a:pt x="1024" y="62"/>
                  </a:lnTo>
                  <a:lnTo>
                    <a:pt x="1011" y="62"/>
                  </a:lnTo>
                  <a:lnTo>
                    <a:pt x="53" y="62"/>
                  </a:lnTo>
                  <a:lnTo>
                    <a:pt x="41" y="62"/>
                  </a:lnTo>
                  <a:lnTo>
                    <a:pt x="29" y="61"/>
                  </a:lnTo>
                  <a:lnTo>
                    <a:pt x="17" y="58"/>
                  </a:lnTo>
                  <a:lnTo>
                    <a:pt x="9" y="52"/>
                  </a:lnTo>
                  <a:lnTo>
                    <a:pt x="2" y="43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10"/>
                  </a:lnTo>
                  <a:lnTo>
                    <a:pt x="17" y="4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4755" y="3494"/>
              <a:ext cx="842" cy="1393"/>
            </a:xfrm>
            <a:custGeom>
              <a:avLst/>
              <a:gdLst/>
              <a:ahLst/>
              <a:cxnLst>
                <a:cxn ang="0">
                  <a:pos x="359" y="1062"/>
                </a:cxn>
                <a:cxn ang="0">
                  <a:pos x="509" y="1019"/>
                </a:cxn>
                <a:cxn ang="0">
                  <a:pos x="622" y="929"/>
                </a:cxn>
                <a:cxn ang="0">
                  <a:pos x="699" y="810"/>
                </a:cxn>
                <a:cxn ang="0">
                  <a:pos x="734" y="680"/>
                </a:cxn>
                <a:cxn ang="0">
                  <a:pos x="726" y="563"/>
                </a:cxn>
                <a:cxn ang="0">
                  <a:pos x="676" y="482"/>
                </a:cxn>
                <a:cxn ang="0">
                  <a:pos x="594" y="435"/>
                </a:cxn>
                <a:cxn ang="0">
                  <a:pos x="525" y="423"/>
                </a:cxn>
                <a:cxn ang="0">
                  <a:pos x="428" y="431"/>
                </a:cxn>
                <a:cxn ang="0">
                  <a:pos x="291" y="492"/>
                </a:cxn>
                <a:cxn ang="0">
                  <a:pos x="190" y="593"/>
                </a:cxn>
                <a:cxn ang="0">
                  <a:pos x="127" y="717"/>
                </a:cxn>
                <a:cxn ang="0">
                  <a:pos x="106" y="847"/>
                </a:cxn>
                <a:cxn ang="0">
                  <a:pos x="129" y="953"/>
                </a:cxn>
                <a:cxn ang="0">
                  <a:pos x="187" y="1019"/>
                </a:cxn>
                <a:cxn ang="0">
                  <a:pos x="264" y="1054"/>
                </a:cxn>
                <a:cxn ang="0">
                  <a:pos x="482" y="423"/>
                </a:cxn>
                <a:cxn ang="0">
                  <a:pos x="620" y="3"/>
                </a:cxn>
                <a:cxn ang="0">
                  <a:pos x="627" y="9"/>
                </a:cxn>
                <a:cxn ang="0">
                  <a:pos x="628" y="14"/>
                </a:cxn>
                <a:cxn ang="0">
                  <a:pos x="627" y="20"/>
                </a:cxn>
                <a:cxn ang="0">
                  <a:pos x="624" y="32"/>
                </a:cxn>
                <a:cxn ang="0">
                  <a:pos x="534" y="389"/>
                </a:cxn>
                <a:cxn ang="0">
                  <a:pos x="676" y="423"/>
                </a:cxn>
                <a:cxn ang="0">
                  <a:pos x="771" y="489"/>
                </a:cxn>
                <a:cxn ang="0">
                  <a:pos x="825" y="577"/>
                </a:cxn>
                <a:cxn ang="0">
                  <a:pos x="842" y="669"/>
                </a:cxn>
                <a:cxn ang="0">
                  <a:pos x="803" y="822"/>
                </a:cxn>
                <a:cxn ang="0">
                  <a:pos x="695" y="958"/>
                </a:cxn>
                <a:cxn ang="0">
                  <a:pos x="537" y="1054"/>
                </a:cxn>
                <a:cxn ang="0">
                  <a:pos x="352" y="1097"/>
                </a:cxn>
                <a:cxn ang="0">
                  <a:pos x="282" y="1356"/>
                </a:cxn>
                <a:cxn ang="0">
                  <a:pos x="272" y="1389"/>
                </a:cxn>
                <a:cxn ang="0">
                  <a:pos x="264" y="1393"/>
                </a:cxn>
                <a:cxn ang="0">
                  <a:pos x="252" y="1393"/>
                </a:cxn>
                <a:cxn ang="0">
                  <a:pos x="244" y="1392"/>
                </a:cxn>
                <a:cxn ang="0">
                  <a:pos x="238" y="1382"/>
                </a:cxn>
                <a:cxn ang="0">
                  <a:pos x="241" y="1360"/>
                </a:cxn>
                <a:cxn ang="0">
                  <a:pos x="257" y="1298"/>
                </a:cxn>
                <a:cxn ang="0">
                  <a:pos x="285" y="1193"/>
                </a:cxn>
                <a:cxn ang="0">
                  <a:pos x="257" y="1090"/>
                </a:cxn>
                <a:cxn ang="0">
                  <a:pos x="130" y="1043"/>
                </a:cxn>
                <a:cxn ang="0">
                  <a:pos x="44" y="961"/>
                </a:cxn>
                <a:cxn ang="0">
                  <a:pos x="3" y="855"/>
                </a:cxn>
                <a:cxn ang="0">
                  <a:pos x="20" y="711"/>
                </a:cxn>
                <a:cxn ang="0">
                  <a:pos x="108" y="567"/>
                </a:cxn>
                <a:cxn ang="0">
                  <a:pos x="251" y="456"/>
                </a:cxn>
                <a:cxn ang="0">
                  <a:pos x="430" y="394"/>
                </a:cxn>
                <a:cxn ang="0">
                  <a:pos x="590" y="16"/>
                </a:cxn>
                <a:cxn ang="0">
                  <a:pos x="611" y="0"/>
                </a:cxn>
              </a:cxnLst>
              <a:rect l="0" t="0" r="r" b="b"/>
              <a:pathLst>
                <a:path w="842" h="1393">
                  <a:moveTo>
                    <a:pt x="525" y="423"/>
                  </a:moveTo>
                  <a:lnTo>
                    <a:pt x="525" y="423"/>
                  </a:lnTo>
                  <a:lnTo>
                    <a:pt x="359" y="1062"/>
                  </a:lnTo>
                  <a:lnTo>
                    <a:pt x="413" y="1054"/>
                  </a:lnTo>
                  <a:lnTo>
                    <a:pt x="462" y="1039"/>
                  </a:lnTo>
                  <a:lnTo>
                    <a:pt x="509" y="1019"/>
                  </a:lnTo>
                  <a:lnTo>
                    <a:pt x="552" y="994"/>
                  </a:lnTo>
                  <a:lnTo>
                    <a:pt x="588" y="964"/>
                  </a:lnTo>
                  <a:lnTo>
                    <a:pt x="622" y="929"/>
                  </a:lnTo>
                  <a:lnTo>
                    <a:pt x="652" y="892"/>
                  </a:lnTo>
                  <a:lnTo>
                    <a:pt x="678" y="852"/>
                  </a:lnTo>
                  <a:lnTo>
                    <a:pt x="699" y="810"/>
                  </a:lnTo>
                  <a:lnTo>
                    <a:pt x="716" y="767"/>
                  </a:lnTo>
                  <a:lnTo>
                    <a:pt x="727" y="724"/>
                  </a:lnTo>
                  <a:lnTo>
                    <a:pt x="734" y="680"/>
                  </a:lnTo>
                  <a:lnTo>
                    <a:pt x="737" y="637"/>
                  </a:lnTo>
                  <a:lnTo>
                    <a:pt x="734" y="599"/>
                  </a:lnTo>
                  <a:lnTo>
                    <a:pt x="726" y="563"/>
                  </a:lnTo>
                  <a:lnTo>
                    <a:pt x="713" y="533"/>
                  </a:lnTo>
                  <a:lnTo>
                    <a:pt x="698" y="505"/>
                  </a:lnTo>
                  <a:lnTo>
                    <a:pt x="676" y="482"/>
                  </a:lnTo>
                  <a:lnTo>
                    <a:pt x="652" y="461"/>
                  </a:lnTo>
                  <a:lnTo>
                    <a:pt x="624" y="446"/>
                  </a:lnTo>
                  <a:lnTo>
                    <a:pt x="594" y="435"/>
                  </a:lnTo>
                  <a:lnTo>
                    <a:pt x="560" y="427"/>
                  </a:lnTo>
                  <a:lnTo>
                    <a:pt x="525" y="423"/>
                  </a:lnTo>
                  <a:lnTo>
                    <a:pt x="525" y="423"/>
                  </a:lnTo>
                  <a:lnTo>
                    <a:pt x="525" y="423"/>
                  </a:lnTo>
                  <a:close/>
                  <a:moveTo>
                    <a:pt x="482" y="423"/>
                  </a:moveTo>
                  <a:lnTo>
                    <a:pt x="428" y="431"/>
                  </a:lnTo>
                  <a:lnTo>
                    <a:pt x="378" y="446"/>
                  </a:lnTo>
                  <a:lnTo>
                    <a:pt x="333" y="467"/>
                  </a:lnTo>
                  <a:lnTo>
                    <a:pt x="291" y="492"/>
                  </a:lnTo>
                  <a:lnTo>
                    <a:pt x="254" y="522"/>
                  </a:lnTo>
                  <a:lnTo>
                    <a:pt x="220" y="556"/>
                  </a:lnTo>
                  <a:lnTo>
                    <a:pt x="190" y="593"/>
                  </a:lnTo>
                  <a:lnTo>
                    <a:pt x="164" y="632"/>
                  </a:lnTo>
                  <a:lnTo>
                    <a:pt x="144" y="674"/>
                  </a:lnTo>
                  <a:lnTo>
                    <a:pt x="127" y="717"/>
                  </a:lnTo>
                  <a:lnTo>
                    <a:pt x="116" y="761"/>
                  </a:lnTo>
                  <a:lnTo>
                    <a:pt x="109" y="804"/>
                  </a:lnTo>
                  <a:lnTo>
                    <a:pt x="106" y="847"/>
                  </a:lnTo>
                  <a:lnTo>
                    <a:pt x="109" y="887"/>
                  </a:lnTo>
                  <a:lnTo>
                    <a:pt x="118" y="921"/>
                  </a:lnTo>
                  <a:lnTo>
                    <a:pt x="129" y="953"/>
                  </a:lnTo>
                  <a:lnTo>
                    <a:pt x="146" y="979"/>
                  </a:lnTo>
                  <a:lnTo>
                    <a:pt x="164" y="1001"/>
                  </a:lnTo>
                  <a:lnTo>
                    <a:pt x="187" y="1019"/>
                  </a:lnTo>
                  <a:lnTo>
                    <a:pt x="211" y="1034"/>
                  </a:lnTo>
                  <a:lnTo>
                    <a:pt x="237" y="1046"/>
                  </a:lnTo>
                  <a:lnTo>
                    <a:pt x="264" y="1054"/>
                  </a:lnTo>
                  <a:lnTo>
                    <a:pt x="291" y="1060"/>
                  </a:lnTo>
                  <a:lnTo>
                    <a:pt x="318" y="1062"/>
                  </a:lnTo>
                  <a:lnTo>
                    <a:pt x="482" y="423"/>
                  </a:lnTo>
                  <a:close/>
                  <a:moveTo>
                    <a:pt x="611" y="0"/>
                  </a:moveTo>
                  <a:lnTo>
                    <a:pt x="615" y="2"/>
                  </a:lnTo>
                  <a:lnTo>
                    <a:pt x="620" y="3"/>
                  </a:lnTo>
                  <a:lnTo>
                    <a:pt x="622" y="5"/>
                  </a:lnTo>
                  <a:lnTo>
                    <a:pt x="625" y="7"/>
                  </a:lnTo>
                  <a:lnTo>
                    <a:pt x="627" y="9"/>
                  </a:lnTo>
                  <a:lnTo>
                    <a:pt x="628" y="11"/>
                  </a:lnTo>
                  <a:lnTo>
                    <a:pt x="628" y="13"/>
                  </a:lnTo>
                  <a:lnTo>
                    <a:pt x="628" y="14"/>
                  </a:lnTo>
                  <a:lnTo>
                    <a:pt x="628" y="16"/>
                  </a:lnTo>
                  <a:lnTo>
                    <a:pt x="628" y="17"/>
                  </a:lnTo>
                  <a:lnTo>
                    <a:pt x="627" y="20"/>
                  </a:lnTo>
                  <a:lnTo>
                    <a:pt x="627" y="24"/>
                  </a:lnTo>
                  <a:lnTo>
                    <a:pt x="625" y="28"/>
                  </a:lnTo>
                  <a:lnTo>
                    <a:pt x="624" y="32"/>
                  </a:lnTo>
                  <a:lnTo>
                    <a:pt x="624" y="35"/>
                  </a:lnTo>
                  <a:lnTo>
                    <a:pt x="624" y="38"/>
                  </a:lnTo>
                  <a:lnTo>
                    <a:pt x="534" y="389"/>
                  </a:lnTo>
                  <a:lnTo>
                    <a:pt x="588" y="396"/>
                  </a:lnTo>
                  <a:lnTo>
                    <a:pt x="635" y="407"/>
                  </a:lnTo>
                  <a:lnTo>
                    <a:pt x="676" y="423"/>
                  </a:lnTo>
                  <a:lnTo>
                    <a:pt x="713" y="442"/>
                  </a:lnTo>
                  <a:lnTo>
                    <a:pt x="746" y="464"/>
                  </a:lnTo>
                  <a:lnTo>
                    <a:pt x="771" y="489"/>
                  </a:lnTo>
                  <a:lnTo>
                    <a:pt x="794" y="516"/>
                  </a:lnTo>
                  <a:lnTo>
                    <a:pt x="812" y="547"/>
                  </a:lnTo>
                  <a:lnTo>
                    <a:pt x="825" y="577"/>
                  </a:lnTo>
                  <a:lnTo>
                    <a:pt x="835" y="607"/>
                  </a:lnTo>
                  <a:lnTo>
                    <a:pt x="841" y="638"/>
                  </a:lnTo>
                  <a:lnTo>
                    <a:pt x="842" y="669"/>
                  </a:lnTo>
                  <a:lnTo>
                    <a:pt x="838" y="721"/>
                  </a:lnTo>
                  <a:lnTo>
                    <a:pt x="824" y="773"/>
                  </a:lnTo>
                  <a:lnTo>
                    <a:pt x="803" y="822"/>
                  </a:lnTo>
                  <a:lnTo>
                    <a:pt x="773" y="870"/>
                  </a:lnTo>
                  <a:lnTo>
                    <a:pt x="737" y="916"/>
                  </a:lnTo>
                  <a:lnTo>
                    <a:pt x="695" y="958"/>
                  </a:lnTo>
                  <a:lnTo>
                    <a:pt x="647" y="995"/>
                  </a:lnTo>
                  <a:lnTo>
                    <a:pt x="594" y="1028"/>
                  </a:lnTo>
                  <a:lnTo>
                    <a:pt x="537" y="1054"/>
                  </a:lnTo>
                  <a:lnTo>
                    <a:pt x="478" y="1076"/>
                  </a:lnTo>
                  <a:lnTo>
                    <a:pt x="415" y="1090"/>
                  </a:lnTo>
                  <a:lnTo>
                    <a:pt x="352" y="1097"/>
                  </a:lnTo>
                  <a:lnTo>
                    <a:pt x="291" y="1326"/>
                  </a:lnTo>
                  <a:lnTo>
                    <a:pt x="286" y="1340"/>
                  </a:lnTo>
                  <a:lnTo>
                    <a:pt x="282" y="1356"/>
                  </a:lnTo>
                  <a:lnTo>
                    <a:pt x="279" y="1371"/>
                  </a:lnTo>
                  <a:lnTo>
                    <a:pt x="275" y="1383"/>
                  </a:lnTo>
                  <a:lnTo>
                    <a:pt x="272" y="1389"/>
                  </a:lnTo>
                  <a:lnTo>
                    <a:pt x="269" y="1392"/>
                  </a:lnTo>
                  <a:lnTo>
                    <a:pt x="268" y="1393"/>
                  </a:lnTo>
                  <a:lnTo>
                    <a:pt x="264" y="1393"/>
                  </a:lnTo>
                  <a:lnTo>
                    <a:pt x="261" y="1393"/>
                  </a:lnTo>
                  <a:lnTo>
                    <a:pt x="255" y="1393"/>
                  </a:lnTo>
                  <a:lnTo>
                    <a:pt x="252" y="1393"/>
                  </a:lnTo>
                  <a:lnTo>
                    <a:pt x="249" y="1393"/>
                  </a:lnTo>
                  <a:lnTo>
                    <a:pt x="247" y="1393"/>
                  </a:lnTo>
                  <a:lnTo>
                    <a:pt x="244" y="1392"/>
                  </a:lnTo>
                  <a:lnTo>
                    <a:pt x="241" y="1389"/>
                  </a:lnTo>
                  <a:lnTo>
                    <a:pt x="240" y="1386"/>
                  </a:lnTo>
                  <a:lnTo>
                    <a:pt x="238" y="1382"/>
                  </a:lnTo>
                  <a:lnTo>
                    <a:pt x="238" y="1377"/>
                  </a:lnTo>
                  <a:lnTo>
                    <a:pt x="238" y="1371"/>
                  </a:lnTo>
                  <a:lnTo>
                    <a:pt x="241" y="1360"/>
                  </a:lnTo>
                  <a:lnTo>
                    <a:pt x="245" y="1344"/>
                  </a:lnTo>
                  <a:lnTo>
                    <a:pt x="251" y="1323"/>
                  </a:lnTo>
                  <a:lnTo>
                    <a:pt x="257" y="1298"/>
                  </a:lnTo>
                  <a:lnTo>
                    <a:pt x="265" y="1271"/>
                  </a:lnTo>
                  <a:lnTo>
                    <a:pt x="272" y="1239"/>
                  </a:lnTo>
                  <a:lnTo>
                    <a:pt x="285" y="1193"/>
                  </a:lnTo>
                  <a:lnTo>
                    <a:pt x="296" y="1143"/>
                  </a:lnTo>
                  <a:lnTo>
                    <a:pt x="308" y="1097"/>
                  </a:lnTo>
                  <a:lnTo>
                    <a:pt x="257" y="1090"/>
                  </a:lnTo>
                  <a:lnTo>
                    <a:pt x="210" y="1079"/>
                  </a:lnTo>
                  <a:lnTo>
                    <a:pt x="167" y="1064"/>
                  </a:lnTo>
                  <a:lnTo>
                    <a:pt x="130" y="1043"/>
                  </a:lnTo>
                  <a:lnTo>
                    <a:pt x="96" y="1020"/>
                  </a:lnTo>
                  <a:lnTo>
                    <a:pt x="68" y="992"/>
                  </a:lnTo>
                  <a:lnTo>
                    <a:pt x="44" y="961"/>
                  </a:lnTo>
                  <a:lnTo>
                    <a:pt x="25" y="928"/>
                  </a:lnTo>
                  <a:lnTo>
                    <a:pt x="11" y="892"/>
                  </a:lnTo>
                  <a:lnTo>
                    <a:pt x="3" y="855"/>
                  </a:lnTo>
                  <a:lnTo>
                    <a:pt x="0" y="815"/>
                  </a:lnTo>
                  <a:lnTo>
                    <a:pt x="6" y="763"/>
                  </a:lnTo>
                  <a:lnTo>
                    <a:pt x="20" y="711"/>
                  </a:lnTo>
                  <a:lnTo>
                    <a:pt x="41" y="660"/>
                  </a:lnTo>
                  <a:lnTo>
                    <a:pt x="71" y="612"/>
                  </a:lnTo>
                  <a:lnTo>
                    <a:pt x="108" y="567"/>
                  </a:lnTo>
                  <a:lnTo>
                    <a:pt x="150" y="526"/>
                  </a:lnTo>
                  <a:lnTo>
                    <a:pt x="198" y="489"/>
                  </a:lnTo>
                  <a:lnTo>
                    <a:pt x="251" y="456"/>
                  </a:lnTo>
                  <a:lnTo>
                    <a:pt x="308" y="430"/>
                  </a:lnTo>
                  <a:lnTo>
                    <a:pt x="367" y="409"/>
                  </a:lnTo>
                  <a:lnTo>
                    <a:pt x="430" y="394"/>
                  </a:lnTo>
                  <a:lnTo>
                    <a:pt x="492" y="389"/>
                  </a:lnTo>
                  <a:lnTo>
                    <a:pt x="586" y="31"/>
                  </a:lnTo>
                  <a:lnTo>
                    <a:pt x="590" y="16"/>
                  </a:lnTo>
                  <a:lnTo>
                    <a:pt x="594" y="6"/>
                  </a:lnTo>
                  <a:lnTo>
                    <a:pt x="600" y="2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5712" y="4034"/>
              <a:ext cx="560" cy="771"/>
            </a:xfrm>
            <a:custGeom>
              <a:avLst/>
              <a:gdLst/>
              <a:ahLst/>
              <a:cxnLst>
                <a:cxn ang="0">
                  <a:pos x="270" y="4"/>
                </a:cxn>
                <a:cxn ang="0">
                  <a:pos x="275" y="15"/>
                </a:cxn>
                <a:cxn ang="0">
                  <a:pos x="271" y="27"/>
                </a:cxn>
                <a:cxn ang="0">
                  <a:pos x="156" y="470"/>
                </a:cxn>
                <a:cxn ang="0">
                  <a:pos x="291" y="373"/>
                </a:cxn>
                <a:cxn ang="0">
                  <a:pos x="409" y="291"/>
                </a:cxn>
                <a:cxn ang="0">
                  <a:pos x="516" y="286"/>
                </a:cxn>
                <a:cxn ang="0">
                  <a:pos x="559" y="337"/>
                </a:cxn>
                <a:cxn ang="0">
                  <a:pos x="539" y="406"/>
                </a:cxn>
                <a:cxn ang="0">
                  <a:pos x="475" y="421"/>
                </a:cxn>
                <a:cxn ang="0">
                  <a:pos x="450" y="373"/>
                </a:cxn>
                <a:cxn ang="0">
                  <a:pos x="487" y="328"/>
                </a:cxn>
                <a:cxn ang="0">
                  <a:pos x="470" y="307"/>
                </a:cxn>
                <a:cxn ang="0">
                  <a:pos x="350" y="361"/>
                </a:cxn>
                <a:cxn ang="0">
                  <a:pos x="260" y="440"/>
                </a:cxn>
                <a:cxn ang="0">
                  <a:pos x="213" y="487"/>
                </a:cxn>
                <a:cxn ang="0">
                  <a:pos x="297" y="503"/>
                </a:cxn>
                <a:cxn ang="0">
                  <a:pos x="369" y="554"/>
                </a:cxn>
                <a:cxn ang="0">
                  <a:pos x="379" y="621"/>
                </a:cxn>
                <a:cxn ang="0">
                  <a:pos x="370" y="660"/>
                </a:cxn>
                <a:cxn ang="0">
                  <a:pos x="369" y="699"/>
                </a:cxn>
                <a:cxn ang="0">
                  <a:pos x="396" y="739"/>
                </a:cxn>
                <a:cxn ang="0">
                  <a:pos x="461" y="714"/>
                </a:cxn>
                <a:cxn ang="0">
                  <a:pos x="504" y="636"/>
                </a:cxn>
                <a:cxn ang="0">
                  <a:pos x="522" y="591"/>
                </a:cxn>
                <a:cxn ang="0">
                  <a:pos x="538" y="591"/>
                </a:cxn>
                <a:cxn ang="0">
                  <a:pos x="548" y="597"/>
                </a:cxn>
                <a:cxn ang="0">
                  <a:pos x="548" y="617"/>
                </a:cxn>
                <a:cxn ang="0">
                  <a:pos x="519" y="688"/>
                </a:cxn>
                <a:cxn ang="0">
                  <a:pos x="454" y="758"/>
                </a:cxn>
                <a:cxn ang="0">
                  <a:pos x="365" y="764"/>
                </a:cxn>
                <a:cxn ang="0">
                  <a:pos x="297" y="709"/>
                </a:cxn>
                <a:cxn ang="0">
                  <a:pos x="287" y="643"/>
                </a:cxn>
                <a:cxn ang="0">
                  <a:pos x="292" y="612"/>
                </a:cxn>
                <a:cxn ang="0">
                  <a:pos x="281" y="566"/>
                </a:cxn>
                <a:cxn ang="0">
                  <a:pos x="203" y="521"/>
                </a:cxn>
                <a:cxn ang="0">
                  <a:pos x="141" y="533"/>
                </a:cxn>
                <a:cxn ang="0">
                  <a:pos x="118" y="624"/>
                </a:cxn>
                <a:cxn ang="0">
                  <a:pos x="95" y="710"/>
                </a:cxn>
                <a:cxn ang="0">
                  <a:pos x="78" y="753"/>
                </a:cxn>
                <a:cxn ang="0">
                  <a:pos x="24" y="769"/>
                </a:cxn>
                <a:cxn ang="0">
                  <a:pos x="0" y="736"/>
                </a:cxn>
                <a:cxn ang="0">
                  <a:pos x="6" y="712"/>
                </a:cxn>
                <a:cxn ang="0">
                  <a:pos x="169" y="68"/>
                </a:cxn>
                <a:cxn ang="0">
                  <a:pos x="153" y="53"/>
                </a:cxn>
                <a:cxn ang="0">
                  <a:pos x="95" y="49"/>
                </a:cxn>
                <a:cxn ang="0">
                  <a:pos x="92" y="18"/>
                </a:cxn>
                <a:cxn ang="0">
                  <a:pos x="126" y="8"/>
                </a:cxn>
                <a:cxn ang="0">
                  <a:pos x="224" y="1"/>
                </a:cxn>
              </a:cxnLst>
              <a:rect l="0" t="0" r="r" b="b"/>
              <a:pathLst>
                <a:path w="560" h="771">
                  <a:moveTo>
                    <a:pt x="258" y="0"/>
                  </a:moveTo>
                  <a:lnTo>
                    <a:pt x="262" y="0"/>
                  </a:lnTo>
                  <a:lnTo>
                    <a:pt x="267" y="2"/>
                  </a:lnTo>
                  <a:lnTo>
                    <a:pt x="270" y="4"/>
                  </a:lnTo>
                  <a:lnTo>
                    <a:pt x="272" y="7"/>
                  </a:lnTo>
                  <a:lnTo>
                    <a:pt x="274" y="9"/>
                  </a:lnTo>
                  <a:lnTo>
                    <a:pt x="275" y="12"/>
                  </a:lnTo>
                  <a:lnTo>
                    <a:pt x="275" y="15"/>
                  </a:lnTo>
                  <a:lnTo>
                    <a:pt x="275" y="16"/>
                  </a:lnTo>
                  <a:lnTo>
                    <a:pt x="274" y="19"/>
                  </a:lnTo>
                  <a:lnTo>
                    <a:pt x="272" y="23"/>
                  </a:lnTo>
                  <a:lnTo>
                    <a:pt x="271" y="27"/>
                  </a:lnTo>
                  <a:lnTo>
                    <a:pt x="271" y="30"/>
                  </a:lnTo>
                  <a:lnTo>
                    <a:pt x="270" y="31"/>
                  </a:lnTo>
                  <a:lnTo>
                    <a:pt x="270" y="31"/>
                  </a:lnTo>
                  <a:lnTo>
                    <a:pt x="156" y="470"/>
                  </a:lnTo>
                  <a:lnTo>
                    <a:pt x="192" y="454"/>
                  </a:lnTo>
                  <a:lnTo>
                    <a:pt x="224" y="430"/>
                  </a:lnTo>
                  <a:lnTo>
                    <a:pt x="255" y="404"/>
                  </a:lnTo>
                  <a:lnTo>
                    <a:pt x="291" y="373"/>
                  </a:lnTo>
                  <a:lnTo>
                    <a:pt x="319" y="348"/>
                  </a:lnTo>
                  <a:lnTo>
                    <a:pt x="349" y="326"/>
                  </a:lnTo>
                  <a:lnTo>
                    <a:pt x="379" y="306"/>
                  </a:lnTo>
                  <a:lnTo>
                    <a:pt x="409" y="291"/>
                  </a:lnTo>
                  <a:lnTo>
                    <a:pt x="440" y="281"/>
                  </a:lnTo>
                  <a:lnTo>
                    <a:pt x="472" y="278"/>
                  </a:lnTo>
                  <a:lnTo>
                    <a:pt x="496" y="280"/>
                  </a:lnTo>
                  <a:lnTo>
                    <a:pt x="516" y="286"/>
                  </a:lnTo>
                  <a:lnTo>
                    <a:pt x="532" y="296"/>
                  </a:lnTo>
                  <a:lnTo>
                    <a:pt x="545" y="308"/>
                  </a:lnTo>
                  <a:lnTo>
                    <a:pt x="553" y="322"/>
                  </a:lnTo>
                  <a:lnTo>
                    <a:pt x="559" y="337"/>
                  </a:lnTo>
                  <a:lnTo>
                    <a:pt x="560" y="354"/>
                  </a:lnTo>
                  <a:lnTo>
                    <a:pt x="557" y="376"/>
                  </a:lnTo>
                  <a:lnTo>
                    <a:pt x="550" y="392"/>
                  </a:lnTo>
                  <a:lnTo>
                    <a:pt x="539" y="406"/>
                  </a:lnTo>
                  <a:lnTo>
                    <a:pt x="525" y="417"/>
                  </a:lnTo>
                  <a:lnTo>
                    <a:pt x="509" y="422"/>
                  </a:lnTo>
                  <a:lnTo>
                    <a:pt x="495" y="425"/>
                  </a:lnTo>
                  <a:lnTo>
                    <a:pt x="475" y="421"/>
                  </a:lnTo>
                  <a:lnTo>
                    <a:pt x="461" y="413"/>
                  </a:lnTo>
                  <a:lnTo>
                    <a:pt x="453" y="399"/>
                  </a:lnTo>
                  <a:lnTo>
                    <a:pt x="450" y="382"/>
                  </a:lnTo>
                  <a:lnTo>
                    <a:pt x="450" y="373"/>
                  </a:lnTo>
                  <a:lnTo>
                    <a:pt x="454" y="361"/>
                  </a:lnTo>
                  <a:lnTo>
                    <a:pt x="460" y="348"/>
                  </a:lnTo>
                  <a:lnTo>
                    <a:pt x="471" y="337"/>
                  </a:lnTo>
                  <a:lnTo>
                    <a:pt x="487" y="328"/>
                  </a:lnTo>
                  <a:lnTo>
                    <a:pt x="508" y="322"/>
                  </a:lnTo>
                  <a:lnTo>
                    <a:pt x="498" y="314"/>
                  </a:lnTo>
                  <a:lnTo>
                    <a:pt x="484" y="308"/>
                  </a:lnTo>
                  <a:lnTo>
                    <a:pt x="470" y="307"/>
                  </a:lnTo>
                  <a:lnTo>
                    <a:pt x="438" y="311"/>
                  </a:lnTo>
                  <a:lnTo>
                    <a:pt x="409" y="322"/>
                  </a:lnTo>
                  <a:lnTo>
                    <a:pt x="379" y="340"/>
                  </a:lnTo>
                  <a:lnTo>
                    <a:pt x="350" y="361"/>
                  </a:lnTo>
                  <a:lnTo>
                    <a:pt x="322" y="385"/>
                  </a:lnTo>
                  <a:lnTo>
                    <a:pt x="292" y="413"/>
                  </a:lnTo>
                  <a:lnTo>
                    <a:pt x="278" y="425"/>
                  </a:lnTo>
                  <a:lnTo>
                    <a:pt x="260" y="440"/>
                  </a:lnTo>
                  <a:lnTo>
                    <a:pt x="240" y="457"/>
                  </a:lnTo>
                  <a:lnTo>
                    <a:pt x="217" y="472"/>
                  </a:lnTo>
                  <a:lnTo>
                    <a:pt x="197" y="485"/>
                  </a:lnTo>
                  <a:lnTo>
                    <a:pt x="213" y="487"/>
                  </a:lnTo>
                  <a:lnTo>
                    <a:pt x="231" y="488"/>
                  </a:lnTo>
                  <a:lnTo>
                    <a:pt x="251" y="491"/>
                  </a:lnTo>
                  <a:lnTo>
                    <a:pt x="274" y="496"/>
                  </a:lnTo>
                  <a:lnTo>
                    <a:pt x="297" y="503"/>
                  </a:lnTo>
                  <a:lnTo>
                    <a:pt x="318" y="511"/>
                  </a:lnTo>
                  <a:lnTo>
                    <a:pt x="338" y="522"/>
                  </a:lnTo>
                  <a:lnTo>
                    <a:pt x="355" y="538"/>
                  </a:lnTo>
                  <a:lnTo>
                    <a:pt x="369" y="554"/>
                  </a:lnTo>
                  <a:lnTo>
                    <a:pt x="377" y="576"/>
                  </a:lnTo>
                  <a:lnTo>
                    <a:pt x="382" y="601"/>
                  </a:lnTo>
                  <a:lnTo>
                    <a:pt x="380" y="610"/>
                  </a:lnTo>
                  <a:lnTo>
                    <a:pt x="379" y="621"/>
                  </a:lnTo>
                  <a:lnTo>
                    <a:pt x="377" y="629"/>
                  </a:lnTo>
                  <a:lnTo>
                    <a:pt x="376" y="634"/>
                  </a:lnTo>
                  <a:lnTo>
                    <a:pt x="372" y="649"/>
                  </a:lnTo>
                  <a:lnTo>
                    <a:pt x="370" y="660"/>
                  </a:lnTo>
                  <a:lnTo>
                    <a:pt x="369" y="668"/>
                  </a:lnTo>
                  <a:lnTo>
                    <a:pt x="369" y="675"/>
                  </a:lnTo>
                  <a:lnTo>
                    <a:pt x="369" y="686"/>
                  </a:lnTo>
                  <a:lnTo>
                    <a:pt x="369" y="699"/>
                  </a:lnTo>
                  <a:lnTo>
                    <a:pt x="372" y="713"/>
                  </a:lnTo>
                  <a:lnTo>
                    <a:pt x="377" y="724"/>
                  </a:lnTo>
                  <a:lnTo>
                    <a:pt x="384" y="734"/>
                  </a:lnTo>
                  <a:lnTo>
                    <a:pt x="396" y="739"/>
                  </a:lnTo>
                  <a:lnTo>
                    <a:pt x="409" y="742"/>
                  </a:lnTo>
                  <a:lnTo>
                    <a:pt x="428" y="738"/>
                  </a:lnTo>
                  <a:lnTo>
                    <a:pt x="445" y="728"/>
                  </a:lnTo>
                  <a:lnTo>
                    <a:pt x="461" y="714"/>
                  </a:lnTo>
                  <a:lnTo>
                    <a:pt x="474" y="697"/>
                  </a:lnTo>
                  <a:lnTo>
                    <a:pt x="485" y="676"/>
                  </a:lnTo>
                  <a:lnTo>
                    <a:pt x="495" y="655"/>
                  </a:lnTo>
                  <a:lnTo>
                    <a:pt x="504" y="636"/>
                  </a:lnTo>
                  <a:lnTo>
                    <a:pt x="509" y="617"/>
                  </a:lnTo>
                  <a:lnTo>
                    <a:pt x="513" y="603"/>
                  </a:lnTo>
                  <a:lnTo>
                    <a:pt x="516" y="595"/>
                  </a:lnTo>
                  <a:lnTo>
                    <a:pt x="522" y="591"/>
                  </a:lnTo>
                  <a:lnTo>
                    <a:pt x="532" y="590"/>
                  </a:lnTo>
                  <a:lnTo>
                    <a:pt x="533" y="590"/>
                  </a:lnTo>
                  <a:lnTo>
                    <a:pt x="536" y="590"/>
                  </a:lnTo>
                  <a:lnTo>
                    <a:pt x="538" y="591"/>
                  </a:lnTo>
                  <a:lnTo>
                    <a:pt x="540" y="591"/>
                  </a:lnTo>
                  <a:lnTo>
                    <a:pt x="543" y="592"/>
                  </a:lnTo>
                  <a:lnTo>
                    <a:pt x="546" y="595"/>
                  </a:lnTo>
                  <a:lnTo>
                    <a:pt x="548" y="597"/>
                  </a:lnTo>
                  <a:lnTo>
                    <a:pt x="549" y="601"/>
                  </a:lnTo>
                  <a:lnTo>
                    <a:pt x="550" y="605"/>
                  </a:lnTo>
                  <a:lnTo>
                    <a:pt x="549" y="607"/>
                  </a:lnTo>
                  <a:lnTo>
                    <a:pt x="548" y="617"/>
                  </a:lnTo>
                  <a:lnTo>
                    <a:pt x="543" y="631"/>
                  </a:lnTo>
                  <a:lnTo>
                    <a:pt x="536" y="647"/>
                  </a:lnTo>
                  <a:lnTo>
                    <a:pt x="529" y="668"/>
                  </a:lnTo>
                  <a:lnTo>
                    <a:pt x="519" y="688"/>
                  </a:lnTo>
                  <a:lnTo>
                    <a:pt x="506" y="708"/>
                  </a:lnTo>
                  <a:lnTo>
                    <a:pt x="492" y="728"/>
                  </a:lnTo>
                  <a:lnTo>
                    <a:pt x="475" y="745"/>
                  </a:lnTo>
                  <a:lnTo>
                    <a:pt x="454" y="758"/>
                  </a:lnTo>
                  <a:lnTo>
                    <a:pt x="433" y="768"/>
                  </a:lnTo>
                  <a:lnTo>
                    <a:pt x="406" y="771"/>
                  </a:lnTo>
                  <a:lnTo>
                    <a:pt x="386" y="769"/>
                  </a:lnTo>
                  <a:lnTo>
                    <a:pt x="365" y="764"/>
                  </a:lnTo>
                  <a:lnTo>
                    <a:pt x="343" y="756"/>
                  </a:lnTo>
                  <a:lnTo>
                    <a:pt x="325" y="743"/>
                  </a:lnTo>
                  <a:lnTo>
                    <a:pt x="309" y="728"/>
                  </a:lnTo>
                  <a:lnTo>
                    <a:pt x="297" y="709"/>
                  </a:lnTo>
                  <a:lnTo>
                    <a:pt x="288" y="686"/>
                  </a:lnTo>
                  <a:lnTo>
                    <a:pt x="285" y="658"/>
                  </a:lnTo>
                  <a:lnTo>
                    <a:pt x="285" y="650"/>
                  </a:lnTo>
                  <a:lnTo>
                    <a:pt x="287" y="643"/>
                  </a:lnTo>
                  <a:lnTo>
                    <a:pt x="288" y="635"/>
                  </a:lnTo>
                  <a:lnTo>
                    <a:pt x="291" y="624"/>
                  </a:lnTo>
                  <a:lnTo>
                    <a:pt x="292" y="617"/>
                  </a:lnTo>
                  <a:lnTo>
                    <a:pt x="292" y="612"/>
                  </a:lnTo>
                  <a:lnTo>
                    <a:pt x="292" y="606"/>
                  </a:lnTo>
                  <a:lnTo>
                    <a:pt x="292" y="602"/>
                  </a:lnTo>
                  <a:lnTo>
                    <a:pt x="289" y="583"/>
                  </a:lnTo>
                  <a:lnTo>
                    <a:pt x="281" y="566"/>
                  </a:lnTo>
                  <a:lnTo>
                    <a:pt x="268" y="551"/>
                  </a:lnTo>
                  <a:lnTo>
                    <a:pt x="250" y="539"/>
                  </a:lnTo>
                  <a:lnTo>
                    <a:pt x="228" y="529"/>
                  </a:lnTo>
                  <a:lnTo>
                    <a:pt x="203" y="521"/>
                  </a:lnTo>
                  <a:lnTo>
                    <a:pt x="176" y="516"/>
                  </a:lnTo>
                  <a:lnTo>
                    <a:pt x="146" y="511"/>
                  </a:lnTo>
                  <a:lnTo>
                    <a:pt x="145" y="520"/>
                  </a:lnTo>
                  <a:lnTo>
                    <a:pt x="141" y="533"/>
                  </a:lnTo>
                  <a:lnTo>
                    <a:pt x="136" y="553"/>
                  </a:lnTo>
                  <a:lnTo>
                    <a:pt x="131" y="575"/>
                  </a:lnTo>
                  <a:lnTo>
                    <a:pt x="125" y="599"/>
                  </a:lnTo>
                  <a:lnTo>
                    <a:pt x="118" y="624"/>
                  </a:lnTo>
                  <a:lnTo>
                    <a:pt x="112" y="649"/>
                  </a:lnTo>
                  <a:lnTo>
                    <a:pt x="105" y="673"/>
                  </a:lnTo>
                  <a:lnTo>
                    <a:pt x="101" y="694"/>
                  </a:lnTo>
                  <a:lnTo>
                    <a:pt x="95" y="710"/>
                  </a:lnTo>
                  <a:lnTo>
                    <a:pt x="92" y="721"/>
                  </a:lnTo>
                  <a:lnTo>
                    <a:pt x="91" y="727"/>
                  </a:lnTo>
                  <a:lnTo>
                    <a:pt x="85" y="741"/>
                  </a:lnTo>
                  <a:lnTo>
                    <a:pt x="78" y="753"/>
                  </a:lnTo>
                  <a:lnTo>
                    <a:pt x="68" y="763"/>
                  </a:lnTo>
                  <a:lnTo>
                    <a:pt x="54" y="768"/>
                  </a:lnTo>
                  <a:lnTo>
                    <a:pt x="38" y="771"/>
                  </a:lnTo>
                  <a:lnTo>
                    <a:pt x="24" y="769"/>
                  </a:lnTo>
                  <a:lnTo>
                    <a:pt x="14" y="764"/>
                  </a:lnTo>
                  <a:lnTo>
                    <a:pt x="6" y="756"/>
                  </a:lnTo>
                  <a:lnTo>
                    <a:pt x="2" y="746"/>
                  </a:lnTo>
                  <a:lnTo>
                    <a:pt x="0" y="736"/>
                  </a:lnTo>
                  <a:lnTo>
                    <a:pt x="0" y="735"/>
                  </a:lnTo>
                  <a:lnTo>
                    <a:pt x="2" y="731"/>
                  </a:lnTo>
                  <a:lnTo>
                    <a:pt x="3" y="724"/>
                  </a:lnTo>
                  <a:lnTo>
                    <a:pt x="6" y="712"/>
                  </a:lnTo>
                  <a:lnTo>
                    <a:pt x="166" y="93"/>
                  </a:lnTo>
                  <a:lnTo>
                    <a:pt x="167" y="82"/>
                  </a:lnTo>
                  <a:lnTo>
                    <a:pt x="169" y="75"/>
                  </a:lnTo>
                  <a:lnTo>
                    <a:pt x="169" y="68"/>
                  </a:lnTo>
                  <a:lnTo>
                    <a:pt x="169" y="64"/>
                  </a:lnTo>
                  <a:lnTo>
                    <a:pt x="167" y="59"/>
                  </a:lnTo>
                  <a:lnTo>
                    <a:pt x="163" y="56"/>
                  </a:lnTo>
                  <a:lnTo>
                    <a:pt x="153" y="53"/>
                  </a:lnTo>
                  <a:lnTo>
                    <a:pt x="139" y="52"/>
                  </a:lnTo>
                  <a:lnTo>
                    <a:pt x="116" y="50"/>
                  </a:lnTo>
                  <a:lnTo>
                    <a:pt x="105" y="50"/>
                  </a:lnTo>
                  <a:lnTo>
                    <a:pt x="95" y="49"/>
                  </a:lnTo>
                  <a:lnTo>
                    <a:pt x="88" y="45"/>
                  </a:lnTo>
                  <a:lnTo>
                    <a:pt x="87" y="37"/>
                  </a:lnTo>
                  <a:lnTo>
                    <a:pt x="88" y="24"/>
                  </a:lnTo>
                  <a:lnTo>
                    <a:pt x="92" y="18"/>
                  </a:lnTo>
                  <a:lnTo>
                    <a:pt x="98" y="13"/>
                  </a:lnTo>
                  <a:lnTo>
                    <a:pt x="105" y="11"/>
                  </a:lnTo>
                  <a:lnTo>
                    <a:pt x="111" y="9"/>
                  </a:lnTo>
                  <a:lnTo>
                    <a:pt x="126" y="8"/>
                  </a:lnTo>
                  <a:lnTo>
                    <a:pt x="149" y="7"/>
                  </a:lnTo>
                  <a:lnTo>
                    <a:pt x="173" y="5"/>
                  </a:lnTo>
                  <a:lnTo>
                    <a:pt x="199" y="2"/>
                  </a:lnTo>
                  <a:lnTo>
                    <a:pt x="224" y="1"/>
                  </a:lnTo>
                  <a:lnTo>
                    <a:pt x="244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>
            <a:off x="560471" y="4800601"/>
            <a:ext cx="766354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7494671" y="5029201"/>
            <a:ext cx="320523" cy="253847"/>
          </a:xfrm>
          <a:custGeom>
            <a:avLst/>
            <a:gdLst/>
            <a:ahLst/>
            <a:cxnLst>
              <a:cxn ang="0">
                <a:pos x="1439" y="30"/>
              </a:cxn>
              <a:cxn ang="0">
                <a:pos x="1718" y="190"/>
              </a:cxn>
              <a:cxn ang="0">
                <a:pos x="1923" y="478"/>
              </a:cxn>
              <a:cxn ang="0">
                <a:pos x="2100" y="234"/>
              </a:cxn>
              <a:cxn ang="0">
                <a:pos x="2406" y="27"/>
              </a:cxn>
              <a:cxn ang="0">
                <a:pos x="2726" y="12"/>
              </a:cxn>
              <a:cxn ang="0">
                <a:pos x="2997" y="113"/>
              </a:cxn>
              <a:cxn ang="0">
                <a:pos x="3168" y="345"/>
              </a:cxn>
              <a:cxn ang="0">
                <a:pos x="3119" y="659"/>
              </a:cxn>
              <a:cxn ang="0">
                <a:pos x="2919" y="814"/>
              </a:cxn>
              <a:cxn ang="0">
                <a:pos x="2691" y="793"/>
              </a:cxn>
              <a:cxn ang="0">
                <a:pos x="2591" y="626"/>
              </a:cxn>
              <a:cxn ang="0">
                <a:pos x="2692" y="346"/>
              </a:cxn>
              <a:cxn ang="0">
                <a:pos x="2805" y="187"/>
              </a:cxn>
              <a:cxn ang="0">
                <a:pos x="2579" y="147"/>
              </a:cxn>
              <a:cxn ang="0">
                <a:pos x="2257" y="278"/>
              </a:cxn>
              <a:cxn ang="0">
                <a:pos x="2062" y="562"/>
              </a:cxn>
              <a:cxn ang="0">
                <a:pos x="1966" y="849"/>
              </a:cxn>
              <a:cxn ang="0">
                <a:pos x="1694" y="1995"/>
              </a:cxn>
              <a:cxn ang="0">
                <a:pos x="1623" y="2355"/>
              </a:cxn>
              <a:cxn ang="0">
                <a:pos x="1650" y="2641"/>
              </a:cxn>
              <a:cxn ang="0">
                <a:pos x="1809" y="2841"/>
              </a:cxn>
              <a:cxn ang="0">
                <a:pos x="2066" y="2868"/>
              </a:cxn>
              <a:cxn ang="0">
                <a:pos x="2350" y="2742"/>
              </a:cxn>
              <a:cxn ang="0">
                <a:pos x="2647" y="2411"/>
              </a:cxn>
              <a:cxn ang="0">
                <a:pos x="2828" y="1969"/>
              </a:cxn>
              <a:cxn ang="0">
                <a:pos x="2917" y="1933"/>
              </a:cxn>
              <a:cxn ang="0">
                <a:pos x="2978" y="1995"/>
              </a:cxn>
              <a:cxn ang="0">
                <a:pos x="2907" y="2239"/>
              </a:cxn>
              <a:cxn ang="0">
                <a:pos x="2697" y="2599"/>
              </a:cxn>
              <a:cxn ang="0">
                <a:pos x="2354" y="2914"/>
              </a:cxn>
              <a:cxn ang="0">
                <a:pos x="1893" y="3022"/>
              </a:cxn>
              <a:cxn ang="0">
                <a:pos x="1522" y="2879"/>
              </a:cxn>
              <a:cxn ang="0">
                <a:pos x="1303" y="2606"/>
              </a:cxn>
              <a:cxn ang="0">
                <a:pos x="1219" y="2605"/>
              </a:cxn>
              <a:cxn ang="0">
                <a:pos x="1033" y="2836"/>
              </a:cxn>
              <a:cxn ang="0">
                <a:pos x="714" y="3012"/>
              </a:cxn>
              <a:cxn ang="0">
                <a:pos x="364" y="2992"/>
              </a:cxn>
              <a:cxn ang="0">
                <a:pos x="93" y="2834"/>
              </a:cxn>
              <a:cxn ang="0">
                <a:pos x="2" y="2532"/>
              </a:cxn>
              <a:cxn ang="0">
                <a:pos x="174" y="2250"/>
              </a:cxn>
              <a:cxn ang="0">
                <a:pos x="422" y="2204"/>
              </a:cxn>
              <a:cxn ang="0">
                <a:pos x="569" y="2322"/>
              </a:cxn>
              <a:cxn ang="0">
                <a:pos x="539" y="2611"/>
              </a:cxn>
              <a:cxn ang="0">
                <a:pos x="289" y="2793"/>
              </a:cxn>
              <a:cxn ang="0">
                <a:pos x="567" y="2876"/>
              </a:cxn>
              <a:cxn ang="0">
                <a:pos x="866" y="2788"/>
              </a:cxn>
              <a:cxn ang="0">
                <a:pos x="1135" y="2413"/>
              </a:cxn>
              <a:cxn ang="0">
                <a:pos x="1338" y="1680"/>
              </a:cxn>
              <a:cxn ang="0">
                <a:pos x="1490" y="1042"/>
              </a:cxn>
              <a:cxn ang="0">
                <a:pos x="1555" y="667"/>
              </a:cxn>
              <a:cxn ang="0">
                <a:pos x="1519" y="356"/>
              </a:cxn>
              <a:cxn ang="0">
                <a:pos x="1374" y="186"/>
              </a:cxn>
              <a:cxn ang="0">
                <a:pos x="1210" y="148"/>
              </a:cxn>
              <a:cxn ang="0">
                <a:pos x="958" y="210"/>
              </a:cxn>
              <a:cxn ang="0">
                <a:pos x="658" y="446"/>
              </a:cxn>
              <a:cxn ang="0">
                <a:pos x="389" y="926"/>
              </a:cxn>
              <a:cxn ang="0">
                <a:pos x="299" y="1091"/>
              </a:cxn>
              <a:cxn ang="0">
                <a:pos x="224" y="1079"/>
              </a:cxn>
              <a:cxn ang="0">
                <a:pos x="213" y="950"/>
              </a:cxn>
              <a:cxn ang="0">
                <a:pos x="344" y="637"/>
              </a:cxn>
              <a:cxn ang="0">
                <a:pos x="615" y="275"/>
              </a:cxn>
              <a:cxn ang="0">
                <a:pos x="1018" y="30"/>
              </a:cxn>
            </a:cxnLst>
            <a:rect l="0" t="0" r="r" b="b"/>
            <a:pathLst>
              <a:path w="3179" h="3024">
                <a:moveTo>
                  <a:pt x="1230" y="0"/>
                </a:moveTo>
                <a:lnTo>
                  <a:pt x="1259" y="1"/>
                </a:lnTo>
                <a:lnTo>
                  <a:pt x="1291" y="3"/>
                </a:lnTo>
                <a:lnTo>
                  <a:pt x="1326" y="6"/>
                </a:lnTo>
                <a:lnTo>
                  <a:pt x="1362" y="11"/>
                </a:lnTo>
                <a:lnTo>
                  <a:pt x="1399" y="20"/>
                </a:lnTo>
                <a:lnTo>
                  <a:pt x="1439" y="30"/>
                </a:lnTo>
                <a:lnTo>
                  <a:pt x="1479" y="42"/>
                </a:lnTo>
                <a:lnTo>
                  <a:pt x="1519" y="58"/>
                </a:lnTo>
                <a:lnTo>
                  <a:pt x="1560" y="76"/>
                </a:lnTo>
                <a:lnTo>
                  <a:pt x="1601" y="99"/>
                </a:lnTo>
                <a:lnTo>
                  <a:pt x="1640" y="125"/>
                </a:lnTo>
                <a:lnTo>
                  <a:pt x="1680" y="155"/>
                </a:lnTo>
                <a:lnTo>
                  <a:pt x="1718" y="190"/>
                </a:lnTo>
                <a:lnTo>
                  <a:pt x="1755" y="229"/>
                </a:lnTo>
                <a:lnTo>
                  <a:pt x="1792" y="273"/>
                </a:lnTo>
                <a:lnTo>
                  <a:pt x="1824" y="323"/>
                </a:lnTo>
                <a:lnTo>
                  <a:pt x="1856" y="378"/>
                </a:lnTo>
                <a:lnTo>
                  <a:pt x="1883" y="438"/>
                </a:lnTo>
                <a:lnTo>
                  <a:pt x="1909" y="505"/>
                </a:lnTo>
                <a:lnTo>
                  <a:pt x="1923" y="478"/>
                </a:lnTo>
                <a:lnTo>
                  <a:pt x="1941" y="449"/>
                </a:lnTo>
                <a:lnTo>
                  <a:pt x="1960" y="416"/>
                </a:lnTo>
                <a:lnTo>
                  <a:pt x="1984" y="381"/>
                </a:lnTo>
                <a:lnTo>
                  <a:pt x="2008" y="345"/>
                </a:lnTo>
                <a:lnTo>
                  <a:pt x="2036" y="308"/>
                </a:lnTo>
                <a:lnTo>
                  <a:pt x="2066" y="270"/>
                </a:lnTo>
                <a:lnTo>
                  <a:pt x="2100" y="234"/>
                </a:lnTo>
                <a:lnTo>
                  <a:pt x="2135" y="197"/>
                </a:lnTo>
                <a:lnTo>
                  <a:pt x="2173" y="162"/>
                </a:lnTo>
                <a:lnTo>
                  <a:pt x="2215" y="129"/>
                </a:lnTo>
                <a:lnTo>
                  <a:pt x="2258" y="98"/>
                </a:lnTo>
                <a:lnTo>
                  <a:pt x="2305" y="71"/>
                </a:lnTo>
                <a:lnTo>
                  <a:pt x="2355" y="47"/>
                </a:lnTo>
                <a:lnTo>
                  <a:pt x="2406" y="27"/>
                </a:lnTo>
                <a:lnTo>
                  <a:pt x="2461" y="12"/>
                </a:lnTo>
                <a:lnTo>
                  <a:pt x="2519" y="4"/>
                </a:lnTo>
                <a:lnTo>
                  <a:pt x="2579" y="0"/>
                </a:lnTo>
                <a:lnTo>
                  <a:pt x="2613" y="1"/>
                </a:lnTo>
                <a:lnTo>
                  <a:pt x="2649" y="4"/>
                </a:lnTo>
                <a:lnTo>
                  <a:pt x="2686" y="8"/>
                </a:lnTo>
                <a:lnTo>
                  <a:pt x="2726" y="12"/>
                </a:lnTo>
                <a:lnTo>
                  <a:pt x="2766" y="21"/>
                </a:lnTo>
                <a:lnTo>
                  <a:pt x="2805" y="30"/>
                </a:lnTo>
                <a:lnTo>
                  <a:pt x="2846" y="42"/>
                </a:lnTo>
                <a:lnTo>
                  <a:pt x="2885" y="56"/>
                </a:lnTo>
                <a:lnTo>
                  <a:pt x="2924" y="72"/>
                </a:lnTo>
                <a:lnTo>
                  <a:pt x="2961" y="91"/>
                </a:lnTo>
                <a:lnTo>
                  <a:pt x="2997" y="113"/>
                </a:lnTo>
                <a:lnTo>
                  <a:pt x="3031" y="137"/>
                </a:lnTo>
                <a:lnTo>
                  <a:pt x="3062" y="164"/>
                </a:lnTo>
                <a:lnTo>
                  <a:pt x="3091" y="193"/>
                </a:lnTo>
                <a:lnTo>
                  <a:pt x="3116" y="226"/>
                </a:lnTo>
                <a:lnTo>
                  <a:pt x="3138" y="263"/>
                </a:lnTo>
                <a:lnTo>
                  <a:pt x="3155" y="302"/>
                </a:lnTo>
                <a:lnTo>
                  <a:pt x="3168" y="345"/>
                </a:lnTo>
                <a:lnTo>
                  <a:pt x="3176" y="391"/>
                </a:lnTo>
                <a:lnTo>
                  <a:pt x="3179" y="441"/>
                </a:lnTo>
                <a:lnTo>
                  <a:pt x="3176" y="491"/>
                </a:lnTo>
                <a:lnTo>
                  <a:pt x="3168" y="539"/>
                </a:lnTo>
                <a:lnTo>
                  <a:pt x="3157" y="583"/>
                </a:lnTo>
                <a:lnTo>
                  <a:pt x="3140" y="622"/>
                </a:lnTo>
                <a:lnTo>
                  <a:pt x="3119" y="659"/>
                </a:lnTo>
                <a:lnTo>
                  <a:pt x="3096" y="692"/>
                </a:lnTo>
                <a:lnTo>
                  <a:pt x="3070" y="721"/>
                </a:lnTo>
                <a:lnTo>
                  <a:pt x="3042" y="747"/>
                </a:lnTo>
                <a:lnTo>
                  <a:pt x="3013" y="769"/>
                </a:lnTo>
                <a:lnTo>
                  <a:pt x="2982" y="787"/>
                </a:lnTo>
                <a:lnTo>
                  <a:pt x="2951" y="803"/>
                </a:lnTo>
                <a:lnTo>
                  <a:pt x="2919" y="814"/>
                </a:lnTo>
                <a:lnTo>
                  <a:pt x="2888" y="823"/>
                </a:lnTo>
                <a:lnTo>
                  <a:pt x="2857" y="827"/>
                </a:lnTo>
                <a:lnTo>
                  <a:pt x="2830" y="830"/>
                </a:lnTo>
                <a:lnTo>
                  <a:pt x="2789" y="827"/>
                </a:lnTo>
                <a:lnTo>
                  <a:pt x="2753" y="820"/>
                </a:lnTo>
                <a:lnTo>
                  <a:pt x="2720" y="808"/>
                </a:lnTo>
                <a:lnTo>
                  <a:pt x="2691" y="793"/>
                </a:lnTo>
                <a:lnTo>
                  <a:pt x="2667" y="775"/>
                </a:lnTo>
                <a:lnTo>
                  <a:pt x="2646" y="754"/>
                </a:lnTo>
                <a:lnTo>
                  <a:pt x="2628" y="731"/>
                </a:lnTo>
                <a:lnTo>
                  <a:pt x="2613" y="705"/>
                </a:lnTo>
                <a:lnTo>
                  <a:pt x="2603" y="680"/>
                </a:lnTo>
                <a:lnTo>
                  <a:pt x="2596" y="653"/>
                </a:lnTo>
                <a:lnTo>
                  <a:pt x="2591" y="626"/>
                </a:lnTo>
                <a:lnTo>
                  <a:pt x="2589" y="599"/>
                </a:lnTo>
                <a:lnTo>
                  <a:pt x="2592" y="554"/>
                </a:lnTo>
                <a:lnTo>
                  <a:pt x="2601" y="509"/>
                </a:lnTo>
                <a:lnTo>
                  <a:pt x="2617" y="465"/>
                </a:lnTo>
                <a:lnTo>
                  <a:pt x="2636" y="422"/>
                </a:lnTo>
                <a:lnTo>
                  <a:pt x="2662" y="383"/>
                </a:lnTo>
                <a:lnTo>
                  <a:pt x="2692" y="346"/>
                </a:lnTo>
                <a:lnTo>
                  <a:pt x="2726" y="313"/>
                </a:lnTo>
                <a:lnTo>
                  <a:pt x="2764" y="285"/>
                </a:lnTo>
                <a:lnTo>
                  <a:pt x="2806" y="262"/>
                </a:lnTo>
                <a:lnTo>
                  <a:pt x="2852" y="243"/>
                </a:lnTo>
                <a:lnTo>
                  <a:pt x="2899" y="231"/>
                </a:lnTo>
                <a:lnTo>
                  <a:pt x="2852" y="207"/>
                </a:lnTo>
                <a:lnTo>
                  <a:pt x="2805" y="187"/>
                </a:lnTo>
                <a:lnTo>
                  <a:pt x="2761" y="173"/>
                </a:lnTo>
                <a:lnTo>
                  <a:pt x="2718" y="162"/>
                </a:lnTo>
                <a:lnTo>
                  <a:pt x="2678" y="155"/>
                </a:lnTo>
                <a:lnTo>
                  <a:pt x="2645" y="151"/>
                </a:lnTo>
                <a:lnTo>
                  <a:pt x="2615" y="148"/>
                </a:lnTo>
                <a:lnTo>
                  <a:pt x="2593" y="148"/>
                </a:lnTo>
                <a:lnTo>
                  <a:pt x="2579" y="147"/>
                </a:lnTo>
                <a:lnTo>
                  <a:pt x="2525" y="151"/>
                </a:lnTo>
                <a:lnTo>
                  <a:pt x="2472" y="159"/>
                </a:lnTo>
                <a:lnTo>
                  <a:pt x="2423" y="174"/>
                </a:lnTo>
                <a:lnTo>
                  <a:pt x="2378" y="193"/>
                </a:lnTo>
                <a:lnTo>
                  <a:pt x="2335" y="218"/>
                </a:lnTo>
                <a:lnTo>
                  <a:pt x="2295" y="246"/>
                </a:lnTo>
                <a:lnTo>
                  <a:pt x="2257" y="278"/>
                </a:lnTo>
                <a:lnTo>
                  <a:pt x="2222" y="312"/>
                </a:lnTo>
                <a:lnTo>
                  <a:pt x="2190" y="350"/>
                </a:lnTo>
                <a:lnTo>
                  <a:pt x="2159" y="390"/>
                </a:lnTo>
                <a:lnTo>
                  <a:pt x="2133" y="432"/>
                </a:lnTo>
                <a:lnTo>
                  <a:pt x="2107" y="474"/>
                </a:lnTo>
                <a:lnTo>
                  <a:pt x="2084" y="518"/>
                </a:lnTo>
                <a:lnTo>
                  <a:pt x="2062" y="562"/>
                </a:lnTo>
                <a:lnTo>
                  <a:pt x="2043" y="607"/>
                </a:lnTo>
                <a:lnTo>
                  <a:pt x="2025" y="651"/>
                </a:lnTo>
                <a:lnTo>
                  <a:pt x="2010" y="694"/>
                </a:lnTo>
                <a:lnTo>
                  <a:pt x="1996" y="737"/>
                </a:lnTo>
                <a:lnTo>
                  <a:pt x="1985" y="777"/>
                </a:lnTo>
                <a:lnTo>
                  <a:pt x="1975" y="815"/>
                </a:lnTo>
                <a:lnTo>
                  <a:pt x="1966" y="849"/>
                </a:lnTo>
                <a:lnTo>
                  <a:pt x="1959" y="882"/>
                </a:lnTo>
                <a:lnTo>
                  <a:pt x="1953" y="911"/>
                </a:lnTo>
                <a:lnTo>
                  <a:pt x="1949" y="935"/>
                </a:lnTo>
                <a:lnTo>
                  <a:pt x="1949" y="935"/>
                </a:lnTo>
                <a:lnTo>
                  <a:pt x="1729" y="1849"/>
                </a:lnTo>
                <a:lnTo>
                  <a:pt x="1710" y="1925"/>
                </a:lnTo>
                <a:lnTo>
                  <a:pt x="1694" y="1995"/>
                </a:lnTo>
                <a:lnTo>
                  <a:pt x="1679" y="2059"/>
                </a:lnTo>
                <a:lnTo>
                  <a:pt x="1665" y="2118"/>
                </a:lnTo>
                <a:lnTo>
                  <a:pt x="1653" y="2171"/>
                </a:lnTo>
                <a:lnTo>
                  <a:pt x="1643" y="2222"/>
                </a:lnTo>
                <a:lnTo>
                  <a:pt x="1634" y="2269"/>
                </a:lnTo>
                <a:lnTo>
                  <a:pt x="1627" y="2313"/>
                </a:lnTo>
                <a:lnTo>
                  <a:pt x="1623" y="2355"/>
                </a:lnTo>
                <a:lnTo>
                  <a:pt x="1619" y="2396"/>
                </a:lnTo>
                <a:lnTo>
                  <a:pt x="1619" y="2437"/>
                </a:lnTo>
                <a:lnTo>
                  <a:pt x="1621" y="2479"/>
                </a:lnTo>
                <a:lnTo>
                  <a:pt x="1624" y="2522"/>
                </a:lnTo>
                <a:lnTo>
                  <a:pt x="1630" y="2562"/>
                </a:lnTo>
                <a:lnTo>
                  <a:pt x="1638" y="2603"/>
                </a:lnTo>
                <a:lnTo>
                  <a:pt x="1650" y="2641"/>
                </a:lnTo>
                <a:lnTo>
                  <a:pt x="1664" y="2677"/>
                </a:lnTo>
                <a:lnTo>
                  <a:pt x="1681" y="2711"/>
                </a:lnTo>
                <a:lnTo>
                  <a:pt x="1700" y="2743"/>
                </a:lnTo>
                <a:lnTo>
                  <a:pt x="1723" y="2773"/>
                </a:lnTo>
                <a:lnTo>
                  <a:pt x="1749" y="2798"/>
                </a:lnTo>
                <a:lnTo>
                  <a:pt x="1776" y="2821"/>
                </a:lnTo>
                <a:lnTo>
                  <a:pt x="1809" y="2841"/>
                </a:lnTo>
                <a:lnTo>
                  <a:pt x="1844" y="2857"/>
                </a:lnTo>
                <a:lnTo>
                  <a:pt x="1882" y="2868"/>
                </a:lnTo>
                <a:lnTo>
                  <a:pt x="1924" y="2875"/>
                </a:lnTo>
                <a:lnTo>
                  <a:pt x="1968" y="2878"/>
                </a:lnTo>
                <a:lnTo>
                  <a:pt x="1999" y="2876"/>
                </a:lnTo>
                <a:lnTo>
                  <a:pt x="2031" y="2873"/>
                </a:lnTo>
                <a:lnTo>
                  <a:pt x="2066" y="2868"/>
                </a:lnTo>
                <a:lnTo>
                  <a:pt x="2102" y="2859"/>
                </a:lnTo>
                <a:lnTo>
                  <a:pt x="2141" y="2848"/>
                </a:lnTo>
                <a:lnTo>
                  <a:pt x="2181" y="2834"/>
                </a:lnTo>
                <a:lnTo>
                  <a:pt x="2222" y="2817"/>
                </a:lnTo>
                <a:lnTo>
                  <a:pt x="2264" y="2796"/>
                </a:lnTo>
                <a:lnTo>
                  <a:pt x="2307" y="2771"/>
                </a:lnTo>
                <a:lnTo>
                  <a:pt x="2350" y="2742"/>
                </a:lnTo>
                <a:lnTo>
                  <a:pt x="2394" y="2709"/>
                </a:lnTo>
                <a:lnTo>
                  <a:pt x="2437" y="2672"/>
                </a:lnTo>
                <a:lnTo>
                  <a:pt x="2480" y="2630"/>
                </a:lnTo>
                <a:lnTo>
                  <a:pt x="2523" y="2583"/>
                </a:lnTo>
                <a:lnTo>
                  <a:pt x="2565" y="2531"/>
                </a:lnTo>
                <a:lnTo>
                  <a:pt x="2607" y="2473"/>
                </a:lnTo>
                <a:lnTo>
                  <a:pt x="2647" y="2411"/>
                </a:lnTo>
                <a:lnTo>
                  <a:pt x="2685" y="2342"/>
                </a:lnTo>
                <a:lnTo>
                  <a:pt x="2721" y="2268"/>
                </a:lnTo>
                <a:lnTo>
                  <a:pt x="2756" y="2187"/>
                </a:lnTo>
                <a:lnTo>
                  <a:pt x="2789" y="2099"/>
                </a:lnTo>
                <a:lnTo>
                  <a:pt x="2819" y="2005"/>
                </a:lnTo>
                <a:lnTo>
                  <a:pt x="2824" y="1984"/>
                </a:lnTo>
                <a:lnTo>
                  <a:pt x="2828" y="1969"/>
                </a:lnTo>
                <a:lnTo>
                  <a:pt x="2835" y="1955"/>
                </a:lnTo>
                <a:lnTo>
                  <a:pt x="2846" y="1944"/>
                </a:lnTo>
                <a:lnTo>
                  <a:pt x="2859" y="1938"/>
                </a:lnTo>
                <a:lnTo>
                  <a:pt x="2876" y="1933"/>
                </a:lnTo>
                <a:lnTo>
                  <a:pt x="2899" y="1932"/>
                </a:lnTo>
                <a:lnTo>
                  <a:pt x="2906" y="1932"/>
                </a:lnTo>
                <a:lnTo>
                  <a:pt x="2917" y="1933"/>
                </a:lnTo>
                <a:lnTo>
                  <a:pt x="2928" y="1934"/>
                </a:lnTo>
                <a:lnTo>
                  <a:pt x="2940" y="1938"/>
                </a:lnTo>
                <a:lnTo>
                  <a:pt x="2952" y="1943"/>
                </a:lnTo>
                <a:lnTo>
                  <a:pt x="2962" y="1951"/>
                </a:lnTo>
                <a:lnTo>
                  <a:pt x="2971" y="1962"/>
                </a:lnTo>
                <a:lnTo>
                  <a:pt x="2977" y="1977"/>
                </a:lnTo>
                <a:lnTo>
                  <a:pt x="2978" y="1995"/>
                </a:lnTo>
                <a:lnTo>
                  <a:pt x="2977" y="2017"/>
                </a:lnTo>
                <a:lnTo>
                  <a:pt x="2973" y="2043"/>
                </a:lnTo>
                <a:lnTo>
                  <a:pt x="2966" y="2075"/>
                </a:lnTo>
                <a:lnTo>
                  <a:pt x="2955" y="2110"/>
                </a:lnTo>
                <a:lnTo>
                  <a:pt x="2942" y="2151"/>
                </a:lnTo>
                <a:lnTo>
                  <a:pt x="2926" y="2193"/>
                </a:lnTo>
                <a:lnTo>
                  <a:pt x="2907" y="2239"/>
                </a:lnTo>
                <a:lnTo>
                  <a:pt x="2885" y="2286"/>
                </a:lnTo>
                <a:lnTo>
                  <a:pt x="2861" y="2336"/>
                </a:lnTo>
                <a:lnTo>
                  <a:pt x="2834" y="2389"/>
                </a:lnTo>
                <a:lnTo>
                  <a:pt x="2804" y="2440"/>
                </a:lnTo>
                <a:lnTo>
                  <a:pt x="2771" y="2494"/>
                </a:lnTo>
                <a:lnTo>
                  <a:pt x="2735" y="2547"/>
                </a:lnTo>
                <a:lnTo>
                  <a:pt x="2697" y="2599"/>
                </a:lnTo>
                <a:lnTo>
                  <a:pt x="2656" y="2650"/>
                </a:lnTo>
                <a:lnTo>
                  <a:pt x="2612" y="2700"/>
                </a:lnTo>
                <a:lnTo>
                  <a:pt x="2565" y="2749"/>
                </a:lnTo>
                <a:lnTo>
                  <a:pt x="2517" y="2795"/>
                </a:lnTo>
                <a:lnTo>
                  <a:pt x="2465" y="2839"/>
                </a:lnTo>
                <a:lnTo>
                  <a:pt x="2411" y="2878"/>
                </a:lnTo>
                <a:lnTo>
                  <a:pt x="2354" y="2914"/>
                </a:lnTo>
                <a:lnTo>
                  <a:pt x="2294" y="2946"/>
                </a:lnTo>
                <a:lnTo>
                  <a:pt x="2233" y="2973"/>
                </a:lnTo>
                <a:lnTo>
                  <a:pt x="2167" y="2995"/>
                </a:lnTo>
                <a:lnTo>
                  <a:pt x="2101" y="3011"/>
                </a:lnTo>
                <a:lnTo>
                  <a:pt x="2031" y="3021"/>
                </a:lnTo>
                <a:lnTo>
                  <a:pt x="1959" y="3024"/>
                </a:lnTo>
                <a:lnTo>
                  <a:pt x="1893" y="3022"/>
                </a:lnTo>
                <a:lnTo>
                  <a:pt x="1831" y="3013"/>
                </a:lnTo>
                <a:lnTo>
                  <a:pt x="1772" y="3001"/>
                </a:lnTo>
                <a:lnTo>
                  <a:pt x="1716" y="2984"/>
                </a:lnTo>
                <a:lnTo>
                  <a:pt x="1662" y="2963"/>
                </a:lnTo>
                <a:lnTo>
                  <a:pt x="1612" y="2939"/>
                </a:lnTo>
                <a:lnTo>
                  <a:pt x="1566" y="2911"/>
                </a:lnTo>
                <a:lnTo>
                  <a:pt x="1522" y="2879"/>
                </a:lnTo>
                <a:lnTo>
                  <a:pt x="1482" y="2846"/>
                </a:lnTo>
                <a:lnTo>
                  <a:pt x="1444" y="2809"/>
                </a:lnTo>
                <a:lnTo>
                  <a:pt x="1410" y="2771"/>
                </a:lnTo>
                <a:lnTo>
                  <a:pt x="1378" y="2731"/>
                </a:lnTo>
                <a:lnTo>
                  <a:pt x="1351" y="2691"/>
                </a:lnTo>
                <a:lnTo>
                  <a:pt x="1325" y="2648"/>
                </a:lnTo>
                <a:lnTo>
                  <a:pt x="1303" y="2606"/>
                </a:lnTo>
                <a:lnTo>
                  <a:pt x="1284" y="2564"/>
                </a:lnTo>
                <a:lnTo>
                  <a:pt x="1269" y="2521"/>
                </a:lnTo>
                <a:lnTo>
                  <a:pt x="1264" y="2528"/>
                </a:lnTo>
                <a:lnTo>
                  <a:pt x="1257" y="2540"/>
                </a:lnTo>
                <a:lnTo>
                  <a:pt x="1247" y="2559"/>
                </a:lnTo>
                <a:lnTo>
                  <a:pt x="1234" y="2580"/>
                </a:lnTo>
                <a:lnTo>
                  <a:pt x="1219" y="2605"/>
                </a:lnTo>
                <a:lnTo>
                  <a:pt x="1200" y="2634"/>
                </a:lnTo>
                <a:lnTo>
                  <a:pt x="1179" y="2665"/>
                </a:lnTo>
                <a:lnTo>
                  <a:pt x="1156" y="2698"/>
                </a:lnTo>
                <a:lnTo>
                  <a:pt x="1129" y="2732"/>
                </a:lnTo>
                <a:lnTo>
                  <a:pt x="1099" y="2766"/>
                </a:lnTo>
                <a:lnTo>
                  <a:pt x="1068" y="2802"/>
                </a:lnTo>
                <a:lnTo>
                  <a:pt x="1033" y="2836"/>
                </a:lnTo>
                <a:lnTo>
                  <a:pt x="996" y="2869"/>
                </a:lnTo>
                <a:lnTo>
                  <a:pt x="955" y="2901"/>
                </a:lnTo>
                <a:lnTo>
                  <a:pt x="912" y="2930"/>
                </a:lnTo>
                <a:lnTo>
                  <a:pt x="866" y="2956"/>
                </a:lnTo>
                <a:lnTo>
                  <a:pt x="818" y="2979"/>
                </a:lnTo>
                <a:lnTo>
                  <a:pt x="768" y="2999"/>
                </a:lnTo>
                <a:lnTo>
                  <a:pt x="714" y="3012"/>
                </a:lnTo>
                <a:lnTo>
                  <a:pt x="657" y="3021"/>
                </a:lnTo>
                <a:lnTo>
                  <a:pt x="599" y="3024"/>
                </a:lnTo>
                <a:lnTo>
                  <a:pt x="552" y="3023"/>
                </a:lnTo>
                <a:lnTo>
                  <a:pt x="505" y="3019"/>
                </a:lnTo>
                <a:lnTo>
                  <a:pt x="457" y="3013"/>
                </a:lnTo>
                <a:lnTo>
                  <a:pt x="410" y="3003"/>
                </a:lnTo>
                <a:lnTo>
                  <a:pt x="364" y="2992"/>
                </a:lnTo>
                <a:lnTo>
                  <a:pt x="318" y="2978"/>
                </a:lnTo>
                <a:lnTo>
                  <a:pt x="275" y="2961"/>
                </a:lnTo>
                <a:lnTo>
                  <a:pt x="233" y="2941"/>
                </a:lnTo>
                <a:lnTo>
                  <a:pt x="194" y="2918"/>
                </a:lnTo>
                <a:lnTo>
                  <a:pt x="157" y="2892"/>
                </a:lnTo>
                <a:lnTo>
                  <a:pt x="123" y="2864"/>
                </a:lnTo>
                <a:lnTo>
                  <a:pt x="93" y="2834"/>
                </a:lnTo>
                <a:lnTo>
                  <a:pt x="66" y="2799"/>
                </a:lnTo>
                <a:lnTo>
                  <a:pt x="43" y="2762"/>
                </a:lnTo>
                <a:lnTo>
                  <a:pt x="24" y="2721"/>
                </a:lnTo>
                <a:lnTo>
                  <a:pt x="10" y="2678"/>
                </a:lnTo>
                <a:lnTo>
                  <a:pt x="2" y="2632"/>
                </a:lnTo>
                <a:lnTo>
                  <a:pt x="0" y="2583"/>
                </a:lnTo>
                <a:lnTo>
                  <a:pt x="2" y="2532"/>
                </a:lnTo>
                <a:lnTo>
                  <a:pt x="11" y="2482"/>
                </a:lnTo>
                <a:lnTo>
                  <a:pt x="27" y="2434"/>
                </a:lnTo>
                <a:lnTo>
                  <a:pt x="47" y="2389"/>
                </a:lnTo>
                <a:lnTo>
                  <a:pt x="73" y="2347"/>
                </a:lnTo>
                <a:lnTo>
                  <a:pt x="103" y="2311"/>
                </a:lnTo>
                <a:lnTo>
                  <a:pt x="137" y="2278"/>
                </a:lnTo>
                <a:lnTo>
                  <a:pt x="174" y="2250"/>
                </a:lnTo>
                <a:lnTo>
                  <a:pt x="214" y="2226"/>
                </a:lnTo>
                <a:lnTo>
                  <a:pt x="257" y="2209"/>
                </a:lnTo>
                <a:lnTo>
                  <a:pt x="302" y="2198"/>
                </a:lnTo>
                <a:lnTo>
                  <a:pt x="349" y="2195"/>
                </a:lnTo>
                <a:lnTo>
                  <a:pt x="373" y="2196"/>
                </a:lnTo>
                <a:lnTo>
                  <a:pt x="398" y="2200"/>
                </a:lnTo>
                <a:lnTo>
                  <a:pt x="422" y="2204"/>
                </a:lnTo>
                <a:lnTo>
                  <a:pt x="448" y="2212"/>
                </a:lnTo>
                <a:lnTo>
                  <a:pt x="472" y="2223"/>
                </a:lnTo>
                <a:lnTo>
                  <a:pt x="495" y="2236"/>
                </a:lnTo>
                <a:lnTo>
                  <a:pt x="517" y="2252"/>
                </a:lnTo>
                <a:lnTo>
                  <a:pt x="537" y="2272"/>
                </a:lnTo>
                <a:lnTo>
                  <a:pt x="555" y="2295"/>
                </a:lnTo>
                <a:lnTo>
                  <a:pt x="569" y="2322"/>
                </a:lnTo>
                <a:lnTo>
                  <a:pt x="580" y="2352"/>
                </a:lnTo>
                <a:lnTo>
                  <a:pt x="587" y="2386"/>
                </a:lnTo>
                <a:lnTo>
                  <a:pt x="590" y="2426"/>
                </a:lnTo>
                <a:lnTo>
                  <a:pt x="586" y="2476"/>
                </a:lnTo>
                <a:lnTo>
                  <a:pt x="576" y="2525"/>
                </a:lnTo>
                <a:lnTo>
                  <a:pt x="560" y="2570"/>
                </a:lnTo>
                <a:lnTo>
                  <a:pt x="539" y="2611"/>
                </a:lnTo>
                <a:lnTo>
                  <a:pt x="514" y="2650"/>
                </a:lnTo>
                <a:lnTo>
                  <a:pt x="484" y="2686"/>
                </a:lnTo>
                <a:lnTo>
                  <a:pt x="450" y="2716"/>
                </a:lnTo>
                <a:lnTo>
                  <a:pt x="413" y="2743"/>
                </a:lnTo>
                <a:lnTo>
                  <a:pt x="373" y="2765"/>
                </a:lnTo>
                <a:lnTo>
                  <a:pt x="332" y="2782"/>
                </a:lnTo>
                <a:lnTo>
                  <a:pt x="289" y="2793"/>
                </a:lnTo>
                <a:lnTo>
                  <a:pt x="332" y="2818"/>
                </a:lnTo>
                <a:lnTo>
                  <a:pt x="378" y="2837"/>
                </a:lnTo>
                <a:lnTo>
                  <a:pt x="421" y="2852"/>
                </a:lnTo>
                <a:lnTo>
                  <a:pt x="463" y="2863"/>
                </a:lnTo>
                <a:lnTo>
                  <a:pt x="502" y="2870"/>
                </a:lnTo>
                <a:lnTo>
                  <a:pt x="537" y="2874"/>
                </a:lnTo>
                <a:lnTo>
                  <a:pt x="567" y="2876"/>
                </a:lnTo>
                <a:lnTo>
                  <a:pt x="592" y="2878"/>
                </a:lnTo>
                <a:lnTo>
                  <a:pt x="609" y="2878"/>
                </a:lnTo>
                <a:lnTo>
                  <a:pt x="664" y="2874"/>
                </a:lnTo>
                <a:lnTo>
                  <a:pt x="718" y="2863"/>
                </a:lnTo>
                <a:lnTo>
                  <a:pt x="770" y="2845"/>
                </a:lnTo>
                <a:lnTo>
                  <a:pt x="819" y="2820"/>
                </a:lnTo>
                <a:lnTo>
                  <a:pt x="866" y="2788"/>
                </a:lnTo>
                <a:lnTo>
                  <a:pt x="912" y="2751"/>
                </a:lnTo>
                <a:lnTo>
                  <a:pt x="956" y="2708"/>
                </a:lnTo>
                <a:lnTo>
                  <a:pt x="997" y="2659"/>
                </a:lnTo>
                <a:lnTo>
                  <a:pt x="1035" y="2605"/>
                </a:lnTo>
                <a:lnTo>
                  <a:pt x="1071" y="2545"/>
                </a:lnTo>
                <a:lnTo>
                  <a:pt x="1105" y="2482"/>
                </a:lnTo>
                <a:lnTo>
                  <a:pt x="1135" y="2413"/>
                </a:lnTo>
                <a:lnTo>
                  <a:pt x="1163" y="2341"/>
                </a:lnTo>
                <a:lnTo>
                  <a:pt x="1188" y="2264"/>
                </a:lnTo>
                <a:lnTo>
                  <a:pt x="1210" y="2185"/>
                </a:lnTo>
                <a:lnTo>
                  <a:pt x="1245" y="2048"/>
                </a:lnTo>
                <a:lnTo>
                  <a:pt x="1277" y="1919"/>
                </a:lnTo>
                <a:lnTo>
                  <a:pt x="1309" y="1795"/>
                </a:lnTo>
                <a:lnTo>
                  <a:pt x="1338" y="1680"/>
                </a:lnTo>
                <a:lnTo>
                  <a:pt x="1366" y="1570"/>
                </a:lnTo>
                <a:lnTo>
                  <a:pt x="1390" y="1468"/>
                </a:lnTo>
                <a:lnTo>
                  <a:pt x="1415" y="1371"/>
                </a:lnTo>
                <a:lnTo>
                  <a:pt x="1435" y="1279"/>
                </a:lnTo>
                <a:lnTo>
                  <a:pt x="1456" y="1195"/>
                </a:lnTo>
                <a:lnTo>
                  <a:pt x="1474" y="1116"/>
                </a:lnTo>
                <a:lnTo>
                  <a:pt x="1490" y="1042"/>
                </a:lnTo>
                <a:lnTo>
                  <a:pt x="1505" y="974"/>
                </a:lnTo>
                <a:lnTo>
                  <a:pt x="1518" y="911"/>
                </a:lnTo>
                <a:lnTo>
                  <a:pt x="1529" y="853"/>
                </a:lnTo>
                <a:lnTo>
                  <a:pt x="1538" y="799"/>
                </a:lnTo>
                <a:lnTo>
                  <a:pt x="1545" y="750"/>
                </a:lnTo>
                <a:lnTo>
                  <a:pt x="1551" y="706"/>
                </a:lnTo>
                <a:lnTo>
                  <a:pt x="1555" y="667"/>
                </a:lnTo>
                <a:lnTo>
                  <a:pt x="1558" y="631"/>
                </a:lnTo>
                <a:lnTo>
                  <a:pt x="1559" y="599"/>
                </a:lnTo>
                <a:lnTo>
                  <a:pt x="1557" y="540"/>
                </a:lnTo>
                <a:lnTo>
                  <a:pt x="1552" y="487"/>
                </a:lnTo>
                <a:lnTo>
                  <a:pt x="1544" y="439"/>
                </a:lnTo>
                <a:lnTo>
                  <a:pt x="1532" y="395"/>
                </a:lnTo>
                <a:lnTo>
                  <a:pt x="1519" y="356"/>
                </a:lnTo>
                <a:lnTo>
                  <a:pt x="1503" y="320"/>
                </a:lnTo>
                <a:lnTo>
                  <a:pt x="1484" y="289"/>
                </a:lnTo>
                <a:lnTo>
                  <a:pt x="1465" y="262"/>
                </a:lnTo>
                <a:lnTo>
                  <a:pt x="1444" y="239"/>
                </a:lnTo>
                <a:lnTo>
                  <a:pt x="1422" y="218"/>
                </a:lnTo>
                <a:lnTo>
                  <a:pt x="1398" y="201"/>
                </a:lnTo>
                <a:lnTo>
                  <a:pt x="1374" y="186"/>
                </a:lnTo>
                <a:lnTo>
                  <a:pt x="1349" y="175"/>
                </a:lnTo>
                <a:lnTo>
                  <a:pt x="1325" y="165"/>
                </a:lnTo>
                <a:lnTo>
                  <a:pt x="1301" y="158"/>
                </a:lnTo>
                <a:lnTo>
                  <a:pt x="1276" y="153"/>
                </a:lnTo>
                <a:lnTo>
                  <a:pt x="1253" y="149"/>
                </a:lnTo>
                <a:lnTo>
                  <a:pt x="1231" y="148"/>
                </a:lnTo>
                <a:lnTo>
                  <a:pt x="1210" y="148"/>
                </a:lnTo>
                <a:lnTo>
                  <a:pt x="1179" y="148"/>
                </a:lnTo>
                <a:lnTo>
                  <a:pt x="1147" y="152"/>
                </a:lnTo>
                <a:lnTo>
                  <a:pt x="1112" y="158"/>
                </a:lnTo>
                <a:lnTo>
                  <a:pt x="1076" y="166"/>
                </a:lnTo>
                <a:lnTo>
                  <a:pt x="1038" y="177"/>
                </a:lnTo>
                <a:lnTo>
                  <a:pt x="999" y="192"/>
                </a:lnTo>
                <a:lnTo>
                  <a:pt x="958" y="210"/>
                </a:lnTo>
                <a:lnTo>
                  <a:pt x="917" y="232"/>
                </a:lnTo>
                <a:lnTo>
                  <a:pt x="873" y="257"/>
                </a:lnTo>
                <a:lnTo>
                  <a:pt x="830" y="286"/>
                </a:lnTo>
                <a:lnTo>
                  <a:pt x="787" y="319"/>
                </a:lnTo>
                <a:lnTo>
                  <a:pt x="744" y="357"/>
                </a:lnTo>
                <a:lnTo>
                  <a:pt x="701" y="400"/>
                </a:lnTo>
                <a:lnTo>
                  <a:pt x="658" y="446"/>
                </a:lnTo>
                <a:lnTo>
                  <a:pt x="616" y="499"/>
                </a:lnTo>
                <a:lnTo>
                  <a:pt x="576" y="555"/>
                </a:lnTo>
                <a:lnTo>
                  <a:pt x="535" y="618"/>
                </a:lnTo>
                <a:lnTo>
                  <a:pt x="496" y="686"/>
                </a:lnTo>
                <a:lnTo>
                  <a:pt x="459" y="760"/>
                </a:lnTo>
                <a:lnTo>
                  <a:pt x="423" y="840"/>
                </a:lnTo>
                <a:lnTo>
                  <a:pt x="389" y="926"/>
                </a:lnTo>
                <a:lnTo>
                  <a:pt x="359" y="1019"/>
                </a:lnTo>
                <a:lnTo>
                  <a:pt x="354" y="1042"/>
                </a:lnTo>
                <a:lnTo>
                  <a:pt x="347" y="1061"/>
                </a:lnTo>
                <a:lnTo>
                  <a:pt x="339" y="1074"/>
                </a:lnTo>
                <a:lnTo>
                  <a:pt x="329" y="1083"/>
                </a:lnTo>
                <a:lnTo>
                  <a:pt x="315" y="1089"/>
                </a:lnTo>
                <a:lnTo>
                  <a:pt x="299" y="1091"/>
                </a:lnTo>
                <a:lnTo>
                  <a:pt x="279" y="1093"/>
                </a:lnTo>
                <a:lnTo>
                  <a:pt x="274" y="1093"/>
                </a:lnTo>
                <a:lnTo>
                  <a:pt x="267" y="1091"/>
                </a:lnTo>
                <a:lnTo>
                  <a:pt x="257" y="1090"/>
                </a:lnTo>
                <a:lnTo>
                  <a:pt x="246" y="1089"/>
                </a:lnTo>
                <a:lnTo>
                  <a:pt x="235" y="1084"/>
                </a:lnTo>
                <a:lnTo>
                  <a:pt x="224" y="1079"/>
                </a:lnTo>
                <a:lnTo>
                  <a:pt x="214" y="1071"/>
                </a:lnTo>
                <a:lnTo>
                  <a:pt x="207" y="1060"/>
                </a:lnTo>
                <a:lnTo>
                  <a:pt x="201" y="1046"/>
                </a:lnTo>
                <a:lnTo>
                  <a:pt x="199" y="1029"/>
                </a:lnTo>
                <a:lnTo>
                  <a:pt x="200" y="1008"/>
                </a:lnTo>
                <a:lnTo>
                  <a:pt x="204" y="981"/>
                </a:lnTo>
                <a:lnTo>
                  <a:pt x="213" y="950"/>
                </a:lnTo>
                <a:lnTo>
                  <a:pt x="222" y="914"/>
                </a:lnTo>
                <a:lnTo>
                  <a:pt x="236" y="874"/>
                </a:lnTo>
                <a:lnTo>
                  <a:pt x="252" y="831"/>
                </a:lnTo>
                <a:lnTo>
                  <a:pt x="271" y="786"/>
                </a:lnTo>
                <a:lnTo>
                  <a:pt x="293" y="738"/>
                </a:lnTo>
                <a:lnTo>
                  <a:pt x="317" y="688"/>
                </a:lnTo>
                <a:lnTo>
                  <a:pt x="344" y="637"/>
                </a:lnTo>
                <a:lnTo>
                  <a:pt x="374" y="584"/>
                </a:lnTo>
                <a:lnTo>
                  <a:pt x="408" y="531"/>
                </a:lnTo>
                <a:lnTo>
                  <a:pt x="444" y="478"/>
                </a:lnTo>
                <a:lnTo>
                  <a:pt x="482" y="425"/>
                </a:lnTo>
                <a:lnTo>
                  <a:pt x="523" y="374"/>
                </a:lnTo>
                <a:lnTo>
                  <a:pt x="567" y="324"/>
                </a:lnTo>
                <a:lnTo>
                  <a:pt x="615" y="275"/>
                </a:lnTo>
                <a:lnTo>
                  <a:pt x="664" y="230"/>
                </a:lnTo>
                <a:lnTo>
                  <a:pt x="716" y="187"/>
                </a:lnTo>
                <a:lnTo>
                  <a:pt x="771" y="147"/>
                </a:lnTo>
                <a:lnTo>
                  <a:pt x="829" y="110"/>
                </a:lnTo>
                <a:lnTo>
                  <a:pt x="889" y="78"/>
                </a:lnTo>
                <a:lnTo>
                  <a:pt x="951" y="52"/>
                </a:lnTo>
                <a:lnTo>
                  <a:pt x="1018" y="30"/>
                </a:lnTo>
                <a:lnTo>
                  <a:pt x="1085" y="14"/>
                </a:lnTo>
                <a:lnTo>
                  <a:pt x="1156" y="4"/>
                </a:lnTo>
                <a:lnTo>
                  <a:pt x="123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19747" y="409455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9967" y="2002901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89967" y="5410203"/>
            <a:ext cx="298066" cy="21492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0115 L 0.2592 -0.086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4462 0.282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1412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0.35399 -0.228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1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35" grpId="0" animBg="1"/>
      <p:bldP spid="36" grpId="0" animBg="1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H="1">
            <a:off x="681487" y="2802594"/>
            <a:ext cx="531158" cy="93120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838200" y="1828800"/>
            <a:ext cx="386725" cy="96574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42204" y="2802594"/>
            <a:ext cx="1196196" cy="52270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7800" y="3276600"/>
            <a:ext cx="298777" cy="415021"/>
            <a:chOff x="2414" y="2576"/>
            <a:chExt cx="1077" cy="1280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2414" y="2576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3069" y="3108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Oval 5"/>
          <p:cNvSpPr/>
          <p:nvPr/>
        </p:nvSpPr>
        <p:spPr>
          <a:xfrm>
            <a:off x="1167442" y="2727922"/>
            <a:ext cx="99592" cy="116401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1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524000" y="2133600"/>
            <a:ext cx="309595" cy="415021"/>
            <a:chOff x="4238" y="1472"/>
            <a:chExt cx="1116" cy="1280"/>
          </a:xfrm>
        </p:grpSpPr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238" y="147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838" y="2004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57200" y="2578577"/>
            <a:ext cx="306855" cy="415021"/>
            <a:chOff x="2462" y="2432"/>
            <a:chExt cx="1126" cy="1303"/>
          </a:xfrm>
        </p:grpSpPr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2462" y="243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3052" y="2964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2"/>
          <p:cNvGrpSpPr/>
          <p:nvPr/>
        </p:nvGrpSpPr>
        <p:grpSpPr>
          <a:xfrm>
            <a:off x="685800" y="4114800"/>
            <a:ext cx="2286000" cy="2379299"/>
            <a:chOff x="457200" y="2971800"/>
            <a:chExt cx="2286000" cy="2379299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1419726" y="2971800"/>
              <a:ext cx="15039" cy="76992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6" idx="1"/>
            </p:cNvCxnSpPr>
            <p:nvPr/>
          </p:nvCxnSpPr>
          <p:spPr>
            <a:xfrm flipH="1" flipV="1">
              <a:off x="1449805" y="3808673"/>
              <a:ext cx="584715" cy="78463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1072665" y="3741723"/>
              <a:ext cx="377140" cy="882115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1058779" y="4645545"/>
              <a:ext cx="962526" cy="16317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457200" y="4679020"/>
              <a:ext cx="571500" cy="636023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021305" y="4578595"/>
              <a:ext cx="90237" cy="10042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2081463" y="4679020"/>
              <a:ext cx="661737" cy="46864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07595" y="3808673"/>
              <a:ext cx="185760" cy="245699"/>
              <a:chOff x="1502" y="752"/>
              <a:chExt cx="1077" cy="1280"/>
            </a:xfrm>
          </p:grpSpPr>
          <p:sp>
            <p:nvSpPr>
              <p:cNvPr id="60" name="Freeform 6"/>
              <p:cNvSpPr>
                <a:spLocks noEditPoints="1"/>
              </p:cNvSpPr>
              <p:nvPr/>
            </p:nvSpPr>
            <p:spPr bwMode="auto">
              <a:xfrm>
                <a:off x="1502" y="7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"/>
              <p:cNvSpPr>
                <a:spLocks/>
              </p:cNvSpPr>
              <p:nvPr/>
            </p:nvSpPr>
            <p:spPr bwMode="auto">
              <a:xfrm>
                <a:off x="2157" y="1284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48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1524000" y="5105400"/>
              <a:ext cx="192487" cy="245699"/>
              <a:chOff x="4286" y="944"/>
              <a:chExt cx="1116" cy="1280"/>
            </a:xfrm>
          </p:grpSpPr>
          <p:sp>
            <p:nvSpPr>
              <p:cNvPr id="58" name="Freeform 12"/>
              <p:cNvSpPr>
                <a:spLocks noEditPoints="1"/>
              </p:cNvSpPr>
              <p:nvPr/>
            </p:nvSpPr>
            <p:spPr bwMode="auto">
              <a:xfrm>
                <a:off x="4286" y="944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3"/>
              <p:cNvSpPr>
                <a:spLocks/>
              </p:cNvSpPr>
              <p:nvPr/>
            </p:nvSpPr>
            <p:spPr bwMode="auto">
              <a:xfrm>
                <a:off x="4886" y="1476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1389647" y="3708248"/>
              <a:ext cx="90237" cy="10042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10"/>
            <p:cNvSpPr/>
            <p:nvPr/>
          </p:nvSpPr>
          <p:spPr>
            <a:xfrm>
              <a:off x="998621" y="4596537"/>
              <a:ext cx="90237" cy="10042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6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2209800" y="3733800"/>
              <a:ext cx="190783" cy="245699"/>
              <a:chOff x="3326" y="3296"/>
              <a:chExt cx="1126" cy="1303"/>
            </a:xfrm>
          </p:grpSpPr>
          <p:sp>
            <p:nvSpPr>
              <p:cNvPr id="56" name="Freeform 18"/>
              <p:cNvSpPr>
                <a:spLocks noEditPoints="1"/>
              </p:cNvSpPr>
              <p:nvPr/>
            </p:nvSpPr>
            <p:spPr bwMode="auto">
              <a:xfrm>
                <a:off x="3326" y="329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9"/>
              <p:cNvSpPr>
                <a:spLocks/>
              </p:cNvSpPr>
              <p:nvPr/>
            </p:nvSpPr>
            <p:spPr bwMode="auto">
              <a:xfrm>
                <a:off x="3916" y="3828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22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1419726" y="4176897"/>
              <a:ext cx="196971" cy="245699"/>
              <a:chOff x="3374" y="1952"/>
              <a:chExt cx="1142" cy="1280"/>
            </a:xfrm>
          </p:grpSpPr>
          <p:sp>
            <p:nvSpPr>
              <p:cNvPr id="54" name="Freeform 24"/>
              <p:cNvSpPr>
                <a:spLocks noEditPoints="1"/>
              </p:cNvSpPr>
              <p:nvPr/>
            </p:nvSpPr>
            <p:spPr bwMode="auto">
              <a:xfrm>
                <a:off x="3374" y="195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5"/>
              <p:cNvSpPr>
                <a:spLocks noEditPoints="1"/>
              </p:cNvSpPr>
              <p:nvPr/>
            </p:nvSpPr>
            <p:spPr bwMode="auto">
              <a:xfrm>
                <a:off x="3949" y="2474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Group 84"/>
          <p:cNvGrpSpPr/>
          <p:nvPr/>
        </p:nvGrpSpPr>
        <p:grpSpPr>
          <a:xfrm>
            <a:off x="4495800" y="2362200"/>
            <a:ext cx="2590800" cy="1524000"/>
            <a:chOff x="5410200" y="990600"/>
            <a:chExt cx="2590800" cy="1524000"/>
          </a:xfrm>
        </p:grpSpPr>
        <p:grpSp>
          <p:nvGrpSpPr>
            <p:cNvPr id="22" name="Group 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553200" y="2057400"/>
              <a:ext cx="279831" cy="335614"/>
              <a:chOff x="2414" y="2576"/>
              <a:chExt cx="1077" cy="1280"/>
            </a:xfrm>
          </p:grpSpPr>
          <p:sp>
            <p:nvSpPr>
              <p:cNvPr id="80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Oval 63"/>
            <p:cNvSpPr/>
            <p:nvPr/>
          </p:nvSpPr>
          <p:spPr>
            <a:xfrm>
              <a:off x="6218602" y="16360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>
              <a:off x="7151373" y="1730188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5565662" y="1039906"/>
              <a:ext cx="684032" cy="627529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5752216" y="1730188"/>
              <a:ext cx="497478" cy="753035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7058096" y="16360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6311879" y="1698812"/>
              <a:ext cx="74621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7120280" y="1002254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70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711036" y="1416424"/>
              <a:ext cx="289964" cy="335614"/>
              <a:chOff x="4238" y="1472"/>
              <a:chExt cx="1116" cy="1280"/>
            </a:xfrm>
          </p:grpSpPr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6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477000" y="990600"/>
              <a:ext cx="287398" cy="335614"/>
              <a:chOff x="2462" y="2432"/>
              <a:chExt cx="1126" cy="1303"/>
            </a:xfrm>
          </p:grpSpPr>
          <p:sp>
            <p:nvSpPr>
              <p:cNvPr id="76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410200" y="1604683"/>
              <a:ext cx="296720" cy="335614"/>
              <a:chOff x="686" y="1760"/>
              <a:chExt cx="1142" cy="1280"/>
            </a:xfrm>
          </p:grpSpPr>
          <p:sp>
            <p:nvSpPr>
              <p:cNvPr id="74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93"/>
          <p:cNvGrpSpPr/>
          <p:nvPr/>
        </p:nvGrpSpPr>
        <p:grpSpPr>
          <a:xfrm>
            <a:off x="3810000" y="4191000"/>
            <a:ext cx="4099964" cy="2362200"/>
            <a:chOff x="4343400" y="3505200"/>
            <a:chExt cx="4099964" cy="2362200"/>
          </a:xfrm>
        </p:grpSpPr>
        <p:grpSp>
          <p:nvGrpSpPr>
            <p:cNvPr id="27" name="Group 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172200" y="5257800"/>
              <a:ext cx="279831" cy="335614"/>
              <a:chOff x="2414" y="2576"/>
              <a:chExt cx="1077" cy="1280"/>
            </a:xfrm>
          </p:grpSpPr>
          <p:sp>
            <p:nvSpPr>
              <p:cNvPr id="108" name="Freeform 6"/>
              <p:cNvSpPr>
                <a:spLocks noEditPoints="1"/>
              </p:cNvSpPr>
              <p:nvPr/>
            </p:nvSpPr>
            <p:spPr bwMode="auto">
              <a:xfrm>
                <a:off x="2414" y="2576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3069" y="3108"/>
                <a:ext cx="422" cy="748"/>
              </a:xfrm>
              <a:custGeom>
                <a:avLst/>
                <a:gdLst/>
                <a:ahLst/>
                <a:cxnLst>
                  <a:cxn ang="0">
                    <a:pos x="715" y="1"/>
                  </a:cxn>
                  <a:cxn ang="0">
                    <a:pos x="759" y="8"/>
                  </a:cxn>
                  <a:cxn ang="0">
                    <a:pos x="781" y="28"/>
                  </a:cxn>
                  <a:cxn ang="0">
                    <a:pos x="789" y="68"/>
                  </a:cxn>
                  <a:cxn ang="0">
                    <a:pos x="789" y="1966"/>
                  </a:cxn>
                  <a:cxn ang="0">
                    <a:pos x="790" y="2008"/>
                  </a:cxn>
                  <a:cxn ang="0">
                    <a:pos x="796" y="2042"/>
                  </a:cxn>
                  <a:cxn ang="0">
                    <a:pos x="810" y="2070"/>
                  </a:cxn>
                  <a:cxn ang="0">
                    <a:pos x="842" y="2091"/>
                  </a:cxn>
                  <a:cxn ang="0">
                    <a:pos x="891" y="2107"/>
                  </a:cxn>
                  <a:cxn ang="0">
                    <a:pos x="967" y="2118"/>
                  </a:cxn>
                  <a:cxn ang="0">
                    <a:pos x="1072" y="2123"/>
                  </a:cxn>
                  <a:cxn ang="0">
                    <a:pos x="1268" y="2124"/>
                  </a:cxn>
                  <a:cxn ang="0">
                    <a:pos x="1248" y="2243"/>
                  </a:cxn>
                  <a:cxn ang="0">
                    <a:pos x="1183" y="2242"/>
                  </a:cxn>
                  <a:cxn ang="0">
                    <a:pos x="1095" y="2239"/>
                  </a:cxn>
                  <a:cxn ang="0">
                    <a:pos x="993" y="2237"/>
                  </a:cxn>
                  <a:cxn ang="0">
                    <a:pos x="886" y="2234"/>
                  </a:cxn>
                  <a:cxn ang="0">
                    <a:pos x="786" y="2232"/>
                  </a:cxn>
                  <a:cxn ang="0">
                    <a:pos x="701" y="2229"/>
                  </a:cxn>
                  <a:cxn ang="0">
                    <a:pos x="642" y="2229"/>
                  </a:cxn>
                  <a:cxn ang="0">
                    <a:pos x="577" y="2229"/>
                  </a:cxn>
                  <a:cxn ang="0">
                    <a:pos x="489" y="2232"/>
                  </a:cxn>
                  <a:cxn ang="0">
                    <a:pos x="388" y="2234"/>
                  </a:cxn>
                  <a:cxn ang="0">
                    <a:pos x="283" y="2237"/>
                  </a:cxn>
                  <a:cxn ang="0">
                    <a:pos x="184" y="2239"/>
                  </a:cxn>
                  <a:cxn ang="0">
                    <a:pos x="99" y="2242"/>
                  </a:cxn>
                  <a:cxn ang="0">
                    <a:pos x="40" y="2243"/>
                  </a:cxn>
                  <a:cxn ang="0">
                    <a:pos x="23" y="2124"/>
                  </a:cxn>
                  <a:cxn ang="0">
                    <a:pos x="219" y="2123"/>
                  </a:cxn>
                  <a:cxn ang="0">
                    <a:pos x="324" y="2118"/>
                  </a:cxn>
                  <a:cxn ang="0">
                    <a:pos x="399" y="2107"/>
                  </a:cxn>
                  <a:cxn ang="0">
                    <a:pos x="450" y="2091"/>
                  </a:cxn>
                  <a:cxn ang="0">
                    <a:pos x="480" y="2070"/>
                  </a:cxn>
                  <a:cxn ang="0">
                    <a:pos x="496" y="2042"/>
                  </a:cxn>
                  <a:cxn ang="0">
                    <a:pos x="501" y="2008"/>
                  </a:cxn>
                  <a:cxn ang="0">
                    <a:pos x="503" y="1966"/>
                  </a:cxn>
                  <a:cxn ang="0">
                    <a:pos x="446" y="273"/>
                  </a:cxn>
                  <a:cxn ang="0">
                    <a:pos x="328" y="307"/>
                  </a:cxn>
                  <a:cxn ang="0">
                    <a:pos x="214" y="326"/>
                  </a:cxn>
                  <a:cxn ang="0">
                    <a:pos x="111" y="335"/>
                  </a:cxn>
                  <a:cxn ang="0">
                    <a:pos x="30" y="338"/>
                  </a:cxn>
                  <a:cxn ang="0">
                    <a:pos x="0" y="218"/>
                  </a:cxn>
                  <a:cxn ang="0">
                    <a:pos x="72" y="218"/>
                  </a:cxn>
                  <a:cxn ang="0">
                    <a:pos x="161" y="212"/>
                  </a:cxn>
                  <a:cxn ang="0">
                    <a:pos x="261" y="201"/>
                  </a:cxn>
                  <a:cxn ang="0">
                    <a:pos x="368" y="177"/>
                  </a:cxn>
                  <a:cxn ang="0">
                    <a:pos x="477" y="139"/>
                  </a:cxn>
                  <a:cxn ang="0">
                    <a:pos x="582" y="81"/>
                  </a:cxn>
                  <a:cxn ang="0">
                    <a:pos x="681" y="0"/>
                  </a:cxn>
                </a:cxnLst>
                <a:rect l="0" t="0" r="r" b="b"/>
                <a:pathLst>
                  <a:path w="1268" h="2243">
                    <a:moveTo>
                      <a:pt x="681" y="0"/>
                    </a:moveTo>
                    <a:lnTo>
                      <a:pt x="715" y="1"/>
                    </a:lnTo>
                    <a:lnTo>
                      <a:pt x="740" y="3"/>
                    </a:lnTo>
                    <a:lnTo>
                      <a:pt x="759" y="8"/>
                    </a:lnTo>
                    <a:lnTo>
                      <a:pt x="773" y="16"/>
                    </a:lnTo>
                    <a:lnTo>
                      <a:pt x="781" y="28"/>
                    </a:lnTo>
                    <a:lnTo>
                      <a:pt x="786" y="45"/>
                    </a:lnTo>
                    <a:lnTo>
                      <a:pt x="789" y="68"/>
                    </a:lnTo>
                    <a:lnTo>
                      <a:pt x="789" y="98"/>
                    </a:lnTo>
                    <a:lnTo>
                      <a:pt x="789" y="1966"/>
                    </a:lnTo>
                    <a:lnTo>
                      <a:pt x="789" y="1988"/>
                    </a:lnTo>
                    <a:lnTo>
                      <a:pt x="790" y="2008"/>
                    </a:lnTo>
                    <a:lnTo>
                      <a:pt x="792" y="2026"/>
                    </a:lnTo>
                    <a:lnTo>
                      <a:pt x="796" y="2042"/>
                    </a:lnTo>
                    <a:lnTo>
                      <a:pt x="802" y="2057"/>
                    </a:lnTo>
                    <a:lnTo>
                      <a:pt x="810" y="2070"/>
                    </a:lnTo>
                    <a:lnTo>
                      <a:pt x="824" y="2082"/>
                    </a:lnTo>
                    <a:lnTo>
                      <a:pt x="842" y="2091"/>
                    </a:lnTo>
                    <a:lnTo>
                      <a:pt x="864" y="2101"/>
                    </a:lnTo>
                    <a:lnTo>
                      <a:pt x="891" y="2107"/>
                    </a:lnTo>
                    <a:lnTo>
                      <a:pt x="927" y="2114"/>
                    </a:lnTo>
                    <a:lnTo>
                      <a:pt x="967" y="2118"/>
                    </a:lnTo>
                    <a:lnTo>
                      <a:pt x="1016" y="2122"/>
                    </a:lnTo>
                    <a:lnTo>
                      <a:pt x="1072" y="2123"/>
                    </a:lnTo>
                    <a:lnTo>
                      <a:pt x="1137" y="2124"/>
                    </a:lnTo>
                    <a:lnTo>
                      <a:pt x="1268" y="2124"/>
                    </a:lnTo>
                    <a:lnTo>
                      <a:pt x="1268" y="2243"/>
                    </a:lnTo>
                    <a:lnTo>
                      <a:pt x="1248" y="2243"/>
                    </a:lnTo>
                    <a:lnTo>
                      <a:pt x="1220" y="2243"/>
                    </a:lnTo>
                    <a:lnTo>
                      <a:pt x="1183" y="2242"/>
                    </a:lnTo>
                    <a:lnTo>
                      <a:pt x="1141" y="2241"/>
                    </a:lnTo>
                    <a:lnTo>
                      <a:pt x="1095" y="2239"/>
                    </a:lnTo>
                    <a:lnTo>
                      <a:pt x="1045" y="2238"/>
                    </a:lnTo>
                    <a:lnTo>
                      <a:pt x="993" y="2237"/>
                    </a:lnTo>
                    <a:lnTo>
                      <a:pt x="940" y="2235"/>
                    </a:lnTo>
                    <a:lnTo>
                      <a:pt x="886" y="2234"/>
                    </a:lnTo>
                    <a:lnTo>
                      <a:pt x="835" y="2233"/>
                    </a:lnTo>
                    <a:lnTo>
                      <a:pt x="786" y="2232"/>
                    </a:lnTo>
                    <a:lnTo>
                      <a:pt x="742" y="2230"/>
                    </a:lnTo>
                    <a:lnTo>
                      <a:pt x="701" y="2229"/>
                    </a:lnTo>
                    <a:lnTo>
                      <a:pt x="667" y="2229"/>
                    </a:lnTo>
                    <a:lnTo>
                      <a:pt x="642" y="2229"/>
                    </a:lnTo>
                    <a:lnTo>
                      <a:pt x="613" y="2229"/>
                    </a:lnTo>
                    <a:lnTo>
                      <a:pt x="577" y="2229"/>
                    </a:lnTo>
                    <a:lnTo>
                      <a:pt x="536" y="2230"/>
                    </a:lnTo>
                    <a:lnTo>
                      <a:pt x="489" y="2232"/>
                    </a:lnTo>
                    <a:lnTo>
                      <a:pt x="441" y="2233"/>
                    </a:lnTo>
                    <a:lnTo>
                      <a:pt x="388" y="2234"/>
                    </a:lnTo>
                    <a:lnTo>
                      <a:pt x="335" y="2235"/>
                    </a:lnTo>
                    <a:lnTo>
                      <a:pt x="283" y="2237"/>
                    </a:lnTo>
                    <a:lnTo>
                      <a:pt x="233" y="2238"/>
                    </a:lnTo>
                    <a:lnTo>
                      <a:pt x="184" y="2239"/>
                    </a:lnTo>
                    <a:lnTo>
                      <a:pt x="139" y="2241"/>
                    </a:lnTo>
                    <a:lnTo>
                      <a:pt x="99" y="2242"/>
                    </a:lnTo>
                    <a:lnTo>
                      <a:pt x="67" y="2243"/>
                    </a:lnTo>
                    <a:lnTo>
                      <a:pt x="40" y="2243"/>
                    </a:lnTo>
                    <a:lnTo>
                      <a:pt x="23" y="2243"/>
                    </a:lnTo>
                    <a:lnTo>
                      <a:pt x="23" y="2124"/>
                    </a:lnTo>
                    <a:lnTo>
                      <a:pt x="154" y="2124"/>
                    </a:lnTo>
                    <a:lnTo>
                      <a:pt x="219" y="2123"/>
                    </a:lnTo>
                    <a:lnTo>
                      <a:pt x="276" y="2122"/>
                    </a:lnTo>
                    <a:lnTo>
                      <a:pt x="324" y="2118"/>
                    </a:lnTo>
                    <a:lnTo>
                      <a:pt x="365" y="2114"/>
                    </a:lnTo>
                    <a:lnTo>
                      <a:pt x="399" y="2107"/>
                    </a:lnTo>
                    <a:lnTo>
                      <a:pt x="427" y="2101"/>
                    </a:lnTo>
                    <a:lnTo>
                      <a:pt x="450" y="2091"/>
                    </a:lnTo>
                    <a:lnTo>
                      <a:pt x="468" y="2082"/>
                    </a:lnTo>
                    <a:lnTo>
                      <a:pt x="480" y="2070"/>
                    </a:lnTo>
                    <a:lnTo>
                      <a:pt x="489" y="2057"/>
                    </a:lnTo>
                    <a:lnTo>
                      <a:pt x="496" y="2042"/>
                    </a:lnTo>
                    <a:lnTo>
                      <a:pt x="500" y="2026"/>
                    </a:lnTo>
                    <a:lnTo>
                      <a:pt x="501" y="2008"/>
                    </a:lnTo>
                    <a:lnTo>
                      <a:pt x="503" y="1988"/>
                    </a:lnTo>
                    <a:lnTo>
                      <a:pt x="503" y="1966"/>
                    </a:lnTo>
                    <a:lnTo>
                      <a:pt x="503" y="248"/>
                    </a:lnTo>
                    <a:lnTo>
                      <a:pt x="446" y="273"/>
                    </a:lnTo>
                    <a:lnTo>
                      <a:pt x="387" y="292"/>
                    </a:lnTo>
                    <a:lnTo>
                      <a:pt x="328" y="307"/>
                    </a:lnTo>
                    <a:lnTo>
                      <a:pt x="269" y="318"/>
                    </a:lnTo>
                    <a:lnTo>
                      <a:pt x="214" y="326"/>
                    </a:lnTo>
                    <a:lnTo>
                      <a:pt x="160" y="333"/>
                    </a:lnTo>
                    <a:lnTo>
                      <a:pt x="111" y="335"/>
                    </a:lnTo>
                    <a:lnTo>
                      <a:pt x="67" y="337"/>
                    </a:lnTo>
                    <a:lnTo>
                      <a:pt x="30" y="338"/>
                    </a:lnTo>
                    <a:lnTo>
                      <a:pt x="0" y="338"/>
                    </a:lnTo>
                    <a:lnTo>
                      <a:pt x="0" y="218"/>
                    </a:lnTo>
                    <a:lnTo>
                      <a:pt x="34" y="218"/>
                    </a:lnTo>
                    <a:lnTo>
                      <a:pt x="72" y="218"/>
                    </a:lnTo>
                    <a:lnTo>
                      <a:pt x="115" y="216"/>
                    </a:lnTo>
                    <a:lnTo>
                      <a:pt x="161" y="212"/>
                    </a:lnTo>
                    <a:lnTo>
                      <a:pt x="210" y="208"/>
                    </a:lnTo>
                    <a:lnTo>
                      <a:pt x="261" y="201"/>
                    </a:lnTo>
                    <a:lnTo>
                      <a:pt x="314" y="191"/>
                    </a:lnTo>
                    <a:lnTo>
                      <a:pt x="368" y="177"/>
                    </a:lnTo>
                    <a:lnTo>
                      <a:pt x="422" y="160"/>
                    </a:lnTo>
                    <a:lnTo>
                      <a:pt x="477" y="139"/>
                    </a:lnTo>
                    <a:lnTo>
                      <a:pt x="530" y="113"/>
                    </a:lnTo>
                    <a:lnTo>
                      <a:pt x="582" y="81"/>
                    </a:lnTo>
                    <a:lnTo>
                      <a:pt x="632" y="43"/>
                    </a:lnTo>
                    <a:lnTo>
                      <a:pt x="6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6" name="Oval 85"/>
            <p:cNvSpPr/>
            <p:nvPr/>
          </p:nvSpPr>
          <p:spPr>
            <a:xfrm>
              <a:off x="5228002" y="4836459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Arrow Connector 86"/>
            <p:cNvCxnSpPr/>
            <p:nvPr/>
          </p:nvCxnSpPr>
          <p:spPr>
            <a:xfrm>
              <a:off x="7391400" y="5029200"/>
              <a:ext cx="590755" cy="7844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 flipV="1">
              <a:off x="4343400" y="4038600"/>
              <a:ext cx="915694" cy="829236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H="1">
              <a:off x="4953000" y="4930588"/>
              <a:ext cx="306094" cy="9368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6172200" y="4495800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/>
            <p:cNvCxnSpPr>
              <a:stCxn id="90" idx="3"/>
            </p:cNvCxnSpPr>
            <p:nvPr/>
          </p:nvCxnSpPr>
          <p:spPr>
            <a:xfrm flipH="1">
              <a:off x="5321280" y="4576144"/>
              <a:ext cx="864580" cy="323068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7391400" y="4343400"/>
              <a:ext cx="696469" cy="665181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70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8153400" y="4953000"/>
              <a:ext cx="289964" cy="335614"/>
              <a:chOff x="4238" y="1472"/>
              <a:chExt cx="1116" cy="1280"/>
            </a:xfrm>
          </p:grpSpPr>
          <p:sp>
            <p:nvSpPr>
              <p:cNvPr id="106" name="Freeform 12"/>
              <p:cNvSpPr>
                <a:spLocks noEditPoints="1"/>
              </p:cNvSpPr>
              <p:nvPr/>
            </p:nvSpPr>
            <p:spPr bwMode="auto">
              <a:xfrm>
                <a:off x="4238" y="147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3"/>
              <p:cNvSpPr>
                <a:spLocks/>
              </p:cNvSpPr>
              <p:nvPr/>
            </p:nvSpPr>
            <p:spPr bwMode="auto">
              <a:xfrm>
                <a:off x="4838" y="2004"/>
                <a:ext cx="516" cy="748"/>
              </a:xfrm>
              <a:custGeom>
                <a:avLst/>
                <a:gdLst/>
                <a:ahLst/>
                <a:cxnLst>
                  <a:cxn ang="0">
                    <a:pos x="874" y="9"/>
                  </a:cxn>
                  <a:cxn ang="0">
                    <a:pos x="1077" y="58"/>
                  </a:cxn>
                  <a:cxn ang="0">
                    <a:pos x="1254" y="143"/>
                  </a:cxn>
                  <a:cxn ang="0">
                    <a:pos x="1396" y="262"/>
                  </a:cxn>
                  <a:cxn ang="0">
                    <a:pos x="1496" y="414"/>
                  </a:cxn>
                  <a:cxn ang="0">
                    <a:pos x="1545" y="595"/>
                  </a:cxn>
                  <a:cxn ang="0">
                    <a:pos x="1535" y="785"/>
                  </a:cxn>
                  <a:cxn ang="0">
                    <a:pos x="1474" y="950"/>
                  </a:cxn>
                  <a:cxn ang="0">
                    <a:pos x="1373" y="1096"/>
                  </a:cxn>
                  <a:cxn ang="0">
                    <a:pos x="1242" y="1227"/>
                  </a:cxn>
                  <a:cxn ang="0">
                    <a:pos x="1095" y="1349"/>
                  </a:cxn>
                  <a:cxn ang="0">
                    <a:pos x="973" y="1442"/>
                  </a:cxn>
                  <a:cxn ang="0">
                    <a:pos x="874" y="1519"/>
                  </a:cxn>
                  <a:cxn ang="0">
                    <a:pos x="772" y="1600"/>
                  </a:cxn>
                  <a:cxn ang="0">
                    <a:pos x="658" y="1695"/>
                  </a:cxn>
                  <a:cxn ang="0">
                    <a:pos x="520" y="1811"/>
                  </a:cxn>
                  <a:cxn ang="0">
                    <a:pos x="348" y="1958"/>
                  </a:cxn>
                  <a:cxn ang="0">
                    <a:pos x="1026" y="1958"/>
                  </a:cxn>
                  <a:cxn ang="0">
                    <a:pos x="1117" y="1958"/>
                  </a:cxn>
                  <a:cxn ang="0">
                    <a:pos x="1223" y="1954"/>
                  </a:cxn>
                  <a:cxn ang="0">
                    <a:pos x="1308" y="1945"/>
                  </a:cxn>
                  <a:cxn ang="0">
                    <a:pos x="1350" y="1922"/>
                  </a:cxn>
                  <a:cxn ang="0">
                    <a:pos x="1383" y="1836"/>
                  </a:cxn>
                  <a:cxn ang="0">
                    <a:pos x="1410" y="1722"/>
                  </a:cxn>
                  <a:cxn ang="0">
                    <a:pos x="1423" y="1629"/>
                  </a:cxn>
                  <a:cxn ang="0">
                    <a:pos x="1439" y="2243"/>
                  </a:cxn>
                  <a:cxn ang="0">
                    <a:pos x="1" y="2187"/>
                  </a:cxn>
                  <a:cxn ang="0">
                    <a:pos x="9" y="2142"/>
                  </a:cxn>
                  <a:cxn ang="0">
                    <a:pos x="39" y="2108"/>
                  </a:cxn>
                  <a:cxn ang="0">
                    <a:pos x="934" y="1243"/>
                  </a:cxn>
                  <a:cxn ang="0">
                    <a:pos x="1034" y="1121"/>
                  </a:cxn>
                  <a:cxn ang="0">
                    <a:pos x="1129" y="969"/>
                  </a:cxn>
                  <a:cxn ang="0">
                    <a:pos x="1192" y="791"/>
                  </a:cxn>
                  <a:cxn ang="0">
                    <a:pos x="1204" y="610"/>
                  </a:cxn>
                  <a:cxn ang="0">
                    <a:pos x="1172" y="462"/>
                  </a:cxn>
                  <a:cxn ang="0">
                    <a:pos x="1102" y="329"/>
                  </a:cxn>
                  <a:cxn ang="0">
                    <a:pos x="995" y="220"/>
                  </a:cxn>
                  <a:cxn ang="0">
                    <a:pos x="852" y="147"/>
                  </a:cxn>
                  <a:cxn ang="0">
                    <a:pos x="674" y="121"/>
                  </a:cxn>
                  <a:cxn ang="0">
                    <a:pos x="552" y="134"/>
                  </a:cxn>
                  <a:cxn ang="0">
                    <a:pos x="423" y="177"/>
                  </a:cxn>
                  <a:cxn ang="0">
                    <a:pos x="300" y="258"/>
                  </a:cxn>
                  <a:cxn ang="0">
                    <a:pos x="197" y="384"/>
                  </a:cxn>
                  <a:cxn ang="0">
                    <a:pos x="242" y="444"/>
                  </a:cxn>
                  <a:cxn ang="0">
                    <a:pos x="315" y="479"/>
                  </a:cxn>
                  <a:cxn ang="0">
                    <a:pos x="354" y="531"/>
                  </a:cxn>
                  <a:cxn ang="0">
                    <a:pos x="370" y="584"/>
                  </a:cxn>
                  <a:cxn ang="0">
                    <a:pos x="369" y="650"/>
                  </a:cxn>
                  <a:cxn ang="0">
                    <a:pos x="331" y="731"/>
                  </a:cxn>
                  <a:cxn ang="0">
                    <a:pos x="263" y="779"/>
                  </a:cxn>
                  <a:cxn ang="0">
                    <a:pos x="186" y="796"/>
                  </a:cxn>
                  <a:cxn ang="0">
                    <a:pos x="151" y="792"/>
                  </a:cxn>
                  <a:cxn ang="0">
                    <a:pos x="100" y="777"/>
                  </a:cxn>
                  <a:cxn ang="0">
                    <a:pos x="47" y="740"/>
                  </a:cxn>
                  <a:cxn ang="0">
                    <a:pos x="9" y="673"/>
                  </a:cxn>
                  <a:cxn ang="0">
                    <a:pos x="4" y="550"/>
                  </a:cxn>
                  <a:cxn ang="0">
                    <a:pos x="53" y="380"/>
                  </a:cxn>
                  <a:cxn ang="0">
                    <a:pos x="157" y="231"/>
                  </a:cxn>
                  <a:cxn ang="0">
                    <a:pos x="306" y="110"/>
                  </a:cxn>
                  <a:cxn ang="0">
                    <a:pos x="500" y="29"/>
                  </a:cxn>
                  <a:cxn ang="0">
                    <a:pos x="728" y="0"/>
                  </a:cxn>
                </a:cxnLst>
                <a:rect l="0" t="0" r="r" b="b"/>
                <a:pathLst>
                  <a:path w="1547" h="2243">
                    <a:moveTo>
                      <a:pt x="728" y="0"/>
                    </a:moveTo>
                    <a:lnTo>
                      <a:pt x="801" y="3"/>
                    </a:lnTo>
                    <a:lnTo>
                      <a:pt x="874" y="9"/>
                    </a:lnTo>
                    <a:lnTo>
                      <a:pt x="944" y="21"/>
                    </a:lnTo>
                    <a:lnTo>
                      <a:pt x="1011" y="37"/>
                    </a:lnTo>
                    <a:lnTo>
                      <a:pt x="1077" y="58"/>
                    </a:lnTo>
                    <a:lnTo>
                      <a:pt x="1140" y="81"/>
                    </a:lnTo>
                    <a:lnTo>
                      <a:pt x="1199" y="110"/>
                    </a:lnTo>
                    <a:lnTo>
                      <a:pt x="1254" y="143"/>
                    </a:lnTo>
                    <a:lnTo>
                      <a:pt x="1306" y="178"/>
                    </a:lnTo>
                    <a:lnTo>
                      <a:pt x="1353" y="219"/>
                    </a:lnTo>
                    <a:lnTo>
                      <a:pt x="1396" y="262"/>
                    </a:lnTo>
                    <a:lnTo>
                      <a:pt x="1434" y="309"/>
                    </a:lnTo>
                    <a:lnTo>
                      <a:pt x="1468" y="360"/>
                    </a:lnTo>
                    <a:lnTo>
                      <a:pt x="1496" y="414"/>
                    </a:lnTo>
                    <a:lnTo>
                      <a:pt x="1518" y="472"/>
                    </a:lnTo>
                    <a:lnTo>
                      <a:pt x="1534" y="532"/>
                    </a:lnTo>
                    <a:lnTo>
                      <a:pt x="1545" y="595"/>
                    </a:lnTo>
                    <a:lnTo>
                      <a:pt x="1547" y="660"/>
                    </a:lnTo>
                    <a:lnTo>
                      <a:pt x="1545" y="724"/>
                    </a:lnTo>
                    <a:lnTo>
                      <a:pt x="1535" y="785"/>
                    </a:lnTo>
                    <a:lnTo>
                      <a:pt x="1520" y="842"/>
                    </a:lnTo>
                    <a:lnTo>
                      <a:pt x="1499" y="897"/>
                    </a:lnTo>
                    <a:lnTo>
                      <a:pt x="1474" y="950"/>
                    </a:lnTo>
                    <a:lnTo>
                      <a:pt x="1443" y="1001"/>
                    </a:lnTo>
                    <a:lnTo>
                      <a:pt x="1410" y="1049"/>
                    </a:lnTo>
                    <a:lnTo>
                      <a:pt x="1373" y="1096"/>
                    </a:lnTo>
                    <a:lnTo>
                      <a:pt x="1331" y="1141"/>
                    </a:lnTo>
                    <a:lnTo>
                      <a:pt x="1288" y="1185"/>
                    </a:lnTo>
                    <a:lnTo>
                      <a:pt x="1242" y="1227"/>
                    </a:lnTo>
                    <a:lnTo>
                      <a:pt x="1195" y="1269"/>
                    </a:lnTo>
                    <a:lnTo>
                      <a:pt x="1146" y="1310"/>
                    </a:lnTo>
                    <a:lnTo>
                      <a:pt x="1095" y="1349"/>
                    </a:lnTo>
                    <a:lnTo>
                      <a:pt x="1045" y="1388"/>
                    </a:lnTo>
                    <a:lnTo>
                      <a:pt x="1009" y="1416"/>
                    </a:lnTo>
                    <a:lnTo>
                      <a:pt x="973" y="1442"/>
                    </a:lnTo>
                    <a:lnTo>
                      <a:pt x="940" y="1468"/>
                    </a:lnTo>
                    <a:lnTo>
                      <a:pt x="907" y="1493"/>
                    </a:lnTo>
                    <a:lnTo>
                      <a:pt x="874" y="1519"/>
                    </a:lnTo>
                    <a:lnTo>
                      <a:pt x="841" y="1545"/>
                    </a:lnTo>
                    <a:lnTo>
                      <a:pt x="807" y="1572"/>
                    </a:lnTo>
                    <a:lnTo>
                      <a:pt x="772" y="1600"/>
                    </a:lnTo>
                    <a:lnTo>
                      <a:pt x="736" y="1629"/>
                    </a:lnTo>
                    <a:lnTo>
                      <a:pt x="698" y="1661"/>
                    </a:lnTo>
                    <a:lnTo>
                      <a:pt x="658" y="1695"/>
                    </a:lnTo>
                    <a:lnTo>
                      <a:pt x="616" y="1730"/>
                    </a:lnTo>
                    <a:lnTo>
                      <a:pt x="570" y="1769"/>
                    </a:lnTo>
                    <a:lnTo>
                      <a:pt x="520" y="1811"/>
                    </a:lnTo>
                    <a:lnTo>
                      <a:pt x="467" y="1856"/>
                    </a:lnTo>
                    <a:lnTo>
                      <a:pt x="410" y="1905"/>
                    </a:lnTo>
                    <a:lnTo>
                      <a:pt x="348" y="1958"/>
                    </a:lnTo>
                    <a:lnTo>
                      <a:pt x="991" y="1958"/>
                    </a:lnTo>
                    <a:lnTo>
                      <a:pt x="1005" y="1958"/>
                    </a:lnTo>
                    <a:lnTo>
                      <a:pt x="1026" y="1958"/>
                    </a:lnTo>
                    <a:lnTo>
                      <a:pt x="1053" y="1958"/>
                    </a:lnTo>
                    <a:lnTo>
                      <a:pt x="1083" y="1958"/>
                    </a:lnTo>
                    <a:lnTo>
                      <a:pt x="1117" y="1958"/>
                    </a:lnTo>
                    <a:lnTo>
                      <a:pt x="1152" y="1957"/>
                    </a:lnTo>
                    <a:lnTo>
                      <a:pt x="1188" y="1955"/>
                    </a:lnTo>
                    <a:lnTo>
                      <a:pt x="1223" y="1954"/>
                    </a:lnTo>
                    <a:lnTo>
                      <a:pt x="1256" y="1951"/>
                    </a:lnTo>
                    <a:lnTo>
                      <a:pt x="1284" y="1949"/>
                    </a:lnTo>
                    <a:lnTo>
                      <a:pt x="1308" y="1945"/>
                    </a:lnTo>
                    <a:lnTo>
                      <a:pt x="1327" y="1941"/>
                    </a:lnTo>
                    <a:lnTo>
                      <a:pt x="1338" y="1937"/>
                    </a:lnTo>
                    <a:lnTo>
                      <a:pt x="1350" y="1922"/>
                    </a:lnTo>
                    <a:lnTo>
                      <a:pt x="1361" y="1900"/>
                    </a:lnTo>
                    <a:lnTo>
                      <a:pt x="1372" y="1870"/>
                    </a:lnTo>
                    <a:lnTo>
                      <a:pt x="1383" y="1836"/>
                    </a:lnTo>
                    <a:lnTo>
                      <a:pt x="1392" y="1799"/>
                    </a:lnTo>
                    <a:lnTo>
                      <a:pt x="1401" y="1760"/>
                    </a:lnTo>
                    <a:lnTo>
                      <a:pt x="1410" y="1722"/>
                    </a:lnTo>
                    <a:lnTo>
                      <a:pt x="1415" y="1687"/>
                    </a:lnTo>
                    <a:lnTo>
                      <a:pt x="1420" y="1654"/>
                    </a:lnTo>
                    <a:lnTo>
                      <a:pt x="1423" y="1629"/>
                    </a:lnTo>
                    <a:lnTo>
                      <a:pt x="1547" y="1629"/>
                    </a:lnTo>
                    <a:lnTo>
                      <a:pt x="1547" y="1629"/>
                    </a:lnTo>
                    <a:lnTo>
                      <a:pt x="1439" y="2243"/>
                    </a:lnTo>
                    <a:lnTo>
                      <a:pt x="0" y="2243"/>
                    </a:lnTo>
                    <a:lnTo>
                      <a:pt x="0" y="2212"/>
                    </a:lnTo>
                    <a:lnTo>
                      <a:pt x="1" y="2187"/>
                    </a:lnTo>
                    <a:lnTo>
                      <a:pt x="3" y="2169"/>
                    </a:lnTo>
                    <a:lnTo>
                      <a:pt x="5" y="2154"/>
                    </a:lnTo>
                    <a:lnTo>
                      <a:pt x="9" y="2142"/>
                    </a:lnTo>
                    <a:lnTo>
                      <a:pt x="16" y="2132"/>
                    </a:lnTo>
                    <a:lnTo>
                      <a:pt x="26" y="2122"/>
                    </a:lnTo>
                    <a:lnTo>
                      <a:pt x="39" y="2108"/>
                    </a:lnTo>
                    <a:lnTo>
                      <a:pt x="874" y="1306"/>
                    </a:lnTo>
                    <a:lnTo>
                      <a:pt x="903" y="1277"/>
                    </a:lnTo>
                    <a:lnTo>
                      <a:pt x="934" y="1243"/>
                    </a:lnTo>
                    <a:lnTo>
                      <a:pt x="967" y="1206"/>
                    </a:lnTo>
                    <a:lnTo>
                      <a:pt x="1000" y="1164"/>
                    </a:lnTo>
                    <a:lnTo>
                      <a:pt x="1034" y="1121"/>
                    </a:lnTo>
                    <a:lnTo>
                      <a:pt x="1068" y="1073"/>
                    </a:lnTo>
                    <a:lnTo>
                      <a:pt x="1099" y="1023"/>
                    </a:lnTo>
                    <a:lnTo>
                      <a:pt x="1129" y="969"/>
                    </a:lnTo>
                    <a:lnTo>
                      <a:pt x="1154" y="913"/>
                    </a:lnTo>
                    <a:lnTo>
                      <a:pt x="1176" y="853"/>
                    </a:lnTo>
                    <a:lnTo>
                      <a:pt x="1192" y="791"/>
                    </a:lnTo>
                    <a:lnTo>
                      <a:pt x="1203" y="727"/>
                    </a:lnTo>
                    <a:lnTo>
                      <a:pt x="1207" y="660"/>
                    </a:lnTo>
                    <a:lnTo>
                      <a:pt x="1204" y="610"/>
                    </a:lnTo>
                    <a:lnTo>
                      <a:pt x="1198" y="561"/>
                    </a:lnTo>
                    <a:lnTo>
                      <a:pt x="1187" y="511"/>
                    </a:lnTo>
                    <a:lnTo>
                      <a:pt x="1172" y="462"/>
                    </a:lnTo>
                    <a:lnTo>
                      <a:pt x="1153" y="415"/>
                    </a:lnTo>
                    <a:lnTo>
                      <a:pt x="1130" y="371"/>
                    </a:lnTo>
                    <a:lnTo>
                      <a:pt x="1102" y="329"/>
                    </a:lnTo>
                    <a:lnTo>
                      <a:pt x="1071" y="290"/>
                    </a:lnTo>
                    <a:lnTo>
                      <a:pt x="1034" y="253"/>
                    </a:lnTo>
                    <a:lnTo>
                      <a:pt x="995" y="220"/>
                    </a:lnTo>
                    <a:lnTo>
                      <a:pt x="951" y="191"/>
                    </a:lnTo>
                    <a:lnTo>
                      <a:pt x="903" y="166"/>
                    </a:lnTo>
                    <a:lnTo>
                      <a:pt x="852" y="147"/>
                    </a:lnTo>
                    <a:lnTo>
                      <a:pt x="797" y="132"/>
                    </a:lnTo>
                    <a:lnTo>
                      <a:pt x="736" y="123"/>
                    </a:lnTo>
                    <a:lnTo>
                      <a:pt x="674" y="121"/>
                    </a:lnTo>
                    <a:lnTo>
                      <a:pt x="635" y="122"/>
                    </a:lnTo>
                    <a:lnTo>
                      <a:pt x="594" y="126"/>
                    </a:lnTo>
                    <a:lnTo>
                      <a:pt x="552" y="134"/>
                    </a:lnTo>
                    <a:lnTo>
                      <a:pt x="509" y="144"/>
                    </a:lnTo>
                    <a:lnTo>
                      <a:pt x="466" y="159"/>
                    </a:lnTo>
                    <a:lnTo>
                      <a:pt x="423" y="177"/>
                    </a:lnTo>
                    <a:lnTo>
                      <a:pt x="381" y="201"/>
                    </a:lnTo>
                    <a:lnTo>
                      <a:pt x="339" y="227"/>
                    </a:lnTo>
                    <a:lnTo>
                      <a:pt x="300" y="258"/>
                    </a:lnTo>
                    <a:lnTo>
                      <a:pt x="263" y="295"/>
                    </a:lnTo>
                    <a:lnTo>
                      <a:pt x="228" y="337"/>
                    </a:lnTo>
                    <a:lnTo>
                      <a:pt x="197" y="384"/>
                    </a:lnTo>
                    <a:lnTo>
                      <a:pt x="170" y="436"/>
                    </a:lnTo>
                    <a:lnTo>
                      <a:pt x="209" y="438"/>
                    </a:lnTo>
                    <a:lnTo>
                      <a:pt x="242" y="444"/>
                    </a:lnTo>
                    <a:lnTo>
                      <a:pt x="270" y="453"/>
                    </a:lnTo>
                    <a:lnTo>
                      <a:pt x="294" y="465"/>
                    </a:lnTo>
                    <a:lnTo>
                      <a:pt x="315" y="479"/>
                    </a:lnTo>
                    <a:lnTo>
                      <a:pt x="331" y="495"/>
                    </a:lnTo>
                    <a:lnTo>
                      <a:pt x="344" y="512"/>
                    </a:lnTo>
                    <a:lnTo>
                      <a:pt x="354" y="531"/>
                    </a:lnTo>
                    <a:lnTo>
                      <a:pt x="362" y="549"/>
                    </a:lnTo>
                    <a:lnTo>
                      <a:pt x="366" y="567"/>
                    </a:lnTo>
                    <a:lnTo>
                      <a:pt x="370" y="584"/>
                    </a:lnTo>
                    <a:lnTo>
                      <a:pt x="371" y="601"/>
                    </a:lnTo>
                    <a:lnTo>
                      <a:pt x="371" y="616"/>
                    </a:lnTo>
                    <a:lnTo>
                      <a:pt x="369" y="650"/>
                    </a:lnTo>
                    <a:lnTo>
                      <a:pt x="360" y="681"/>
                    </a:lnTo>
                    <a:lnTo>
                      <a:pt x="347" y="707"/>
                    </a:lnTo>
                    <a:lnTo>
                      <a:pt x="331" y="731"/>
                    </a:lnTo>
                    <a:lnTo>
                      <a:pt x="311" y="751"/>
                    </a:lnTo>
                    <a:lnTo>
                      <a:pt x="288" y="768"/>
                    </a:lnTo>
                    <a:lnTo>
                      <a:pt x="263" y="779"/>
                    </a:lnTo>
                    <a:lnTo>
                      <a:pt x="238" y="788"/>
                    </a:lnTo>
                    <a:lnTo>
                      <a:pt x="212" y="794"/>
                    </a:lnTo>
                    <a:lnTo>
                      <a:pt x="186" y="796"/>
                    </a:lnTo>
                    <a:lnTo>
                      <a:pt x="178" y="796"/>
                    </a:lnTo>
                    <a:lnTo>
                      <a:pt x="166" y="795"/>
                    </a:lnTo>
                    <a:lnTo>
                      <a:pt x="151" y="792"/>
                    </a:lnTo>
                    <a:lnTo>
                      <a:pt x="135" y="788"/>
                    </a:lnTo>
                    <a:lnTo>
                      <a:pt x="117" y="783"/>
                    </a:lnTo>
                    <a:lnTo>
                      <a:pt x="100" y="777"/>
                    </a:lnTo>
                    <a:lnTo>
                      <a:pt x="81" y="766"/>
                    </a:lnTo>
                    <a:lnTo>
                      <a:pt x="63" y="754"/>
                    </a:lnTo>
                    <a:lnTo>
                      <a:pt x="47" y="740"/>
                    </a:lnTo>
                    <a:lnTo>
                      <a:pt x="31" y="720"/>
                    </a:lnTo>
                    <a:lnTo>
                      <a:pt x="19" y="699"/>
                    </a:lnTo>
                    <a:lnTo>
                      <a:pt x="9" y="673"/>
                    </a:lnTo>
                    <a:lnTo>
                      <a:pt x="3" y="643"/>
                    </a:lnTo>
                    <a:lnTo>
                      <a:pt x="0" y="608"/>
                    </a:lnTo>
                    <a:lnTo>
                      <a:pt x="4" y="550"/>
                    </a:lnTo>
                    <a:lnTo>
                      <a:pt x="14" y="491"/>
                    </a:lnTo>
                    <a:lnTo>
                      <a:pt x="30" y="435"/>
                    </a:lnTo>
                    <a:lnTo>
                      <a:pt x="53" y="380"/>
                    </a:lnTo>
                    <a:lnTo>
                      <a:pt x="81" y="328"/>
                    </a:lnTo>
                    <a:lnTo>
                      <a:pt x="116" y="278"/>
                    </a:lnTo>
                    <a:lnTo>
                      <a:pt x="157" y="231"/>
                    </a:lnTo>
                    <a:lnTo>
                      <a:pt x="201" y="186"/>
                    </a:lnTo>
                    <a:lnTo>
                      <a:pt x="251" y="146"/>
                    </a:lnTo>
                    <a:lnTo>
                      <a:pt x="306" y="110"/>
                    </a:lnTo>
                    <a:lnTo>
                      <a:pt x="367" y="77"/>
                    </a:lnTo>
                    <a:lnTo>
                      <a:pt x="431" y="51"/>
                    </a:lnTo>
                    <a:lnTo>
                      <a:pt x="500" y="29"/>
                    </a:lnTo>
                    <a:lnTo>
                      <a:pt x="571" y="13"/>
                    </a:lnTo>
                    <a:lnTo>
                      <a:pt x="648" y="4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9" name="Group 16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934200" y="4038600"/>
              <a:ext cx="287398" cy="335614"/>
              <a:chOff x="2462" y="2432"/>
              <a:chExt cx="1126" cy="1303"/>
            </a:xfrm>
          </p:grpSpPr>
          <p:sp>
            <p:nvSpPr>
              <p:cNvPr id="104" name="Freeform 18"/>
              <p:cNvSpPr>
                <a:spLocks noEditPoints="1"/>
              </p:cNvSpPr>
              <p:nvPr/>
            </p:nvSpPr>
            <p:spPr bwMode="auto">
              <a:xfrm>
                <a:off x="2462" y="2432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9"/>
              <p:cNvSpPr>
                <a:spLocks/>
              </p:cNvSpPr>
              <p:nvPr/>
            </p:nvSpPr>
            <p:spPr bwMode="auto">
              <a:xfrm>
                <a:off x="3052" y="2964"/>
                <a:ext cx="536" cy="771"/>
              </a:xfrm>
              <a:custGeom>
                <a:avLst/>
                <a:gdLst/>
                <a:ahLst/>
                <a:cxnLst>
                  <a:cxn ang="0">
                    <a:pos x="1087" y="41"/>
                  </a:cxn>
                  <a:cxn ang="0">
                    <a:pos x="1365" y="189"/>
                  </a:cxn>
                  <a:cxn ang="0">
                    <a:pos x="1496" y="414"/>
                  </a:cxn>
                  <a:cxn ang="0">
                    <a:pos x="1470" y="641"/>
                  </a:cxn>
                  <a:cxn ang="0">
                    <a:pos x="1335" y="855"/>
                  </a:cxn>
                  <a:cxn ang="0">
                    <a:pos x="1069" y="1031"/>
                  </a:cxn>
                  <a:cxn ang="0">
                    <a:pos x="1272" y="1155"/>
                  </a:cxn>
                  <a:cxn ang="0">
                    <a:pos x="1505" y="1355"/>
                  </a:cxn>
                  <a:cxn ang="0">
                    <a:pos x="1607" y="1606"/>
                  </a:cxn>
                  <a:cxn ang="0">
                    <a:pos x="1555" y="1890"/>
                  </a:cxn>
                  <a:cxn ang="0">
                    <a:pos x="1353" y="2132"/>
                  </a:cxn>
                  <a:cxn ang="0">
                    <a:pos x="1029" y="2284"/>
                  </a:cxn>
                  <a:cxn ang="0">
                    <a:pos x="643" y="2304"/>
                  </a:cxn>
                  <a:cxn ang="0">
                    <a:pos x="316" y="2215"/>
                  </a:cxn>
                  <a:cxn ang="0">
                    <a:pos x="86" y="2038"/>
                  </a:cxn>
                  <a:cxn ang="0">
                    <a:pos x="0" y="1786"/>
                  </a:cxn>
                  <a:cxn ang="0">
                    <a:pos x="63" y="1638"/>
                  </a:cxn>
                  <a:cxn ang="0">
                    <a:pos x="201" y="1591"/>
                  </a:cxn>
                  <a:cxn ang="0">
                    <a:pos x="346" y="1657"/>
                  </a:cxn>
                  <a:cxn ang="0">
                    <a:pos x="386" y="1797"/>
                  </a:cxn>
                  <a:cxn ang="0">
                    <a:pos x="347" y="1895"/>
                  </a:cxn>
                  <a:cxn ang="0">
                    <a:pos x="224" y="1962"/>
                  </a:cxn>
                  <a:cxn ang="0">
                    <a:pos x="344" y="2102"/>
                  </a:cxn>
                  <a:cxn ang="0">
                    <a:pos x="582" y="2186"/>
                  </a:cxn>
                  <a:cxn ang="0">
                    <a:pos x="782" y="2207"/>
                  </a:cxn>
                  <a:cxn ang="0">
                    <a:pos x="953" y="2173"/>
                  </a:cxn>
                  <a:cxn ang="0">
                    <a:pos x="1110" y="2060"/>
                  </a:cxn>
                  <a:cxn ang="0">
                    <a:pos x="1211" y="1845"/>
                  </a:cxn>
                  <a:cxn ang="0">
                    <a:pos x="1220" y="1524"/>
                  </a:cxn>
                  <a:cxn ang="0">
                    <a:pos x="1115" y="1272"/>
                  </a:cxn>
                  <a:cxn ang="0">
                    <a:pos x="918" y="1139"/>
                  </a:cxn>
                  <a:cxn ang="0">
                    <a:pos x="556" y="1118"/>
                  </a:cxn>
                  <a:cxn ang="0">
                    <a:pos x="490" y="1086"/>
                  </a:cxn>
                  <a:cxn ang="0">
                    <a:pos x="506" y="1032"/>
                  </a:cxn>
                  <a:cxn ang="0">
                    <a:pos x="537" y="1023"/>
                  </a:cxn>
                  <a:cxn ang="0">
                    <a:pos x="635" y="1014"/>
                  </a:cxn>
                  <a:cxn ang="0">
                    <a:pos x="868" y="980"/>
                  </a:cxn>
                  <a:cxn ang="0">
                    <a:pos x="1054" y="829"/>
                  </a:cxn>
                  <a:cxn ang="0">
                    <a:pos x="1152" y="575"/>
                  </a:cxn>
                  <a:cxn ang="0">
                    <a:pos x="1139" y="324"/>
                  </a:cxn>
                  <a:cxn ang="0">
                    <a:pos x="1031" y="172"/>
                  </a:cxn>
                  <a:cxn ang="0">
                    <a:pos x="876" y="106"/>
                  </a:cxn>
                  <a:cxn ang="0">
                    <a:pos x="711" y="101"/>
                  </a:cxn>
                  <a:cxn ang="0">
                    <a:pos x="493" y="151"/>
                  </a:cxn>
                  <a:cxn ang="0">
                    <a:pos x="294" y="286"/>
                  </a:cxn>
                  <a:cxn ang="0">
                    <a:pos x="444" y="363"/>
                  </a:cxn>
                  <a:cxn ang="0">
                    <a:pos x="462" y="519"/>
                  </a:cxn>
                  <a:cxn ang="0">
                    <a:pos x="360" y="621"/>
                  </a:cxn>
                  <a:cxn ang="0">
                    <a:pos x="198" y="612"/>
                  </a:cxn>
                  <a:cxn ang="0">
                    <a:pos x="112" y="494"/>
                  </a:cxn>
                  <a:cxn ang="0">
                    <a:pos x="169" y="262"/>
                  </a:cxn>
                  <a:cxn ang="0">
                    <a:pos x="387" y="84"/>
                  </a:cxn>
                  <a:cxn ang="0">
                    <a:pos x="721" y="3"/>
                  </a:cxn>
                </a:cxnLst>
                <a:rect l="0" t="0" r="r" b="b"/>
                <a:pathLst>
                  <a:path w="1609" h="2311">
                    <a:moveTo>
                      <a:pt x="798" y="0"/>
                    </a:moveTo>
                    <a:lnTo>
                      <a:pt x="874" y="3"/>
                    </a:lnTo>
                    <a:lnTo>
                      <a:pt x="948" y="11"/>
                    </a:lnTo>
                    <a:lnTo>
                      <a:pt x="1019" y="24"/>
                    </a:lnTo>
                    <a:lnTo>
                      <a:pt x="1087" y="41"/>
                    </a:lnTo>
                    <a:lnTo>
                      <a:pt x="1152" y="63"/>
                    </a:lnTo>
                    <a:lnTo>
                      <a:pt x="1212" y="89"/>
                    </a:lnTo>
                    <a:lnTo>
                      <a:pt x="1268" y="118"/>
                    </a:lnTo>
                    <a:lnTo>
                      <a:pt x="1319" y="152"/>
                    </a:lnTo>
                    <a:lnTo>
                      <a:pt x="1365" y="189"/>
                    </a:lnTo>
                    <a:lnTo>
                      <a:pt x="1404" y="228"/>
                    </a:lnTo>
                    <a:lnTo>
                      <a:pt x="1438" y="271"/>
                    </a:lnTo>
                    <a:lnTo>
                      <a:pt x="1465" y="317"/>
                    </a:lnTo>
                    <a:lnTo>
                      <a:pt x="1484" y="364"/>
                    </a:lnTo>
                    <a:lnTo>
                      <a:pt x="1496" y="414"/>
                    </a:lnTo>
                    <a:lnTo>
                      <a:pt x="1501" y="466"/>
                    </a:lnTo>
                    <a:lnTo>
                      <a:pt x="1499" y="508"/>
                    </a:lnTo>
                    <a:lnTo>
                      <a:pt x="1493" y="551"/>
                    </a:lnTo>
                    <a:lnTo>
                      <a:pt x="1484" y="596"/>
                    </a:lnTo>
                    <a:lnTo>
                      <a:pt x="1470" y="641"/>
                    </a:lnTo>
                    <a:lnTo>
                      <a:pt x="1453" y="685"/>
                    </a:lnTo>
                    <a:lnTo>
                      <a:pt x="1431" y="728"/>
                    </a:lnTo>
                    <a:lnTo>
                      <a:pt x="1404" y="771"/>
                    </a:lnTo>
                    <a:lnTo>
                      <a:pt x="1372" y="815"/>
                    </a:lnTo>
                    <a:lnTo>
                      <a:pt x="1335" y="855"/>
                    </a:lnTo>
                    <a:lnTo>
                      <a:pt x="1293" y="895"/>
                    </a:lnTo>
                    <a:lnTo>
                      <a:pt x="1246" y="933"/>
                    </a:lnTo>
                    <a:lnTo>
                      <a:pt x="1193" y="968"/>
                    </a:lnTo>
                    <a:lnTo>
                      <a:pt x="1134" y="1001"/>
                    </a:lnTo>
                    <a:lnTo>
                      <a:pt x="1069" y="1031"/>
                    </a:lnTo>
                    <a:lnTo>
                      <a:pt x="998" y="1058"/>
                    </a:lnTo>
                    <a:lnTo>
                      <a:pt x="1073" y="1075"/>
                    </a:lnTo>
                    <a:lnTo>
                      <a:pt x="1144" y="1098"/>
                    </a:lnTo>
                    <a:lnTo>
                      <a:pt x="1210" y="1125"/>
                    </a:lnTo>
                    <a:lnTo>
                      <a:pt x="1272" y="1155"/>
                    </a:lnTo>
                    <a:lnTo>
                      <a:pt x="1329" y="1189"/>
                    </a:lnTo>
                    <a:lnTo>
                      <a:pt x="1380" y="1227"/>
                    </a:lnTo>
                    <a:lnTo>
                      <a:pt x="1427" y="1266"/>
                    </a:lnTo>
                    <a:lnTo>
                      <a:pt x="1469" y="1310"/>
                    </a:lnTo>
                    <a:lnTo>
                      <a:pt x="1505" y="1355"/>
                    </a:lnTo>
                    <a:lnTo>
                      <a:pt x="1536" y="1403"/>
                    </a:lnTo>
                    <a:lnTo>
                      <a:pt x="1562" y="1452"/>
                    </a:lnTo>
                    <a:lnTo>
                      <a:pt x="1582" y="1502"/>
                    </a:lnTo>
                    <a:lnTo>
                      <a:pt x="1597" y="1555"/>
                    </a:lnTo>
                    <a:lnTo>
                      <a:pt x="1607" y="1606"/>
                    </a:lnTo>
                    <a:lnTo>
                      <a:pt x="1609" y="1658"/>
                    </a:lnTo>
                    <a:lnTo>
                      <a:pt x="1605" y="1718"/>
                    </a:lnTo>
                    <a:lnTo>
                      <a:pt x="1596" y="1776"/>
                    </a:lnTo>
                    <a:lnTo>
                      <a:pt x="1578" y="1833"/>
                    </a:lnTo>
                    <a:lnTo>
                      <a:pt x="1555" y="1890"/>
                    </a:lnTo>
                    <a:lnTo>
                      <a:pt x="1526" y="1943"/>
                    </a:lnTo>
                    <a:lnTo>
                      <a:pt x="1491" y="1995"/>
                    </a:lnTo>
                    <a:lnTo>
                      <a:pt x="1450" y="2044"/>
                    </a:lnTo>
                    <a:lnTo>
                      <a:pt x="1404" y="2090"/>
                    </a:lnTo>
                    <a:lnTo>
                      <a:pt x="1353" y="2132"/>
                    </a:lnTo>
                    <a:lnTo>
                      <a:pt x="1297" y="2171"/>
                    </a:lnTo>
                    <a:lnTo>
                      <a:pt x="1237" y="2207"/>
                    </a:lnTo>
                    <a:lnTo>
                      <a:pt x="1172" y="2237"/>
                    </a:lnTo>
                    <a:lnTo>
                      <a:pt x="1102" y="2263"/>
                    </a:lnTo>
                    <a:lnTo>
                      <a:pt x="1029" y="2284"/>
                    </a:lnTo>
                    <a:lnTo>
                      <a:pt x="952" y="2298"/>
                    </a:lnTo>
                    <a:lnTo>
                      <a:pt x="872" y="2309"/>
                    </a:lnTo>
                    <a:lnTo>
                      <a:pt x="790" y="2311"/>
                    </a:lnTo>
                    <a:lnTo>
                      <a:pt x="716" y="2309"/>
                    </a:lnTo>
                    <a:lnTo>
                      <a:pt x="643" y="2304"/>
                    </a:lnTo>
                    <a:lnTo>
                      <a:pt x="571" y="2293"/>
                    </a:lnTo>
                    <a:lnTo>
                      <a:pt x="504" y="2279"/>
                    </a:lnTo>
                    <a:lnTo>
                      <a:pt x="437" y="2260"/>
                    </a:lnTo>
                    <a:lnTo>
                      <a:pt x="375" y="2239"/>
                    </a:lnTo>
                    <a:lnTo>
                      <a:pt x="316" y="2215"/>
                    </a:lnTo>
                    <a:lnTo>
                      <a:pt x="262" y="2186"/>
                    </a:lnTo>
                    <a:lnTo>
                      <a:pt x="211" y="2153"/>
                    </a:lnTo>
                    <a:lnTo>
                      <a:pt x="165" y="2118"/>
                    </a:lnTo>
                    <a:lnTo>
                      <a:pt x="123" y="2080"/>
                    </a:lnTo>
                    <a:lnTo>
                      <a:pt x="86" y="2038"/>
                    </a:lnTo>
                    <a:lnTo>
                      <a:pt x="57" y="1993"/>
                    </a:lnTo>
                    <a:lnTo>
                      <a:pt x="32" y="1945"/>
                    </a:lnTo>
                    <a:lnTo>
                      <a:pt x="15" y="1895"/>
                    </a:lnTo>
                    <a:lnTo>
                      <a:pt x="4" y="1841"/>
                    </a:lnTo>
                    <a:lnTo>
                      <a:pt x="0" y="1786"/>
                    </a:lnTo>
                    <a:lnTo>
                      <a:pt x="3" y="1748"/>
                    </a:lnTo>
                    <a:lnTo>
                      <a:pt x="12" y="1714"/>
                    </a:lnTo>
                    <a:lnTo>
                      <a:pt x="24" y="1684"/>
                    </a:lnTo>
                    <a:lnTo>
                      <a:pt x="42" y="1659"/>
                    </a:lnTo>
                    <a:lnTo>
                      <a:pt x="63" y="1638"/>
                    </a:lnTo>
                    <a:lnTo>
                      <a:pt x="86" y="1621"/>
                    </a:lnTo>
                    <a:lnTo>
                      <a:pt x="113" y="1608"/>
                    </a:lnTo>
                    <a:lnTo>
                      <a:pt x="142" y="1599"/>
                    </a:lnTo>
                    <a:lnTo>
                      <a:pt x="171" y="1593"/>
                    </a:lnTo>
                    <a:lnTo>
                      <a:pt x="201" y="1591"/>
                    </a:lnTo>
                    <a:lnTo>
                      <a:pt x="236" y="1594"/>
                    </a:lnTo>
                    <a:lnTo>
                      <a:pt x="269" y="1603"/>
                    </a:lnTo>
                    <a:lnTo>
                      <a:pt x="297" y="1616"/>
                    </a:lnTo>
                    <a:lnTo>
                      <a:pt x="323" y="1634"/>
                    </a:lnTo>
                    <a:lnTo>
                      <a:pt x="346" y="1657"/>
                    </a:lnTo>
                    <a:lnTo>
                      <a:pt x="363" y="1683"/>
                    </a:lnTo>
                    <a:lnTo>
                      <a:pt x="375" y="1713"/>
                    </a:lnTo>
                    <a:lnTo>
                      <a:pt x="383" y="1744"/>
                    </a:lnTo>
                    <a:lnTo>
                      <a:pt x="387" y="1778"/>
                    </a:lnTo>
                    <a:lnTo>
                      <a:pt x="386" y="1797"/>
                    </a:lnTo>
                    <a:lnTo>
                      <a:pt x="383" y="1815"/>
                    </a:lnTo>
                    <a:lnTo>
                      <a:pt x="378" y="1835"/>
                    </a:lnTo>
                    <a:lnTo>
                      <a:pt x="371" y="1856"/>
                    </a:lnTo>
                    <a:lnTo>
                      <a:pt x="360" y="1875"/>
                    </a:lnTo>
                    <a:lnTo>
                      <a:pt x="347" y="1895"/>
                    </a:lnTo>
                    <a:lnTo>
                      <a:pt x="331" y="1913"/>
                    </a:lnTo>
                    <a:lnTo>
                      <a:pt x="310" y="1929"/>
                    </a:lnTo>
                    <a:lnTo>
                      <a:pt x="286" y="1943"/>
                    </a:lnTo>
                    <a:lnTo>
                      <a:pt x="256" y="1954"/>
                    </a:lnTo>
                    <a:lnTo>
                      <a:pt x="224" y="1962"/>
                    </a:lnTo>
                    <a:lnTo>
                      <a:pt x="186" y="1966"/>
                    </a:lnTo>
                    <a:lnTo>
                      <a:pt x="220" y="2008"/>
                    </a:lnTo>
                    <a:lnTo>
                      <a:pt x="258" y="2043"/>
                    </a:lnTo>
                    <a:lnTo>
                      <a:pt x="300" y="2074"/>
                    </a:lnTo>
                    <a:lnTo>
                      <a:pt x="344" y="2102"/>
                    </a:lnTo>
                    <a:lnTo>
                      <a:pt x="390" y="2125"/>
                    </a:lnTo>
                    <a:lnTo>
                      <a:pt x="439" y="2145"/>
                    </a:lnTo>
                    <a:lnTo>
                      <a:pt x="486" y="2162"/>
                    </a:lnTo>
                    <a:lnTo>
                      <a:pt x="535" y="2175"/>
                    </a:lnTo>
                    <a:lnTo>
                      <a:pt x="582" y="2186"/>
                    </a:lnTo>
                    <a:lnTo>
                      <a:pt x="628" y="2194"/>
                    </a:lnTo>
                    <a:lnTo>
                      <a:pt x="672" y="2200"/>
                    </a:lnTo>
                    <a:lnTo>
                      <a:pt x="713" y="2204"/>
                    </a:lnTo>
                    <a:lnTo>
                      <a:pt x="749" y="2205"/>
                    </a:lnTo>
                    <a:lnTo>
                      <a:pt x="782" y="2207"/>
                    </a:lnTo>
                    <a:lnTo>
                      <a:pt x="815" y="2205"/>
                    </a:lnTo>
                    <a:lnTo>
                      <a:pt x="849" y="2201"/>
                    </a:lnTo>
                    <a:lnTo>
                      <a:pt x="884" y="2195"/>
                    </a:lnTo>
                    <a:lnTo>
                      <a:pt x="919" y="2186"/>
                    </a:lnTo>
                    <a:lnTo>
                      <a:pt x="953" y="2173"/>
                    </a:lnTo>
                    <a:lnTo>
                      <a:pt x="987" y="2158"/>
                    </a:lnTo>
                    <a:lnTo>
                      <a:pt x="1021" y="2139"/>
                    </a:lnTo>
                    <a:lnTo>
                      <a:pt x="1052" y="2116"/>
                    </a:lnTo>
                    <a:lnTo>
                      <a:pt x="1081" y="2090"/>
                    </a:lnTo>
                    <a:lnTo>
                      <a:pt x="1110" y="2060"/>
                    </a:lnTo>
                    <a:lnTo>
                      <a:pt x="1135" y="2026"/>
                    </a:lnTo>
                    <a:lnTo>
                      <a:pt x="1158" y="1987"/>
                    </a:lnTo>
                    <a:lnTo>
                      <a:pt x="1180" y="1945"/>
                    </a:lnTo>
                    <a:lnTo>
                      <a:pt x="1198" y="1896"/>
                    </a:lnTo>
                    <a:lnTo>
                      <a:pt x="1211" y="1845"/>
                    </a:lnTo>
                    <a:lnTo>
                      <a:pt x="1222" y="1788"/>
                    </a:lnTo>
                    <a:lnTo>
                      <a:pt x="1229" y="1726"/>
                    </a:lnTo>
                    <a:lnTo>
                      <a:pt x="1230" y="1658"/>
                    </a:lnTo>
                    <a:lnTo>
                      <a:pt x="1227" y="1589"/>
                    </a:lnTo>
                    <a:lnTo>
                      <a:pt x="1220" y="1524"/>
                    </a:lnTo>
                    <a:lnTo>
                      <a:pt x="1208" y="1464"/>
                    </a:lnTo>
                    <a:lnTo>
                      <a:pt x="1191" y="1409"/>
                    </a:lnTo>
                    <a:lnTo>
                      <a:pt x="1171" y="1358"/>
                    </a:lnTo>
                    <a:lnTo>
                      <a:pt x="1145" y="1312"/>
                    </a:lnTo>
                    <a:lnTo>
                      <a:pt x="1115" y="1272"/>
                    </a:lnTo>
                    <a:lnTo>
                      <a:pt x="1083" y="1236"/>
                    </a:lnTo>
                    <a:lnTo>
                      <a:pt x="1046" y="1205"/>
                    </a:lnTo>
                    <a:lnTo>
                      <a:pt x="1007" y="1179"/>
                    </a:lnTo>
                    <a:lnTo>
                      <a:pt x="964" y="1156"/>
                    </a:lnTo>
                    <a:lnTo>
                      <a:pt x="918" y="1139"/>
                    </a:lnTo>
                    <a:lnTo>
                      <a:pt x="869" y="1128"/>
                    </a:lnTo>
                    <a:lnTo>
                      <a:pt x="819" y="1121"/>
                    </a:lnTo>
                    <a:lnTo>
                      <a:pt x="765" y="1118"/>
                    </a:lnTo>
                    <a:lnTo>
                      <a:pt x="581" y="1118"/>
                    </a:lnTo>
                    <a:lnTo>
                      <a:pt x="556" y="1118"/>
                    </a:lnTo>
                    <a:lnTo>
                      <a:pt x="535" y="1117"/>
                    </a:lnTo>
                    <a:lnTo>
                      <a:pt x="518" y="1115"/>
                    </a:lnTo>
                    <a:lnTo>
                      <a:pt x="505" y="1108"/>
                    </a:lnTo>
                    <a:lnTo>
                      <a:pt x="495" y="1099"/>
                    </a:lnTo>
                    <a:lnTo>
                      <a:pt x="490" y="1086"/>
                    </a:lnTo>
                    <a:lnTo>
                      <a:pt x="487" y="1066"/>
                    </a:lnTo>
                    <a:lnTo>
                      <a:pt x="490" y="1052"/>
                    </a:lnTo>
                    <a:lnTo>
                      <a:pt x="494" y="1043"/>
                    </a:lnTo>
                    <a:lnTo>
                      <a:pt x="500" y="1036"/>
                    </a:lnTo>
                    <a:lnTo>
                      <a:pt x="506" y="1032"/>
                    </a:lnTo>
                    <a:lnTo>
                      <a:pt x="513" y="1029"/>
                    </a:lnTo>
                    <a:lnTo>
                      <a:pt x="517" y="1028"/>
                    </a:lnTo>
                    <a:lnTo>
                      <a:pt x="518" y="1028"/>
                    </a:lnTo>
                    <a:lnTo>
                      <a:pt x="528" y="1025"/>
                    </a:lnTo>
                    <a:lnTo>
                      <a:pt x="537" y="1023"/>
                    </a:lnTo>
                    <a:lnTo>
                      <a:pt x="547" y="1022"/>
                    </a:lnTo>
                    <a:lnTo>
                      <a:pt x="560" y="1020"/>
                    </a:lnTo>
                    <a:lnTo>
                      <a:pt x="578" y="1019"/>
                    </a:lnTo>
                    <a:lnTo>
                      <a:pt x="602" y="1016"/>
                    </a:lnTo>
                    <a:lnTo>
                      <a:pt x="635" y="1014"/>
                    </a:lnTo>
                    <a:lnTo>
                      <a:pt x="689" y="1011"/>
                    </a:lnTo>
                    <a:lnTo>
                      <a:pt x="738" y="1007"/>
                    </a:lnTo>
                    <a:lnTo>
                      <a:pt x="784" y="1002"/>
                    </a:lnTo>
                    <a:lnTo>
                      <a:pt x="828" y="993"/>
                    </a:lnTo>
                    <a:lnTo>
                      <a:pt x="868" y="980"/>
                    </a:lnTo>
                    <a:lnTo>
                      <a:pt x="907" y="963"/>
                    </a:lnTo>
                    <a:lnTo>
                      <a:pt x="945" y="939"/>
                    </a:lnTo>
                    <a:lnTo>
                      <a:pt x="983" y="909"/>
                    </a:lnTo>
                    <a:lnTo>
                      <a:pt x="1022" y="871"/>
                    </a:lnTo>
                    <a:lnTo>
                      <a:pt x="1054" y="829"/>
                    </a:lnTo>
                    <a:lnTo>
                      <a:pt x="1083" y="783"/>
                    </a:lnTo>
                    <a:lnTo>
                      <a:pt x="1106" y="733"/>
                    </a:lnTo>
                    <a:lnTo>
                      <a:pt x="1126" y="682"/>
                    </a:lnTo>
                    <a:lnTo>
                      <a:pt x="1141" y="629"/>
                    </a:lnTo>
                    <a:lnTo>
                      <a:pt x="1152" y="575"/>
                    </a:lnTo>
                    <a:lnTo>
                      <a:pt x="1158" y="520"/>
                    </a:lnTo>
                    <a:lnTo>
                      <a:pt x="1161" y="466"/>
                    </a:lnTo>
                    <a:lnTo>
                      <a:pt x="1158" y="414"/>
                    </a:lnTo>
                    <a:lnTo>
                      <a:pt x="1152" y="366"/>
                    </a:lnTo>
                    <a:lnTo>
                      <a:pt x="1139" y="324"/>
                    </a:lnTo>
                    <a:lnTo>
                      <a:pt x="1125" y="284"/>
                    </a:lnTo>
                    <a:lnTo>
                      <a:pt x="1106" y="250"/>
                    </a:lnTo>
                    <a:lnTo>
                      <a:pt x="1083" y="221"/>
                    </a:lnTo>
                    <a:lnTo>
                      <a:pt x="1058" y="195"/>
                    </a:lnTo>
                    <a:lnTo>
                      <a:pt x="1031" y="172"/>
                    </a:lnTo>
                    <a:lnTo>
                      <a:pt x="1003" y="153"/>
                    </a:lnTo>
                    <a:lnTo>
                      <a:pt x="972" y="138"/>
                    </a:lnTo>
                    <a:lnTo>
                      <a:pt x="941" y="125"/>
                    </a:lnTo>
                    <a:lnTo>
                      <a:pt x="909" y="114"/>
                    </a:lnTo>
                    <a:lnTo>
                      <a:pt x="876" y="106"/>
                    </a:lnTo>
                    <a:lnTo>
                      <a:pt x="844" y="102"/>
                    </a:lnTo>
                    <a:lnTo>
                      <a:pt x="813" y="98"/>
                    </a:lnTo>
                    <a:lnTo>
                      <a:pt x="782" y="98"/>
                    </a:lnTo>
                    <a:lnTo>
                      <a:pt x="748" y="98"/>
                    </a:lnTo>
                    <a:lnTo>
                      <a:pt x="711" y="101"/>
                    </a:lnTo>
                    <a:lnTo>
                      <a:pt x="671" y="106"/>
                    </a:lnTo>
                    <a:lnTo>
                      <a:pt x="628" y="113"/>
                    </a:lnTo>
                    <a:lnTo>
                      <a:pt x="583" y="123"/>
                    </a:lnTo>
                    <a:lnTo>
                      <a:pt x="537" y="135"/>
                    </a:lnTo>
                    <a:lnTo>
                      <a:pt x="493" y="151"/>
                    </a:lnTo>
                    <a:lnTo>
                      <a:pt x="448" y="170"/>
                    </a:lnTo>
                    <a:lnTo>
                      <a:pt x="405" y="193"/>
                    </a:lnTo>
                    <a:lnTo>
                      <a:pt x="364" y="220"/>
                    </a:lnTo>
                    <a:lnTo>
                      <a:pt x="328" y="250"/>
                    </a:lnTo>
                    <a:lnTo>
                      <a:pt x="294" y="286"/>
                    </a:lnTo>
                    <a:lnTo>
                      <a:pt x="333" y="291"/>
                    </a:lnTo>
                    <a:lnTo>
                      <a:pt x="367" y="303"/>
                    </a:lnTo>
                    <a:lnTo>
                      <a:pt x="398" y="318"/>
                    </a:lnTo>
                    <a:lnTo>
                      <a:pt x="424" y="338"/>
                    </a:lnTo>
                    <a:lnTo>
                      <a:pt x="444" y="363"/>
                    </a:lnTo>
                    <a:lnTo>
                      <a:pt x="459" y="390"/>
                    </a:lnTo>
                    <a:lnTo>
                      <a:pt x="468" y="423"/>
                    </a:lnTo>
                    <a:lnTo>
                      <a:pt x="473" y="458"/>
                    </a:lnTo>
                    <a:lnTo>
                      <a:pt x="470" y="490"/>
                    </a:lnTo>
                    <a:lnTo>
                      <a:pt x="462" y="519"/>
                    </a:lnTo>
                    <a:lnTo>
                      <a:pt x="450" y="546"/>
                    </a:lnTo>
                    <a:lnTo>
                      <a:pt x="433" y="570"/>
                    </a:lnTo>
                    <a:lnTo>
                      <a:pt x="413" y="591"/>
                    </a:lnTo>
                    <a:lnTo>
                      <a:pt x="389" y="608"/>
                    </a:lnTo>
                    <a:lnTo>
                      <a:pt x="360" y="621"/>
                    </a:lnTo>
                    <a:lnTo>
                      <a:pt x="329" y="629"/>
                    </a:lnTo>
                    <a:lnTo>
                      <a:pt x="294" y="631"/>
                    </a:lnTo>
                    <a:lnTo>
                      <a:pt x="259" y="629"/>
                    </a:lnTo>
                    <a:lnTo>
                      <a:pt x="227" y="622"/>
                    </a:lnTo>
                    <a:lnTo>
                      <a:pt x="198" y="612"/>
                    </a:lnTo>
                    <a:lnTo>
                      <a:pt x="173" y="596"/>
                    </a:lnTo>
                    <a:lnTo>
                      <a:pt x="150" y="576"/>
                    </a:lnTo>
                    <a:lnTo>
                      <a:pt x="132" y="553"/>
                    </a:lnTo>
                    <a:lnTo>
                      <a:pt x="120" y="525"/>
                    </a:lnTo>
                    <a:lnTo>
                      <a:pt x="112" y="494"/>
                    </a:lnTo>
                    <a:lnTo>
                      <a:pt x="108" y="458"/>
                    </a:lnTo>
                    <a:lnTo>
                      <a:pt x="112" y="405"/>
                    </a:lnTo>
                    <a:lnTo>
                      <a:pt x="124" y="355"/>
                    </a:lnTo>
                    <a:lnTo>
                      <a:pt x="143" y="307"/>
                    </a:lnTo>
                    <a:lnTo>
                      <a:pt x="169" y="262"/>
                    </a:lnTo>
                    <a:lnTo>
                      <a:pt x="201" y="219"/>
                    </a:lnTo>
                    <a:lnTo>
                      <a:pt x="239" y="181"/>
                    </a:lnTo>
                    <a:lnTo>
                      <a:pt x="283" y="144"/>
                    </a:lnTo>
                    <a:lnTo>
                      <a:pt x="333" y="113"/>
                    </a:lnTo>
                    <a:lnTo>
                      <a:pt x="387" y="84"/>
                    </a:lnTo>
                    <a:lnTo>
                      <a:pt x="447" y="59"/>
                    </a:lnTo>
                    <a:lnTo>
                      <a:pt x="510" y="38"/>
                    </a:lnTo>
                    <a:lnTo>
                      <a:pt x="576" y="22"/>
                    </a:lnTo>
                    <a:lnTo>
                      <a:pt x="648" y="11"/>
                    </a:lnTo>
                    <a:lnTo>
                      <a:pt x="721" y="3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0" name="Group 2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5410200" y="4038600"/>
              <a:ext cx="296720" cy="335614"/>
              <a:chOff x="686" y="1760"/>
              <a:chExt cx="1142" cy="1280"/>
            </a:xfrm>
          </p:grpSpPr>
          <p:sp>
            <p:nvSpPr>
              <p:cNvPr id="102" name="Freeform 24"/>
              <p:cNvSpPr>
                <a:spLocks noEditPoints="1"/>
              </p:cNvSpPr>
              <p:nvPr/>
            </p:nvSpPr>
            <p:spPr bwMode="auto">
              <a:xfrm>
                <a:off x="686" y="176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5"/>
              <p:cNvSpPr>
                <a:spLocks noEditPoints="1"/>
              </p:cNvSpPr>
              <p:nvPr/>
            </p:nvSpPr>
            <p:spPr bwMode="auto">
              <a:xfrm>
                <a:off x="1261" y="2282"/>
                <a:ext cx="567" cy="758"/>
              </a:xfrm>
              <a:custGeom>
                <a:avLst/>
                <a:gdLst/>
                <a:ahLst/>
                <a:cxnLst>
                  <a:cxn ang="0">
                    <a:pos x="123" y="1599"/>
                  </a:cxn>
                  <a:cxn ang="0">
                    <a:pos x="1044" y="360"/>
                  </a:cxn>
                  <a:cxn ang="0">
                    <a:pos x="1262" y="1"/>
                  </a:cxn>
                  <a:cxn ang="0">
                    <a:pos x="1296" y="12"/>
                  </a:cxn>
                  <a:cxn ang="0">
                    <a:pos x="1311" y="33"/>
                  </a:cxn>
                  <a:cxn ang="0">
                    <a:pos x="1315" y="67"/>
                  </a:cxn>
                  <a:cxn ang="0">
                    <a:pos x="1315" y="1599"/>
                  </a:cxn>
                  <a:cxn ang="0">
                    <a:pos x="1701" y="1718"/>
                  </a:cxn>
                  <a:cxn ang="0">
                    <a:pos x="1315" y="1996"/>
                  </a:cxn>
                  <a:cxn ang="0">
                    <a:pos x="1316" y="2040"/>
                  </a:cxn>
                  <a:cxn ang="0">
                    <a:pos x="1322" y="2077"/>
                  </a:cxn>
                  <a:cxn ang="0">
                    <a:pos x="1338" y="2106"/>
                  </a:cxn>
                  <a:cxn ang="0">
                    <a:pos x="1368" y="2127"/>
                  </a:cxn>
                  <a:cxn ang="0">
                    <a:pos x="1419" y="2142"/>
                  </a:cxn>
                  <a:cxn ang="0">
                    <a:pos x="1495" y="2150"/>
                  </a:cxn>
                  <a:cxn ang="0">
                    <a:pos x="1601" y="2154"/>
                  </a:cxn>
                  <a:cxn ang="0">
                    <a:pos x="1693" y="2273"/>
                  </a:cxn>
                  <a:cxn ang="0">
                    <a:pos x="1555" y="2268"/>
                  </a:cxn>
                  <a:cxn ang="0">
                    <a:pos x="1414" y="2264"/>
                  </a:cxn>
                  <a:cxn ang="0">
                    <a:pos x="1280" y="2260"/>
                  </a:cxn>
                  <a:cxn ang="0">
                    <a:pos x="1168" y="2259"/>
                  </a:cxn>
                  <a:cxn ang="0">
                    <a:pos x="1059" y="2260"/>
                  </a:cxn>
                  <a:cxn ang="0">
                    <a:pos x="925" y="2264"/>
                  </a:cxn>
                  <a:cxn ang="0">
                    <a:pos x="782" y="2268"/>
                  </a:cxn>
                  <a:cxn ang="0">
                    <a:pos x="641" y="2273"/>
                  </a:cxn>
                  <a:cxn ang="0">
                    <a:pos x="743" y="2154"/>
                  </a:cxn>
                  <a:cxn ang="0">
                    <a:pos x="845" y="2150"/>
                  </a:cxn>
                  <a:cxn ang="0">
                    <a:pos x="920" y="2142"/>
                  </a:cxn>
                  <a:cxn ang="0">
                    <a:pos x="969" y="2127"/>
                  </a:cxn>
                  <a:cxn ang="0">
                    <a:pos x="999" y="2106"/>
                  </a:cxn>
                  <a:cxn ang="0">
                    <a:pos x="1014" y="2077"/>
                  </a:cxn>
                  <a:cxn ang="0">
                    <a:pos x="1021" y="2040"/>
                  </a:cxn>
                  <a:cxn ang="0">
                    <a:pos x="1021" y="1996"/>
                  </a:cxn>
                  <a:cxn ang="0">
                    <a:pos x="0" y="1718"/>
                  </a:cxn>
                  <a:cxn ang="0">
                    <a:pos x="1153" y="46"/>
                  </a:cxn>
                  <a:cxn ang="0">
                    <a:pos x="1180" y="14"/>
                  </a:cxn>
                  <a:cxn ang="0">
                    <a:pos x="1204" y="3"/>
                  </a:cxn>
                  <a:cxn ang="0">
                    <a:pos x="1237" y="0"/>
                  </a:cxn>
                </a:cxnLst>
                <a:rect l="0" t="0" r="r" b="b"/>
                <a:pathLst>
                  <a:path w="1701" h="2273">
                    <a:moveTo>
                      <a:pt x="1044" y="360"/>
                    </a:moveTo>
                    <a:lnTo>
                      <a:pt x="123" y="1599"/>
                    </a:lnTo>
                    <a:lnTo>
                      <a:pt x="1044" y="1599"/>
                    </a:lnTo>
                    <a:lnTo>
                      <a:pt x="1044" y="360"/>
                    </a:lnTo>
                    <a:close/>
                    <a:moveTo>
                      <a:pt x="1237" y="0"/>
                    </a:moveTo>
                    <a:lnTo>
                      <a:pt x="1262" y="1"/>
                    </a:lnTo>
                    <a:lnTo>
                      <a:pt x="1283" y="5"/>
                    </a:lnTo>
                    <a:lnTo>
                      <a:pt x="1296" y="12"/>
                    </a:lnTo>
                    <a:lnTo>
                      <a:pt x="1306" y="21"/>
                    </a:lnTo>
                    <a:lnTo>
                      <a:pt x="1311" y="33"/>
                    </a:lnTo>
                    <a:lnTo>
                      <a:pt x="1314" y="49"/>
                    </a:lnTo>
                    <a:lnTo>
                      <a:pt x="1315" y="67"/>
                    </a:lnTo>
                    <a:lnTo>
                      <a:pt x="1315" y="90"/>
                    </a:lnTo>
                    <a:lnTo>
                      <a:pt x="1315" y="1599"/>
                    </a:lnTo>
                    <a:lnTo>
                      <a:pt x="1701" y="1599"/>
                    </a:lnTo>
                    <a:lnTo>
                      <a:pt x="1701" y="1718"/>
                    </a:lnTo>
                    <a:lnTo>
                      <a:pt x="1315" y="1718"/>
                    </a:lnTo>
                    <a:lnTo>
                      <a:pt x="1315" y="1996"/>
                    </a:lnTo>
                    <a:lnTo>
                      <a:pt x="1315" y="2019"/>
                    </a:lnTo>
                    <a:lnTo>
                      <a:pt x="1316" y="2040"/>
                    </a:lnTo>
                    <a:lnTo>
                      <a:pt x="1318" y="2060"/>
                    </a:lnTo>
                    <a:lnTo>
                      <a:pt x="1322" y="2077"/>
                    </a:lnTo>
                    <a:lnTo>
                      <a:pt x="1329" y="2091"/>
                    </a:lnTo>
                    <a:lnTo>
                      <a:pt x="1338" y="2106"/>
                    </a:lnTo>
                    <a:lnTo>
                      <a:pt x="1350" y="2117"/>
                    </a:lnTo>
                    <a:lnTo>
                      <a:pt x="1368" y="2127"/>
                    </a:lnTo>
                    <a:lnTo>
                      <a:pt x="1391" y="2136"/>
                    </a:lnTo>
                    <a:lnTo>
                      <a:pt x="1419" y="2142"/>
                    </a:lnTo>
                    <a:lnTo>
                      <a:pt x="1454" y="2148"/>
                    </a:lnTo>
                    <a:lnTo>
                      <a:pt x="1495" y="2150"/>
                    </a:lnTo>
                    <a:lnTo>
                      <a:pt x="1545" y="2153"/>
                    </a:lnTo>
                    <a:lnTo>
                      <a:pt x="1601" y="2154"/>
                    </a:lnTo>
                    <a:lnTo>
                      <a:pt x="1693" y="2154"/>
                    </a:lnTo>
                    <a:lnTo>
                      <a:pt x="1693" y="2273"/>
                    </a:lnTo>
                    <a:lnTo>
                      <a:pt x="1626" y="2271"/>
                    </a:lnTo>
                    <a:lnTo>
                      <a:pt x="1555" y="2268"/>
                    </a:lnTo>
                    <a:lnTo>
                      <a:pt x="1484" y="2265"/>
                    </a:lnTo>
                    <a:lnTo>
                      <a:pt x="1414" y="2264"/>
                    </a:lnTo>
                    <a:lnTo>
                      <a:pt x="1345" y="2262"/>
                    </a:lnTo>
                    <a:lnTo>
                      <a:pt x="1280" y="2260"/>
                    </a:lnTo>
                    <a:lnTo>
                      <a:pt x="1221" y="2259"/>
                    </a:lnTo>
                    <a:lnTo>
                      <a:pt x="1168" y="2259"/>
                    </a:lnTo>
                    <a:lnTo>
                      <a:pt x="1117" y="2259"/>
                    </a:lnTo>
                    <a:lnTo>
                      <a:pt x="1059" y="2260"/>
                    </a:lnTo>
                    <a:lnTo>
                      <a:pt x="994" y="2262"/>
                    </a:lnTo>
                    <a:lnTo>
                      <a:pt x="925" y="2264"/>
                    </a:lnTo>
                    <a:lnTo>
                      <a:pt x="853" y="2265"/>
                    </a:lnTo>
                    <a:lnTo>
                      <a:pt x="782" y="2268"/>
                    </a:lnTo>
                    <a:lnTo>
                      <a:pt x="710" y="2271"/>
                    </a:lnTo>
                    <a:lnTo>
                      <a:pt x="641" y="2273"/>
                    </a:lnTo>
                    <a:lnTo>
                      <a:pt x="641" y="2154"/>
                    </a:lnTo>
                    <a:lnTo>
                      <a:pt x="743" y="2154"/>
                    </a:lnTo>
                    <a:lnTo>
                      <a:pt x="798" y="2153"/>
                    </a:lnTo>
                    <a:lnTo>
                      <a:pt x="845" y="2150"/>
                    </a:lnTo>
                    <a:lnTo>
                      <a:pt x="886" y="2148"/>
                    </a:lnTo>
                    <a:lnTo>
                      <a:pt x="920" y="2142"/>
                    </a:lnTo>
                    <a:lnTo>
                      <a:pt x="947" y="2136"/>
                    </a:lnTo>
                    <a:lnTo>
                      <a:pt x="969" y="2127"/>
                    </a:lnTo>
                    <a:lnTo>
                      <a:pt x="986" y="2117"/>
                    </a:lnTo>
                    <a:lnTo>
                      <a:pt x="999" y="2106"/>
                    </a:lnTo>
                    <a:lnTo>
                      <a:pt x="1009" y="2091"/>
                    </a:lnTo>
                    <a:lnTo>
                      <a:pt x="1014" y="2077"/>
                    </a:lnTo>
                    <a:lnTo>
                      <a:pt x="1018" y="2060"/>
                    </a:lnTo>
                    <a:lnTo>
                      <a:pt x="1021" y="2040"/>
                    </a:lnTo>
                    <a:lnTo>
                      <a:pt x="1021" y="2019"/>
                    </a:lnTo>
                    <a:lnTo>
                      <a:pt x="1021" y="1996"/>
                    </a:lnTo>
                    <a:lnTo>
                      <a:pt x="1021" y="1718"/>
                    </a:lnTo>
                    <a:lnTo>
                      <a:pt x="0" y="1718"/>
                    </a:lnTo>
                    <a:lnTo>
                      <a:pt x="0" y="1599"/>
                    </a:lnTo>
                    <a:lnTo>
                      <a:pt x="1153" y="46"/>
                    </a:lnTo>
                    <a:lnTo>
                      <a:pt x="1167" y="26"/>
                    </a:lnTo>
                    <a:lnTo>
                      <a:pt x="1180" y="14"/>
                    </a:lnTo>
                    <a:lnTo>
                      <a:pt x="1192" y="7"/>
                    </a:lnTo>
                    <a:lnTo>
                      <a:pt x="1204" y="3"/>
                    </a:lnTo>
                    <a:lnTo>
                      <a:pt x="1219" y="1"/>
                    </a:ln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6248400" y="4572000"/>
              <a:ext cx="1143000" cy="438932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6248400" y="3505200"/>
              <a:ext cx="304800" cy="96998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7315200" y="4953000"/>
              <a:ext cx="93277" cy="94129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4419600" y="4800600"/>
              <a:ext cx="287448" cy="335614"/>
              <a:chOff x="926" y="1520"/>
              <a:chExt cx="1116" cy="1303"/>
            </a:xfrm>
          </p:grpSpPr>
          <p:sp>
            <p:nvSpPr>
              <p:cNvPr id="100" name="Freeform 6"/>
              <p:cNvSpPr>
                <a:spLocks noEditPoints="1"/>
              </p:cNvSpPr>
              <p:nvPr/>
            </p:nvSpPr>
            <p:spPr bwMode="auto">
              <a:xfrm>
                <a:off x="926" y="1520"/>
                <a:ext cx="436" cy="1068"/>
              </a:xfrm>
              <a:custGeom>
                <a:avLst/>
                <a:gdLst/>
                <a:ahLst/>
                <a:cxnLst>
                  <a:cxn ang="0">
                    <a:pos x="854" y="1089"/>
                  </a:cxn>
                  <a:cxn ang="0">
                    <a:pos x="1016" y="1251"/>
                  </a:cxn>
                  <a:cxn ang="0">
                    <a:pos x="1057" y="1477"/>
                  </a:cxn>
                  <a:cxn ang="0">
                    <a:pos x="990" y="1688"/>
                  </a:cxn>
                  <a:cxn ang="0">
                    <a:pos x="945" y="1811"/>
                  </a:cxn>
                  <a:cxn ang="0">
                    <a:pos x="897" y="1930"/>
                  </a:cxn>
                  <a:cxn ang="0">
                    <a:pos x="651" y="2573"/>
                  </a:cxn>
                  <a:cxn ang="0">
                    <a:pos x="579" y="2765"/>
                  </a:cxn>
                  <a:cxn ang="0">
                    <a:pos x="551" y="2891"/>
                  </a:cxn>
                  <a:cxn ang="0">
                    <a:pos x="565" y="3040"/>
                  </a:cxn>
                  <a:cxn ang="0">
                    <a:pos x="666" y="3098"/>
                  </a:cxn>
                  <a:cxn ang="0">
                    <a:pos x="890" y="3011"/>
                  </a:cxn>
                  <a:cxn ang="0">
                    <a:pos x="1056" y="2793"/>
                  </a:cxn>
                  <a:cxn ang="0">
                    <a:pos x="1168" y="2506"/>
                  </a:cxn>
                  <a:cxn ang="0">
                    <a:pos x="1215" y="2427"/>
                  </a:cxn>
                  <a:cxn ang="0">
                    <a:pos x="1272" y="2425"/>
                  </a:cxn>
                  <a:cxn ang="0">
                    <a:pos x="1307" y="2468"/>
                  </a:cxn>
                  <a:cxn ang="0">
                    <a:pos x="1283" y="2567"/>
                  </a:cxn>
                  <a:cxn ang="0">
                    <a:pos x="1203" y="2764"/>
                  </a:cxn>
                  <a:cxn ang="0">
                    <a:pos x="1067" y="2983"/>
                  </a:cxn>
                  <a:cxn ang="0">
                    <a:pos x="867" y="3152"/>
                  </a:cxn>
                  <a:cxn ang="0">
                    <a:pos x="601" y="3200"/>
                  </a:cxn>
                  <a:cxn ang="0">
                    <a:pos x="369" y="3093"/>
                  </a:cxn>
                  <a:cxn ang="0">
                    <a:pos x="258" y="2869"/>
                  </a:cxn>
                  <a:cxn ang="0">
                    <a:pos x="286" y="2655"/>
                  </a:cxn>
                  <a:cxn ang="0">
                    <a:pos x="372" y="2430"/>
                  </a:cxn>
                  <a:cxn ang="0">
                    <a:pos x="455" y="2211"/>
                  </a:cxn>
                  <a:cxn ang="0">
                    <a:pos x="563" y="1931"/>
                  </a:cxn>
                  <a:cxn ang="0">
                    <a:pos x="662" y="1676"/>
                  </a:cxn>
                  <a:cxn ang="0">
                    <a:pos x="720" y="1523"/>
                  </a:cxn>
                  <a:cxn ang="0">
                    <a:pos x="763" y="1342"/>
                  </a:cxn>
                  <a:cxn ang="0">
                    <a:pos x="743" y="1193"/>
                  </a:cxn>
                  <a:cxn ang="0">
                    <a:pos x="678" y="1149"/>
                  </a:cxn>
                  <a:cxn ang="0">
                    <a:pos x="573" y="1156"/>
                  </a:cxn>
                  <a:cxn ang="0">
                    <a:pos x="393" y="1258"/>
                  </a:cxn>
                  <a:cxn ang="0">
                    <a:pos x="226" y="1506"/>
                  </a:cxn>
                  <a:cxn ang="0">
                    <a:pos x="122" y="1790"/>
                  </a:cxn>
                  <a:cxn ang="0">
                    <a:pos x="62" y="1822"/>
                  </a:cxn>
                  <a:cxn ang="0">
                    <a:pos x="18" y="1812"/>
                  </a:cxn>
                  <a:cxn ang="0">
                    <a:pos x="4" y="1754"/>
                  </a:cxn>
                  <a:cxn ang="0">
                    <a:pos x="52" y="1606"/>
                  </a:cxn>
                  <a:cxn ang="0">
                    <a:pos x="154" y="1393"/>
                  </a:cxn>
                  <a:cxn ang="0">
                    <a:pos x="319" y="1186"/>
                  </a:cxn>
                  <a:cxn ang="0">
                    <a:pos x="547" y="1056"/>
                  </a:cxn>
                  <a:cxn ang="0">
                    <a:pos x="1145" y="10"/>
                  </a:cxn>
                  <a:cxn ang="0">
                    <a:pos x="1250" y="111"/>
                  </a:cxn>
                  <a:cxn ang="0">
                    <a:pos x="1232" y="279"/>
                  </a:cxn>
                  <a:cxn ang="0">
                    <a:pos x="1097" y="398"/>
                  </a:cxn>
                  <a:cxn ang="0">
                    <a:pos x="928" y="409"/>
                  </a:cxn>
                  <a:cxn ang="0">
                    <a:pos x="822" y="309"/>
                  </a:cxn>
                  <a:cxn ang="0">
                    <a:pos x="851" y="127"/>
                  </a:cxn>
                  <a:cxn ang="0">
                    <a:pos x="1032" y="4"/>
                  </a:cxn>
                </a:cxnLst>
                <a:rect l="0" t="0" r="r" b="b"/>
                <a:pathLst>
                  <a:path w="1307" h="3203">
                    <a:moveTo>
                      <a:pt x="658" y="1042"/>
                    </a:moveTo>
                    <a:lnTo>
                      <a:pt x="712" y="1046"/>
                    </a:lnTo>
                    <a:lnTo>
                      <a:pt x="762" y="1055"/>
                    </a:lnTo>
                    <a:lnTo>
                      <a:pt x="810" y="1069"/>
                    </a:lnTo>
                    <a:lnTo>
                      <a:pt x="854" y="1089"/>
                    </a:lnTo>
                    <a:lnTo>
                      <a:pt x="895" y="1114"/>
                    </a:lnTo>
                    <a:lnTo>
                      <a:pt x="932" y="1143"/>
                    </a:lnTo>
                    <a:lnTo>
                      <a:pt x="964" y="1176"/>
                    </a:lnTo>
                    <a:lnTo>
                      <a:pt x="993" y="1212"/>
                    </a:lnTo>
                    <a:lnTo>
                      <a:pt x="1016" y="1251"/>
                    </a:lnTo>
                    <a:lnTo>
                      <a:pt x="1034" y="1293"/>
                    </a:lnTo>
                    <a:lnTo>
                      <a:pt x="1048" y="1338"/>
                    </a:lnTo>
                    <a:lnTo>
                      <a:pt x="1057" y="1385"/>
                    </a:lnTo>
                    <a:lnTo>
                      <a:pt x="1060" y="1432"/>
                    </a:lnTo>
                    <a:lnTo>
                      <a:pt x="1057" y="1477"/>
                    </a:lnTo>
                    <a:lnTo>
                      <a:pt x="1052" y="1517"/>
                    </a:lnTo>
                    <a:lnTo>
                      <a:pt x="1043" y="1558"/>
                    </a:lnTo>
                    <a:lnTo>
                      <a:pt x="1029" y="1598"/>
                    </a:lnTo>
                    <a:lnTo>
                      <a:pt x="1012" y="1642"/>
                    </a:lnTo>
                    <a:lnTo>
                      <a:pt x="990" y="1688"/>
                    </a:lnTo>
                    <a:lnTo>
                      <a:pt x="978" y="1720"/>
                    </a:lnTo>
                    <a:lnTo>
                      <a:pt x="968" y="1746"/>
                    </a:lnTo>
                    <a:lnTo>
                      <a:pt x="960" y="1770"/>
                    </a:lnTo>
                    <a:lnTo>
                      <a:pt x="952" y="1791"/>
                    </a:lnTo>
                    <a:lnTo>
                      <a:pt x="945" y="1811"/>
                    </a:lnTo>
                    <a:lnTo>
                      <a:pt x="937" y="1830"/>
                    </a:lnTo>
                    <a:lnTo>
                      <a:pt x="929" y="1851"/>
                    </a:lnTo>
                    <a:lnTo>
                      <a:pt x="921" y="1873"/>
                    </a:lnTo>
                    <a:lnTo>
                      <a:pt x="910" y="1900"/>
                    </a:lnTo>
                    <a:lnTo>
                      <a:pt x="897" y="1930"/>
                    </a:lnTo>
                    <a:lnTo>
                      <a:pt x="882" y="1965"/>
                    </a:lnTo>
                    <a:lnTo>
                      <a:pt x="882" y="1965"/>
                    </a:lnTo>
                    <a:lnTo>
                      <a:pt x="696" y="2460"/>
                    </a:lnTo>
                    <a:lnTo>
                      <a:pt x="673" y="2520"/>
                    </a:lnTo>
                    <a:lnTo>
                      <a:pt x="651" y="2573"/>
                    </a:lnTo>
                    <a:lnTo>
                      <a:pt x="632" y="2620"/>
                    </a:lnTo>
                    <a:lnTo>
                      <a:pt x="616" y="2663"/>
                    </a:lnTo>
                    <a:lnTo>
                      <a:pt x="602" y="2701"/>
                    </a:lnTo>
                    <a:lnTo>
                      <a:pt x="589" y="2735"/>
                    </a:lnTo>
                    <a:lnTo>
                      <a:pt x="579" y="2765"/>
                    </a:lnTo>
                    <a:lnTo>
                      <a:pt x="570" y="2793"/>
                    </a:lnTo>
                    <a:lnTo>
                      <a:pt x="563" y="2819"/>
                    </a:lnTo>
                    <a:lnTo>
                      <a:pt x="558" y="2844"/>
                    </a:lnTo>
                    <a:lnTo>
                      <a:pt x="554" y="2867"/>
                    </a:lnTo>
                    <a:lnTo>
                      <a:pt x="551" y="2891"/>
                    </a:lnTo>
                    <a:lnTo>
                      <a:pt x="550" y="2916"/>
                    </a:lnTo>
                    <a:lnTo>
                      <a:pt x="548" y="2941"/>
                    </a:lnTo>
                    <a:lnTo>
                      <a:pt x="551" y="2980"/>
                    </a:lnTo>
                    <a:lnTo>
                      <a:pt x="557" y="3013"/>
                    </a:lnTo>
                    <a:lnTo>
                      <a:pt x="565" y="3040"/>
                    </a:lnTo>
                    <a:lnTo>
                      <a:pt x="578" y="3061"/>
                    </a:lnTo>
                    <a:lnTo>
                      <a:pt x="594" y="3078"/>
                    </a:lnTo>
                    <a:lnTo>
                      <a:pt x="615" y="3089"/>
                    </a:lnTo>
                    <a:lnTo>
                      <a:pt x="638" y="3095"/>
                    </a:lnTo>
                    <a:lnTo>
                      <a:pt x="666" y="3098"/>
                    </a:lnTo>
                    <a:lnTo>
                      <a:pt x="714" y="3094"/>
                    </a:lnTo>
                    <a:lnTo>
                      <a:pt x="762" y="3083"/>
                    </a:lnTo>
                    <a:lnTo>
                      <a:pt x="808" y="3065"/>
                    </a:lnTo>
                    <a:lnTo>
                      <a:pt x="850" y="3042"/>
                    </a:lnTo>
                    <a:lnTo>
                      <a:pt x="890" y="3011"/>
                    </a:lnTo>
                    <a:lnTo>
                      <a:pt x="928" y="2976"/>
                    </a:lnTo>
                    <a:lnTo>
                      <a:pt x="963" y="2935"/>
                    </a:lnTo>
                    <a:lnTo>
                      <a:pt x="997" y="2892"/>
                    </a:lnTo>
                    <a:lnTo>
                      <a:pt x="1028" y="2844"/>
                    </a:lnTo>
                    <a:lnTo>
                      <a:pt x="1056" y="2793"/>
                    </a:lnTo>
                    <a:lnTo>
                      <a:pt x="1083" y="2739"/>
                    </a:lnTo>
                    <a:lnTo>
                      <a:pt x="1107" y="2683"/>
                    </a:lnTo>
                    <a:lnTo>
                      <a:pt x="1129" y="2624"/>
                    </a:lnTo>
                    <a:lnTo>
                      <a:pt x="1149" y="2565"/>
                    </a:lnTo>
                    <a:lnTo>
                      <a:pt x="1168" y="2506"/>
                    </a:lnTo>
                    <a:lnTo>
                      <a:pt x="1179" y="2480"/>
                    </a:lnTo>
                    <a:lnTo>
                      <a:pt x="1188" y="2460"/>
                    </a:lnTo>
                    <a:lnTo>
                      <a:pt x="1196" y="2444"/>
                    </a:lnTo>
                    <a:lnTo>
                      <a:pt x="1205" y="2434"/>
                    </a:lnTo>
                    <a:lnTo>
                      <a:pt x="1215" y="2427"/>
                    </a:lnTo>
                    <a:lnTo>
                      <a:pt x="1228" y="2423"/>
                    </a:lnTo>
                    <a:lnTo>
                      <a:pt x="1245" y="2423"/>
                    </a:lnTo>
                    <a:lnTo>
                      <a:pt x="1252" y="2423"/>
                    </a:lnTo>
                    <a:lnTo>
                      <a:pt x="1261" y="2423"/>
                    </a:lnTo>
                    <a:lnTo>
                      <a:pt x="1272" y="2425"/>
                    </a:lnTo>
                    <a:lnTo>
                      <a:pt x="1282" y="2429"/>
                    </a:lnTo>
                    <a:lnTo>
                      <a:pt x="1292" y="2434"/>
                    </a:lnTo>
                    <a:lnTo>
                      <a:pt x="1300" y="2442"/>
                    </a:lnTo>
                    <a:lnTo>
                      <a:pt x="1306" y="2454"/>
                    </a:lnTo>
                    <a:lnTo>
                      <a:pt x="1307" y="2468"/>
                    </a:lnTo>
                    <a:lnTo>
                      <a:pt x="1306" y="2477"/>
                    </a:lnTo>
                    <a:lnTo>
                      <a:pt x="1303" y="2492"/>
                    </a:lnTo>
                    <a:lnTo>
                      <a:pt x="1298" y="2512"/>
                    </a:lnTo>
                    <a:lnTo>
                      <a:pt x="1291" y="2539"/>
                    </a:lnTo>
                    <a:lnTo>
                      <a:pt x="1283" y="2567"/>
                    </a:lnTo>
                    <a:lnTo>
                      <a:pt x="1271" y="2602"/>
                    </a:lnTo>
                    <a:lnTo>
                      <a:pt x="1257" y="2640"/>
                    </a:lnTo>
                    <a:lnTo>
                      <a:pt x="1242" y="2679"/>
                    </a:lnTo>
                    <a:lnTo>
                      <a:pt x="1223" y="2721"/>
                    </a:lnTo>
                    <a:lnTo>
                      <a:pt x="1203" y="2764"/>
                    </a:lnTo>
                    <a:lnTo>
                      <a:pt x="1182" y="2808"/>
                    </a:lnTo>
                    <a:lnTo>
                      <a:pt x="1156" y="2853"/>
                    </a:lnTo>
                    <a:lnTo>
                      <a:pt x="1129" y="2896"/>
                    </a:lnTo>
                    <a:lnTo>
                      <a:pt x="1099" y="2941"/>
                    </a:lnTo>
                    <a:lnTo>
                      <a:pt x="1067" y="2983"/>
                    </a:lnTo>
                    <a:lnTo>
                      <a:pt x="1032" y="3023"/>
                    </a:lnTo>
                    <a:lnTo>
                      <a:pt x="995" y="3060"/>
                    </a:lnTo>
                    <a:lnTo>
                      <a:pt x="955" y="3095"/>
                    </a:lnTo>
                    <a:lnTo>
                      <a:pt x="912" y="3125"/>
                    </a:lnTo>
                    <a:lnTo>
                      <a:pt x="867" y="3152"/>
                    </a:lnTo>
                    <a:lnTo>
                      <a:pt x="818" y="3174"/>
                    </a:lnTo>
                    <a:lnTo>
                      <a:pt x="767" y="3190"/>
                    </a:lnTo>
                    <a:lnTo>
                      <a:pt x="714" y="3200"/>
                    </a:lnTo>
                    <a:lnTo>
                      <a:pt x="658" y="3203"/>
                    </a:lnTo>
                    <a:lnTo>
                      <a:pt x="601" y="3200"/>
                    </a:lnTo>
                    <a:lnTo>
                      <a:pt x="547" y="3190"/>
                    </a:lnTo>
                    <a:lnTo>
                      <a:pt x="497" y="3174"/>
                    </a:lnTo>
                    <a:lnTo>
                      <a:pt x="450" y="3152"/>
                    </a:lnTo>
                    <a:lnTo>
                      <a:pt x="408" y="3125"/>
                    </a:lnTo>
                    <a:lnTo>
                      <a:pt x="369" y="3093"/>
                    </a:lnTo>
                    <a:lnTo>
                      <a:pt x="336" y="3056"/>
                    </a:lnTo>
                    <a:lnTo>
                      <a:pt x="308" y="3014"/>
                    </a:lnTo>
                    <a:lnTo>
                      <a:pt x="285" y="2970"/>
                    </a:lnTo>
                    <a:lnTo>
                      <a:pt x="269" y="2920"/>
                    </a:lnTo>
                    <a:lnTo>
                      <a:pt x="258" y="2869"/>
                    </a:lnTo>
                    <a:lnTo>
                      <a:pt x="255" y="2814"/>
                    </a:lnTo>
                    <a:lnTo>
                      <a:pt x="258" y="2778"/>
                    </a:lnTo>
                    <a:lnTo>
                      <a:pt x="264" y="2740"/>
                    </a:lnTo>
                    <a:lnTo>
                      <a:pt x="273" y="2698"/>
                    </a:lnTo>
                    <a:lnTo>
                      <a:pt x="286" y="2655"/>
                    </a:lnTo>
                    <a:lnTo>
                      <a:pt x="300" y="2611"/>
                    </a:lnTo>
                    <a:lnTo>
                      <a:pt x="318" y="2565"/>
                    </a:lnTo>
                    <a:lnTo>
                      <a:pt x="335" y="2519"/>
                    </a:lnTo>
                    <a:lnTo>
                      <a:pt x="353" y="2475"/>
                    </a:lnTo>
                    <a:lnTo>
                      <a:pt x="372" y="2430"/>
                    </a:lnTo>
                    <a:lnTo>
                      <a:pt x="385" y="2396"/>
                    </a:lnTo>
                    <a:lnTo>
                      <a:pt x="400" y="2355"/>
                    </a:lnTo>
                    <a:lnTo>
                      <a:pt x="417" y="2311"/>
                    </a:lnTo>
                    <a:lnTo>
                      <a:pt x="435" y="2262"/>
                    </a:lnTo>
                    <a:lnTo>
                      <a:pt x="455" y="2211"/>
                    </a:lnTo>
                    <a:lnTo>
                      <a:pt x="477" y="2158"/>
                    </a:lnTo>
                    <a:lnTo>
                      <a:pt x="498" y="2103"/>
                    </a:lnTo>
                    <a:lnTo>
                      <a:pt x="520" y="2045"/>
                    </a:lnTo>
                    <a:lnTo>
                      <a:pt x="542" y="1989"/>
                    </a:lnTo>
                    <a:lnTo>
                      <a:pt x="563" y="1931"/>
                    </a:lnTo>
                    <a:lnTo>
                      <a:pt x="585" y="1876"/>
                    </a:lnTo>
                    <a:lnTo>
                      <a:pt x="606" y="1821"/>
                    </a:lnTo>
                    <a:lnTo>
                      <a:pt x="627" y="1770"/>
                    </a:lnTo>
                    <a:lnTo>
                      <a:pt x="646" y="1720"/>
                    </a:lnTo>
                    <a:lnTo>
                      <a:pt x="662" y="1676"/>
                    </a:lnTo>
                    <a:lnTo>
                      <a:pt x="678" y="1635"/>
                    </a:lnTo>
                    <a:lnTo>
                      <a:pt x="692" y="1598"/>
                    </a:lnTo>
                    <a:lnTo>
                      <a:pt x="702" y="1568"/>
                    </a:lnTo>
                    <a:lnTo>
                      <a:pt x="712" y="1545"/>
                    </a:lnTo>
                    <a:lnTo>
                      <a:pt x="720" y="1523"/>
                    </a:lnTo>
                    <a:lnTo>
                      <a:pt x="729" y="1495"/>
                    </a:lnTo>
                    <a:lnTo>
                      <a:pt x="739" y="1462"/>
                    </a:lnTo>
                    <a:lnTo>
                      <a:pt x="750" y="1424"/>
                    </a:lnTo>
                    <a:lnTo>
                      <a:pt x="758" y="1385"/>
                    </a:lnTo>
                    <a:lnTo>
                      <a:pt x="763" y="1342"/>
                    </a:lnTo>
                    <a:lnTo>
                      <a:pt x="766" y="1297"/>
                    </a:lnTo>
                    <a:lnTo>
                      <a:pt x="764" y="1263"/>
                    </a:lnTo>
                    <a:lnTo>
                      <a:pt x="759" y="1234"/>
                    </a:lnTo>
                    <a:lnTo>
                      <a:pt x="752" y="1211"/>
                    </a:lnTo>
                    <a:lnTo>
                      <a:pt x="743" y="1193"/>
                    </a:lnTo>
                    <a:lnTo>
                      <a:pt x="731" y="1177"/>
                    </a:lnTo>
                    <a:lnTo>
                      <a:pt x="719" y="1166"/>
                    </a:lnTo>
                    <a:lnTo>
                      <a:pt x="705" y="1158"/>
                    </a:lnTo>
                    <a:lnTo>
                      <a:pt x="692" y="1153"/>
                    </a:lnTo>
                    <a:lnTo>
                      <a:pt x="678" y="1149"/>
                    </a:lnTo>
                    <a:lnTo>
                      <a:pt x="665" y="1148"/>
                    </a:lnTo>
                    <a:lnTo>
                      <a:pt x="652" y="1148"/>
                    </a:lnTo>
                    <a:lnTo>
                      <a:pt x="642" y="1148"/>
                    </a:lnTo>
                    <a:lnTo>
                      <a:pt x="608" y="1149"/>
                    </a:lnTo>
                    <a:lnTo>
                      <a:pt x="573" y="1156"/>
                    </a:lnTo>
                    <a:lnTo>
                      <a:pt x="536" y="1166"/>
                    </a:lnTo>
                    <a:lnTo>
                      <a:pt x="501" y="1181"/>
                    </a:lnTo>
                    <a:lnTo>
                      <a:pt x="465" y="1202"/>
                    </a:lnTo>
                    <a:lnTo>
                      <a:pt x="430" y="1227"/>
                    </a:lnTo>
                    <a:lnTo>
                      <a:pt x="393" y="1258"/>
                    </a:lnTo>
                    <a:lnTo>
                      <a:pt x="358" y="1295"/>
                    </a:lnTo>
                    <a:lnTo>
                      <a:pt x="324" y="1337"/>
                    </a:lnTo>
                    <a:lnTo>
                      <a:pt x="291" y="1386"/>
                    </a:lnTo>
                    <a:lnTo>
                      <a:pt x="257" y="1443"/>
                    </a:lnTo>
                    <a:lnTo>
                      <a:pt x="226" y="1506"/>
                    </a:lnTo>
                    <a:lnTo>
                      <a:pt x="195" y="1576"/>
                    </a:lnTo>
                    <a:lnTo>
                      <a:pt x="166" y="1655"/>
                    </a:lnTo>
                    <a:lnTo>
                      <a:pt x="139" y="1740"/>
                    </a:lnTo>
                    <a:lnTo>
                      <a:pt x="130" y="1769"/>
                    </a:lnTo>
                    <a:lnTo>
                      <a:pt x="122" y="1790"/>
                    </a:lnTo>
                    <a:lnTo>
                      <a:pt x="114" y="1804"/>
                    </a:lnTo>
                    <a:lnTo>
                      <a:pt x="104" y="1813"/>
                    </a:lnTo>
                    <a:lnTo>
                      <a:pt x="93" y="1820"/>
                    </a:lnTo>
                    <a:lnTo>
                      <a:pt x="80" y="1822"/>
                    </a:lnTo>
                    <a:lnTo>
                      <a:pt x="62" y="1822"/>
                    </a:lnTo>
                    <a:lnTo>
                      <a:pt x="57" y="1822"/>
                    </a:lnTo>
                    <a:lnTo>
                      <a:pt x="49" y="1822"/>
                    </a:lnTo>
                    <a:lnTo>
                      <a:pt x="38" y="1820"/>
                    </a:lnTo>
                    <a:lnTo>
                      <a:pt x="27" y="1817"/>
                    </a:lnTo>
                    <a:lnTo>
                      <a:pt x="18" y="1812"/>
                    </a:lnTo>
                    <a:lnTo>
                      <a:pt x="8" y="1804"/>
                    </a:lnTo>
                    <a:lnTo>
                      <a:pt x="2" y="1792"/>
                    </a:lnTo>
                    <a:lnTo>
                      <a:pt x="0" y="1778"/>
                    </a:lnTo>
                    <a:lnTo>
                      <a:pt x="0" y="1769"/>
                    </a:lnTo>
                    <a:lnTo>
                      <a:pt x="4" y="1754"/>
                    </a:lnTo>
                    <a:lnTo>
                      <a:pt x="10" y="1733"/>
                    </a:lnTo>
                    <a:lnTo>
                      <a:pt x="16" y="1707"/>
                    </a:lnTo>
                    <a:lnTo>
                      <a:pt x="26" y="1677"/>
                    </a:lnTo>
                    <a:lnTo>
                      <a:pt x="37" y="1644"/>
                    </a:lnTo>
                    <a:lnTo>
                      <a:pt x="52" y="1606"/>
                    </a:lnTo>
                    <a:lnTo>
                      <a:pt x="68" y="1567"/>
                    </a:lnTo>
                    <a:lnTo>
                      <a:pt x="85" y="1525"/>
                    </a:lnTo>
                    <a:lnTo>
                      <a:pt x="106" y="1482"/>
                    </a:lnTo>
                    <a:lnTo>
                      <a:pt x="130" y="1437"/>
                    </a:lnTo>
                    <a:lnTo>
                      <a:pt x="154" y="1393"/>
                    </a:lnTo>
                    <a:lnTo>
                      <a:pt x="183" y="1348"/>
                    </a:lnTo>
                    <a:lnTo>
                      <a:pt x="212" y="1305"/>
                    </a:lnTo>
                    <a:lnTo>
                      <a:pt x="246" y="1263"/>
                    </a:lnTo>
                    <a:lnTo>
                      <a:pt x="281" y="1223"/>
                    </a:lnTo>
                    <a:lnTo>
                      <a:pt x="319" y="1186"/>
                    </a:lnTo>
                    <a:lnTo>
                      <a:pt x="359" y="1151"/>
                    </a:lnTo>
                    <a:lnTo>
                      <a:pt x="401" y="1121"/>
                    </a:lnTo>
                    <a:lnTo>
                      <a:pt x="447" y="1094"/>
                    </a:lnTo>
                    <a:lnTo>
                      <a:pt x="496" y="1072"/>
                    </a:lnTo>
                    <a:lnTo>
                      <a:pt x="547" y="1056"/>
                    </a:lnTo>
                    <a:lnTo>
                      <a:pt x="601" y="1046"/>
                    </a:lnTo>
                    <a:lnTo>
                      <a:pt x="658" y="1042"/>
                    </a:lnTo>
                    <a:close/>
                    <a:moveTo>
                      <a:pt x="1075" y="0"/>
                    </a:moveTo>
                    <a:lnTo>
                      <a:pt x="1111" y="2"/>
                    </a:lnTo>
                    <a:lnTo>
                      <a:pt x="1145" y="10"/>
                    </a:lnTo>
                    <a:lnTo>
                      <a:pt x="1175" y="23"/>
                    </a:lnTo>
                    <a:lnTo>
                      <a:pt x="1201" y="39"/>
                    </a:lnTo>
                    <a:lnTo>
                      <a:pt x="1222" y="60"/>
                    </a:lnTo>
                    <a:lnTo>
                      <a:pt x="1238" y="83"/>
                    </a:lnTo>
                    <a:lnTo>
                      <a:pt x="1250" y="111"/>
                    </a:lnTo>
                    <a:lnTo>
                      <a:pt x="1259" y="141"/>
                    </a:lnTo>
                    <a:lnTo>
                      <a:pt x="1261" y="172"/>
                    </a:lnTo>
                    <a:lnTo>
                      <a:pt x="1257" y="210"/>
                    </a:lnTo>
                    <a:lnTo>
                      <a:pt x="1248" y="246"/>
                    </a:lnTo>
                    <a:lnTo>
                      <a:pt x="1232" y="279"/>
                    </a:lnTo>
                    <a:lnTo>
                      <a:pt x="1211" y="310"/>
                    </a:lnTo>
                    <a:lnTo>
                      <a:pt x="1186" y="337"/>
                    </a:lnTo>
                    <a:lnTo>
                      <a:pt x="1159" y="361"/>
                    </a:lnTo>
                    <a:lnTo>
                      <a:pt x="1128" y="381"/>
                    </a:lnTo>
                    <a:lnTo>
                      <a:pt x="1097" y="398"/>
                    </a:lnTo>
                    <a:lnTo>
                      <a:pt x="1063" y="409"/>
                    </a:lnTo>
                    <a:lnTo>
                      <a:pt x="1030" y="417"/>
                    </a:lnTo>
                    <a:lnTo>
                      <a:pt x="998" y="420"/>
                    </a:lnTo>
                    <a:lnTo>
                      <a:pt x="960" y="417"/>
                    </a:lnTo>
                    <a:lnTo>
                      <a:pt x="928" y="409"/>
                    </a:lnTo>
                    <a:lnTo>
                      <a:pt x="898" y="396"/>
                    </a:lnTo>
                    <a:lnTo>
                      <a:pt x="872" y="379"/>
                    </a:lnTo>
                    <a:lnTo>
                      <a:pt x="851" y="360"/>
                    </a:lnTo>
                    <a:lnTo>
                      <a:pt x="835" y="335"/>
                    </a:lnTo>
                    <a:lnTo>
                      <a:pt x="822" y="309"/>
                    </a:lnTo>
                    <a:lnTo>
                      <a:pt x="814" y="279"/>
                    </a:lnTo>
                    <a:lnTo>
                      <a:pt x="812" y="247"/>
                    </a:lnTo>
                    <a:lnTo>
                      <a:pt x="817" y="205"/>
                    </a:lnTo>
                    <a:lnTo>
                      <a:pt x="831" y="165"/>
                    </a:lnTo>
                    <a:lnTo>
                      <a:pt x="851" y="127"/>
                    </a:lnTo>
                    <a:lnTo>
                      <a:pt x="878" y="91"/>
                    </a:lnTo>
                    <a:lnTo>
                      <a:pt x="912" y="61"/>
                    </a:lnTo>
                    <a:lnTo>
                      <a:pt x="948" y="35"/>
                    </a:lnTo>
                    <a:lnTo>
                      <a:pt x="989" y="17"/>
                    </a:lnTo>
                    <a:lnTo>
                      <a:pt x="1032" y="4"/>
                    </a:lnTo>
                    <a:lnTo>
                      <a:pt x="107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1526" y="2052"/>
                <a:ext cx="516" cy="771"/>
              </a:xfrm>
              <a:custGeom>
                <a:avLst/>
                <a:gdLst/>
                <a:ahLst/>
                <a:cxnLst>
                  <a:cxn ang="0">
                    <a:pos x="255" y="3"/>
                  </a:cxn>
                  <a:cxn ang="0">
                    <a:pos x="362" y="47"/>
                  </a:cxn>
                  <a:cxn ang="0">
                    <a:pos x="622" y="102"/>
                  </a:cxn>
                  <a:cxn ang="0">
                    <a:pos x="797" y="113"/>
                  </a:cxn>
                  <a:cxn ang="0">
                    <a:pos x="1094" y="83"/>
                  </a:cxn>
                  <a:cxn ang="0">
                    <a:pos x="1291" y="26"/>
                  </a:cxn>
                  <a:cxn ang="0">
                    <a:pos x="1347" y="0"/>
                  </a:cxn>
                  <a:cxn ang="0">
                    <a:pos x="1379" y="13"/>
                  </a:cxn>
                  <a:cxn ang="0">
                    <a:pos x="1389" y="63"/>
                  </a:cxn>
                  <a:cxn ang="0">
                    <a:pos x="1331" y="139"/>
                  </a:cxn>
                  <a:cxn ang="0">
                    <a:pos x="1200" y="246"/>
                  </a:cxn>
                  <a:cxn ang="0">
                    <a:pos x="1000" y="347"/>
                  </a:cxn>
                  <a:cxn ang="0">
                    <a:pos x="740" y="403"/>
                  </a:cxn>
                  <a:cxn ang="0">
                    <a:pos x="589" y="403"/>
                  </a:cxn>
                  <a:cxn ang="0">
                    <a:pos x="432" y="384"/>
                  </a:cxn>
                  <a:cxn ang="0">
                    <a:pos x="325" y="360"/>
                  </a:cxn>
                  <a:cxn ang="0">
                    <a:pos x="431" y="926"/>
                  </a:cxn>
                  <a:cxn ang="0">
                    <a:pos x="652" y="847"/>
                  </a:cxn>
                  <a:cxn ang="0">
                    <a:pos x="887" y="837"/>
                  </a:cxn>
                  <a:cxn ang="0">
                    <a:pos x="1156" y="917"/>
                  </a:cxn>
                  <a:cxn ang="0">
                    <a:pos x="1365" y="1082"/>
                  </a:cxn>
                  <a:cxn ang="0">
                    <a:pos x="1500" y="1307"/>
                  </a:cxn>
                  <a:cxn ang="0">
                    <a:pos x="1547" y="1569"/>
                  </a:cxn>
                  <a:cxn ang="0">
                    <a:pos x="1487" y="1847"/>
                  </a:cxn>
                  <a:cxn ang="0">
                    <a:pos x="1320" y="2073"/>
                  </a:cxn>
                  <a:cxn ang="0">
                    <a:pos x="1077" y="2233"/>
                  </a:cxn>
                  <a:cxn ang="0">
                    <a:pos x="783" y="2307"/>
                  </a:cxn>
                  <a:cxn ang="0">
                    <a:pos x="485" y="2281"/>
                  </a:cxn>
                  <a:cxn ang="0">
                    <a:pos x="244" y="2163"/>
                  </a:cxn>
                  <a:cxn ang="0">
                    <a:pos x="80" y="1981"/>
                  </a:cxn>
                  <a:cxn ang="0">
                    <a:pos x="4" y="1761"/>
                  </a:cxn>
                  <a:cxn ang="0">
                    <a:pos x="18" y="1616"/>
                  </a:cxn>
                  <a:cxn ang="0">
                    <a:pos x="77" y="1551"/>
                  </a:cxn>
                  <a:cxn ang="0">
                    <a:pos x="143" y="1527"/>
                  </a:cxn>
                  <a:cxn ang="0">
                    <a:pos x="178" y="1523"/>
                  </a:cxn>
                  <a:cxn ang="0">
                    <a:pos x="243" y="1535"/>
                  </a:cxn>
                  <a:cxn ang="0">
                    <a:pos x="315" y="1585"/>
                  </a:cxn>
                  <a:cxn ang="0">
                    <a:pos x="348" y="1696"/>
                  </a:cxn>
                  <a:cxn ang="0">
                    <a:pos x="319" y="1795"/>
                  </a:cxn>
                  <a:cxn ang="0">
                    <a:pos x="225" y="1856"/>
                  </a:cxn>
                  <a:cxn ang="0">
                    <a:pos x="209" y="1962"/>
                  </a:cxn>
                  <a:cxn ang="0">
                    <a:pos x="374" y="2115"/>
                  </a:cxn>
                  <a:cxn ang="0">
                    <a:pos x="589" y="2196"/>
                  </a:cxn>
                  <a:cxn ang="0">
                    <a:pos x="826" y="2191"/>
                  </a:cxn>
                  <a:cxn ang="0">
                    <a:pos x="1032" y="2086"/>
                  </a:cxn>
                  <a:cxn ang="0">
                    <a:pos x="1160" y="1908"/>
                  </a:cxn>
                  <a:cxn ang="0">
                    <a:pos x="1208" y="1710"/>
                  </a:cxn>
                  <a:cxn ang="0">
                    <a:pos x="1215" y="1553"/>
                  </a:cxn>
                  <a:cxn ang="0">
                    <a:pos x="1195" y="1304"/>
                  </a:cxn>
                  <a:cxn ang="0">
                    <a:pos x="1130" y="1118"/>
                  </a:cxn>
                  <a:cxn ang="0">
                    <a:pos x="1092" y="1062"/>
                  </a:cxn>
                  <a:cxn ang="0">
                    <a:pos x="1002" y="985"/>
                  </a:cxn>
                  <a:cxn ang="0">
                    <a:pos x="852" y="934"/>
                  </a:cxn>
                  <a:cxn ang="0">
                    <a:pos x="702" y="938"/>
                  </a:cxn>
                  <a:cxn ang="0">
                    <a:pos x="533" y="982"/>
                  </a:cxn>
                  <a:cxn ang="0">
                    <a:pos x="363" y="1098"/>
                  </a:cxn>
                  <a:cxn ang="0">
                    <a:pos x="292" y="1175"/>
                  </a:cxn>
                  <a:cxn ang="0">
                    <a:pos x="255" y="1185"/>
                  </a:cxn>
                  <a:cxn ang="0">
                    <a:pos x="208" y="1159"/>
                  </a:cxn>
                  <a:cxn ang="0">
                    <a:pos x="201" y="1088"/>
                  </a:cxn>
                  <a:cxn ang="0">
                    <a:pos x="204" y="33"/>
                  </a:cxn>
                  <a:cxn ang="0">
                    <a:pos x="240" y="0"/>
                  </a:cxn>
                </a:cxnLst>
                <a:rect l="0" t="0" r="r" b="b"/>
                <a:pathLst>
                  <a:path w="1547" h="2311">
                    <a:moveTo>
                      <a:pt x="240" y="0"/>
                    </a:moveTo>
                    <a:lnTo>
                      <a:pt x="244" y="0"/>
                    </a:lnTo>
                    <a:lnTo>
                      <a:pt x="248" y="1"/>
                    </a:lnTo>
                    <a:lnTo>
                      <a:pt x="255" y="3"/>
                    </a:lnTo>
                    <a:lnTo>
                      <a:pt x="262" y="7"/>
                    </a:lnTo>
                    <a:lnTo>
                      <a:pt x="273" y="13"/>
                    </a:lnTo>
                    <a:lnTo>
                      <a:pt x="286" y="22"/>
                    </a:lnTo>
                    <a:lnTo>
                      <a:pt x="362" y="47"/>
                    </a:lnTo>
                    <a:lnTo>
                      <a:pt x="433" y="68"/>
                    </a:lnTo>
                    <a:lnTo>
                      <a:pt x="501" y="83"/>
                    </a:lnTo>
                    <a:lnTo>
                      <a:pt x="564" y="94"/>
                    </a:lnTo>
                    <a:lnTo>
                      <a:pt x="622" y="102"/>
                    </a:lnTo>
                    <a:lnTo>
                      <a:pt x="675" y="109"/>
                    </a:lnTo>
                    <a:lnTo>
                      <a:pt x="722" y="111"/>
                    </a:lnTo>
                    <a:lnTo>
                      <a:pt x="763" y="113"/>
                    </a:lnTo>
                    <a:lnTo>
                      <a:pt x="797" y="113"/>
                    </a:lnTo>
                    <a:lnTo>
                      <a:pt x="879" y="111"/>
                    </a:lnTo>
                    <a:lnTo>
                      <a:pt x="956" y="105"/>
                    </a:lnTo>
                    <a:lnTo>
                      <a:pt x="1027" y="94"/>
                    </a:lnTo>
                    <a:lnTo>
                      <a:pt x="1094" y="83"/>
                    </a:lnTo>
                    <a:lnTo>
                      <a:pt x="1153" y="68"/>
                    </a:lnTo>
                    <a:lnTo>
                      <a:pt x="1206" y="54"/>
                    </a:lnTo>
                    <a:lnTo>
                      <a:pt x="1252" y="41"/>
                    </a:lnTo>
                    <a:lnTo>
                      <a:pt x="1291" y="26"/>
                    </a:lnTo>
                    <a:lnTo>
                      <a:pt x="1323" y="16"/>
                    </a:lnTo>
                    <a:lnTo>
                      <a:pt x="1334" y="7"/>
                    </a:lnTo>
                    <a:lnTo>
                      <a:pt x="1341" y="3"/>
                    </a:lnTo>
                    <a:lnTo>
                      <a:pt x="1347" y="0"/>
                    </a:lnTo>
                    <a:lnTo>
                      <a:pt x="1354" y="0"/>
                    </a:lnTo>
                    <a:lnTo>
                      <a:pt x="1362" y="1"/>
                    </a:lnTo>
                    <a:lnTo>
                      <a:pt x="1370" y="5"/>
                    </a:lnTo>
                    <a:lnTo>
                      <a:pt x="1379" y="13"/>
                    </a:lnTo>
                    <a:lnTo>
                      <a:pt x="1385" y="22"/>
                    </a:lnTo>
                    <a:lnTo>
                      <a:pt x="1391" y="37"/>
                    </a:lnTo>
                    <a:lnTo>
                      <a:pt x="1392" y="54"/>
                    </a:lnTo>
                    <a:lnTo>
                      <a:pt x="1389" y="63"/>
                    </a:lnTo>
                    <a:lnTo>
                      <a:pt x="1383" y="77"/>
                    </a:lnTo>
                    <a:lnTo>
                      <a:pt x="1370" y="94"/>
                    </a:lnTo>
                    <a:lnTo>
                      <a:pt x="1353" y="115"/>
                    </a:lnTo>
                    <a:lnTo>
                      <a:pt x="1331" y="139"/>
                    </a:lnTo>
                    <a:lnTo>
                      <a:pt x="1306" y="164"/>
                    </a:lnTo>
                    <a:lnTo>
                      <a:pt x="1275" y="191"/>
                    </a:lnTo>
                    <a:lnTo>
                      <a:pt x="1239" y="219"/>
                    </a:lnTo>
                    <a:lnTo>
                      <a:pt x="1200" y="246"/>
                    </a:lnTo>
                    <a:lnTo>
                      <a:pt x="1156" y="274"/>
                    </a:lnTo>
                    <a:lnTo>
                      <a:pt x="1108" y="300"/>
                    </a:lnTo>
                    <a:lnTo>
                      <a:pt x="1057" y="324"/>
                    </a:lnTo>
                    <a:lnTo>
                      <a:pt x="1000" y="347"/>
                    </a:lnTo>
                    <a:lnTo>
                      <a:pt x="941" y="367"/>
                    </a:lnTo>
                    <a:lnTo>
                      <a:pt x="878" y="383"/>
                    </a:lnTo>
                    <a:lnTo>
                      <a:pt x="810" y="396"/>
                    </a:lnTo>
                    <a:lnTo>
                      <a:pt x="740" y="403"/>
                    </a:lnTo>
                    <a:lnTo>
                      <a:pt x="666" y="406"/>
                    </a:lnTo>
                    <a:lnTo>
                      <a:pt x="643" y="406"/>
                    </a:lnTo>
                    <a:lnTo>
                      <a:pt x="618" y="405"/>
                    </a:lnTo>
                    <a:lnTo>
                      <a:pt x="589" y="403"/>
                    </a:lnTo>
                    <a:lnTo>
                      <a:pt x="556" y="402"/>
                    </a:lnTo>
                    <a:lnTo>
                      <a:pt x="520" y="398"/>
                    </a:lnTo>
                    <a:lnTo>
                      <a:pt x="478" y="392"/>
                    </a:lnTo>
                    <a:lnTo>
                      <a:pt x="432" y="384"/>
                    </a:lnTo>
                    <a:lnTo>
                      <a:pt x="382" y="373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360"/>
                    </a:lnTo>
                    <a:lnTo>
                      <a:pt x="325" y="998"/>
                    </a:lnTo>
                    <a:lnTo>
                      <a:pt x="378" y="959"/>
                    </a:lnTo>
                    <a:lnTo>
                      <a:pt x="431" y="926"/>
                    </a:lnTo>
                    <a:lnTo>
                      <a:pt x="486" y="898"/>
                    </a:lnTo>
                    <a:lnTo>
                      <a:pt x="541" y="878"/>
                    </a:lnTo>
                    <a:lnTo>
                      <a:pt x="597" y="861"/>
                    </a:lnTo>
                    <a:lnTo>
                      <a:pt x="652" y="847"/>
                    </a:lnTo>
                    <a:lnTo>
                      <a:pt x="706" y="840"/>
                    </a:lnTo>
                    <a:lnTo>
                      <a:pt x="760" y="834"/>
                    </a:lnTo>
                    <a:lnTo>
                      <a:pt x="813" y="833"/>
                    </a:lnTo>
                    <a:lnTo>
                      <a:pt x="887" y="837"/>
                    </a:lnTo>
                    <a:lnTo>
                      <a:pt x="960" y="847"/>
                    </a:lnTo>
                    <a:lnTo>
                      <a:pt x="1029" y="864"/>
                    </a:lnTo>
                    <a:lnTo>
                      <a:pt x="1094" y="888"/>
                    </a:lnTo>
                    <a:lnTo>
                      <a:pt x="1156" y="917"/>
                    </a:lnTo>
                    <a:lnTo>
                      <a:pt x="1214" y="951"/>
                    </a:lnTo>
                    <a:lnTo>
                      <a:pt x="1269" y="990"/>
                    </a:lnTo>
                    <a:lnTo>
                      <a:pt x="1319" y="1033"/>
                    </a:lnTo>
                    <a:lnTo>
                      <a:pt x="1365" y="1082"/>
                    </a:lnTo>
                    <a:lnTo>
                      <a:pt x="1406" y="1134"/>
                    </a:lnTo>
                    <a:lnTo>
                      <a:pt x="1442" y="1189"/>
                    </a:lnTo>
                    <a:lnTo>
                      <a:pt x="1473" y="1247"/>
                    </a:lnTo>
                    <a:lnTo>
                      <a:pt x="1500" y="1307"/>
                    </a:lnTo>
                    <a:lnTo>
                      <a:pt x="1520" y="1370"/>
                    </a:lnTo>
                    <a:lnTo>
                      <a:pt x="1535" y="1435"/>
                    </a:lnTo>
                    <a:lnTo>
                      <a:pt x="1545" y="1501"/>
                    </a:lnTo>
                    <a:lnTo>
                      <a:pt x="1547" y="1569"/>
                    </a:lnTo>
                    <a:lnTo>
                      <a:pt x="1543" y="1642"/>
                    </a:lnTo>
                    <a:lnTo>
                      <a:pt x="1531" y="1713"/>
                    </a:lnTo>
                    <a:lnTo>
                      <a:pt x="1512" y="1781"/>
                    </a:lnTo>
                    <a:lnTo>
                      <a:pt x="1487" y="1847"/>
                    </a:lnTo>
                    <a:lnTo>
                      <a:pt x="1454" y="1908"/>
                    </a:lnTo>
                    <a:lnTo>
                      <a:pt x="1415" y="1967"/>
                    </a:lnTo>
                    <a:lnTo>
                      <a:pt x="1370" y="2022"/>
                    </a:lnTo>
                    <a:lnTo>
                      <a:pt x="1320" y="2073"/>
                    </a:lnTo>
                    <a:lnTo>
                      <a:pt x="1266" y="2120"/>
                    </a:lnTo>
                    <a:lnTo>
                      <a:pt x="1207" y="2163"/>
                    </a:lnTo>
                    <a:lnTo>
                      <a:pt x="1144" y="2200"/>
                    </a:lnTo>
                    <a:lnTo>
                      <a:pt x="1077" y="2233"/>
                    </a:lnTo>
                    <a:lnTo>
                      <a:pt x="1007" y="2260"/>
                    </a:lnTo>
                    <a:lnTo>
                      <a:pt x="934" y="2283"/>
                    </a:lnTo>
                    <a:lnTo>
                      <a:pt x="860" y="2298"/>
                    </a:lnTo>
                    <a:lnTo>
                      <a:pt x="783" y="2307"/>
                    </a:lnTo>
                    <a:lnTo>
                      <a:pt x="705" y="2311"/>
                    </a:lnTo>
                    <a:lnTo>
                      <a:pt x="628" y="2307"/>
                    </a:lnTo>
                    <a:lnTo>
                      <a:pt x="554" y="2298"/>
                    </a:lnTo>
                    <a:lnTo>
                      <a:pt x="485" y="2281"/>
                    </a:lnTo>
                    <a:lnTo>
                      <a:pt x="419" y="2259"/>
                    </a:lnTo>
                    <a:lnTo>
                      <a:pt x="356" y="2233"/>
                    </a:lnTo>
                    <a:lnTo>
                      <a:pt x="298" y="2200"/>
                    </a:lnTo>
                    <a:lnTo>
                      <a:pt x="244" y="2163"/>
                    </a:lnTo>
                    <a:lnTo>
                      <a:pt x="196" y="2123"/>
                    </a:lnTo>
                    <a:lnTo>
                      <a:pt x="151" y="2078"/>
                    </a:lnTo>
                    <a:lnTo>
                      <a:pt x="113" y="2031"/>
                    </a:lnTo>
                    <a:lnTo>
                      <a:pt x="80" y="1981"/>
                    </a:lnTo>
                    <a:lnTo>
                      <a:pt x="51" y="1928"/>
                    </a:lnTo>
                    <a:lnTo>
                      <a:pt x="30" y="1874"/>
                    </a:lnTo>
                    <a:lnTo>
                      <a:pt x="14" y="1818"/>
                    </a:lnTo>
                    <a:lnTo>
                      <a:pt x="4" y="1761"/>
                    </a:lnTo>
                    <a:lnTo>
                      <a:pt x="0" y="1704"/>
                    </a:lnTo>
                    <a:lnTo>
                      <a:pt x="3" y="1670"/>
                    </a:lnTo>
                    <a:lnTo>
                      <a:pt x="8" y="1641"/>
                    </a:lnTo>
                    <a:lnTo>
                      <a:pt x="18" y="1616"/>
                    </a:lnTo>
                    <a:lnTo>
                      <a:pt x="30" y="1594"/>
                    </a:lnTo>
                    <a:lnTo>
                      <a:pt x="45" y="1577"/>
                    </a:lnTo>
                    <a:lnTo>
                      <a:pt x="61" y="1562"/>
                    </a:lnTo>
                    <a:lnTo>
                      <a:pt x="77" y="1551"/>
                    </a:lnTo>
                    <a:lnTo>
                      <a:pt x="95" y="1541"/>
                    </a:lnTo>
                    <a:lnTo>
                      <a:pt x="112" y="1535"/>
                    </a:lnTo>
                    <a:lnTo>
                      <a:pt x="128" y="1530"/>
                    </a:lnTo>
                    <a:lnTo>
                      <a:pt x="143" y="1527"/>
                    </a:lnTo>
                    <a:lnTo>
                      <a:pt x="157" y="1524"/>
                    </a:lnTo>
                    <a:lnTo>
                      <a:pt x="167" y="1524"/>
                    </a:lnTo>
                    <a:lnTo>
                      <a:pt x="174" y="1523"/>
                    </a:lnTo>
                    <a:lnTo>
                      <a:pt x="178" y="1523"/>
                    </a:lnTo>
                    <a:lnTo>
                      <a:pt x="192" y="1524"/>
                    </a:lnTo>
                    <a:lnTo>
                      <a:pt x="207" y="1526"/>
                    </a:lnTo>
                    <a:lnTo>
                      <a:pt x="224" y="1530"/>
                    </a:lnTo>
                    <a:lnTo>
                      <a:pt x="243" y="1535"/>
                    </a:lnTo>
                    <a:lnTo>
                      <a:pt x="262" y="1543"/>
                    </a:lnTo>
                    <a:lnTo>
                      <a:pt x="281" y="1553"/>
                    </a:lnTo>
                    <a:lnTo>
                      <a:pt x="298" y="1568"/>
                    </a:lnTo>
                    <a:lnTo>
                      <a:pt x="315" y="1585"/>
                    </a:lnTo>
                    <a:lnTo>
                      <a:pt x="328" y="1606"/>
                    </a:lnTo>
                    <a:lnTo>
                      <a:pt x="339" y="1632"/>
                    </a:lnTo>
                    <a:lnTo>
                      <a:pt x="346" y="1662"/>
                    </a:lnTo>
                    <a:lnTo>
                      <a:pt x="348" y="1696"/>
                    </a:lnTo>
                    <a:lnTo>
                      <a:pt x="347" y="1723"/>
                    </a:lnTo>
                    <a:lnTo>
                      <a:pt x="340" y="1748"/>
                    </a:lnTo>
                    <a:lnTo>
                      <a:pt x="332" y="1773"/>
                    </a:lnTo>
                    <a:lnTo>
                      <a:pt x="319" y="1795"/>
                    </a:lnTo>
                    <a:lnTo>
                      <a:pt x="301" y="1815"/>
                    </a:lnTo>
                    <a:lnTo>
                      <a:pt x="279" y="1832"/>
                    </a:lnTo>
                    <a:lnTo>
                      <a:pt x="255" y="1845"/>
                    </a:lnTo>
                    <a:lnTo>
                      <a:pt x="225" y="1856"/>
                    </a:lnTo>
                    <a:lnTo>
                      <a:pt x="192" y="1861"/>
                    </a:lnTo>
                    <a:lnTo>
                      <a:pt x="155" y="1861"/>
                    </a:lnTo>
                    <a:lnTo>
                      <a:pt x="180" y="1913"/>
                    </a:lnTo>
                    <a:lnTo>
                      <a:pt x="209" y="1962"/>
                    </a:lnTo>
                    <a:lnTo>
                      <a:pt x="244" y="2006"/>
                    </a:lnTo>
                    <a:lnTo>
                      <a:pt x="284" y="2047"/>
                    </a:lnTo>
                    <a:lnTo>
                      <a:pt x="327" y="2084"/>
                    </a:lnTo>
                    <a:lnTo>
                      <a:pt x="374" y="2115"/>
                    </a:lnTo>
                    <a:lnTo>
                      <a:pt x="425" y="2142"/>
                    </a:lnTo>
                    <a:lnTo>
                      <a:pt x="478" y="2165"/>
                    </a:lnTo>
                    <a:lnTo>
                      <a:pt x="532" y="2183"/>
                    </a:lnTo>
                    <a:lnTo>
                      <a:pt x="589" y="2196"/>
                    </a:lnTo>
                    <a:lnTo>
                      <a:pt x="647" y="2204"/>
                    </a:lnTo>
                    <a:lnTo>
                      <a:pt x="705" y="2207"/>
                    </a:lnTo>
                    <a:lnTo>
                      <a:pt x="767" y="2203"/>
                    </a:lnTo>
                    <a:lnTo>
                      <a:pt x="826" y="2191"/>
                    </a:lnTo>
                    <a:lnTo>
                      <a:pt x="884" y="2174"/>
                    </a:lnTo>
                    <a:lnTo>
                      <a:pt x="937" y="2150"/>
                    </a:lnTo>
                    <a:lnTo>
                      <a:pt x="987" y="2120"/>
                    </a:lnTo>
                    <a:lnTo>
                      <a:pt x="1032" y="2086"/>
                    </a:lnTo>
                    <a:lnTo>
                      <a:pt x="1072" y="2047"/>
                    </a:lnTo>
                    <a:lnTo>
                      <a:pt x="1106" y="2004"/>
                    </a:lnTo>
                    <a:lnTo>
                      <a:pt x="1135" y="1957"/>
                    </a:lnTo>
                    <a:lnTo>
                      <a:pt x="1160" y="1908"/>
                    </a:lnTo>
                    <a:lnTo>
                      <a:pt x="1177" y="1858"/>
                    </a:lnTo>
                    <a:lnTo>
                      <a:pt x="1191" y="1809"/>
                    </a:lnTo>
                    <a:lnTo>
                      <a:pt x="1202" y="1759"/>
                    </a:lnTo>
                    <a:lnTo>
                      <a:pt x="1208" y="1710"/>
                    </a:lnTo>
                    <a:lnTo>
                      <a:pt x="1212" y="1666"/>
                    </a:lnTo>
                    <a:lnTo>
                      <a:pt x="1214" y="1624"/>
                    </a:lnTo>
                    <a:lnTo>
                      <a:pt x="1215" y="1586"/>
                    </a:lnTo>
                    <a:lnTo>
                      <a:pt x="1215" y="1553"/>
                    </a:lnTo>
                    <a:lnTo>
                      <a:pt x="1214" y="1484"/>
                    </a:lnTo>
                    <a:lnTo>
                      <a:pt x="1210" y="1420"/>
                    </a:lnTo>
                    <a:lnTo>
                      <a:pt x="1204" y="1359"/>
                    </a:lnTo>
                    <a:lnTo>
                      <a:pt x="1195" y="1304"/>
                    </a:lnTo>
                    <a:lnTo>
                      <a:pt x="1184" y="1255"/>
                    </a:lnTo>
                    <a:lnTo>
                      <a:pt x="1169" y="1206"/>
                    </a:lnTo>
                    <a:lnTo>
                      <a:pt x="1152" y="1162"/>
                    </a:lnTo>
                    <a:lnTo>
                      <a:pt x="1130" y="1118"/>
                    </a:lnTo>
                    <a:lnTo>
                      <a:pt x="1125" y="1109"/>
                    </a:lnTo>
                    <a:lnTo>
                      <a:pt x="1117" y="1096"/>
                    </a:lnTo>
                    <a:lnTo>
                      <a:pt x="1106" y="1080"/>
                    </a:lnTo>
                    <a:lnTo>
                      <a:pt x="1092" y="1062"/>
                    </a:lnTo>
                    <a:lnTo>
                      <a:pt x="1075" y="1044"/>
                    </a:lnTo>
                    <a:lnTo>
                      <a:pt x="1054" y="1023"/>
                    </a:lnTo>
                    <a:lnTo>
                      <a:pt x="1030" y="1003"/>
                    </a:lnTo>
                    <a:lnTo>
                      <a:pt x="1002" y="985"/>
                    </a:lnTo>
                    <a:lnTo>
                      <a:pt x="971" y="968"/>
                    </a:lnTo>
                    <a:lnTo>
                      <a:pt x="936" y="952"/>
                    </a:lnTo>
                    <a:lnTo>
                      <a:pt x="897" y="942"/>
                    </a:lnTo>
                    <a:lnTo>
                      <a:pt x="852" y="934"/>
                    </a:lnTo>
                    <a:lnTo>
                      <a:pt x="805" y="931"/>
                    </a:lnTo>
                    <a:lnTo>
                      <a:pt x="774" y="931"/>
                    </a:lnTo>
                    <a:lnTo>
                      <a:pt x="739" y="934"/>
                    </a:lnTo>
                    <a:lnTo>
                      <a:pt x="702" y="938"/>
                    </a:lnTo>
                    <a:lnTo>
                      <a:pt x="662" y="944"/>
                    </a:lnTo>
                    <a:lnTo>
                      <a:pt x="620" y="953"/>
                    </a:lnTo>
                    <a:lnTo>
                      <a:pt x="577" y="965"/>
                    </a:lnTo>
                    <a:lnTo>
                      <a:pt x="533" y="982"/>
                    </a:lnTo>
                    <a:lnTo>
                      <a:pt x="489" y="1003"/>
                    </a:lnTo>
                    <a:lnTo>
                      <a:pt x="446" y="1029"/>
                    </a:lnTo>
                    <a:lnTo>
                      <a:pt x="404" y="1060"/>
                    </a:lnTo>
                    <a:lnTo>
                      <a:pt x="363" y="1098"/>
                    </a:lnTo>
                    <a:lnTo>
                      <a:pt x="325" y="1141"/>
                    </a:lnTo>
                    <a:lnTo>
                      <a:pt x="311" y="1155"/>
                    </a:lnTo>
                    <a:lnTo>
                      <a:pt x="300" y="1166"/>
                    </a:lnTo>
                    <a:lnTo>
                      <a:pt x="292" y="1175"/>
                    </a:lnTo>
                    <a:lnTo>
                      <a:pt x="284" y="1180"/>
                    </a:lnTo>
                    <a:lnTo>
                      <a:pt x="275" y="1184"/>
                    </a:lnTo>
                    <a:lnTo>
                      <a:pt x="267" y="1185"/>
                    </a:lnTo>
                    <a:lnTo>
                      <a:pt x="255" y="1185"/>
                    </a:lnTo>
                    <a:lnTo>
                      <a:pt x="238" y="1184"/>
                    </a:lnTo>
                    <a:lnTo>
                      <a:pt x="224" y="1179"/>
                    </a:lnTo>
                    <a:lnTo>
                      <a:pt x="215" y="1171"/>
                    </a:lnTo>
                    <a:lnTo>
                      <a:pt x="208" y="1159"/>
                    </a:lnTo>
                    <a:lnTo>
                      <a:pt x="204" y="1146"/>
                    </a:lnTo>
                    <a:lnTo>
                      <a:pt x="203" y="1129"/>
                    </a:lnTo>
                    <a:lnTo>
                      <a:pt x="201" y="1109"/>
                    </a:lnTo>
                    <a:lnTo>
                      <a:pt x="201" y="1088"/>
                    </a:lnTo>
                    <a:lnTo>
                      <a:pt x="201" y="91"/>
                    </a:lnTo>
                    <a:lnTo>
                      <a:pt x="201" y="70"/>
                    </a:lnTo>
                    <a:lnTo>
                      <a:pt x="203" y="50"/>
                    </a:lnTo>
                    <a:lnTo>
                      <a:pt x="204" y="33"/>
                    </a:lnTo>
                    <a:lnTo>
                      <a:pt x="208" y="20"/>
                    </a:lnTo>
                    <a:lnTo>
                      <a:pt x="216" y="9"/>
                    </a:lnTo>
                    <a:lnTo>
                      <a:pt x="225" y="3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30" name="Title 1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(Planar) </a:t>
            </a:r>
            <a:r>
              <a:rPr lang="en-US" dirty="0" err="1" smtClean="0"/>
              <a:t>Instanton</a:t>
            </a:r>
            <a:r>
              <a:rPr lang="en-US" dirty="0" smtClean="0"/>
              <a:t> Webs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>
            <a:off x="7696200" y="4114800"/>
            <a:ext cx="609600" cy="2209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28600" y="1219200"/>
            <a:ext cx="2057400" cy="11430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2819400" y="2743200"/>
            <a:ext cx="40386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086600" y="533400"/>
            <a:ext cx="990600" cy="1066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85800" y="762000"/>
            <a:ext cx="7772400" cy="571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19400" y="2743200"/>
            <a:ext cx="39624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19400" y="2743200"/>
            <a:ext cx="3962400" cy="2743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8458200" y="1905000"/>
            <a:ext cx="384691" cy="457200"/>
            <a:chOff x="734" y="272"/>
            <a:chExt cx="1077" cy="1280"/>
          </a:xfrm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734" y="272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389" y="804"/>
              <a:ext cx="422" cy="748"/>
            </a:xfrm>
            <a:custGeom>
              <a:avLst/>
              <a:gdLst/>
              <a:ahLst/>
              <a:cxnLst>
                <a:cxn ang="0">
                  <a:pos x="715" y="1"/>
                </a:cxn>
                <a:cxn ang="0">
                  <a:pos x="759" y="8"/>
                </a:cxn>
                <a:cxn ang="0">
                  <a:pos x="781" y="28"/>
                </a:cxn>
                <a:cxn ang="0">
                  <a:pos x="789" y="68"/>
                </a:cxn>
                <a:cxn ang="0">
                  <a:pos x="789" y="1966"/>
                </a:cxn>
                <a:cxn ang="0">
                  <a:pos x="790" y="2008"/>
                </a:cxn>
                <a:cxn ang="0">
                  <a:pos x="796" y="2042"/>
                </a:cxn>
                <a:cxn ang="0">
                  <a:pos x="810" y="2070"/>
                </a:cxn>
                <a:cxn ang="0">
                  <a:pos x="842" y="2091"/>
                </a:cxn>
                <a:cxn ang="0">
                  <a:pos x="891" y="2107"/>
                </a:cxn>
                <a:cxn ang="0">
                  <a:pos x="967" y="2118"/>
                </a:cxn>
                <a:cxn ang="0">
                  <a:pos x="1072" y="2123"/>
                </a:cxn>
                <a:cxn ang="0">
                  <a:pos x="1268" y="2124"/>
                </a:cxn>
                <a:cxn ang="0">
                  <a:pos x="1248" y="2243"/>
                </a:cxn>
                <a:cxn ang="0">
                  <a:pos x="1183" y="2242"/>
                </a:cxn>
                <a:cxn ang="0">
                  <a:pos x="1095" y="2239"/>
                </a:cxn>
                <a:cxn ang="0">
                  <a:pos x="993" y="2237"/>
                </a:cxn>
                <a:cxn ang="0">
                  <a:pos x="886" y="2234"/>
                </a:cxn>
                <a:cxn ang="0">
                  <a:pos x="786" y="2232"/>
                </a:cxn>
                <a:cxn ang="0">
                  <a:pos x="701" y="2229"/>
                </a:cxn>
                <a:cxn ang="0">
                  <a:pos x="642" y="2229"/>
                </a:cxn>
                <a:cxn ang="0">
                  <a:pos x="577" y="2229"/>
                </a:cxn>
                <a:cxn ang="0">
                  <a:pos x="489" y="2232"/>
                </a:cxn>
                <a:cxn ang="0">
                  <a:pos x="388" y="2234"/>
                </a:cxn>
                <a:cxn ang="0">
                  <a:pos x="283" y="2237"/>
                </a:cxn>
                <a:cxn ang="0">
                  <a:pos x="184" y="2239"/>
                </a:cxn>
                <a:cxn ang="0">
                  <a:pos x="99" y="2242"/>
                </a:cxn>
                <a:cxn ang="0">
                  <a:pos x="40" y="2243"/>
                </a:cxn>
                <a:cxn ang="0">
                  <a:pos x="23" y="2124"/>
                </a:cxn>
                <a:cxn ang="0">
                  <a:pos x="219" y="2123"/>
                </a:cxn>
                <a:cxn ang="0">
                  <a:pos x="324" y="2118"/>
                </a:cxn>
                <a:cxn ang="0">
                  <a:pos x="399" y="2107"/>
                </a:cxn>
                <a:cxn ang="0">
                  <a:pos x="450" y="2091"/>
                </a:cxn>
                <a:cxn ang="0">
                  <a:pos x="480" y="2070"/>
                </a:cxn>
                <a:cxn ang="0">
                  <a:pos x="496" y="2042"/>
                </a:cxn>
                <a:cxn ang="0">
                  <a:pos x="501" y="2008"/>
                </a:cxn>
                <a:cxn ang="0">
                  <a:pos x="503" y="1966"/>
                </a:cxn>
                <a:cxn ang="0">
                  <a:pos x="446" y="273"/>
                </a:cxn>
                <a:cxn ang="0">
                  <a:pos x="328" y="307"/>
                </a:cxn>
                <a:cxn ang="0">
                  <a:pos x="214" y="326"/>
                </a:cxn>
                <a:cxn ang="0">
                  <a:pos x="111" y="335"/>
                </a:cxn>
                <a:cxn ang="0">
                  <a:pos x="30" y="338"/>
                </a:cxn>
                <a:cxn ang="0">
                  <a:pos x="0" y="218"/>
                </a:cxn>
                <a:cxn ang="0">
                  <a:pos x="72" y="218"/>
                </a:cxn>
                <a:cxn ang="0">
                  <a:pos x="161" y="212"/>
                </a:cxn>
                <a:cxn ang="0">
                  <a:pos x="261" y="201"/>
                </a:cxn>
                <a:cxn ang="0">
                  <a:pos x="368" y="177"/>
                </a:cxn>
                <a:cxn ang="0">
                  <a:pos x="477" y="139"/>
                </a:cxn>
                <a:cxn ang="0">
                  <a:pos x="582" y="81"/>
                </a:cxn>
                <a:cxn ang="0">
                  <a:pos x="681" y="0"/>
                </a:cxn>
              </a:cxnLst>
              <a:rect l="0" t="0" r="r" b="b"/>
              <a:pathLst>
                <a:path w="1268" h="2243">
                  <a:moveTo>
                    <a:pt x="681" y="0"/>
                  </a:moveTo>
                  <a:lnTo>
                    <a:pt x="715" y="1"/>
                  </a:lnTo>
                  <a:lnTo>
                    <a:pt x="740" y="3"/>
                  </a:lnTo>
                  <a:lnTo>
                    <a:pt x="759" y="8"/>
                  </a:lnTo>
                  <a:lnTo>
                    <a:pt x="773" y="16"/>
                  </a:lnTo>
                  <a:lnTo>
                    <a:pt x="781" y="28"/>
                  </a:lnTo>
                  <a:lnTo>
                    <a:pt x="786" y="45"/>
                  </a:lnTo>
                  <a:lnTo>
                    <a:pt x="789" y="68"/>
                  </a:lnTo>
                  <a:lnTo>
                    <a:pt x="789" y="98"/>
                  </a:lnTo>
                  <a:lnTo>
                    <a:pt x="789" y="1966"/>
                  </a:lnTo>
                  <a:lnTo>
                    <a:pt x="789" y="1988"/>
                  </a:lnTo>
                  <a:lnTo>
                    <a:pt x="790" y="2008"/>
                  </a:lnTo>
                  <a:lnTo>
                    <a:pt x="792" y="2026"/>
                  </a:lnTo>
                  <a:lnTo>
                    <a:pt x="796" y="2042"/>
                  </a:lnTo>
                  <a:lnTo>
                    <a:pt x="802" y="2057"/>
                  </a:lnTo>
                  <a:lnTo>
                    <a:pt x="810" y="2070"/>
                  </a:lnTo>
                  <a:lnTo>
                    <a:pt x="824" y="2082"/>
                  </a:lnTo>
                  <a:lnTo>
                    <a:pt x="842" y="2091"/>
                  </a:lnTo>
                  <a:lnTo>
                    <a:pt x="864" y="2101"/>
                  </a:lnTo>
                  <a:lnTo>
                    <a:pt x="891" y="2107"/>
                  </a:lnTo>
                  <a:lnTo>
                    <a:pt x="927" y="2114"/>
                  </a:lnTo>
                  <a:lnTo>
                    <a:pt x="967" y="2118"/>
                  </a:lnTo>
                  <a:lnTo>
                    <a:pt x="1016" y="2122"/>
                  </a:lnTo>
                  <a:lnTo>
                    <a:pt x="1072" y="2123"/>
                  </a:lnTo>
                  <a:lnTo>
                    <a:pt x="1137" y="2124"/>
                  </a:lnTo>
                  <a:lnTo>
                    <a:pt x="1268" y="2124"/>
                  </a:lnTo>
                  <a:lnTo>
                    <a:pt x="1268" y="2243"/>
                  </a:lnTo>
                  <a:lnTo>
                    <a:pt x="1248" y="2243"/>
                  </a:lnTo>
                  <a:lnTo>
                    <a:pt x="1220" y="2243"/>
                  </a:lnTo>
                  <a:lnTo>
                    <a:pt x="1183" y="2242"/>
                  </a:lnTo>
                  <a:lnTo>
                    <a:pt x="1141" y="2241"/>
                  </a:lnTo>
                  <a:lnTo>
                    <a:pt x="1095" y="2239"/>
                  </a:lnTo>
                  <a:lnTo>
                    <a:pt x="1045" y="2238"/>
                  </a:lnTo>
                  <a:lnTo>
                    <a:pt x="993" y="2237"/>
                  </a:lnTo>
                  <a:lnTo>
                    <a:pt x="940" y="2235"/>
                  </a:lnTo>
                  <a:lnTo>
                    <a:pt x="886" y="2234"/>
                  </a:lnTo>
                  <a:lnTo>
                    <a:pt x="835" y="2233"/>
                  </a:lnTo>
                  <a:lnTo>
                    <a:pt x="786" y="2232"/>
                  </a:lnTo>
                  <a:lnTo>
                    <a:pt x="742" y="2230"/>
                  </a:lnTo>
                  <a:lnTo>
                    <a:pt x="701" y="2229"/>
                  </a:lnTo>
                  <a:lnTo>
                    <a:pt x="667" y="2229"/>
                  </a:lnTo>
                  <a:lnTo>
                    <a:pt x="642" y="2229"/>
                  </a:lnTo>
                  <a:lnTo>
                    <a:pt x="613" y="2229"/>
                  </a:lnTo>
                  <a:lnTo>
                    <a:pt x="577" y="2229"/>
                  </a:lnTo>
                  <a:lnTo>
                    <a:pt x="536" y="2230"/>
                  </a:lnTo>
                  <a:lnTo>
                    <a:pt x="489" y="2232"/>
                  </a:lnTo>
                  <a:lnTo>
                    <a:pt x="441" y="2233"/>
                  </a:lnTo>
                  <a:lnTo>
                    <a:pt x="388" y="2234"/>
                  </a:lnTo>
                  <a:lnTo>
                    <a:pt x="335" y="2235"/>
                  </a:lnTo>
                  <a:lnTo>
                    <a:pt x="283" y="2237"/>
                  </a:lnTo>
                  <a:lnTo>
                    <a:pt x="233" y="2238"/>
                  </a:lnTo>
                  <a:lnTo>
                    <a:pt x="184" y="2239"/>
                  </a:lnTo>
                  <a:lnTo>
                    <a:pt x="139" y="2241"/>
                  </a:lnTo>
                  <a:lnTo>
                    <a:pt x="99" y="2242"/>
                  </a:lnTo>
                  <a:lnTo>
                    <a:pt x="67" y="2243"/>
                  </a:lnTo>
                  <a:lnTo>
                    <a:pt x="40" y="2243"/>
                  </a:lnTo>
                  <a:lnTo>
                    <a:pt x="23" y="2243"/>
                  </a:lnTo>
                  <a:lnTo>
                    <a:pt x="23" y="2124"/>
                  </a:lnTo>
                  <a:lnTo>
                    <a:pt x="154" y="2124"/>
                  </a:lnTo>
                  <a:lnTo>
                    <a:pt x="219" y="2123"/>
                  </a:lnTo>
                  <a:lnTo>
                    <a:pt x="276" y="2122"/>
                  </a:lnTo>
                  <a:lnTo>
                    <a:pt x="324" y="2118"/>
                  </a:lnTo>
                  <a:lnTo>
                    <a:pt x="365" y="2114"/>
                  </a:lnTo>
                  <a:lnTo>
                    <a:pt x="399" y="2107"/>
                  </a:lnTo>
                  <a:lnTo>
                    <a:pt x="427" y="2101"/>
                  </a:lnTo>
                  <a:lnTo>
                    <a:pt x="450" y="2091"/>
                  </a:lnTo>
                  <a:lnTo>
                    <a:pt x="468" y="2082"/>
                  </a:lnTo>
                  <a:lnTo>
                    <a:pt x="480" y="2070"/>
                  </a:lnTo>
                  <a:lnTo>
                    <a:pt x="489" y="2057"/>
                  </a:lnTo>
                  <a:lnTo>
                    <a:pt x="496" y="2042"/>
                  </a:lnTo>
                  <a:lnTo>
                    <a:pt x="500" y="2026"/>
                  </a:lnTo>
                  <a:lnTo>
                    <a:pt x="501" y="2008"/>
                  </a:lnTo>
                  <a:lnTo>
                    <a:pt x="503" y="1988"/>
                  </a:lnTo>
                  <a:lnTo>
                    <a:pt x="503" y="1966"/>
                  </a:lnTo>
                  <a:lnTo>
                    <a:pt x="503" y="248"/>
                  </a:lnTo>
                  <a:lnTo>
                    <a:pt x="446" y="273"/>
                  </a:lnTo>
                  <a:lnTo>
                    <a:pt x="387" y="292"/>
                  </a:lnTo>
                  <a:lnTo>
                    <a:pt x="328" y="307"/>
                  </a:lnTo>
                  <a:lnTo>
                    <a:pt x="269" y="318"/>
                  </a:lnTo>
                  <a:lnTo>
                    <a:pt x="214" y="326"/>
                  </a:lnTo>
                  <a:lnTo>
                    <a:pt x="160" y="333"/>
                  </a:lnTo>
                  <a:lnTo>
                    <a:pt x="111" y="335"/>
                  </a:lnTo>
                  <a:lnTo>
                    <a:pt x="67" y="337"/>
                  </a:lnTo>
                  <a:lnTo>
                    <a:pt x="30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4" y="218"/>
                  </a:lnTo>
                  <a:lnTo>
                    <a:pt x="72" y="218"/>
                  </a:lnTo>
                  <a:lnTo>
                    <a:pt x="115" y="216"/>
                  </a:lnTo>
                  <a:lnTo>
                    <a:pt x="161" y="212"/>
                  </a:lnTo>
                  <a:lnTo>
                    <a:pt x="210" y="208"/>
                  </a:lnTo>
                  <a:lnTo>
                    <a:pt x="261" y="201"/>
                  </a:lnTo>
                  <a:lnTo>
                    <a:pt x="314" y="191"/>
                  </a:lnTo>
                  <a:lnTo>
                    <a:pt x="368" y="177"/>
                  </a:lnTo>
                  <a:lnTo>
                    <a:pt x="422" y="160"/>
                  </a:lnTo>
                  <a:lnTo>
                    <a:pt x="477" y="139"/>
                  </a:lnTo>
                  <a:lnTo>
                    <a:pt x="530" y="113"/>
                  </a:lnTo>
                  <a:lnTo>
                    <a:pt x="582" y="81"/>
                  </a:lnTo>
                  <a:lnTo>
                    <a:pt x="632" y="43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019800" y="304800"/>
            <a:ext cx="398621" cy="457200"/>
            <a:chOff x="5486" y="1088"/>
            <a:chExt cx="1116" cy="1280"/>
          </a:xfrm>
        </p:grpSpPr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5486" y="1088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086" y="1620"/>
              <a:ext cx="516" cy="748"/>
            </a:xfrm>
            <a:custGeom>
              <a:avLst/>
              <a:gdLst/>
              <a:ahLst/>
              <a:cxnLst>
                <a:cxn ang="0">
                  <a:pos x="874" y="9"/>
                </a:cxn>
                <a:cxn ang="0">
                  <a:pos x="1077" y="58"/>
                </a:cxn>
                <a:cxn ang="0">
                  <a:pos x="1254" y="143"/>
                </a:cxn>
                <a:cxn ang="0">
                  <a:pos x="1396" y="262"/>
                </a:cxn>
                <a:cxn ang="0">
                  <a:pos x="1496" y="414"/>
                </a:cxn>
                <a:cxn ang="0">
                  <a:pos x="1545" y="595"/>
                </a:cxn>
                <a:cxn ang="0">
                  <a:pos x="1535" y="785"/>
                </a:cxn>
                <a:cxn ang="0">
                  <a:pos x="1474" y="950"/>
                </a:cxn>
                <a:cxn ang="0">
                  <a:pos x="1373" y="1096"/>
                </a:cxn>
                <a:cxn ang="0">
                  <a:pos x="1242" y="1227"/>
                </a:cxn>
                <a:cxn ang="0">
                  <a:pos x="1095" y="1349"/>
                </a:cxn>
                <a:cxn ang="0">
                  <a:pos x="973" y="1442"/>
                </a:cxn>
                <a:cxn ang="0">
                  <a:pos x="874" y="1519"/>
                </a:cxn>
                <a:cxn ang="0">
                  <a:pos x="772" y="1600"/>
                </a:cxn>
                <a:cxn ang="0">
                  <a:pos x="658" y="1695"/>
                </a:cxn>
                <a:cxn ang="0">
                  <a:pos x="520" y="1811"/>
                </a:cxn>
                <a:cxn ang="0">
                  <a:pos x="348" y="1958"/>
                </a:cxn>
                <a:cxn ang="0">
                  <a:pos x="1026" y="1958"/>
                </a:cxn>
                <a:cxn ang="0">
                  <a:pos x="1117" y="1958"/>
                </a:cxn>
                <a:cxn ang="0">
                  <a:pos x="1223" y="1954"/>
                </a:cxn>
                <a:cxn ang="0">
                  <a:pos x="1308" y="1945"/>
                </a:cxn>
                <a:cxn ang="0">
                  <a:pos x="1350" y="1922"/>
                </a:cxn>
                <a:cxn ang="0">
                  <a:pos x="1383" y="1836"/>
                </a:cxn>
                <a:cxn ang="0">
                  <a:pos x="1410" y="1722"/>
                </a:cxn>
                <a:cxn ang="0">
                  <a:pos x="1423" y="1629"/>
                </a:cxn>
                <a:cxn ang="0">
                  <a:pos x="1439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9" y="2108"/>
                </a:cxn>
                <a:cxn ang="0">
                  <a:pos x="934" y="1243"/>
                </a:cxn>
                <a:cxn ang="0">
                  <a:pos x="1034" y="1121"/>
                </a:cxn>
                <a:cxn ang="0">
                  <a:pos x="1129" y="969"/>
                </a:cxn>
                <a:cxn ang="0">
                  <a:pos x="1192" y="791"/>
                </a:cxn>
                <a:cxn ang="0">
                  <a:pos x="1204" y="610"/>
                </a:cxn>
                <a:cxn ang="0">
                  <a:pos x="1172" y="462"/>
                </a:cxn>
                <a:cxn ang="0">
                  <a:pos x="1102" y="329"/>
                </a:cxn>
                <a:cxn ang="0">
                  <a:pos x="995" y="220"/>
                </a:cxn>
                <a:cxn ang="0">
                  <a:pos x="852" y="147"/>
                </a:cxn>
                <a:cxn ang="0">
                  <a:pos x="674" y="121"/>
                </a:cxn>
                <a:cxn ang="0">
                  <a:pos x="552" y="134"/>
                </a:cxn>
                <a:cxn ang="0">
                  <a:pos x="423" y="177"/>
                </a:cxn>
                <a:cxn ang="0">
                  <a:pos x="300" y="258"/>
                </a:cxn>
                <a:cxn ang="0">
                  <a:pos x="197" y="384"/>
                </a:cxn>
                <a:cxn ang="0">
                  <a:pos x="242" y="444"/>
                </a:cxn>
                <a:cxn ang="0">
                  <a:pos x="315" y="479"/>
                </a:cxn>
                <a:cxn ang="0">
                  <a:pos x="354" y="531"/>
                </a:cxn>
                <a:cxn ang="0">
                  <a:pos x="370" y="584"/>
                </a:cxn>
                <a:cxn ang="0">
                  <a:pos x="369" y="650"/>
                </a:cxn>
                <a:cxn ang="0">
                  <a:pos x="331" y="731"/>
                </a:cxn>
                <a:cxn ang="0">
                  <a:pos x="263" y="779"/>
                </a:cxn>
                <a:cxn ang="0">
                  <a:pos x="186" y="796"/>
                </a:cxn>
                <a:cxn ang="0">
                  <a:pos x="151" y="792"/>
                </a:cxn>
                <a:cxn ang="0">
                  <a:pos x="100" y="777"/>
                </a:cxn>
                <a:cxn ang="0">
                  <a:pos x="47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3" y="380"/>
                </a:cxn>
                <a:cxn ang="0">
                  <a:pos x="157" y="231"/>
                </a:cxn>
                <a:cxn ang="0">
                  <a:pos x="306" y="110"/>
                </a:cxn>
                <a:cxn ang="0">
                  <a:pos x="500" y="29"/>
                </a:cxn>
                <a:cxn ang="0">
                  <a:pos x="728" y="0"/>
                </a:cxn>
              </a:cxnLst>
              <a:rect l="0" t="0" r="r" b="b"/>
              <a:pathLst>
                <a:path w="1547" h="2243">
                  <a:moveTo>
                    <a:pt x="728" y="0"/>
                  </a:moveTo>
                  <a:lnTo>
                    <a:pt x="801" y="3"/>
                  </a:lnTo>
                  <a:lnTo>
                    <a:pt x="874" y="9"/>
                  </a:lnTo>
                  <a:lnTo>
                    <a:pt x="944" y="21"/>
                  </a:lnTo>
                  <a:lnTo>
                    <a:pt x="1011" y="37"/>
                  </a:lnTo>
                  <a:lnTo>
                    <a:pt x="1077" y="58"/>
                  </a:lnTo>
                  <a:lnTo>
                    <a:pt x="1140" y="81"/>
                  </a:lnTo>
                  <a:lnTo>
                    <a:pt x="1199" y="110"/>
                  </a:lnTo>
                  <a:lnTo>
                    <a:pt x="1254" y="143"/>
                  </a:lnTo>
                  <a:lnTo>
                    <a:pt x="1306" y="178"/>
                  </a:lnTo>
                  <a:lnTo>
                    <a:pt x="1353" y="219"/>
                  </a:lnTo>
                  <a:lnTo>
                    <a:pt x="1396" y="262"/>
                  </a:lnTo>
                  <a:lnTo>
                    <a:pt x="1434" y="309"/>
                  </a:lnTo>
                  <a:lnTo>
                    <a:pt x="1468" y="360"/>
                  </a:lnTo>
                  <a:lnTo>
                    <a:pt x="1496" y="414"/>
                  </a:lnTo>
                  <a:lnTo>
                    <a:pt x="1518" y="472"/>
                  </a:lnTo>
                  <a:lnTo>
                    <a:pt x="1534" y="532"/>
                  </a:lnTo>
                  <a:lnTo>
                    <a:pt x="1545" y="595"/>
                  </a:lnTo>
                  <a:lnTo>
                    <a:pt x="1547" y="660"/>
                  </a:lnTo>
                  <a:lnTo>
                    <a:pt x="1545" y="724"/>
                  </a:lnTo>
                  <a:lnTo>
                    <a:pt x="1535" y="785"/>
                  </a:lnTo>
                  <a:lnTo>
                    <a:pt x="1520" y="842"/>
                  </a:lnTo>
                  <a:lnTo>
                    <a:pt x="1499" y="897"/>
                  </a:lnTo>
                  <a:lnTo>
                    <a:pt x="1474" y="950"/>
                  </a:lnTo>
                  <a:lnTo>
                    <a:pt x="1443" y="1001"/>
                  </a:lnTo>
                  <a:lnTo>
                    <a:pt x="1410" y="1049"/>
                  </a:lnTo>
                  <a:lnTo>
                    <a:pt x="1373" y="1096"/>
                  </a:lnTo>
                  <a:lnTo>
                    <a:pt x="1331" y="1141"/>
                  </a:lnTo>
                  <a:lnTo>
                    <a:pt x="1288" y="1185"/>
                  </a:lnTo>
                  <a:lnTo>
                    <a:pt x="1242" y="1227"/>
                  </a:lnTo>
                  <a:lnTo>
                    <a:pt x="1195" y="1269"/>
                  </a:lnTo>
                  <a:lnTo>
                    <a:pt x="1146" y="1310"/>
                  </a:lnTo>
                  <a:lnTo>
                    <a:pt x="1095" y="1349"/>
                  </a:lnTo>
                  <a:lnTo>
                    <a:pt x="1045" y="1388"/>
                  </a:lnTo>
                  <a:lnTo>
                    <a:pt x="1009" y="1416"/>
                  </a:lnTo>
                  <a:lnTo>
                    <a:pt x="973" y="1442"/>
                  </a:lnTo>
                  <a:lnTo>
                    <a:pt x="940" y="1468"/>
                  </a:lnTo>
                  <a:lnTo>
                    <a:pt x="907" y="1493"/>
                  </a:lnTo>
                  <a:lnTo>
                    <a:pt x="874" y="1519"/>
                  </a:lnTo>
                  <a:lnTo>
                    <a:pt x="841" y="1545"/>
                  </a:lnTo>
                  <a:lnTo>
                    <a:pt x="807" y="1572"/>
                  </a:lnTo>
                  <a:lnTo>
                    <a:pt x="772" y="1600"/>
                  </a:lnTo>
                  <a:lnTo>
                    <a:pt x="736" y="1629"/>
                  </a:lnTo>
                  <a:lnTo>
                    <a:pt x="698" y="1661"/>
                  </a:lnTo>
                  <a:lnTo>
                    <a:pt x="658" y="1695"/>
                  </a:lnTo>
                  <a:lnTo>
                    <a:pt x="616" y="1730"/>
                  </a:lnTo>
                  <a:lnTo>
                    <a:pt x="570" y="1769"/>
                  </a:lnTo>
                  <a:lnTo>
                    <a:pt x="520" y="1811"/>
                  </a:lnTo>
                  <a:lnTo>
                    <a:pt x="467" y="1856"/>
                  </a:lnTo>
                  <a:lnTo>
                    <a:pt x="410" y="1905"/>
                  </a:lnTo>
                  <a:lnTo>
                    <a:pt x="348" y="1958"/>
                  </a:lnTo>
                  <a:lnTo>
                    <a:pt x="991" y="1958"/>
                  </a:lnTo>
                  <a:lnTo>
                    <a:pt x="1005" y="1958"/>
                  </a:lnTo>
                  <a:lnTo>
                    <a:pt x="1026" y="1958"/>
                  </a:lnTo>
                  <a:lnTo>
                    <a:pt x="1053" y="1958"/>
                  </a:lnTo>
                  <a:lnTo>
                    <a:pt x="1083" y="1958"/>
                  </a:lnTo>
                  <a:lnTo>
                    <a:pt x="1117" y="1958"/>
                  </a:lnTo>
                  <a:lnTo>
                    <a:pt x="1152" y="1957"/>
                  </a:lnTo>
                  <a:lnTo>
                    <a:pt x="1188" y="1955"/>
                  </a:lnTo>
                  <a:lnTo>
                    <a:pt x="1223" y="1954"/>
                  </a:lnTo>
                  <a:lnTo>
                    <a:pt x="1256" y="1951"/>
                  </a:lnTo>
                  <a:lnTo>
                    <a:pt x="1284" y="1949"/>
                  </a:lnTo>
                  <a:lnTo>
                    <a:pt x="1308" y="1945"/>
                  </a:lnTo>
                  <a:lnTo>
                    <a:pt x="1327" y="1941"/>
                  </a:lnTo>
                  <a:lnTo>
                    <a:pt x="1338" y="1937"/>
                  </a:lnTo>
                  <a:lnTo>
                    <a:pt x="1350" y="1922"/>
                  </a:lnTo>
                  <a:lnTo>
                    <a:pt x="1361" y="1900"/>
                  </a:lnTo>
                  <a:lnTo>
                    <a:pt x="1372" y="1870"/>
                  </a:lnTo>
                  <a:lnTo>
                    <a:pt x="1383" y="1836"/>
                  </a:lnTo>
                  <a:lnTo>
                    <a:pt x="1392" y="1799"/>
                  </a:lnTo>
                  <a:lnTo>
                    <a:pt x="1401" y="1760"/>
                  </a:lnTo>
                  <a:lnTo>
                    <a:pt x="1410" y="1722"/>
                  </a:lnTo>
                  <a:lnTo>
                    <a:pt x="1415" y="1687"/>
                  </a:lnTo>
                  <a:lnTo>
                    <a:pt x="1420" y="1654"/>
                  </a:lnTo>
                  <a:lnTo>
                    <a:pt x="1423" y="1629"/>
                  </a:lnTo>
                  <a:lnTo>
                    <a:pt x="1547" y="1629"/>
                  </a:lnTo>
                  <a:lnTo>
                    <a:pt x="1547" y="1629"/>
                  </a:lnTo>
                  <a:lnTo>
                    <a:pt x="1439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3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6" y="2132"/>
                  </a:lnTo>
                  <a:lnTo>
                    <a:pt x="26" y="2122"/>
                  </a:lnTo>
                  <a:lnTo>
                    <a:pt x="39" y="2108"/>
                  </a:lnTo>
                  <a:lnTo>
                    <a:pt x="874" y="1306"/>
                  </a:lnTo>
                  <a:lnTo>
                    <a:pt x="903" y="1277"/>
                  </a:lnTo>
                  <a:lnTo>
                    <a:pt x="934" y="1243"/>
                  </a:lnTo>
                  <a:lnTo>
                    <a:pt x="967" y="1206"/>
                  </a:lnTo>
                  <a:lnTo>
                    <a:pt x="1000" y="1164"/>
                  </a:lnTo>
                  <a:lnTo>
                    <a:pt x="1034" y="1121"/>
                  </a:lnTo>
                  <a:lnTo>
                    <a:pt x="1068" y="1073"/>
                  </a:lnTo>
                  <a:lnTo>
                    <a:pt x="1099" y="1023"/>
                  </a:lnTo>
                  <a:lnTo>
                    <a:pt x="1129" y="969"/>
                  </a:lnTo>
                  <a:lnTo>
                    <a:pt x="1154" y="913"/>
                  </a:lnTo>
                  <a:lnTo>
                    <a:pt x="1176" y="853"/>
                  </a:lnTo>
                  <a:lnTo>
                    <a:pt x="1192" y="791"/>
                  </a:lnTo>
                  <a:lnTo>
                    <a:pt x="1203" y="727"/>
                  </a:lnTo>
                  <a:lnTo>
                    <a:pt x="1207" y="660"/>
                  </a:lnTo>
                  <a:lnTo>
                    <a:pt x="1204" y="610"/>
                  </a:lnTo>
                  <a:lnTo>
                    <a:pt x="1198" y="561"/>
                  </a:lnTo>
                  <a:lnTo>
                    <a:pt x="1187" y="511"/>
                  </a:lnTo>
                  <a:lnTo>
                    <a:pt x="1172" y="462"/>
                  </a:lnTo>
                  <a:lnTo>
                    <a:pt x="1153" y="415"/>
                  </a:lnTo>
                  <a:lnTo>
                    <a:pt x="1130" y="371"/>
                  </a:lnTo>
                  <a:lnTo>
                    <a:pt x="1102" y="329"/>
                  </a:lnTo>
                  <a:lnTo>
                    <a:pt x="1071" y="290"/>
                  </a:lnTo>
                  <a:lnTo>
                    <a:pt x="1034" y="253"/>
                  </a:lnTo>
                  <a:lnTo>
                    <a:pt x="995" y="220"/>
                  </a:lnTo>
                  <a:lnTo>
                    <a:pt x="951" y="191"/>
                  </a:lnTo>
                  <a:lnTo>
                    <a:pt x="903" y="166"/>
                  </a:lnTo>
                  <a:lnTo>
                    <a:pt x="852" y="147"/>
                  </a:lnTo>
                  <a:lnTo>
                    <a:pt x="797" y="132"/>
                  </a:lnTo>
                  <a:lnTo>
                    <a:pt x="736" y="123"/>
                  </a:lnTo>
                  <a:lnTo>
                    <a:pt x="674" y="121"/>
                  </a:lnTo>
                  <a:lnTo>
                    <a:pt x="635" y="122"/>
                  </a:lnTo>
                  <a:lnTo>
                    <a:pt x="594" y="126"/>
                  </a:lnTo>
                  <a:lnTo>
                    <a:pt x="552" y="134"/>
                  </a:lnTo>
                  <a:lnTo>
                    <a:pt x="509" y="144"/>
                  </a:lnTo>
                  <a:lnTo>
                    <a:pt x="466" y="159"/>
                  </a:lnTo>
                  <a:lnTo>
                    <a:pt x="423" y="177"/>
                  </a:lnTo>
                  <a:lnTo>
                    <a:pt x="381" y="201"/>
                  </a:lnTo>
                  <a:lnTo>
                    <a:pt x="339" y="227"/>
                  </a:lnTo>
                  <a:lnTo>
                    <a:pt x="300" y="258"/>
                  </a:lnTo>
                  <a:lnTo>
                    <a:pt x="263" y="295"/>
                  </a:lnTo>
                  <a:lnTo>
                    <a:pt x="228" y="337"/>
                  </a:lnTo>
                  <a:lnTo>
                    <a:pt x="197" y="384"/>
                  </a:lnTo>
                  <a:lnTo>
                    <a:pt x="170" y="436"/>
                  </a:lnTo>
                  <a:lnTo>
                    <a:pt x="209" y="438"/>
                  </a:lnTo>
                  <a:lnTo>
                    <a:pt x="242" y="444"/>
                  </a:lnTo>
                  <a:lnTo>
                    <a:pt x="270" y="453"/>
                  </a:lnTo>
                  <a:lnTo>
                    <a:pt x="294" y="465"/>
                  </a:lnTo>
                  <a:lnTo>
                    <a:pt x="315" y="479"/>
                  </a:lnTo>
                  <a:lnTo>
                    <a:pt x="331" y="495"/>
                  </a:lnTo>
                  <a:lnTo>
                    <a:pt x="344" y="512"/>
                  </a:lnTo>
                  <a:lnTo>
                    <a:pt x="354" y="531"/>
                  </a:lnTo>
                  <a:lnTo>
                    <a:pt x="362" y="549"/>
                  </a:lnTo>
                  <a:lnTo>
                    <a:pt x="366" y="567"/>
                  </a:lnTo>
                  <a:lnTo>
                    <a:pt x="370" y="584"/>
                  </a:lnTo>
                  <a:lnTo>
                    <a:pt x="371" y="601"/>
                  </a:lnTo>
                  <a:lnTo>
                    <a:pt x="371" y="616"/>
                  </a:lnTo>
                  <a:lnTo>
                    <a:pt x="369" y="650"/>
                  </a:lnTo>
                  <a:lnTo>
                    <a:pt x="360" y="681"/>
                  </a:lnTo>
                  <a:lnTo>
                    <a:pt x="347" y="707"/>
                  </a:lnTo>
                  <a:lnTo>
                    <a:pt x="331" y="731"/>
                  </a:lnTo>
                  <a:lnTo>
                    <a:pt x="311" y="751"/>
                  </a:lnTo>
                  <a:lnTo>
                    <a:pt x="288" y="768"/>
                  </a:lnTo>
                  <a:lnTo>
                    <a:pt x="263" y="779"/>
                  </a:lnTo>
                  <a:lnTo>
                    <a:pt x="238" y="788"/>
                  </a:lnTo>
                  <a:lnTo>
                    <a:pt x="212" y="794"/>
                  </a:lnTo>
                  <a:lnTo>
                    <a:pt x="186" y="796"/>
                  </a:lnTo>
                  <a:lnTo>
                    <a:pt x="178" y="796"/>
                  </a:lnTo>
                  <a:lnTo>
                    <a:pt x="166" y="795"/>
                  </a:lnTo>
                  <a:lnTo>
                    <a:pt x="151" y="792"/>
                  </a:lnTo>
                  <a:lnTo>
                    <a:pt x="135" y="788"/>
                  </a:lnTo>
                  <a:lnTo>
                    <a:pt x="117" y="783"/>
                  </a:lnTo>
                  <a:lnTo>
                    <a:pt x="100" y="777"/>
                  </a:lnTo>
                  <a:lnTo>
                    <a:pt x="81" y="766"/>
                  </a:lnTo>
                  <a:lnTo>
                    <a:pt x="63" y="754"/>
                  </a:lnTo>
                  <a:lnTo>
                    <a:pt x="47" y="740"/>
                  </a:lnTo>
                  <a:lnTo>
                    <a:pt x="31" y="720"/>
                  </a:lnTo>
                  <a:lnTo>
                    <a:pt x="19" y="699"/>
                  </a:lnTo>
                  <a:lnTo>
                    <a:pt x="9" y="673"/>
                  </a:lnTo>
                  <a:lnTo>
                    <a:pt x="3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4" y="491"/>
                  </a:lnTo>
                  <a:lnTo>
                    <a:pt x="30" y="435"/>
                  </a:lnTo>
                  <a:lnTo>
                    <a:pt x="53" y="380"/>
                  </a:lnTo>
                  <a:lnTo>
                    <a:pt x="81" y="328"/>
                  </a:lnTo>
                  <a:lnTo>
                    <a:pt x="116" y="278"/>
                  </a:lnTo>
                  <a:lnTo>
                    <a:pt x="157" y="231"/>
                  </a:lnTo>
                  <a:lnTo>
                    <a:pt x="201" y="186"/>
                  </a:lnTo>
                  <a:lnTo>
                    <a:pt x="251" y="146"/>
                  </a:lnTo>
                  <a:lnTo>
                    <a:pt x="306" y="110"/>
                  </a:lnTo>
                  <a:lnTo>
                    <a:pt x="367" y="77"/>
                  </a:lnTo>
                  <a:lnTo>
                    <a:pt x="431" y="51"/>
                  </a:lnTo>
                  <a:lnTo>
                    <a:pt x="500" y="29"/>
                  </a:lnTo>
                  <a:lnTo>
                    <a:pt x="571" y="13"/>
                  </a:lnTo>
                  <a:lnTo>
                    <a:pt x="648" y="4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38200" y="5791200"/>
            <a:ext cx="395094" cy="457200"/>
            <a:chOff x="686" y="3680"/>
            <a:chExt cx="1126" cy="1303"/>
          </a:xfrm>
        </p:grpSpPr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686" y="3680"/>
              <a:ext cx="436" cy="1068"/>
            </a:xfrm>
            <a:custGeom>
              <a:avLst/>
              <a:gdLst/>
              <a:ahLst/>
              <a:cxnLst>
                <a:cxn ang="0">
                  <a:pos x="854" y="1089"/>
                </a:cxn>
                <a:cxn ang="0">
                  <a:pos x="1016" y="1251"/>
                </a:cxn>
                <a:cxn ang="0">
                  <a:pos x="1057" y="1477"/>
                </a:cxn>
                <a:cxn ang="0">
                  <a:pos x="990" y="1688"/>
                </a:cxn>
                <a:cxn ang="0">
                  <a:pos x="945" y="1811"/>
                </a:cxn>
                <a:cxn ang="0">
                  <a:pos x="897" y="1930"/>
                </a:cxn>
                <a:cxn ang="0">
                  <a:pos x="651" y="2573"/>
                </a:cxn>
                <a:cxn ang="0">
                  <a:pos x="579" y="2765"/>
                </a:cxn>
                <a:cxn ang="0">
                  <a:pos x="551" y="2891"/>
                </a:cxn>
                <a:cxn ang="0">
                  <a:pos x="565" y="3040"/>
                </a:cxn>
                <a:cxn ang="0">
                  <a:pos x="666" y="3098"/>
                </a:cxn>
                <a:cxn ang="0">
                  <a:pos x="890" y="3011"/>
                </a:cxn>
                <a:cxn ang="0">
                  <a:pos x="1056" y="2793"/>
                </a:cxn>
                <a:cxn ang="0">
                  <a:pos x="1168" y="2506"/>
                </a:cxn>
                <a:cxn ang="0">
                  <a:pos x="1215" y="2427"/>
                </a:cxn>
                <a:cxn ang="0">
                  <a:pos x="1272" y="2425"/>
                </a:cxn>
                <a:cxn ang="0">
                  <a:pos x="1307" y="2468"/>
                </a:cxn>
                <a:cxn ang="0">
                  <a:pos x="1283" y="2567"/>
                </a:cxn>
                <a:cxn ang="0">
                  <a:pos x="1203" y="2764"/>
                </a:cxn>
                <a:cxn ang="0">
                  <a:pos x="1067" y="2983"/>
                </a:cxn>
                <a:cxn ang="0">
                  <a:pos x="867" y="3152"/>
                </a:cxn>
                <a:cxn ang="0">
                  <a:pos x="601" y="3200"/>
                </a:cxn>
                <a:cxn ang="0">
                  <a:pos x="369" y="3093"/>
                </a:cxn>
                <a:cxn ang="0">
                  <a:pos x="258" y="2869"/>
                </a:cxn>
                <a:cxn ang="0">
                  <a:pos x="286" y="2655"/>
                </a:cxn>
                <a:cxn ang="0">
                  <a:pos x="372" y="2430"/>
                </a:cxn>
                <a:cxn ang="0">
                  <a:pos x="455" y="2211"/>
                </a:cxn>
                <a:cxn ang="0">
                  <a:pos x="563" y="1931"/>
                </a:cxn>
                <a:cxn ang="0">
                  <a:pos x="662" y="1676"/>
                </a:cxn>
                <a:cxn ang="0">
                  <a:pos x="720" y="1523"/>
                </a:cxn>
                <a:cxn ang="0">
                  <a:pos x="763" y="1342"/>
                </a:cxn>
                <a:cxn ang="0">
                  <a:pos x="743" y="1193"/>
                </a:cxn>
                <a:cxn ang="0">
                  <a:pos x="678" y="1149"/>
                </a:cxn>
                <a:cxn ang="0">
                  <a:pos x="573" y="1156"/>
                </a:cxn>
                <a:cxn ang="0">
                  <a:pos x="393" y="1258"/>
                </a:cxn>
                <a:cxn ang="0">
                  <a:pos x="226" y="1506"/>
                </a:cxn>
                <a:cxn ang="0">
                  <a:pos x="122" y="1790"/>
                </a:cxn>
                <a:cxn ang="0">
                  <a:pos x="62" y="1822"/>
                </a:cxn>
                <a:cxn ang="0">
                  <a:pos x="18" y="1812"/>
                </a:cxn>
                <a:cxn ang="0">
                  <a:pos x="4" y="1754"/>
                </a:cxn>
                <a:cxn ang="0">
                  <a:pos x="52" y="1606"/>
                </a:cxn>
                <a:cxn ang="0">
                  <a:pos x="154" y="1393"/>
                </a:cxn>
                <a:cxn ang="0">
                  <a:pos x="319" y="1186"/>
                </a:cxn>
                <a:cxn ang="0">
                  <a:pos x="547" y="1056"/>
                </a:cxn>
                <a:cxn ang="0">
                  <a:pos x="1145" y="10"/>
                </a:cxn>
                <a:cxn ang="0">
                  <a:pos x="1250" y="111"/>
                </a:cxn>
                <a:cxn ang="0">
                  <a:pos x="1232" y="279"/>
                </a:cxn>
                <a:cxn ang="0">
                  <a:pos x="1097" y="398"/>
                </a:cxn>
                <a:cxn ang="0">
                  <a:pos x="928" y="409"/>
                </a:cxn>
                <a:cxn ang="0">
                  <a:pos x="822" y="309"/>
                </a:cxn>
                <a:cxn ang="0">
                  <a:pos x="851" y="127"/>
                </a:cxn>
                <a:cxn ang="0">
                  <a:pos x="1032" y="4"/>
                </a:cxn>
              </a:cxnLst>
              <a:rect l="0" t="0" r="r" b="b"/>
              <a:pathLst>
                <a:path w="1307" h="3203">
                  <a:moveTo>
                    <a:pt x="658" y="1042"/>
                  </a:moveTo>
                  <a:lnTo>
                    <a:pt x="712" y="1046"/>
                  </a:lnTo>
                  <a:lnTo>
                    <a:pt x="762" y="1055"/>
                  </a:lnTo>
                  <a:lnTo>
                    <a:pt x="810" y="1069"/>
                  </a:lnTo>
                  <a:lnTo>
                    <a:pt x="854" y="1089"/>
                  </a:lnTo>
                  <a:lnTo>
                    <a:pt x="895" y="1114"/>
                  </a:lnTo>
                  <a:lnTo>
                    <a:pt x="932" y="1143"/>
                  </a:lnTo>
                  <a:lnTo>
                    <a:pt x="964" y="1176"/>
                  </a:lnTo>
                  <a:lnTo>
                    <a:pt x="993" y="1212"/>
                  </a:lnTo>
                  <a:lnTo>
                    <a:pt x="1016" y="1251"/>
                  </a:lnTo>
                  <a:lnTo>
                    <a:pt x="1034" y="1293"/>
                  </a:lnTo>
                  <a:lnTo>
                    <a:pt x="1048" y="1338"/>
                  </a:lnTo>
                  <a:lnTo>
                    <a:pt x="1057" y="1385"/>
                  </a:lnTo>
                  <a:lnTo>
                    <a:pt x="1060" y="1432"/>
                  </a:lnTo>
                  <a:lnTo>
                    <a:pt x="1057" y="1477"/>
                  </a:lnTo>
                  <a:lnTo>
                    <a:pt x="1052" y="1517"/>
                  </a:lnTo>
                  <a:lnTo>
                    <a:pt x="1043" y="1558"/>
                  </a:lnTo>
                  <a:lnTo>
                    <a:pt x="1029" y="1598"/>
                  </a:lnTo>
                  <a:lnTo>
                    <a:pt x="1012" y="1642"/>
                  </a:lnTo>
                  <a:lnTo>
                    <a:pt x="990" y="1688"/>
                  </a:lnTo>
                  <a:lnTo>
                    <a:pt x="978" y="1720"/>
                  </a:lnTo>
                  <a:lnTo>
                    <a:pt x="968" y="1746"/>
                  </a:lnTo>
                  <a:lnTo>
                    <a:pt x="960" y="1770"/>
                  </a:lnTo>
                  <a:lnTo>
                    <a:pt x="952" y="1791"/>
                  </a:lnTo>
                  <a:lnTo>
                    <a:pt x="945" y="1811"/>
                  </a:lnTo>
                  <a:lnTo>
                    <a:pt x="937" y="1830"/>
                  </a:lnTo>
                  <a:lnTo>
                    <a:pt x="929" y="1851"/>
                  </a:lnTo>
                  <a:lnTo>
                    <a:pt x="921" y="1873"/>
                  </a:lnTo>
                  <a:lnTo>
                    <a:pt x="910" y="1900"/>
                  </a:lnTo>
                  <a:lnTo>
                    <a:pt x="897" y="1930"/>
                  </a:lnTo>
                  <a:lnTo>
                    <a:pt x="882" y="1965"/>
                  </a:lnTo>
                  <a:lnTo>
                    <a:pt x="882" y="1965"/>
                  </a:lnTo>
                  <a:lnTo>
                    <a:pt x="696" y="2460"/>
                  </a:lnTo>
                  <a:lnTo>
                    <a:pt x="673" y="2520"/>
                  </a:lnTo>
                  <a:lnTo>
                    <a:pt x="651" y="2573"/>
                  </a:lnTo>
                  <a:lnTo>
                    <a:pt x="632" y="2620"/>
                  </a:lnTo>
                  <a:lnTo>
                    <a:pt x="616" y="2663"/>
                  </a:lnTo>
                  <a:lnTo>
                    <a:pt x="602" y="2701"/>
                  </a:lnTo>
                  <a:lnTo>
                    <a:pt x="589" y="2735"/>
                  </a:lnTo>
                  <a:lnTo>
                    <a:pt x="579" y="2765"/>
                  </a:lnTo>
                  <a:lnTo>
                    <a:pt x="570" y="2793"/>
                  </a:lnTo>
                  <a:lnTo>
                    <a:pt x="563" y="2819"/>
                  </a:lnTo>
                  <a:lnTo>
                    <a:pt x="558" y="2844"/>
                  </a:lnTo>
                  <a:lnTo>
                    <a:pt x="554" y="2867"/>
                  </a:lnTo>
                  <a:lnTo>
                    <a:pt x="551" y="2891"/>
                  </a:lnTo>
                  <a:lnTo>
                    <a:pt x="550" y="2916"/>
                  </a:lnTo>
                  <a:lnTo>
                    <a:pt x="548" y="2941"/>
                  </a:lnTo>
                  <a:lnTo>
                    <a:pt x="551" y="2980"/>
                  </a:lnTo>
                  <a:lnTo>
                    <a:pt x="557" y="3013"/>
                  </a:lnTo>
                  <a:lnTo>
                    <a:pt x="565" y="3040"/>
                  </a:lnTo>
                  <a:lnTo>
                    <a:pt x="578" y="3061"/>
                  </a:lnTo>
                  <a:lnTo>
                    <a:pt x="594" y="3078"/>
                  </a:lnTo>
                  <a:lnTo>
                    <a:pt x="615" y="3089"/>
                  </a:lnTo>
                  <a:lnTo>
                    <a:pt x="638" y="3095"/>
                  </a:lnTo>
                  <a:lnTo>
                    <a:pt x="666" y="3098"/>
                  </a:lnTo>
                  <a:lnTo>
                    <a:pt x="714" y="3094"/>
                  </a:lnTo>
                  <a:lnTo>
                    <a:pt x="762" y="3083"/>
                  </a:lnTo>
                  <a:lnTo>
                    <a:pt x="808" y="3065"/>
                  </a:lnTo>
                  <a:lnTo>
                    <a:pt x="850" y="3042"/>
                  </a:lnTo>
                  <a:lnTo>
                    <a:pt x="890" y="3011"/>
                  </a:lnTo>
                  <a:lnTo>
                    <a:pt x="928" y="2976"/>
                  </a:lnTo>
                  <a:lnTo>
                    <a:pt x="963" y="2935"/>
                  </a:lnTo>
                  <a:lnTo>
                    <a:pt x="997" y="2892"/>
                  </a:lnTo>
                  <a:lnTo>
                    <a:pt x="1028" y="2844"/>
                  </a:lnTo>
                  <a:lnTo>
                    <a:pt x="1056" y="2793"/>
                  </a:lnTo>
                  <a:lnTo>
                    <a:pt x="1083" y="2739"/>
                  </a:lnTo>
                  <a:lnTo>
                    <a:pt x="1107" y="2683"/>
                  </a:lnTo>
                  <a:lnTo>
                    <a:pt x="1129" y="2624"/>
                  </a:lnTo>
                  <a:lnTo>
                    <a:pt x="1149" y="2565"/>
                  </a:lnTo>
                  <a:lnTo>
                    <a:pt x="1168" y="2506"/>
                  </a:lnTo>
                  <a:lnTo>
                    <a:pt x="1179" y="2480"/>
                  </a:lnTo>
                  <a:lnTo>
                    <a:pt x="1188" y="2460"/>
                  </a:lnTo>
                  <a:lnTo>
                    <a:pt x="1196" y="2444"/>
                  </a:lnTo>
                  <a:lnTo>
                    <a:pt x="1205" y="2434"/>
                  </a:lnTo>
                  <a:lnTo>
                    <a:pt x="1215" y="2427"/>
                  </a:lnTo>
                  <a:lnTo>
                    <a:pt x="1228" y="2423"/>
                  </a:lnTo>
                  <a:lnTo>
                    <a:pt x="1245" y="2423"/>
                  </a:lnTo>
                  <a:lnTo>
                    <a:pt x="1252" y="2423"/>
                  </a:lnTo>
                  <a:lnTo>
                    <a:pt x="1261" y="2423"/>
                  </a:lnTo>
                  <a:lnTo>
                    <a:pt x="1272" y="2425"/>
                  </a:lnTo>
                  <a:lnTo>
                    <a:pt x="1282" y="2429"/>
                  </a:lnTo>
                  <a:lnTo>
                    <a:pt x="1292" y="2434"/>
                  </a:lnTo>
                  <a:lnTo>
                    <a:pt x="1300" y="2442"/>
                  </a:lnTo>
                  <a:lnTo>
                    <a:pt x="1306" y="2454"/>
                  </a:lnTo>
                  <a:lnTo>
                    <a:pt x="1307" y="2468"/>
                  </a:lnTo>
                  <a:lnTo>
                    <a:pt x="1306" y="2477"/>
                  </a:lnTo>
                  <a:lnTo>
                    <a:pt x="1303" y="2492"/>
                  </a:lnTo>
                  <a:lnTo>
                    <a:pt x="1298" y="2512"/>
                  </a:lnTo>
                  <a:lnTo>
                    <a:pt x="1291" y="2539"/>
                  </a:lnTo>
                  <a:lnTo>
                    <a:pt x="1283" y="2567"/>
                  </a:lnTo>
                  <a:lnTo>
                    <a:pt x="1271" y="2602"/>
                  </a:lnTo>
                  <a:lnTo>
                    <a:pt x="1257" y="2640"/>
                  </a:lnTo>
                  <a:lnTo>
                    <a:pt x="1242" y="2679"/>
                  </a:lnTo>
                  <a:lnTo>
                    <a:pt x="1223" y="2721"/>
                  </a:lnTo>
                  <a:lnTo>
                    <a:pt x="1203" y="2764"/>
                  </a:lnTo>
                  <a:lnTo>
                    <a:pt x="1182" y="2808"/>
                  </a:lnTo>
                  <a:lnTo>
                    <a:pt x="1156" y="2853"/>
                  </a:lnTo>
                  <a:lnTo>
                    <a:pt x="1129" y="2896"/>
                  </a:lnTo>
                  <a:lnTo>
                    <a:pt x="1099" y="2941"/>
                  </a:lnTo>
                  <a:lnTo>
                    <a:pt x="1067" y="2983"/>
                  </a:lnTo>
                  <a:lnTo>
                    <a:pt x="1032" y="3023"/>
                  </a:lnTo>
                  <a:lnTo>
                    <a:pt x="995" y="3060"/>
                  </a:lnTo>
                  <a:lnTo>
                    <a:pt x="955" y="3095"/>
                  </a:lnTo>
                  <a:lnTo>
                    <a:pt x="912" y="3125"/>
                  </a:lnTo>
                  <a:lnTo>
                    <a:pt x="867" y="3152"/>
                  </a:lnTo>
                  <a:lnTo>
                    <a:pt x="818" y="3174"/>
                  </a:lnTo>
                  <a:lnTo>
                    <a:pt x="767" y="3190"/>
                  </a:lnTo>
                  <a:lnTo>
                    <a:pt x="714" y="3200"/>
                  </a:lnTo>
                  <a:lnTo>
                    <a:pt x="658" y="3203"/>
                  </a:lnTo>
                  <a:lnTo>
                    <a:pt x="601" y="3200"/>
                  </a:lnTo>
                  <a:lnTo>
                    <a:pt x="547" y="3190"/>
                  </a:lnTo>
                  <a:lnTo>
                    <a:pt x="497" y="3174"/>
                  </a:lnTo>
                  <a:lnTo>
                    <a:pt x="450" y="3152"/>
                  </a:lnTo>
                  <a:lnTo>
                    <a:pt x="408" y="3125"/>
                  </a:lnTo>
                  <a:lnTo>
                    <a:pt x="369" y="3093"/>
                  </a:lnTo>
                  <a:lnTo>
                    <a:pt x="336" y="3056"/>
                  </a:lnTo>
                  <a:lnTo>
                    <a:pt x="308" y="3014"/>
                  </a:lnTo>
                  <a:lnTo>
                    <a:pt x="285" y="2970"/>
                  </a:lnTo>
                  <a:lnTo>
                    <a:pt x="269" y="2920"/>
                  </a:lnTo>
                  <a:lnTo>
                    <a:pt x="258" y="2869"/>
                  </a:lnTo>
                  <a:lnTo>
                    <a:pt x="255" y="2814"/>
                  </a:lnTo>
                  <a:lnTo>
                    <a:pt x="258" y="2778"/>
                  </a:lnTo>
                  <a:lnTo>
                    <a:pt x="264" y="2740"/>
                  </a:lnTo>
                  <a:lnTo>
                    <a:pt x="273" y="2698"/>
                  </a:lnTo>
                  <a:lnTo>
                    <a:pt x="286" y="2655"/>
                  </a:lnTo>
                  <a:lnTo>
                    <a:pt x="300" y="2611"/>
                  </a:lnTo>
                  <a:lnTo>
                    <a:pt x="318" y="2565"/>
                  </a:lnTo>
                  <a:lnTo>
                    <a:pt x="335" y="2519"/>
                  </a:lnTo>
                  <a:lnTo>
                    <a:pt x="353" y="2475"/>
                  </a:lnTo>
                  <a:lnTo>
                    <a:pt x="372" y="2430"/>
                  </a:lnTo>
                  <a:lnTo>
                    <a:pt x="385" y="2396"/>
                  </a:lnTo>
                  <a:lnTo>
                    <a:pt x="400" y="2355"/>
                  </a:lnTo>
                  <a:lnTo>
                    <a:pt x="417" y="2311"/>
                  </a:lnTo>
                  <a:lnTo>
                    <a:pt x="435" y="2262"/>
                  </a:lnTo>
                  <a:lnTo>
                    <a:pt x="455" y="2211"/>
                  </a:lnTo>
                  <a:lnTo>
                    <a:pt x="477" y="2158"/>
                  </a:lnTo>
                  <a:lnTo>
                    <a:pt x="498" y="2103"/>
                  </a:lnTo>
                  <a:lnTo>
                    <a:pt x="520" y="2045"/>
                  </a:lnTo>
                  <a:lnTo>
                    <a:pt x="542" y="1989"/>
                  </a:lnTo>
                  <a:lnTo>
                    <a:pt x="563" y="1931"/>
                  </a:lnTo>
                  <a:lnTo>
                    <a:pt x="585" y="1876"/>
                  </a:lnTo>
                  <a:lnTo>
                    <a:pt x="606" y="1821"/>
                  </a:lnTo>
                  <a:lnTo>
                    <a:pt x="627" y="1770"/>
                  </a:lnTo>
                  <a:lnTo>
                    <a:pt x="646" y="1720"/>
                  </a:lnTo>
                  <a:lnTo>
                    <a:pt x="662" y="1676"/>
                  </a:lnTo>
                  <a:lnTo>
                    <a:pt x="678" y="1635"/>
                  </a:lnTo>
                  <a:lnTo>
                    <a:pt x="692" y="1598"/>
                  </a:lnTo>
                  <a:lnTo>
                    <a:pt x="702" y="1568"/>
                  </a:lnTo>
                  <a:lnTo>
                    <a:pt x="712" y="1545"/>
                  </a:lnTo>
                  <a:lnTo>
                    <a:pt x="720" y="1523"/>
                  </a:lnTo>
                  <a:lnTo>
                    <a:pt x="729" y="1495"/>
                  </a:lnTo>
                  <a:lnTo>
                    <a:pt x="739" y="1462"/>
                  </a:lnTo>
                  <a:lnTo>
                    <a:pt x="750" y="1424"/>
                  </a:lnTo>
                  <a:lnTo>
                    <a:pt x="758" y="1385"/>
                  </a:lnTo>
                  <a:lnTo>
                    <a:pt x="763" y="1342"/>
                  </a:lnTo>
                  <a:lnTo>
                    <a:pt x="766" y="1297"/>
                  </a:lnTo>
                  <a:lnTo>
                    <a:pt x="764" y="1263"/>
                  </a:lnTo>
                  <a:lnTo>
                    <a:pt x="759" y="1234"/>
                  </a:lnTo>
                  <a:lnTo>
                    <a:pt x="752" y="1211"/>
                  </a:lnTo>
                  <a:lnTo>
                    <a:pt x="743" y="1193"/>
                  </a:lnTo>
                  <a:lnTo>
                    <a:pt x="731" y="1177"/>
                  </a:lnTo>
                  <a:lnTo>
                    <a:pt x="719" y="1166"/>
                  </a:lnTo>
                  <a:lnTo>
                    <a:pt x="705" y="1158"/>
                  </a:lnTo>
                  <a:lnTo>
                    <a:pt x="692" y="1153"/>
                  </a:lnTo>
                  <a:lnTo>
                    <a:pt x="678" y="1149"/>
                  </a:lnTo>
                  <a:lnTo>
                    <a:pt x="665" y="1148"/>
                  </a:lnTo>
                  <a:lnTo>
                    <a:pt x="652" y="1148"/>
                  </a:lnTo>
                  <a:lnTo>
                    <a:pt x="642" y="1148"/>
                  </a:lnTo>
                  <a:lnTo>
                    <a:pt x="608" y="1149"/>
                  </a:lnTo>
                  <a:lnTo>
                    <a:pt x="573" y="1156"/>
                  </a:lnTo>
                  <a:lnTo>
                    <a:pt x="536" y="1166"/>
                  </a:lnTo>
                  <a:lnTo>
                    <a:pt x="501" y="1181"/>
                  </a:lnTo>
                  <a:lnTo>
                    <a:pt x="465" y="1202"/>
                  </a:lnTo>
                  <a:lnTo>
                    <a:pt x="430" y="1227"/>
                  </a:lnTo>
                  <a:lnTo>
                    <a:pt x="393" y="1258"/>
                  </a:lnTo>
                  <a:lnTo>
                    <a:pt x="358" y="1295"/>
                  </a:lnTo>
                  <a:lnTo>
                    <a:pt x="324" y="1337"/>
                  </a:lnTo>
                  <a:lnTo>
                    <a:pt x="291" y="1386"/>
                  </a:lnTo>
                  <a:lnTo>
                    <a:pt x="257" y="1443"/>
                  </a:lnTo>
                  <a:lnTo>
                    <a:pt x="226" y="1506"/>
                  </a:lnTo>
                  <a:lnTo>
                    <a:pt x="195" y="1576"/>
                  </a:lnTo>
                  <a:lnTo>
                    <a:pt x="166" y="1655"/>
                  </a:lnTo>
                  <a:lnTo>
                    <a:pt x="139" y="1740"/>
                  </a:lnTo>
                  <a:lnTo>
                    <a:pt x="130" y="1769"/>
                  </a:lnTo>
                  <a:lnTo>
                    <a:pt x="122" y="1790"/>
                  </a:lnTo>
                  <a:lnTo>
                    <a:pt x="114" y="1804"/>
                  </a:lnTo>
                  <a:lnTo>
                    <a:pt x="104" y="1813"/>
                  </a:lnTo>
                  <a:lnTo>
                    <a:pt x="93" y="1820"/>
                  </a:lnTo>
                  <a:lnTo>
                    <a:pt x="80" y="1822"/>
                  </a:lnTo>
                  <a:lnTo>
                    <a:pt x="62" y="1822"/>
                  </a:lnTo>
                  <a:lnTo>
                    <a:pt x="57" y="1822"/>
                  </a:lnTo>
                  <a:lnTo>
                    <a:pt x="49" y="1822"/>
                  </a:lnTo>
                  <a:lnTo>
                    <a:pt x="38" y="1820"/>
                  </a:lnTo>
                  <a:lnTo>
                    <a:pt x="27" y="1817"/>
                  </a:lnTo>
                  <a:lnTo>
                    <a:pt x="18" y="1812"/>
                  </a:lnTo>
                  <a:lnTo>
                    <a:pt x="8" y="1804"/>
                  </a:lnTo>
                  <a:lnTo>
                    <a:pt x="2" y="1792"/>
                  </a:lnTo>
                  <a:lnTo>
                    <a:pt x="0" y="1778"/>
                  </a:lnTo>
                  <a:lnTo>
                    <a:pt x="0" y="1769"/>
                  </a:lnTo>
                  <a:lnTo>
                    <a:pt x="4" y="1754"/>
                  </a:lnTo>
                  <a:lnTo>
                    <a:pt x="10" y="1733"/>
                  </a:lnTo>
                  <a:lnTo>
                    <a:pt x="16" y="1707"/>
                  </a:lnTo>
                  <a:lnTo>
                    <a:pt x="26" y="1677"/>
                  </a:lnTo>
                  <a:lnTo>
                    <a:pt x="37" y="1644"/>
                  </a:lnTo>
                  <a:lnTo>
                    <a:pt x="52" y="1606"/>
                  </a:lnTo>
                  <a:lnTo>
                    <a:pt x="68" y="1567"/>
                  </a:lnTo>
                  <a:lnTo>
                    <a:pt x="85" y="1525"/>
                  </a:lnTo>
                  <a:lnTo>
                    <a:pt x="106" y="1482"/>
                  </a:lnTo>
                  <a:lnTo>
                    <a:pt x="130" y="1437"/>
                  </a:lnTo>
                  <a:lnTo>
                    <a:pt x="154" y="1393"/>
                  </a:lnTo>
                  <a:lnTo>
                    <a:pt x="183" y="1348"/>
                  </a:lnTo>
                  <a:lnTo>
                    <a:pt x="212" y="1305"/>
                  </a:lnTo>
                  <a:lnTo>
                    <a:pt x="246" y="1263"/>
                  </a:lnTo>
                  <a:lnTo>
                    <a:pt x="281" y="1223"/>
                  </a:lnTo>
                  <a:lnTo>
                    <a:pt x="319" y="1186"/>
                  </a:lnTo>
                  <a:lnTo>
                    <a:pt x="359" y="1151"/>
                  </a:lnTo>
                  <a:lnTo>
                    <a:pt x="401" y="1121"/>
                  </a:lnTo>
                  <a:lnTo>
                    <a:pt x="447" y="1094"/>
                  </a:lnTo>
                  <a:lnTo>
                    <a:pt x="496" y="1072"/>
                  </a:lnTo>
                  <a:lnTo>
                    <a:pt x="547" y="1056"/>
                  </a:lnTo>
                  <a:lnTo>
                    <a:pt x="601" y="1046"/>
                  </a:lnTo>
                  <a:lnTo>
                    <a:pt x="658" y="1042"/>
                  </a:lnTo>
                  <a:close/>
                  <a:moveTo>
                    <a:pt x="1075" y="0"/>
                  </a:moveTo>
                  <a:lnTo>
                    <a:pt x="1111" y="2"/>
                  </a:lnTo>
                  <a:lnTo>
                    <a:pt x="1145" y="10"/>
                  </a:lnTo>
                  <a:lnTo>
                    <a:pt x="1175" y="23"/>
                  </a:lnTo>
                  <a:lnTo>
                    <a:pt x="1201" y="39"/>
                  </a:lnTo>
                  <a:lnTo>
                    <a:pt x="1222" y="60"/>
                  </a:lnTo>
                  <a:lnTo>
                    <a:pt x="1238" y="83"/>
                  </a:lnTo>
                  <a:lnTo>
                    <a:pt x="1250" y="111"/>
                  </a:lnTo>
                  <a:lnTo>
                    <a:pt x="1259" y="141"/>
                  </a:lnTo>
                  <a:lnTo>
                    <a:pt x="1261" y="172"/>
                  </a:lnTo>
                  <a:lnTo>
                    <a:pt x="1257" y="210"/>
                  </a:lnTo>
                  <a:lnTo>
                    <a:pt x="1248" y="246"/>
                  </a:lnTo>
                  <a:lnTo>
                    <a:pt x="1232" y="279"/>
                  </a:lnTo>
                  <a:lnTo>
                    <a:pt x="1211" y="310"/>
                  </a:lnTo>
                  <a:lnTo>
                    <a:pt x="1186" y="337"/>
                  </a:lnTo>
                  <a:lnTo>
                    <a:pt x="1159" y="361"/>
                  </a:lnTo>
                  <a:lnTo>
                    <a:pt x="1128" y="381"/>
                  </a:lnTo>
                  <a:lnTo>
                    <a:pt x="1097" y="398"/>
                  </a:lnTo>
                  <a:lnTo>
                    <a:pt x="1063" y="409"/>
                  </a:lnTo>
                  <a:lnTo>
                    <a:pt x="1030" y="417"/>
                  </a:lnTo>
                  <a:lnTo>
                    <a:pt x="998" y="420"/>
                  </a:lnTo>
                  <a:lnTo>
                    <a:pt x="960" y="417"/>
                  </a:lnTo>
                  <a:lnTo>
                    <a:pt x="928" y="409"/>
                  </a:lnTo>
                  <a:lnTo>
                    <a:pt x="898" y="396"/>
                  </a:lnTo>
                  <a:lnTo>
                    <a:pt x="872" y="379"/>
                  </a:lnTo>
                  <a:lnTo>
                    <a:pt x="851" y="360"/>
                  </a:lnTo>
                  <a:lnTo>
                    <a:pt x="835" y="335"/>
                  </a:lnTo>
                  <a:lnTo>
                    <a:pt x="822" y="309"/>
                  </a:lnTo>
                  <a:lnTo>
                    <a:pt x="814" y="279"/>
                  </a:lnTo>
                  <a:lnTo>
                    <a:pt x="812" y="247"/>
                  </a:lnTo>
                  <a:lnTo>
                    <a:pt x="817" y="205"/>
                  </a:lnTo>
                  <a:lnTo>
                    <a:pt x="831" y="165"/>
                  </a:lnTo>
                  <a:lnTo>
                    <a:pt x="851" y="127"/>
                  </a:lnTo>
                  <a:lnTo>
                    <a:pt x="878" y="91"/>
                  </a:lnTo>
                  <a:lnTo>
                    <a:pt x="912" y="61"/>
                  </a:lnTo>
                  <a:lnTo>
                    <a:pt x="948" y="35"/>
                  </a:lnTo>
                  <a:lnTo>
                    <a:pt x="989" y="17"/>
                  </a:lnTo>
                  <a:lnTo>
                    <a:pt x="1032" y="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276" y="4212"/>
              <a:ext cx="536" cy="771"/>
            </a:xfrm>
            <a:custGeom>
              <a:avLst/>
              <a:gdLst/>
              <a:ahLst/>
              <a:cxnLst>
                <a:cxn ang="0">
                  <a:pos x="1087" y="41"/>
                </a:cxn>
                <a:cxn ang="0">
                  <a:pos x="1365" y="189"/>
                </a:cxn>
                <a:cxn ang="0">
                  <a:pos x="1496" y="414"/>
                </a:cxn>
                <a:cxn ang="0">
                  <a:pos x="1470" y="641"/>
                </a:cxn>
                <a:cxn ang="0">
                  <a:pos x="1335" y="855"/>
                </a:cxn>
                <a:cxn ang="0">
                  <a:pos x="1069" y="1031"/>
                </a:cxn>
                <a:cxn ang="0">
                  <a:pos x="1272" y="1155"/>
                </a:cxn>
                <a:cxn ang="0">
                  <a:pos x="1505" y="1355"/>
                </a:cxn>
                <a:cxn ang="0">
                  <a:pos x="1607" y="1606"/>
                </a:cxn>
                <a:cxn ang="0">
                  <a:pos x="1555" y="1890"/>
                </a:cxn>
                <a:cxn ang="0">
                  <a:pos x="1353" y="2132"/>
                </a:cxn>
                <a:cxn ang="0">
                  <a:pos x="1029" y="2284"/>
                </a:cxn>
                <a:cxn ang="0">
                  <a:pos x="643" y="2304"/>
                </a:cxn>
                <a:cxn ang="0">
                  <a:pos x="316" y="2215"/>
                </a:cxn>
                <a:cxn ang="0">
                  <a:pos x="86" y="2038"/>
                </a:cxn>
                <a:cxn ang="0">
                  <a:pos x="0" y="1786"/>
                </a:cxn>
                <a:cxn ang="0">
                  <a:pos x="63" y="1638"/>
                </a:cxn>
                <a:cxn ang="0">
                  <a:pos x="201" y="1591"/>
                </a:cxn>
                <a:cxn ang="0">
                  <a:pos x="346" y="1657"/>
                </a:cxn>
                <a:cxn ang="0">
                  <a:pos x="386" y="1797"/>
                </a:cxn>
                <a:cxn ang="0">
                  <a:pos x="347" y="1895"/>
                </a:cxn>
                <a:cxn ang="0">
                  <a:pos x="224" y="1962"/>
                </a:cxn>
                <a:cxn ang="0">
                  <a:pos x="344" y="2102"/>
                </a:cxn>
                <a:cxn ang="0">
                  <a:pos x="582" y="2186"/>
                </a:cxn>
                <a:cxn ang="0">
                  <a:pos x="782" y="2207"/>
                </a:cxn>
                <a:cxn ang="0">
                  <a:pos x="953" y="2173"/>
                </a:cxn>
                <a:cxn ang="0">
                  <a:pos x="1110" y="2060"/>
                </a:cxn>
                <a:cxn ang="0">
                  <a:pos x="1211" y="1845"/>
                </a:cxn>
                <a:cxn ang="0">
                  <a:pos x="1220" y="1524"/>
                </a:cxn>
                <a:cxn ang="0">
                  <a:pos x="1115" y="1272"/>
                </a:cxn>
                <a:cxn ang="0">
                  <a:pos x="918" y="1139"/>
                </a:cxn>
                <a:cxn ang="0">
                  <a:pos x="556" y="1118"/>
                </a:cxn>
                <a:cxn ang="0">
                  <a:pos x="490" y="1086"/>
                </a:cxn>
                <a:cxn ang="0">
                  <a:pos x="506" y="1032"/>
                </a:cxn>
                <a:cxn ang="0">
                  <a:pos x="537" y="1023"/>
                </a:cxn>
                <a:cxn ang="0">
                  <a:pos x="635" y="1014"/>
                </a:cxn>
                <a:cxn ang="0">
                  <a:pos x="868" y="980"/>
                </a:cxn>
                <a:cxn ang="0">
                  <a:pos x="1054" y="829"/>
                </a:cxn>
                <a:cxn ang="0">
                  <a:pos x="1152" y="575"/>
                </a:cxn>
                <a:cxn ang="0">
                  <a:pos x="1139" y="324"/>
                </a:cxn>
                <a:cxn ang="0">
                  <a:pos x="1031" y="172"/>
                </a:cxn>
                <a:cxn ang="0">
                  <a:pos x="876" y="106"/>
                </a:cxn>
                <a:cxn ang="0">
                  <a:pos x="711" y="101"/>
                </a:cxn>
                <a:cxn ang="0">
                  <a:pos x="493" y="151"/>
                </a:cxn>
                <a:cxn ang="0">
                  <a:pos x="294" y="286"/>
                </a:cxn>
                <a:cxn ang="0">
                  <a:pos x="444" y="363"/>
                </a:cxn>
                <a:cxn ang="0">
                  <a:pos x="462" y="519"/>
                </a:cxn>
                <a:cxn ang="0">
                  <a:pos x="360" y="621"/>
                </a:cxn>
                <a:cxn ang="0">
                  <a:pos x="198" y="612"/>
                </a:cxn>
                <a:cxn ang="0">
                  <a:pos x="112" y="494"/>
                </a:cxn>
                <a:cxn ang="0">
                  <a:pos x="169" y="262"/>
                </a:cxn>
                <a:cxn ang="0">
                  <a:pos x="387" y="84"/>
                </a:cxn>
                <a:cxn ang="0">
                  <a:pos x="721" y="3"/>
                </a:cxn>
              </a:cxnLst>
              <a:rect l="0" t="0" r="r" b="b"/>
              <a:pathLst>
                <a:path w="1609" h="2311">
                  <a:moveTo>
                    <a:pt x="798" y="0"/>
                  </a:moveTo>
                  <a:lnTo>
                    <a:pt x="874" y="3"/>
                  </a:lnTo>
                  <a:lnTo>
                    <a:pt x="948" y="11"/>
                  </a:lnTo>
                  <a:lnTo>
                    <a:pt x="1019" y="24"/>
                  </a:lnTo>
                  <a:lnTo>
                    <a:pt x="1087" y="41"/>
                  </a:lnTo>
                  <a:lnTo>
                    <a:pt x="1152" y="63"/>
                  </a:lnTo>
                  <a:lnTo>
                    <a:pt x="1212" y="89"/>
                  </a:lnTo>
                  <a:lnTo>
                    <a:pt x="1268" y="118"/>
                  </a:lnTo>
                  <a:lnTo>
                    <a:pt x="1319" y="152"/>
                  </a:lnTo>
                  <a:lnTo>
                    <a:pt x="1365" y="189"/>
                  </a:lnTo>
                  <a:lnTo>
                    <a:pt x="1404" y="228"/>
                  </a:lnTo>
                  <a:lnTo>
                    <a:pt x="1438" y="271"/>
                  </a:lnTo>
                  <a:lnTo>
                    <a:pt x="1465" y="317"/>
                  </a:lnTo>
                  <a:lnTo>
                    <a:pt x="1484" y="364"/>
                  </a:lnTo>
                  <a:lnTo>
                    <a:pt x="1496" y="414"/>
                  </a:lnTo>
                  <a:lnTo>
                    <a:pt x="1501" y="466"/>
                  </a:lnTo>
                  <a:lnTo>
                    <a:pt x="1499" y="508"/>
                  </a:lnTo>
                  <a:lnTo>
                    <a:pt x="1493" y="551"/>
                  </a:lnTo>
                  <a:lnTo>
                    <a:pt x="1484" y="596"/>
                  </a:lnTo>
                  <a:lnTo>
                    <a:pt x="1470" y="641"/>
                  </a:lnTo>
                  <a:lnTo>
                    <a:pt x="1453" y="685"/>
                  </a:lnTo>
                  <a:lnTo>
                    <a:pt x="1431" y="728"/>
                  </a:lnTo>
                  <a:lnTo>
                    <a:pt x="1404" y="771"/>
                  </a:lnTo>
                  <a:lnTo>
                    <a:pt x="1372" y="815"/>
                  </a:lnTo>
                  <a:lnTo>
                    <a:pt x="1335" y="855"/>
                  </a:lnTo>
                  <a:lnTo>
                    <a:pt x="1293" y="895"/>
                  </a:lnTo>
                  <a:lnTo>
                    <a:pt x="1246" y="933"/>
                  </a:lnTo>
                  <a:lnTo>
                    <a:pt x="1193" y="968"/>
                  </a:lnTo>
                  <a:lnTo>
                    <a:pt x="1134" y="1001"/>
                  </a:lnTo>
                  <a:lnTo>
                    <a:pt x="1069" y="1031"/>
                  </a:lnTo>
                  <a:lnTo>
                    <a:pt x="998" y="1058"/>
                  </a:lnTo>
                  <a:lnTo>
                    <a:pt x="1073" y="1075"/>
                  </a:lnTo>
                  <a:lnTo>
                    <a:pt x="1144" y="1098"/>
                  </a:lnTo>
                  <a:lnTo>
                    <a:pt x="1210" y="1125"/>
                  </a:lnTo>
                  <a:lnTo>
                    <a:pt x="1272" y="1155"/>
                  </a:lnTo>
                  <a:lnTo>
                    <a:pt x="1329" y="1189"/>
                  </a:lnTo>
                  <a:lnTo>
                    <a:pt x="1380" y="1227"/>
                  </a:lnTo>
                  <a:lnTo>
                    <a:pt x="1427" y="1266"/>
                  </a:lnTo>
                  <a:lnTo>
                    <a:pt x="1469" y="1310"/>
                  </a:lnTo>
                  <a:lnTo>
                    <a:pt x="1505" y="1355"/>
                  </a:lnTo>
                  <a:lnTo>
                    <a:pt x="1536" y="1403"/>
                  </a:lnTo>
                  <a:lnTo>
                    <a:pt x="1562" y="1452"/>
                  </a:lnTo>
                  <a:lnTo>
                    <a:pt x="1582" y="1502"/>
                  </a:lnTo>
                  <a:lnTo>
                    <a:pt x="1597" y="1555"/>
                  </a:lnTo>
                  <a:lnTo>
                    <a:pt x="1607" y="1606"/>
                  </a:lnTo>
                  <a:lnTo>
                    <a:pt x="1609" y="1658"/>
                  </a:lnTo>
                  <a:lnTo>
                    <a:pt x="1605" y="1718"/>
                  </a:lnTo>
                  <a:lnTo>
                    <a:pt x="1596" y="1776"/>
                  </a:lnTo>
                  <a:lnTo>
                    <a:pt x="1578" y="1833"/>
                  </a:lnTo>
                  <a:lnTo>
                    <a:pt x="1555" y="1890"/>
                  </a:lnTo>
                  <a:lnTo>
                    <a:pt x="1526" y="1943"/>
                  </a:lnTo>
                  <a:lnTo>
                    <a:pt x="1491" y="1995"/>
                  </a:lnTo>
                  <a:lnTo>
                    <a:pt x="1450" y="2044"/>
                  </a:lnTo>
                  <a:lnTo>
                    <a:pt x="1404" y="2090"/>
                  </a:lnTo>
                  <a:lnTo>
                    <a:pt x="1353" y="2132"/>
                  </a:lnTo>
                  <a:lnTo>
                    <a:pt x="1297" y="2171"/>
                  </a:lnTo>
                  <a:lnTo>
                    <a:pt x="1237" y="2207"/>
                  </a:lnTo>
                  <a:lnTo>
                    <a:pt x="1172" y="2237"/>
                  </a:lnTo>
                  <a:lnTo>
                    <a:pt x="1102" y="2263"/>
                  </a:lnTo>
                  <a:lnTo>
                    <a:pt x="1029" y="2284"/>
                  </a:lnTo>
                  <a:lnTo>
                    <a:pt x="952" y="2298"/>
                  </a:lnTo>
                  <a:lnTo>
                    <a:pt x="872" y="2309"/>
                  </a:lnTo>
                  <a:lnTo>
                    <a:pt x="790" y="2311"/>
                  </a:lnTo>
                  <a:lnTo>
                    <a:pt x="716" y="2309"/>
                  </a:lnTo>
                  <a:lnTo>
                    <a:pt x="643" y="2304"/>
                  </a:lnTo>
                  <a:lnTo>
                    <a:pt x="571" y="2293"/>
                  </a:lnTo>
                  <a:lnTo>
                    <a:pt x="504" y="2279"/>
                  </a:lnTo>
                  <a:lnTo>
                    <a:pt x="437" y="2260"/>
                  </a:lnTo>
                  <a:lnTo>
                    <a:pt x="375" y="2239"/>
                  </a:lnTo>
                  <a:lnTo>
                    <a:pt x="316" y="2215"/>
                  </a:lnTo>
                  <a:lnTo>
                    <a:pt x="262" y="2186"/>
                  </a:lnTo>
                  <a:lnTo>
                    <a:pt x="211" y="2153"/>
                  </a:lnTo>
                  <a:lnTo>
                    <a:pt x="165" y="2118"/>
                  </a:lnTo>
                  <a:lnTo>
                    <a:pt x="123" y="2080"/>
                  </a:lnTo>
                  <a:lnTo>
                    <a:pt x="86" y="2038"/>
                  </a:lnTo>
                  <a:lnTo>
                    <a:pt x="57" y="1993"/>
                  </a:lnTo>
                  <a:lnTo>
                    <a:pt x="32" y="1945"/>
                  </a:lnTo>
                  <a:lnTo>
                    <a:pt x="15" y="1895"/>
                  </a:lnTo>
                  <a:lnTo>
                    <a:pt x="4" y="1841"/>
                  </a:lnTo>
                  <a:lnTo>
                    <a:pt x="0" y="1786"/>
                  </a:lnTo>
                  <a:lnTo>
                    <a:pt x="3" y="1748"/>
                  </a:lnTo>
                  <a:lnTo>
                    <a:pt x="12" y="1714"/>
                  </a:lnTo>
                  <a:lnTo>
                    <a:pt x="24" y="1684"/>
                  </a:lnTo>
                  <a:lnTo>
                    <a:pt x="42" y="1659"/>
                  </a:lnTo>
                  <a:lnTo>
                    <a:pt x="63" y="1638"/>
                  </a:lnTo>
                  <a:lnTo>
                    <a:pt x="86" y="1621"/>
                  </a:lnTo>
                  <a:lnTo>
                    <a:pt x="113" y="1608"/>
                  </a:lnTo>
                  <a:lnTo>
                    <a:pt x="142" y="1599"/>
                  </a:lnTo>
                  <a:lnTo>
                    <a:pt x="171" y="1593"/>
                  </a:lnTo>
                  <a:lnTo>
                    <a:pt x="201" y="1591"/>
                  </a:lnTo>
                  <a:lnTo>
                    <a:pt x="236" y="1594"/>
                  </a:lnTo>
                  <a:lnTo>
                    <a:pt x="269" y="1603"/>
                  </a:lnTo>
                  <a:lnTo>
                    <a:pt x="297" y="1616"/>
                  </a:lnTo>
                  <a:lnTo>
                    <a:pt x="323" y="1634"/>
                  </a:lnTo>
                  <a:lnTo>
                    <a:pt x="346" y="1657"/>
                  </a:lnTo>
                  <a:lnTo>
                    <a:pt x="363" y="1683"/>
                  </a:lnTo>
                  <a:lnTo>
                    <a:pt x="375" y="1713"/>
                  </a:lnTo>
                  <a:lnTo>
                    <a:pt x="383" y="1744"/>
                  </a:lnTo>
                  <a:lnTo>
                    <a:pt x="387" y="1778"/>
                  </a:lnTo>
                  <a:lnTo>
                    <a:pt x="386" y="1797"/>
                  </a:lnTo>
                  <a:lnTo>
                    <a:pt x="383" y="1815"/>
                  </a:lnTo>
                  <a:lnTo>
                    <a:pt x="378" y="1835"/>
                  </a:lnTo>
                  <a:lnTo>
                    <a:pt x="371" y="1856"/>
                  </a:lnTo>
                  <a:lnTo>
                    <a:pt x="360" y="1875"/>
                  </a:lnTo>
                  <a:lnTo>
                    <a:pt x="347" y="1895"/>
                  </a:lnTo>
                  <a:lnTo>
                    <a:pt x="331" y="1913"/>
                  </a:lnTo>
                  <a:lnTo>
                    <a:pt x="310" y="1929"/>
                  </a:lnTo>
                  <a:lnTo>
                    <a:pt x="286" y="1943"/>
                  </a:lnTo>
                  <a:lnTo>
                    <a:pt x="256" y="1954"/>
                  </a:lnTo>
                  <a:lnTo>
                    <a:pt x="224" y="1962"/>
                  </a:lnTo>
                  <a:lnTo>
                    <a:pt x="186" y="1966"/>
                  </a:lnTo>
                  <a:lnTo>
                    <a:pt x="220" y="2008"/>
                  </a:lnTo>
                  <a:lnTo>
                    <a:pt x="258" y="2043"/>
                  </a:lnTo>
                  <a:lnTo>
                    <a:pt x="300" y="2074"/>
                  </a:lnTo>
                  <a:lnTo>
                    <a:pt x="344" y="2102"/>
                  </a:lnTo>
                  <a:lnTo>
                    <a:pt x="390" y="2125"/>
                  </a:lnTo>
                  <a:lnTo>
                    <a:pt x="439" y="2145"/>
                  </a:lnTo>
                  <a:lnTo>
                    <a:pt x="486" y="2162"/>
                  </a:lnTo>
                  <a:lnTo>
                    <a:pt x="535" y="2175"/>
                  </a:lnTo>
                  <a:lnTo>
                    <a:pt x="582" y="2186"/>
                  </a:lnTo>
                  <a:lnTo>
                    <a:pt x="628" y="2194"/>
                  </a:lnTo>
                  <a:lnTo>
                    <a:pt x="672" y="2200"/>
                  </a:lnTo>
                  <a:lnTo>
                    <a:pt x="713" y="2204"/>
                  </a:lnTo>
                  <a:lnTo>
                    <a:pt x="749" y="2205"/>
                  </a:lnTo>
                  <a:lnTo>
                    <a:pt x="782" y="2207"/>
                  </a:lnTo>
                  <a:lnTo>
                    <a:pt x="815" y="2205"/>
                  </a:lnTo>
                  <a:lnTo>
                    <a:pt x="849" y="2201"/>
                  </a:lnTo>
                  <a:lnTo>
                    <a:pt x="884" y="2195"/>
                  </a:lnTo>
                  <a:lnTo>
                    <a:pt x="919" y="2186"/>
                  </a:lnTo>
                  <a:lnTo>
                    <a:pt x="953" y="2173"/>
                  </a:lnTo>
                  <a:lnTo>
                    <a:pt x="987" y="2158"/>
                  </a:lnTo>
                  <a:lnTo>
                    <a:pt x="1021" y="2139"/>
                  </a:lnTo>
                  <a:lnTo>
                    <a:pt x="1052" y="2116"/>
                  </a:lnTo>
                  <a:lnTo>
                    <a:pt x="1081" y="2090"/>
                  </a:lnTo>
                  <a:lnTo>
                    <a:pt x="1110" y="2060"/>
                  </a:lnTo>
                  <a:lnTo>
                    <a:pt x="1135" y="2026"/>
                  </a:lnTo>
                  <a:lnTo>
                    <a:pt x="1158" y="1987"/>
                  </a:lnTo>
                  <a:lnTo>
                    <a:pt x="1180" y="1945"/>
                  </a:lnTo>
                  <a:lnTo>
                    <a:pt x="1198" y="1896"/>
                  </a:lnTo>
                  <a:lnTo>
                    <a:pt x="1211" y="1845"/>
                  </a:lnTo>
                  <a:lnTo>
                    <a:pt x="1222" y="1788"/>
                  </a:lnTo>
                  <a:lnTo>
                    <a:pt x="1229" y="1726"/>
                  </a:lnTo>
                  <a:lnTo>
                    <a:pt x="1230" y="1658"/>
                  </a:lnTo>
                  <a:lnTo>
                    <a:pt x="1227" y="1589"/>
                  </a:lnTo>
                  <a:lnTo>
                    <a:pt x="1220" y="1524"/>
                  </a:lnTo>
                  <a:lnTo>
                    <a:pt x="1208" y="1464"/>
                  </a:lnTo>
                  <a:lnTo>
                    <a:pt x="1191" y="1409"/>
                  </a:lnTo>
                  <a:lnTo>
                    <a:pt x="1171" y="1358"/>
                  </a:lnTo>
                  <a:lnTo>
                    <a:pt x="1145" y="1312"/>
                  </a:lnTo>
                  <a:lnTo>
                    <a:pt x="1115" y="1272"/>
                  </a:lnTo>
                  <a:lnTo>
                    <a:pt x="1083" y="1236"/>
                  </a:lnTo>
                  <a:lnTo>
                    <a:pt x="1046" y="1205"/>
                  </a:lnTo>
                  <a:lnTo>
                    <a:pt x="1007" y="1179"/>
                  </a:lnTo>
                  <a:lnTo>
                    <a:pt x="964" y="1156"/>
                  </a:lnTo>
                  <a:lnTo>
                    <a:pt x="918" y="1139"/>
                  </a:lnTo>
                  <a:lnTo>
                    <a:pt x="869" y="1128"/>
                  </a:lnTo>
                  <a:lnTo>
                    <a:pt x="819" y="1121"/>
                  </a:lnTo>
                  <a:lnTo>
                    <a:pt x="765" y="1118"/>
                  </a:lnTo>
                  <a:lnTo>
                    <a:pt x="581" y="1118"/>
                  </a:lnTo>
                  <a:lnTo>
                    <a:pt x="556" y="1118"/>
                  </a:lnTo>
                  <a:lnTo>
                    <a:pt x="535" y="1117"/>
                  </a:lnTo>
                  <a:lnTo>
                    <a:pt x="518" y="1115"/>
                  </a:lnTo>
                  <a:lnTo>
                    <a:pt x="505" y="1108"/>
                  </a:lnTo>
                  <a:lnTo>
                    <a:pt x="495" y="1099"/>
                  </a:lnTo>
                  <a:lnTo>
                    <a:pt x="490" y="1086"/>
                  </a:lnTo>
                  <a:lnTo>
                    <a:pt x="487" y="1066"/>
                  </a:lnTo>
                  <a:lnTo>
                    <a:pt x="490" y="1052"/>
                  </a:lnTo>
                  <a:lnTo>
                    <a:pt x="494" y="1043"/>
                  </a:lnTo>
                  <a:lnTo>
                    <a:pt x="500" y="1036"/>
                  </a:lnTo>
                  <a:lnTo>
                    <a:pt x="506" y="1032"/>
                  </a:lnTo>
                  <a:lnTo>
                    <a:pt x="513" y="1029"/>
                  </a:lnTo>
                  <a:lnTo>
                    <a:pt x="517" y="1028"/>
                  </a:lnTo>
                  <a:lnTo>
                    <a:pt x="518" y="1028"/>
                  </a:lnTo>
                  <a:lnTo>
                    <a:pt x="528" y="1025"/>
                  </a:lnTo>
                  <a:lnTo>
                    <a:pt x="537" y="1023"/>
                  </a:lnTo>
                  <a:lnTo>
                    <a:pt x="547" y="1022"/>
                  </a:lnTo>
                  <a:lnTo>
                    <a:pt x="560" y="1020"/>
                  </a:lnTo>
                  <a:lnTo>
                    <a:pt x="578" y="1019"/>
                  </a:lnTo>
                  <a:lnTo>
                    <a:pt x="602" y="1016"/>
                  </a:lnTo>
                  <a:lnTo>
                    <a:pt x="635" y="1014"/>
                  </a:lnTo>
                  <a:lnTo>
                    <a:pt x="689" y="1011"/>
                  </a:lnTo>
                  <a:lnTo>
                    <a:pt x="738" y="1007"/>
                  </a:lnTo>
                  <a:lnTo>
                    <a:pt x="784" y="1002"/>
                  </a:lnTo>
                  <a:lnTo>
                    <a:pt x="828" y="993"/>
                  </a:lnTo>
                  <a:lnTo>
                    <a:pt x="868" y="980"/>
                  </a:lnTo>
                  <a:lnTo>
                    <a:pt x="907" y="963"/>
                  </a:lnTo>
                  <a:lnTo>
                    <a:pt x="945" y="939"/>
                  </a:lnTo>
                  <a:lnTo>
                    <a:pt x="983" y="909"/>
                  </a:lnTo>
                  <a:lnTo>
                    <a:pt x="1022" y="871"/>
                  </a:lnTo>
                  <a:lnTo>
                    <a:pt x="1054" y="829"/>
                  </a:lnTo>
                  <a:lnTo>
                    <a:pt x="1083" y="783"/>
                  </a:lnTo>
                  <a:lnTo>
                    <a:pt x="1106" y="733"/>
                  </a:lnTo>
                  <a:lnTo>
                    <a:pt x="1126" y="682"/>
                  </a:lnTo>
                  <a:lnTo>
                    <a:pt x="1141" y="629"/>
                  </a:lnTo>
                  <a:lnTo>
                    <a:pt x="1152" y="575"/>
                  </a:lnTo>
                  <a:lnTo>
                    <a:pt x="1158" y="520"/>
                  </a:lnTo>
                  <a:lnTo>
                    <a:pt x="1161" y="466"/>
                  </a:lnTo>
                  <a:lnTo>
                    <a:pt x="1158" y="414"/>
                  </a:lnTo>
                  <a:lnTo>
                    <a:pt x="1152" y="366"/>
                  </a:lnTo>
                  <a:lnTo>
                    <a:pt x="1139" y="324"/>
                  </a:lnTo>
                  <a:lnTo>
                    <a:pt x="1125" y="284"/>
                  </a:lnTo>
                  <a:lnTo>
                    <a:pt x="1106" y="250"/>
                  </a:lnTo>
                  <a:lnTo>
                    <a:pt x="1083" y="221"/>
                  </a:lnTo>
                  <a:lnTo>
                    <a:pt x="1058" y="195"/>
                  </a:lnTo>
                  <a:lnTo>
                    <a:pt x="1031" y="172"/>
                  </a:lnTo>
                  <a:lnTo>
                    <a:pt x="1003" y="153"/>
                  </a:lnTo>
                  <a:lnTo>
                    <a:pt x="972" y="138"/>
                  </a:lnTo>
                  <a:lnTo>
                    <a:pt x="941" y="125"/>
                  </a:lnTo>
                  <a:lnTo>
                    <a:pt x="909" y="114"/>
                  </a:lnTo>
                  <a:lnTo>
                    <a:pt x="876" y="106"/>
                  </a:lnTo>
                  <a:lnTo>
                    <a:pt x="844" y="102"/>
                  </a:lnTo>
                  <a:lnTo>
                    <a:pt x="813" y="98"/>
                  </a:lnTo>
                  <a:lnTo>
                    <a:pt x="782" y="98"/>
                  </a:lnTo>
                  <a:lnTo>
                    <a:pt x="748" y="98"/>
                  </a:lnTo>
                  <a:lnTo>
                    <a:pt x="711" y="101"/>
                  </a:lnTo>
                  <a:lnTo>
                    <a:pt x="671" y="106"/>
                  </a:lnTo>
                  <a:lnTo>
                    <a:pt x="628" y="113"/>
                  </a:lnTo>
                  <a:lnTo>
                    <a:pt x="583" y="123"/>
                  </a:lnTo>
                  <a:lnTo>
                    <a:pt x="537" y="135"/>
                  </a:lnTo>
                  <a:lnTo>
                    <a:pt x="493" y="151"/>
                  </a:lnTo>
                  <a:lnTo>
                    <a:pt x="448" y="170"/>
                  </a:lnTo>
                  <a:lnTo>
                    <a:pt x="405" y="193"/>
                  </a:lnTo>
                  <a:lnTo>
                    <a:pt x="364" y="220"/>
                  </a:lnTo>
                  <a:lnTo>
                    <a:pt x="328" y="250"/>
                  </a:lnTo>
                  <a:lnTo>
                    <a:pt x="294" y="286"/>
                  </a:lnTo>
                  <a:lnTo>
                    <a:pt x="333" y="291"/>
                  </a:lnTo>
                  <a:lnTo>
                    <a:pt x="367" y="303"/>
                  </a:lnTo>
                  <a:lnTo>
                    <a:pt x="398" y="318"/>
                  </a:lnTo>
                  <a:lnTo>
                    <a:pt x="424" y="338"/>
                  </a:lnTo>
                  <a:lnTo>
                    <a:pt x="444" y="363"/>
                  </a:lnTo>
                  <a:lnTo>
                    <a:pt x="459" y="390"/>
                  </a:lnTo>
                  <a:lnTo>
                    <a:pt x="468" y="423"/>
                  </a:lnTo>
                  <a:lnTo>
                    <a:pt x="473" y="458"/>
                  </a:lnTo>
                  <a:lnTo>
                    <a:pt x="470" y="490"/>
                  </a:lnTo>
                  <a:lnTo>
                    <a:pt x="462" y="519"/>
                  </a:lnTo>
                  <a:lnTo>
                    <a:pt x="450" y="546"/>
                  </a:lnTo>
                  <a:lnTo>
                    <a:pt x="433" y="570"/>
                  </a:lnTo>
                  <a:lnTo>
                    <a:pt x="413" y="591"/>
                  </a:lnTo>
                  <a:lnTo>
                    <a:pt x="389" y="608"/>
                  </a:lnTo>
                  <a:lnTo>
                    <a:pt x="360" y="621"/>
                  </a:lnTo>
                  <a:lnTo>
                    <a:pt x="329" y="629"/>
                  </a:lnTo>
                  <a:lnTo>
                    <a:pt x="294" y="631"/>
                  </a:lnTo>
                  <a:lnTo>
                    <a:pt x="259" y="629"/>
                  </a:lnTo>
                  <a:lnTo>
                    <a:pt x="227" y="622"/>
                  </a:lnTo>
                  <a:lnTo>
                    <a:pt x="198" y="612"/>
                  </a:lnTo>
                  <a:lnTo>
                    <a:pt x="173" y="596"/>
                  </a:lnTo>
                  <a:lnTo>
                    <a:pt x="150" y="576"/>
                  </a:lnTo>
                  <a:lnTo>
                    <a:pt x="132" y="553"/>
                  </a:lnTo>
                  <a:lnTo>
                    <a:pt x="120" y="525"/>
                  </a:lnTo>
                  <a:lnTo>
                    <a:pt x="112" y="494"/>
                  </a:lnTo>
                  <a:lnTo>
                    <a:pt x="108" y="458"/>
                  </a:lnTo>
                  <a:lnTo>
                    <a:pt x="112" y="405"/>
                  </a:lnTo>
                  <a:lnTo>
                    <a:pt x="124" y="355"/>
                  </a:lnTo>
                  <a:lnTo>
                    <a:pt x="143" y="307"/>
                  </a:lnTo>
                  <a:lnTo>
                    <a:pt x="169" y="262"/>
                  </a:lnTo>
                  <a:lnTo>
                    <a:pt x="201" y="219"/>
                  </a:lnTo>
                  <a:lnTo>
                    <a:pt x="239" y="181"/>
                  </a:lnTo>
                  <a:lnTo>
                    <a:pt x="283" y="144"/>
                  </a:lnTo>
                  <a:lnTo>
                    <a:pt x="333" y="113"/>
                  </a:lnTo>
                  <a:lnTo>
                    <a:pt x="387" y="84"/>
                  </a:lnTo>
                  <a:lnTo>
                    <a:pt x="447" y="59"/>
                  </a:lnTo>
                  <a:lnTo>
                    <a:pt x="510" y="38"/>
                  </a:lnTo>
                  <a:lnTo>
                    <a:pt x="576" y="22"/>
                  </a:lnTo>
                  <a:lnTo>
                    <a:pt x="648" y="11"/>
                  </a:lnTo>
                  <a:lnTo>
                    <a:pt x="721" y="3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9" name="Freeform 65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3733800" y="1371600"/>
            <a:ext cx="528886" cy="457200"/>
          </a:xfrm>
          <a:custGeom>
            <a:avLst/>
            <a:gdLst/>
            <a:ahLst/>
            <a:cxnLst>
              <a:cxn ang="0">
                <a:pos x="2650" y="949"/>
              </a:cxn>
              <a:cxn ang="0">
                <a:pos x="2452" y="1068"/>
              </a:cxn>
              <a:cxn ang="0">
                <a:pos x="2295" y="1177"/>
              </a:cxn>
              <a:cxn ang="0">
                <a:pos x="2286" y="1833"/>
              </a:cxn>
              <a:cxn ang="0">
                <a:pos x="2308" y="2378"/>
              </a:cxn>
              <a:cxn ang="0">
                <a:pos x="2408" y="2614"/>
              </a:cxn>
              <a:cxn ang="0">
                <a:pos x="2621" y="2810"/>
              </a:cxn>
              <a:cxn ang="0">
                <a:pos x="2902" y="2967"/>
              </a:cxn>
              <a:cxn ang="0">
                <a:pos x="3146" y="2988"/>
              </a:cxn>
              <a:cxn ang="0">
                <a:pos x="3275" y="2875"/>
              </a:cxn>
              <a:cxn ang="0">
                <a:pos x="3387" y="2644"/>
              </a:cxn>
              <a:cxn ang="0">
                <a:pos x="3454" y="2213"/>
              </a:cxn>
              <a:cxn ang="0">
                <a:pos x="3471" y="1563"/>
              </a:cxn>
              <a:cxn ang="0">
                <a:pos x="3406" y="1139"/>
              </a:cxn>
              <a:cxn ang="0">
                <a:pos x="3019" y="962"/>
              </a:cxn>
              <a:cxn ang="0">
                <a:pos x="492" y="0"/>
              </a:cxn>
              <a:cxn ang="0">
                <a:pos x="495" y="208"/>
              </a:cxn>
              <a:cxn ang="0">
                <a:pos x="499" y="378"/>
              </a:cxn>
              <a:cxn ang="0">
                <a:pos x="568" y="531"/>
              </a:cxn>
              <a:cxn ang="0">
                <a:pos x="657" y="660"/>
              </a:cxn>
              <a:cxn ang="0">
                <a:pos x="762" y="965"/>
              </a:cxn>
              <a:cxn ang="0">
                <a:pos x="1313" y="550"/>
              </a:cxn>
              <a:cxn ang="0">
                <a:pos x="1902" y="593"/>
              </a:cxn>
              <a:cxn ang="0">
                <a:pos x="2295" y="1012"/>
              </a:cxn>
              <a:cxn ang="0">
                <a:pos x="3785" y="715"/>
              </a:cxn>
              <a:cxn ang="0">
                <a:pos x="3967" y="1019"/>
              </a:cxn>
              <a:cxn ang="0">
                <a:pos x="3982" y="1404"/>
              </a:cxn>
              <a:cxn ang="0">
                <a:pos x="3978" y="1829"/>
              </a:cxn>
              <a:cxn ang="0">
                <a:pos x="3926" y="2229"/>
              </a:cxn>
              <a:cxn ang="0">
                <a:pos x="3829" y="2556"/>
              </a:cxn>
              <a:cxn ang="0">
                <a:pos x="2586" y="3444"/>
              </a:cxn>
              <a:cxn ang="0">
                <a:pos x="1765" y="2991"/>
              </a:cxn>
              <a:cxn ang="0">
                <a:pos x="1812" y="1723"/>
              </a:cxn>
              <a:cxn ang="0">
                <a:pos x="1701" y="1122"/>
              </a:cxn>
              <a:cxn ang="0">
                <a:pos x="1482" y="985"/>
              </a:cxn>
              <a:cxn ang="0">
                <a:pos x="1325" y="895"/>
              </a:cxn>
              <a:cxn ang="0">
                <a:pos x="1186" y="869"/>
              </a:cxn>
              <a:cxn ang="0">
                <a:pos x="1032" y="944"/>
              </a:cxn>
              <a:cxn ang="0">
                <a:pos x="753" y="1184"/>
              </a:cxn>
              <a:cxn ang="0">
                <a:pos x="749" y="1523"/>
              </a:cxn>
              <a:cxn ang="0">
                <a:pos x="745" y="1963"/>
              </a:cxn>
              <a:cxn ang="0">
                <a:pos x="745" y="2367"/>
              </a:cxn>
              <a:cxn ang="0">
                <a:pos x="834" y="2675"/>
              </a:cxn>
              <a:cxn ang="0">
                <a:pos x="1032" y="2971"/>
              </a:cxn>
              <a:cxn ang="0">
                <a:pos x="379" y="3144"/>
              </a:cxn>
              <a:cxn ang="0">
                <a:pos x="249" y="2637"/>
              </a:cxn>
              <a:cxn ang="0">
                <a:pos x="269" y="1787"/>
              </a:cxn>
              <a:cxn ang="0">
                <a:pos x="237" y="1104"/>
              </a:cxn>
              <a:cxn ang="0">
                <a:pos x="135" y="964"/>
              </a:cxn>
              <a:cxn ang="0">
                <a:pos x="11" y="778"/>
              </a:cxn>
              <a:cxn ang="0">
                <a:pos x="13" y="639"/>
              </a:cxn>
              <a:cxn ang="0">
                <a:pos x="114" y="450"/>
              </a:cxn>
              <a:cxn ang="0">
                <a:pos x="492" y="0"/>
              </a:cxn>
            </a:cxnLst>
            <a:rect l="0" t="0" r="r" b="b"/>
            <a:pathLst>
              <a:path w="3983" h="3444">
                <a:moveTo>
                  <a:pt x="2788" y="907"/>
                </a:moveTo>
                <a:lnTo>
                  <a:pt x="2757" y="910"/>
                </a:lnTo>
                <a:lnTo>
                  <a:pt x="2723" y="918"/>
                </a:lnTo>
                <a:lnTo>
                  <a:pt x="2688" y="931"/>
                </a:lnTo>
                <a:lnTo>
                  <a:pt x="2650" y="949"/>
                </a:lnTo>
                <a:lnTo>
                  <a:pt x="2611" y="969"/>
                </a:lnTo>
                <a:lnTo>
                  <a:pt x="2570" y="992"/>
                </a:lnTo>
                <a:lnTo>
                  <a:pt x="2531" y="1016"/>
                </a:lnTo>
                <a:lnTo>
                  <a:pt x="2492" y="1042"/>
                </a:lnTo>
                <a:lnTo>
                  <a:pt x="2452" y="1068"/>
                </a:lnTo>
                <a:lnTo>
                  <a:pt x="2416" y="1093"/>
                </a:lnTo>
                <a:lnTo>
                  <a:pt x="2382" y="1118"/>
                </a:lnTo>
                <a:lnTo>
                  <a:pt x="2349" y="1140"/>
                </a:lnTo>
                <a:lnTo>
                  <a:pt x="2320" y="1160"/>
                </a:lnTo>
                <a:lnTo>
                  <a:pt x="2295" y="1177"/>
                </a:lnTo>
                <a:lnTo>
                  <a:pt x="2295" y="1312"/>
                </a:lnTo>
                <a:lnTo>
                  <a:pt x="2293" y="1444"/>
                </a:lnTo>
                <a:lnTo>
                  <a:pt x="2290" y="1572"/>
                </a:lnTo>
                <a:lnTo>
                  <a:pt x="2287" y="1702"/>
                </a:lnTo>
                <a:lnTo>
                  <a:pt x="2286" y="1833"/>
                </a:lnTo>
                <a:lnTo>
                  <a:pt x="2287" y="1951"/>
                </a:lnTo>
                <a:lnTo>
                  <a:pt x="2293" y="2071"/>
                </a:lnTo>
                <a:lnTo>
                  <a:pt x="2298" y="2196"/>
                </a:lnTo>
                <a:lnTo>
                  <a:pt x="2306" y="2324"/>
                </a:lnTo>
                <a:lnTo>
                  <a:pt x="2308" y="2378"/>
                </a:lnTo>
                <a:lnTo>
                  <a:pt x="2318" y="2429"/>
                </a:lnTo>
                <a:lnTo>
                  <a:pt x="2332" y="2479"/>
                </a:lnTo>
                <a:lnTo>
                  <a:pt x="2353" y="2526"/>
                </a:lnTo>
                <a:lnTo>
                  <a:pt x="2378" y="2570"/>
                </a:lnTo>
                <a:lnTo>
                  <a:pt x="2408" y="2614"/>
                </a:lnTo>
                <a:lnTo>
                  <a:pt x="2441" y="2654"/>
                </a:lnTo>
                <a:lnTo>
                  <a:pt x="2479" y="2691"/>
                </a:lnTo>
                <a:lnTo>
                  <a:pt x="2524" y="2731"/>
                </a:lnTo>
                <a:lnTo>
                  <a:pt x="2573" y="2771"/>
                </a:lnTo>
                <a:lnTo>
                  <a:pt x="2621" y="2810"/>
                </a:lnTo>
                <a:lnTo>
                  <a:pt x="2674" y="2848"/>
                </a:lnTo>
                <a:lnTo>
                  <a:pt x="2727" y="2883"/>
                </a:lnTo>
                <a:lnTo>
                  <a:pt x="2784" y="2915"/>
                </a:lnTo>
                <a:lnTo>
                  <a:pt x="2841" y="2944"/>
                </a:lnTo>
                <a:lnTo>
                  <a:pt x="2902" y="2967"/>
                </a:lnTo>
                <a:lnTo>
                  <a:pt x="2964" y="2984"/>
                </a:lnTo>
                <a:lnTo>
                  <a:pt x="3030" y="2996"/>
                </a:lnTo>
                <a:lnTo>
                  <a:pt x="3097" y="3000"/>
                </a:lnTo>
                <a:lnTo>
                  <a:pt x="3122" y="2997"/>
                </a:lnTo>
                <a:lnTo>
                  <a:pt x="3146" y="2988"/>
                </a:lnTo>
                <a:lnTo>
                  <a:pt x="3173" y="2975"/>
                </a:lnTo>
                <a:lnTo>
                  <a:pt x="3197" y="2957"/>
                </a:lnTo>
                <a:lnTo>
                  <a:pt x="3220" y="2936"/>
                </a:lnTo>
                <a:lnTo>
                  <a:pt x="3241" y="2913"/>
                </a:lnTo>
                <a:lnTo>
                  <a:pt x="3275" y="2875"/>
                </a:lnTo>
                <a:lnTo>
                  <a:pt x="3304" y="2835"/>
                </a:lnTo>
                <a:lnTo>
                  <a:pt x="3330" y="2790"/>
                </a:lnTo>
                <a:lnTo>
                  <a:pt x="3352" y="2743"/>
                </a:lnTo>
                <a:lnTo>
                  <a:pt x="3370" y="2695"/>
                </a:lnTo>
                <a:lnTo>
                  <a:pt x="3387" y="2644"/>
                </a:lnTo>
                <a:lnTo>
                  <a:pt x="3402" y="2593"/>
                </a:lnTo>
                <a:lnTo>
                  <a:pt x="3414" y="2540"/>
                </a:lnTo>
                <a:lnTo>
                  <a:pt x="3424" y="2489"/>
                </a:lnTo>
                <a:lnTo>
                  <a:pt x="3441" y="2352"/>
                </a:lnTo>
                <a:lnTo>
                  <a:pt x="3454" y="2213"/>
                </a:lnTo>
                <a:lnTo>
                  <a:pt x="3463" y="2073"/>
                </a:lnTo>
                <a:lnTo>
                  <a:pt x="3469" y="1931"/>
                </a:lnTo>
                <a:lnTo>
                  <a:pt x="3471" y="1790"/>
                </a:lnTo>
                <a:lnTo>
                  <a:pt x="3472" y="1650"/>
                </a:lnTo>
                <a:lnTo>
                  <a:pt x="3471" y="1563"/>
                </a:lnTo>
                <a:lnTo>
                  <a:pt x="3466" y="1481"/>
                </a:lnTo>
                <a:lnTo>
                  <a:pt x="3457" y="1397"/>
                </a:lnTo>
                <a:lnTo>
                  <a:pt x="3444" y="1313"/>
                </a:lnTo>
                <a:lnTo>
                  <a:pt x="3427" y="1228"/>
                </a:lnTo>
                <a:lnTo>
                  <a:pt x="3406" y="1139"/>
                </a:lnTo>
                <a:lnTo>
                  <a:pt x="3334" y="1096"/>
                </a:lnTo>
                <a:lnTo>
                  <a:pt x="3259" y="1058"/>
                </a:lnTo>
                <a:lnTo>
                  <a:pt x="3180" y="1021"/>
                </a:lnTo>
                <a:lnTo>
                  <a:pt x="3099" y="990"/>
                </a:lnTo>
                <a:lnTo>
                  <a:pt x="3019" y="962"/>
                </a:lnTo>
                <a:lnTo>
                  <a:pt x="2940" y="939"/>
                </a:lnTo>
                <a:lnTo>
                  <a:pt x="2862" y="920"/>
                </a:lnTo>
                <a:lnTo>
                  <a:pt x="2788" y="907"/>
                </a:lnTo>
                <a:lnTo>
                  <a:pt x="2788" y="907"/>
                </a:lnTo>
                <a:close/>
                <a:moveTo>
                  <a:pt x="492" y="0"/>
                </a:moveTo>
                <a:lnTo>
                  <a:pt x="579" y="29"/>
                </a:lnTo>
                <a:lnTo>
                  <a:pt x="551" y="72"/>
                </a:lnTo>
                <a:lnTo>
                  <a:pt x="527" y="116"/>
                </a:lnTo>
                <a:lnTo>
                  <a:pt x="509" y="161"/>
                </a:lnTo>
                <a:lnTo>
                  <a:pt x="495" y="208"/>
                </a:lnTo>
                <a:lnTo>
                  <a:pt x="486" y="258"/>
                </a:lnTo>
                <a:lnTo>
                  <a:pt x="482" y="309"/>
                </a:lnTo>
                <a:lnTo>
                  <a:pt x="484" y="328"/>
                </a:lnTo>
                <a:lnTo>
                  <a:pt x="489" y="352"/>
                </a:lnTo>
                <a:lnTo>
                  <a:pt x="499" y="378"/>
                </a:lnTo>
                <a:lnTo>
                  <a:pt x="509" y="407"/>
                </a:lnTo>
                <a:lnTo>
                  <a:pt x="522" y="437"/>
                </a:lnTo>
                <a:lnTo>
                  <a:pt x="537" y="469"/>
                </a:lnTo>
                <a:lnTo>
                  <a:pt x="552" y="500"/>
                </a:lnTo>
                <a:lnTo>
                  <a:pt x="568" y="531"/>
                </a:lnTo>
                <a:lnTo>
                  <a:pt x="584" y="562"/>
                </a:lnTo>
                <a:lnTo>
                  <a:pt x="598" y="588"/>
                </a:lnTo>
                <a:lnTo>
                  <a:pt x="614" y="610"/>
                </a:lnTo>
                <a:lnTo>
                  <a:pt x="634" y="634"/>
                </a:lnTo>
                <a:lnTo>
                  <a:pt x="657" y="660"/>
                </a:lnTo>
                <a:lnTo>
                  <a:pt x="682" y="686"/>
                </a:lnTo>
                <a:lnTo>
                  <a:pt x="709" y="713"/>
                </a:lnTo>
                <a:lnTo>
                  <a:pt x="737" y="742"/>
                </a:lnTo>
                <a:lnTo>
                  <a:pt x="762" y="771"/>
                </a:lnTo>
                <a:lnTo>
                  <a:pt x="762" y="965"/>
                </a:lnTo>
                <a:lnTo>
                  <a:pt x="874" y="885"/>
                </a:lnTo>
                <a:lnTo>
                  <a:pt x="986" y="804"/>
                </a:lnTo>
                <a:lnTo>
                  <a:pt x="1097" y="721"/>
                </a:lnTo>
                <a:lnTo>
                  <a:pt x="1207" y="637"/>
                </a:lnTo>
                <a:lnTo>
                  <a:pt x="1313" y="550"/>
                </a:lnTo>
                <a:lnTo>
                  <a:pt x="1417" y="459"/>
                </a:lnTo>
                <a:lnTo>
                  <a:pt x="1515" y="366"/>
                </a:lnTo>
                <a:lnTo>
                  <a:pt x="1642" y="446"/>
                </a:lnTo>
                <a:lnTo>
                  <a:pt x="1771" y="521"/>
                </a:lnTo>
                <a:lnTo>
                  <a:pt x="1902" y="593"/>
                </a:lnTo>
                <a:lnTo>
                  <a:pt x="2036" y="661"/>
                </a:lnTo>
                <a:lnTo>
                  <a:pt x="2171" y="728"/>
                </a:lnTo>
                <a:lnTo>
                  <a:pt x="2306" y="791"/>
                </a:lnTo>
                <a:lnTo>
                  <a:pt x="2295" y="1012"/>
                </a:lnTo>
                <a:lnTo>
                  <a:pt x="2295" y="1012"/>
                </a:lnTo>
                <a:lnTo>
                  <a:pt x="3174" y="386"/>
                </a:lnTo>
                <a:lnTo>
                  <a:pt x="3325" y="471"/>
                </a:lnTo>
                <a:lnTo>
                  <a:pt x="3475" y="555"/>
                </a:lnTo>
                <a:lnTo>
                  <a:pt x="3630" y="636"/>
                </a:lnTo>
                <a:lnTo>
                  <a:pt x="3785" y="715"/>
                </a:lnTo>
                <a:lnTo>
                  <a:pt x="3945" y="791"/>
                </a:lnTo>
                <a:lnTo>
                  <a:pt x="3952" y="837"/>
                </a:lnTo>
                <a:lnTo>
                  <a:pt x="3958" y="890"/>
                </a:lnTo>
                <a:lnTo>
                  <a:pt x="3964" y="952"/>
                </a:lnTo>
                <a:lnTo>
                  <a:pt x="3967" y="1019"/>
                </a:lnTo>
                <a:lnTo>
                  <a:pt x="3971" y="1092"/>
                </a:lnTo>
                <a:lnTo>
                  <a:pt x="3975" y="1167"/>
                </a:lnTo>
                <a:lnTo>
                  <a:pt x="3978" y="1245"/>
                </a:lnTo>
                <a:lnTo>
                  <a:pt x="3981" y="1325"/>
                </a:lnTo>
                <a:lnTo>
                  <a:pt x="3982" y="1404"/>
                </a:lnTo>
                <a:lnTo>
                  <a:pt x="3983" y="1482"/>
                </a:lnTo>
                <a:lnTo>
                  <a:pt x="3983" y="1558"/>
                </a:lnTo>
                <a:lnTo>
                  <a:pt x="3983" y="1630"/>
                </a:lnTo>
                <a:lnTo>
                  <a:pt x="3982" y="1732"/>
                </a:lnTo>
                <a:lnTo>
                  <a:pt x="3978" y="1829"/>
                </a:lnTo>
                <a:lnTo>
                  <a:pt x="3971" y="1918"/>
                </a:lnTo>
                <a:lnTo>
                  <a:pt x="3964" y="2002"/>
                </a:lnTo>
                <a:lnTo>
                  <a:pt x="3953" y="2082"/>
                </a:lnTo>
                <a:lnTo>
                  <a:pt x="3940" y="2157"/>
                </a:lnTo>
                <a:lnTo>
                  <a:pt x="3926" y="2229"/>
                </a:lnTo>
                <a:lnTo>
                  <a:pt x="3909" y="2297"/>
                </a:lnTo>
                <a:lnTo>
                  <a:pt x="3892" y="2363"/>
                </a:lnTo>
                <a:lnTo>
                  <a:pt x="3872" y="2428"/>
                </a:lnTo>
                <a:lnTo>
                  <a:pt x="3851" y="2492"/>
                </a:lnTo>
                <a:lnTo>
                  <a:pt x="3829" y="2556"/>
                </a:lnTo>
                <a:lnTo>
                  <a:pt x="3806" y="2621"/>
                </a:lnTo>
                <a:lnTo>
                  <a:pt x="3783" y="2687"/>
                </a:lnTo>
                <a:lnTo>
                  <a:pt x="3758" y="2755"/>
                </a:lnTo>
                <a:lnTo>
                  <a:pt x="3733" y="2826"/>
                </a:lnTo>
                <a:lnTo>
                  <a:pt x="2586" y="3444"/>
                </a:lnTo>
                <a:lnTo>
                  <a:pt x="2422" y="3347"/>
                </a:lnTo>
                <a:lnTo>
                  <a:pt x="2257" y="3251"/>
                </a:lnTo>
                <a:lnTo>
                  <a:pt x="2092" y="3161"/>
                </a:lnTo>
                <a:lnTo>
                  <a:pt x="1929" y="3073"/>
                </a:lnTo>
                <a:lnTo>
                  <a:pt x="1765" y="2991"/>
                </a:lnTo>
                <a:lnTo>
                  <a:pt x="1785" y="2717"/>
                </a:lnTo>
                <a:lnTo>
                  <a:pt x="1800" y="2446"/>
                </a:lnTo>
                <a:lnTo>
                  <a:pt x="1811" y="2177"/>
                </a:lnTo>
                <a:lnTo>
                  <a:pt x="1813" y="1910"/>
                </a:lnTo>
                <a:lnTo>
                  <a:pt x="1812" y="1723"/>
                </a:lnTo>
                <a:lnTo>
                  <a:pt x="1807" y="1540"/>
                </a:lnTo>
                <a:lnTo>
                  <a:pt x="1798" y="1358"/>
                </a:lnTo>
                <a:lnTo>
                  <a:pt x="1785" y="1177"/>
                </a:lnTo>
                <a:lnTo>
                  <a:pt x="1744" y="1150"/>
                </a:lnTo>
                <a:lnTo>
                  <a:pt x="1701" y="1122"/>
                </a:lnTo>
                <a:lnTo>
                  <a:pt x="1656" y="1093"/>
                </a:lnTo>
                <a:lnTo>
                  <a:pt x="1612" y="1066"/>
                </a:lnTo>
                <a:lnTo>
                  <a:pt x="1567" y="1037"/>
                </a:lnTo>
                <a:lnTo>
                  <a:pt x="1524" y="1011"/>
                </a:lnTo>
                <a:lnTo>
                  <a:pt x="1482" y="985"/>
                </a:lnTo>
                <a:lnTo>
                  <a:pt x="1444" y="961"/>
                </a:lnTo>
                <a:lnTo>
                  <a:pt x="1409" y="940"/>
                </a:lnTo>
                <a:lnTo>
                  <a:pt x="1377" y="922"/>
                </a:lnTo>
                <a:lnTo>
                  <a:pt x="1351" y="907"/>
                </a:lnTo>
                <a:lnTo>
                  <a:pt x="1325" y="895"/>
                </a:lnTo>
                <a:lnTo>
                  <a:pt x="1296" y="885"/>
                </a:lnTo>
                <a:lnTo>
                  <a:pt x="1266" y="876"/>
                </a:lnTo>
                <a:lnTo>
                  <a:pt x="1236" y="871"/>
                </a:lnTo>
                <a:lnTo>
                  <a:pt x="1206" y="868"/>
                </a:lnTo>
                <a:lnTo>
                  <a:pt x="1186" y="869"/>
                </a:lnTo>
                <a:lnTo>
                  <a:pt x="1165" y="873"/>
                </a:lnTo>
                <a:lnTo>
                  <a:pt x="1143" y="878"/>
                </a:lnTo>
                <a:lnTo>
                  <a:pt x="1123" y="886"/>
                </a:lnTo>
                <a:lnTo>
                  <a:pt x="1109" y="897"/>
                </a:lnTo>
                <a:lnTo>
                  <a:pt x="1032" y="944"/>
                </a:lnTo>
                <a:lnTo>
                  <a:pt x="958" y="990"/>
                </a:lnTo>
                <a:lnTo>
                  <a:pt x="889" y="1038"/>
                </a:lnTo>
                <a:lnTo>
                  <a:pt x="821" y="1087"/>
                </a:lnTo>
                <a:lnTo>
                  <a:pt x="753" y="1139"/>
                </a:lnTo>
                <a:lnTo>
                  <a:pt x="753" y="1184"/>
                </a:lnTo>
                <a:lnTo>
                  <a:pt x="751" y="1237"/>
                </a:lnTo>
                <a:lnTo>
                  <a:pt x="751" y="1300"/>
                </a:lnTo>
                <a:lnTo>
                  <a:pt x="751" y="1368"/>
                </a:lnTo>
                <a:lnTo>
                  <a:pt x="750" y="1443"/>
                </a:lnTo>
                <a:lnTo>
                  <a:pt x="749" y="1523"/>
                </a:lnTo>
                <a:lnTo>
                  <a:pt x="747" y="1607"/>
                </a:lnTo>
                <a:lnTo>
                  <a:pt x="747" y="1693"/>
                </a:lnTo>
                <a:lnTo>
                  <a:pt x="746" y="1782"/>
                </a:lnTo>
                <a:lnTo>
                  <a:pt x="745" y="1872"/>
                </a:lnTo>
                <a:lnTo>
                  <a:pt x="745" y="1963"/>
                </a:lnTo>
                <a:lnTo>
                  <a:pt x="744" y="2052"/>
                </a:lnTo>
                <a:lnTo>
                  <a:pt x="744" y="2139"/>
                </a:lnTo>
                <a:lnTo>
                  <a:pt x="742" y="2225"/>
                </a:lnTo>
                <a:lnTo>
                  <a:pt x="742" y="2306"/>
                </a:lnTo>
                <a:lnTo>
                  <a:pt x="745" y="2367"/>
                </a:lnTo>
                <a:lnTo>
                  <a:pt x="753" y="2431"/>
                </a:lnTo>
                <a:lnTo>
                  <a:pt x="764" y="2494"/>
                </a:lnTo>
                <a:lnTo>
                  <a:pt x="783" y="2556"/>
                </a:lnTo>
                <a:lnTo>
                  <a:pt x="805" y="2616"/>
                </a:lnTo>
                <a:lnTo>
                  <a:pt x="834" y="2675"/>
                </a:lnTo>
                <a:lnTo>
                  <a:pt x="868" y="2730"/>
                </a:lnTo>
                <a:lnTo>
                  <a:pt x="906" y="2794"/>
                </a:lnTo>
                <a:lnTo>
                  <a:pt x="946" y="2857"/>
                </a:lnTo>
                <a:lnTo>
                  <a:pt x="988" y="2917"/>
                </a:lnTo>
                <a:lnTo>
                  <a:pt x="1032" y="2971"/>
                </a:lnTo>
                <a:lnTo>
                  <a:pt x="569" y="3433"/>
                </a:lnTo>
                <a:lnTo>
                  <a:pt x="524" y="3360"/>
                </a:lnTo>
                <a:lnTo>
                  <a:pt x="478" y="3285"/>
                </a:lnTo>
                <a:lnTo>
                  <a:pt x="429" y="3213"/>
                </a:lnTo>
                <a:lnTo>
                  <a:pt x="379" y="3144"/>
                </a:lnTo>
                <a:lnTo>
                  <a:pt x="327" y="3076"/>
                </a:lnTo>
                <a:lnTo>
                  <a:pt x="272" y="3012"/>
                </a:lnTo>
                <a:lnTo>
                  <a:pt x="212" y="2951"/>
                </a:lnTo>
                <a:lnTo>
                  <a:pt x="233" y="2796"/>
                </a:lnTo>
                <a:lnTo>
                  <a:pt x="249" y="2637"/>
                </a:lnTo>
                <a:lnTo>
                  <a:pt x="259" y="2477"/>
                </a:lnTo>
                <a:lnTo>
                  <a:pt x="266" y="2318"/>
                </a:lnTo>
                <a:lnTo>
                  <a:pt x="269" y="2157"/>
                </a:lnTo>
                <a:lnTo>
                  <a:pt x="271" y="1997"/>
                </a:lnTo>
                <a:lnTo>
                  <a:pt x="269" y="1787"/>
                </a:lnTo>
                <a:lnTo>
                  <a:pt x="268" y="1576"/>
                </a:lnTo>
                <a:lnTo>
                  <a:pt x="262" y="1367"/>
                </a:lnTo>
                <a:lnTo>
                  <a:pt x="251" y="1157"/>
                </a:lnTo>
                <a:lnTo>
                  <a:pt x="245" y="1130"/>
                </a:lnTo>
                <a:lnTo>
                  <a:pt x="237" y="1104"/>
                </a:lnTo>
                <a:lnTo>
                  <a:pt x="228" y="1081"/>
                </a:lnTo>
                <a:lnTo>
                  <a:pt x="213" y="1060"/>
                </a:lnTo>
                <a:lnTo>
                  <a:pt x="194" y="1042"/>
                </a:lnTo>
                <a:lnTo>
                  <a:pt x="165" y="999"/>
                </a:lnTo>
                <a:lnTo>
                  <a:pt x="135" y="964"/>
                </a:lnTo>
                <a:lnTo>
                  <a:pt x="104" y="930"/>
                </a:lnTo>
                <a:lnTo>
                  <a:pt x="72" y="895"/>
                </a:lnTo>
                <a:lnTo>
                  <a:pt x="39" y="857"/>
                </a:lnTo>
                <a:lnTo>
                  <a:pt x="25" y="817"/>
                </a:lnTo>
                <a:lnTo>
                  <a:pt x="11" y="778"/>
                </a:lnTo>
                <a:lnTo>
                  <a:pt x="4" y="741"/>
                </a:lnTo>
                <a:lnTo>
                  <a:pt x="0" y="704"/>
                </a:lnTo>
                <a:lnTo>
                  <a:pt x="1" y="685"/>
                </a:lnTo>
                <a:lnTo>
                  <a:pt x="6" y="664"/>
                </a:lnTo>
                <a:lnTo>
                  <a:pt x="13" y="639"/>
                </a:lnTo>
                <a:lnTo>
                  <a:pt x="21" y="614"/>
                </a:lnTo>
                <a:lnTo>
                  <a:pt x="30" y="590"/>
                </a:lnTo>
                <a:lnTo>
                  <a:pt x="39" y="568"/>
                </a:lnTo>
                <a:lnTo>
                  <a:pt x="48" y="550"/>
                </a:lnTo>
                <a:lnTo>
                  <a:pt x="114" y="450"/>
                </a:lnTo>
                <a:lnTo>
                  <a:pt x="182" y="353"/>
                </a:lnTo>
                <a:lnTo>
                  <a:pt x="255" y="260"/>
                </a:lnTo>
                <a:lnTo>
                  <a:pt x="332" y="170"/>
                </a:lnTo>
                <a:lnTo>
                  <a:pt x="411" y="84"/>
                </a:lnTo>
                <a:lnTo>
                  <a:pt x="49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24400" y="4038600"/>
            <a:ext cx="381000" cy="38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90" name="Freeform 6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4724400" y="4495800"/>
            <a:ext cx="246944" cy="266700"/>
          </a:xfrm>
          <a:custGeom>
            <a:avLst/>
            <a:gdLst/>
            <a:ahLst/>
            <a:cxnLst>
              <a:cxn ang="0">
                <a:pos x="2604" y="20"/>
              </a:cxn>
              <a:cxn ang="0">
                <a:pos x="2710" y="110"/>
              </a:cxn>
              <a:cxn ang="0">
                <a:pos x="2784" y="296"/>
              </a:cxn>
              <a:cxn ang="0">
                <a:pos x="2797" y="524"/>
              </a:cxn>
              <a:cxn ang="0">
                <a:pos x="2769" y="766"/>
              </a:cxn>
              <a:cxn ang="0">
                <a:pos x="2707" y="1105"/>
              </a:cxn>
              <a:cxn ang="0">
                <a:pos x="2608" y="1502"/>
              </a:cxn>
              <a:cxn ang="0">
                <a:pos x="2469" y="1919"/>
              </a:cxn>
              <a:cxn ang="0">
                <a:pos x="2286" y="2317"/>
              </a:cxn>
              <a:cxn ang="0">
                <a:pos x="2057" y="2659"/>
              </a:cxn>
              <a:cxn ang="0">
                <a:pos x="1776" y="2907"/>
              </a:cxn>
              <a:cxn ang="0">
                <a:pos x="1442" y="3021"/>
              </a:cxn>
              <a:cxn ang="0">
                <a:pos x="1227" y="3017"/>
              </a:cxn>
              <a:cxn ang="0">
                <a:pos x="1027" y="2974"/>
              </a:cxn>
              <a:cxn ang="0">
                <a:pos x="827" y="2881"/>
              </a:cxn>
              <a:cxn ang="0">
                <a:pos x="656" y="2719"/>
              </a:cxn>
              <a:cxn ang="0">
                <a:pos x="541" y="2470"/>
              </a:cxn>
              <a:cxn ang="0">
                <a:pos x="509" y="2154"/>
              </a:cxn>
              <a:cxn ang="0">
                <a:pos x="534" y="1937"/>
              </a:cxn>
              <a:cxn ang="0">
                <a:pos x="598" y="1667"/>
              </a:cxn>
              <a:cxn ang="0">
                <a:pos x="709" y="1310"/>
              </a:cxn>
              <a:cxn ang="0">
                <a:pos x="879" y="830"/>
              </a:cxn>
              <a:cxn ang="0">
                <a:pos x="964" y="548"/>
              </a:cxn>
              <a:cxn ang="0">
                <a:pos x="984" y="284"/>
              </a:cxn>
              <a:cxn ang="0">
                <a:pos x="934" y="180"/>
              </a:cxn>
              <a:cxn ang="0">
                <a:pos x="865" y="149"/>
              </a:cxn>
              <a:cxn ang="0">
                <a:pos x="770" y="153"/>
              </a:cxn>
              <a:cxn ang="0">
                <a:pos x="607" y="220"/>
              </a:cxn>
              <a:cxn ang="0">
                <a:pos x="435" y="395"/>
              </a:cxn>
              <a:cxn ang="0">
                <a:pos x="270" y="708"/>
              </a:cxn>
              <a:cxn ang="0">
                <a:pos x="161" y="1034"/>
              </a:cxn>
              <a:cxn ang="0">
                <a:pos x="112" y="1090"/>
              </a:cxn>
              <a:cxn ang="0">
                <a:pos x="58" y="1090"/>
              </a:cxn>
              <a:cxn ang="0">
                <a:pos x="7" y="1060"/>
              </a:cxn>
              <a:cxn ang="0">
                <a:pos x="8" y="983"/>
              </a:cxn>
              <a:cxn ang="0">
                <a:pos x="58" y="810"/>
              </a:cxn>
              <a:cxn ang="0">
                <a:pos x="159" y="568"/>
              </a:cxn>
              <a:cxn ang="0">
                <a:pos x="311" y="315"/>
              </a:cxn>
              <a:cxn ang="0">
                <a:pos x="521" y="108"/>
              </a:cxn>
              <a:cxn ang="0">
                <a:pos x="789" y="4"/>
              </a:cxn>
              <a:cxn ang="0">
                <a:pos x="1074" y="50"/>
              </a:cxn>
              <a:cxn ang="0">
                <a:pos x="1275" y="228"/>
              </a:cxn>
              <a:cxn ang="0">
                <a:pos x="1367" y="489"/>
              </a:cxn>
              <a:cxn ang="0">
                <a:pos x="1341" y="742"/>
              </a:cxn>
              <a:cxn ang="0">
                <a:pos x="1206" y="1117"/>
              </a:cxn>
              <a:cxn ang="0">
                <a:pos x="1029" y="1658"/>
              </a:cxn>
              <a:cxn ang="0">
                <a:pos x="929" y="2131"/>
              </a:cxn>
              <a:cxn ang="0">
                <a:pos x="935" y="2482"/>
              </a:cxn>
              <a:cxn ang="0">
                <a:pos x="1034" y="2719"/>
              </a:cxn>
              <a:cxn ang="0">
                <a:pos x="1227" y="2853"/>
              </a:cxn>
              <a:cxn ang="0">
                <a:pos x="1515" y="2863"/>
              </a:cxn>
              <a:cxn ang="0">
                <a:pos x="1796" y="2715"/>
              </a:cxn>
              <a:cxn ang="0">
                <a:pos x="2032" y="2449"/>
              </a:cxn>
              <a:cxn ang="0">
                <a:pos x="2223" y="2113"/>
              </a:cxn>
              <a:cxn ang="0">
                <a:pos x="2369" y="1754"/>
              </a:cxn>
              <a:cxn ang="0">
                <a:pos x="2469" y="1422"/>
              </a:cxn>
              <a:cxn ang="0">
                <a:pos x="2520" y="1167"/>
              </a:cxn>
              <a:cxn ang="0">
                <a:pos x="2519" y="934"/>
              </a:cxn>
              <a:cxn ang="0">
                <a:pos x="2414" y="653"/>
              </a:cxn>
              <a:cxn ang="0">
                <a:pos x="2258" y="468"/>
              </a:cxn>
              <a:cxn ang="0">
                <a:pos x="2209" y="325"/>
              </a:cxn>
              <a:cxn ang="0">
                <a:pos x="2288" y="126"/>
              </a:cxn>
              <a:cxn ang="0">
                <a:pos x="2476" y="5"/>
              </a:cxn>
            </a:cxnLst>
            <a:rect l="0" t="0" r="r" b="b"/>
            <a:pathLst>
              <a:path w="2799" h="3024">
                <a:moveTo>
                  <a:pt x="2519" y="0"/>
                </a:moveTo>
                <a:lnTo>
                  <a:pt x="2539" y="1"/>
                </a:lnTo>
                <a:lnTo>
                  <a:pt x="2560" y="5"/>
                </a:lnTo>
                <a:lnTo>
                  <a:pt x="2582" y="11"/>
                </a:lnTo>
                <a:lnTo>
                  <a:pt x="2604" y="20"/>
                </a:lnTo>
                <a:lnTo>
                  <a:pt x="2626" y="31"/>
                </a:lnTo>
                <a:lnTo>
                  <a:pt x="2648" y="45"/>
                </a:lnTo>
                <a:lnTo>
                  <a:pt x="2669" y="64"/>
                </a:lnTo>
                <a:lnTo>
                  <a:pt x="2690" y="86"/>
                </a:lnTo>
                <a:lnTo>
                  <a:pt x="2710" y="110"/>
                </a:lnTo>
                <a:lnTo>
                  <a:pt x="2728" y="140"/>
                </a:lnTo>
                <a:lnTo>
                  <a:pt x="2746" y="173"/>
                </a:lnTo>
                <a:lnTo>
                  <a:pt x="2761" y="209"/>
                </a:lnTo>
                <a:lnTo>
                  <a:pt x="2774" y="251"/>
                </a:lnTo>
                <a:lnTo>
                  <a:pt x="2784" y="296"/>
                </a:lnTo>
                <a:lnTo>
                  <a:pt x="2792" y="347"/>
                </a:lnTo>
                <a:lnTo>
                  <a:pt x="2797" y="402"/>
                </a:lnTo>
                <a:lnTo>
                  <a:pt x="2799" y="462"/>
                </a:lnTo>
                <a:lnTo>
                  <a:pt x="2798" y="490"/>
                </a:lnTo>
                <a:lnTo>
                  <a:pt x="2797" y="524"/>
                </a:lnTo>
                <a:lnTo>
                  <a:pt x="2793" y="564"/>
                </a:lnTo>
                <a:lnTo>
                  <a:pt x="2790" y="607"/>
                </a:lnTo>
                <a:lnTo>
                  <a:pt x="2784" y="655"/>
                </a:lnTo>
                <a:lnTo>
                  <a:pt x="2777" y="709"/>
                </a:lnTo>
                <a:lnTo>
                  <a:pt x="2769" y="766"/>
                </a:lnTo>
                <a:lnTo>
                  <a:pt x="2760" y="827"/>
                </a:lnTo>
                <a:lnTo>
                  <a:pt x="2748" y="892"/>
                </a:lnTo>
                <a:lnTo>
                  <a:pt x="2736" y="961"/>
                </a:lnTo>
                <a:lnTo>
                  <a:pt x="2722" y="1031"/>
                </a:lnTo>
                <a:lnTo>
                  <a:pt x="2707" y="1105"/>
                </a:lnTo>
                <a:lnTo>
                  <a:pt x="2691" y="1181"/>
                </a:lnTo>
                <a:lnTo>
                  <a:pt x="2672" y="1259"/>
                </a:lnTo>
                <a:lnTo>
                  <a:pt x="2653" y="1338"/>
                </a:lnTo>
                <a:lnTo>
                  <a:pt x="2632" y="1420"/>
                </a:lnTo>
                <a:lnTo>
                  <a:pt x="2608" y="1502"/>
                </a:lnTo>
                <a:lnTo>
                  <a:pt x="2584" y="1585"/>
                </a:lnTo>
                <a:lnTo>
                  <a:pt x="2558" y="1668"/>
                </a:lnTo>
                <a:lnTo>
                  <a:pt x="2530" y="1752"/>
                </a:lnTo>
                <a:lnTo>
                  <a:pt x="2500" y="1835"/>
                </a:lnTo>
                <a:lnTo>
                  <a:pt x="2469" y="1919"/>
                </a:lnTo>
                <a:lnTo>
                  <a:pt x="2436" y="2002"/>
                </a:lnTo>
                <a:lnTo>
                  <a:pt x="2401" y="2082"/>
                </a:lnTo>
                <a:lnTo>
                  <a:pt x="2365" y="2163"/>
                </a:lnTo>
                <a:lnTo>
                  <a:pt x="2327" y="2241"/>
                </a:lnTo>
                <a:lnTo>
                  <a:pt x="2286" y="2317"/>
                </a:lnTo>
                <a:lnTo>
                  <a:pt x="2244" y="2391"/>
                </a:lnTo>
                <a:lnTo>
                  <a:pt x="2200" y="2463"/>
                </a:lnTo>
                <a:lnTo>
                  <a:pt x="2155" y="2532"/>
                </a:lnTo>
                <a:lnTo>
                  <a:pt x="2107" y="2598"/>
                </a:lnTo>
                <a:lnTo>
                  <a:pt x="2057" y="2659"/>
                </a:lnTo>
                <a:lnTo>
                  <a:pt x="2005" y="2718"/>
                </a:lnTo>
                <a:lnTo>
                  <a:pt x="1951" y="2771"/>
                </a:lnTo>
                <a:lnTo>
                  <a:pt x="1895" y="2821"/>
                </a:lnTo>
                <a:lnTo>
                  <a:pt x="1837" y="2867"/>
                </a:lnTo>
                <a:lnTo>
                  <a:pt x="1776" y="2907"/>
                </a:lnTo>
                <a:lnTo>
                  <a:pt x="1714" y="2941"/>
                </a:lnTo>
                <a:lnTo>
                  <a:pt x="1650" y="2970"/>
                </a:lnTo>
                <a:lnTo>
                  <a:pt x="1583" y="2994"/>
                </a:lnTo>
                <a:lnTo>
                  <a:pt x="1513" y="3011"/>
                </a:lnTo>
                <a:lnTo>
                  <a:pt x="1442" y="3021"/>
                </a:lnTo>
                <a:lnTo>
                  <a:pt x="1369" y="3024"/>
                </a:lnTo>
                <a:lnTo>
                  <a:pt x="1337" y="3024"/>
                </a:lnTo>
                <a:lnTo>
                  <a:pt x="1302" y="3023"/>
                </a:lnTo>
                <a:lnTo>
                  <a:pt x="1264" y="3021"/>
                </a:lnTo>
                <a:lnTo>
                  <a:pt x="1227" y="3017"/>
                </a:lnTo>
                <a:lnTo>
                  <a:pt x="1189" y="3011"/>
                </a:lnTo>
                <a:lnTo>
                  <a:pt x="1148" y="3005"/>
                </a:lnTo>
                <a:lnTo>
                  <a:pt x="1109" y="2996"/>
                </a:lnTo>
                <a:lnTo>
                  <a:pt x="1068" y="2986"/>
                </a:lnTo>
                <a:lnTo>
                  <a:pt x="1027" y="2974"/>
                </a:lnTo>
                <a:lnTo>
                  <a:pt x="985" y="2961"/>
                </a:lnTo>
                <a:lnTo>
                  <a:pt x="944" y="2945"/>
                </a:lnTo>
                <a:lnTo>
                  <a:pt x="905" y="2927"/>
                </a:lnTo>
                <a:lnTo>
                  <a:pt x="865" y="2905"/>
                </a:lnTo>
                <a:lnTo>
                  <a:pt x="827" y="2881"/>
                </a:lnTo>
                <a:lnTo>
                  <a:pt x="790" y="2854"/>
                </a:lnTo>
                <a:lnTo>
                  <a:pt x="754" y="2825"/>
                </a:lnTo>
                <a:lnTo>
                  <a:pt x="719" y="2793"/>
                </a:lnTo>
                <a:lnTo>
                  <a:pt x="686" y="2758"/>
                </a:lnTo>
                <a:lnTo>
                  <a:pt x="656" y="2719"/>
                </a:lnTo>
                <a:lnTo>
                  <a:pt x="627" y="2676"/>
                </a:lnTo>
                <a:lnTo>
                  <a:pt x="601" y="2631"/>
                </a:lnTo>
                <a:lnTo>
                  <a:pt x="578" y="2581"/>
                </a:lnTo>
                <a:lnTo>
                  <a:pt x="558" y="2527"/>
                </a:lnTo>
                <a:lnTo>
                  <a:pt x="541" y="2470"/>
                </a:lnTo>
                <a:lnTo>
                  <a:pt x="528" y="2407"/>
                </a:lnTo>
                <a:lnTo>
                  <a:pt x="517" y="2341"/>
                </a:lnTo>
                <a:lnTo>
                  <a:pt x="512" y="2270"/>
                </a:lnTo>
                <a:lnTo>
                  <a:pt x="509" y="2195"/>
                </a:lnTo>
                <a:lnTo>
                  <a:pt x="509" y="2154"/>
                </a:lnTo>
                <a:lnTo>
                  <a:pt x="512" y="2113"/>
                </a:lnTo>
                <a:lnTo>
                  <a:pt x="515" y="2071"/>
                </a:lnTo>
                <a:lnTo>
                  <a:pt x="520" y="2027"/>
                </a:lnTo>
                <a:lnTo>
                  <a:pt x="526" y="1983"/>
                </a:lnTo>
                <a:lnTo>
                  <a:pt x="534" y="1937"/>
                </a:lnTo>
                <a:lnTo>
                  <a:pt x="543" y="1888"/>
                </a:lnTo>
                <a:lnTo>
                  <a:pt x="553" y="1837"/>
                </a:lnTo>
                <a:lnTo>
                  <a:pt x="566" y="1783"/>
                </a:lnTo>
                <a:lnTo>
                  <a:pt x="581" y="1727"/>
                </a:lnTo>
                <a:lnTo>
                  <a:pt x="598" y="1667"/>
                </a:lnTo>
                <a:lnTo>
                  <a:pt x="616" y="1604"/>
                </a:lnTo>
                <a:lnTo>
                  <a:pt x="636" y="1537"/>
                </a:lnTo>
                <a:lnTo>
                  <a:pt x="658" y="1466"/>
                </a:lnTo>
                <a:lnTo>
                  <a:pt x="683" y="1391"/>
                </a:lnTo>
                <a:lnTo>
                  <a:pt x="709" y="1310"/>
                </a:lnTo>
                <a:lnTo>
                  <a:pt x="738" y="1226"/>
                </a:lnTo>
                <a:lnTo>
                  <a:pt x="770" y="1135"/>
                </a:lnTo>
                <a:lnTo>
                  <a:pt x="804" y="1039"/>
                </a:lnTo>
                <a:lnTo>
                  <a:pt x="840" y="937"/>
                </a:lnTo>
                <a:lnTo>
                  <a:pt x="879" y="830"/>
                </a:lnTo>
                <a:lnTo>
                  <a:pt x="896" y="780"/>
                </a:lnTo>
                <a:lnTo>
                  <a:pt x="913" y="726"/>
                </a:lnTo>
                <a:lnTo>
                  <a:pt x="932" y="669"/>
                </a:lnTo>
                <a:lnTo>
                  <a:pt x="949" y="609"/>
                </a:lnTo>
                <a:lnTo>
                  <a:pt x="964" y="548"/>
                </a:lnTo>
                <a:lnTo>
                  <a:pt x="977" y="484"/>
                </a:lnTo>
                <a:lnTo>
                  <a:pt x="986" y="421"/>
                </a:lnTo>
                <a:lnTo>
                  <a:pt x="989" y="357"/>
                </a:lnTo>
                <a:lnTo>
                  <a:pt x="987" y="318"/>
                </a:lnTo>
                <a:lnTo>
                  <a:pt x="984" y="284"/>
                </a:lnTo>
                <a:lnTo>
                  <a:pt x="977" y="254"/>
                </a:lnTo>
                <a:lnTo>
                  <a:pt x="969" y="230"/>
                </a:lnTo>
                <a:lnTo>
                  <a:pt x="958" y="209"/>
                </a:lnTo>
                <a:lnTo>
                  <a:pt x="947" y="193"/>
                </a:lnTo>
                <a:lnTo>
                  <a:pt x="934" y="180"/>
                </a:lnTo>
                <a:lnTo>
                  <a:pt x="921" y="169"/>
                </a:lnTo>
                <a:lnTo>
                  <a:pt x="907" y="162"/>
                </a:lnTo>
                <a:lnTo>
                  <a:pt x="893" y="155"/>
                </a:lnTo>
                <a:lnTo>
                  <a:pt x="878" y="152"/>
                </a:lnTo>
                <a:lnTo>
                  <a:pt x="865" y="149"/>
                </a:lnTo>
                <a:lnTo>
                  <a:pt x="851" y="148"/>
                </a:lnTo>
                <a:lnTo>
                  <a:pt x="840" y="148"/>
                </a:lnTo>
                <a:lnTo>
                  <a:pt x="829" y="148"/>
                </a:lnTo>
                <a:lnTo>
                  <a:pt x="800" y="149"/>
                </a:lnTo>
                <a:lnTo>
                  <a:pt x="770" y="153"/>
                </a:lnTo>
                <a:lnTo>
                  <a:pt x="738" y="159"/>
                </a:lnTo>
                <a:lnTo>
                  <a:pt x="707" y="169"/>
                </a:lnTo>
                <a:lnTo>
                  <a:pt x="674" y="182"/>
                </a:lnTo>
                <a:lnTo>
                  <a:pt x="641" y="199"/>
                </a:lnTo>
                <a:lnTo>
                  <a:pt x="607" y="220"/>
                </a:lnTo>
                <a:lnTo>
                  <a:pt x="573" y="246"/>
                </a:lnTo>
                <a:lnTo>
                  <a:pt x="538" y="275"/>
                </a:lnTo>
                <a:lnTo>
                  <a:pt x="505" y="311"/>
                </a:lnTo>
                <a:lnTo>
                  <a:pt x="470" y="350"/>
                </a:lnTo>
                <a:lnTo>
                  <a:pt x="435" y="395"/>
                </a:lnTo>
                <a:lnTo>
                  <a:pt x="401" y="445"/>
                </a:lnTo>
                <a:lnTo>
                  <a:pt x="367" y="501"/>
                </a:lnTo>
                <a:lnTo>
                  <a:pt x="334" y="564"/>
                </a:lnTo>
                <a:lnTo>
                  <a:pt x="301" y="632"/>
                </a:lnTo>
                <a:lnTo>
                  <a:pt x="270" y="708"/>
                </a:lnTo>
                <a:lnTo>
                  <a:pt x="238" y="791"/>
                </a:lnTo>
                <a:lnTo>
                  <a:pt x="208" y="880"/>
                </a:lnTo>
                <a:lnTo>
                  <a:pt x="179" y="976"/>
                </a:lnTo>
                <a:lnTo>
                  <a:pt x="169" y="1008"/>
                </a:lnTo>
                <a:lnTo>
                  <a:pt x="161" y="1034"/>
                </a:lnTo>
                <a:lnTo>
                  <a:pt x="153" y="1053"/>
                </a:lnTo>
                <a:lnTo>
                  <a:pt x="145" y="1068"/>
                </a:lnTo>
                <a:lnTo>
                  <a:pt x="136" y="1079"/>
                </a:lnTo>
                <a:lnTo>
                  <a:pt x="125" y="1085"/>
                </a:lnTo>
                <a:lnTo>
                  <a:pt x="112" y="1090"/>
                </a:lnTo>
                <a:lnTo>
                  <a:pt x="97" y="1091"/>
                </a:lnTo>
                <a:lnTo>
                  <a:pt x="79" y="1093"/>
                </a:lnTo>
                <a:lnTo>
                  <a:pt x="74" y="1093"/>
                </a:lnTo>
                <a:lnTo>
                  <a:pt x="67" y="1091"/>
                </a:lnTo>
                <a:lnTo>
                  <a:pt x="58" y="1090"/>
                </a:lnTo>
                <a:lnTo>
                  <a:pt x="46" y="1089"/>
                </a:lnTo>
                <a:lnTo>
                  <a:pt x="36" y="1084"/>
                </a:lnTo>
                <a:lnTo>
                  <a:pt x="24" y="1079"/>
                </a:lnTo>
                <a:lnTo>
                  <a:pt x="15" y="1071"/>
                </a:lnTo>
                <a:lnTo>
                  <a:pt x="7" y="1060"/>
                </a:lnTo>
                <a:lnTo>
                  <a:pt x="1" y="1046"/>
                </a:lnTo>
                <a:lnTo>
                  <a:pt x="0" y="1029"/>
                </a:lnTo>
                <a:lnTo>
                  <a:pt x="0" y="1019"/>
                </a:lnTo>
                <a:lnTo>
                  <a:pt x="3" y="1003"/>
                </a:lnTo>
                <a:lnTo>
                  <a:pt x="8" y="983"/>
                </a:lnTo>
                <a:lnTo>
                  <a:pt x="14" y="957"/>
                </a:lnTo>
                <a:lnTo>
                  <a:pt x="22" y="926"/>
                </a:lnTo>
                <a:lnTo>
                  <a:pt x="32" y="891"/>
                </a:lnTo>
                <a:lnTo>
                  <a:pt x="44" y="852"/>
                </a:lnTo>
                <a:lnTo>
                  <a:pt x="58" y="810"/>
                </a:lnTo>
                <a:lnTo>
                  <a:pt x="74" y="766"/>
                </a:lnTo>
                <a:lnTo>
                  <a:pt x="93" y="719"/>
                </a:lnTo>
                <a:lnTo>
                  <a:pt x="112" y="670"/>
                </a:lnTo>
                <a:lnTo>
                  <a:pt x="135" y="620"/>
                </a:lnTo>
                <a:lnTo>
                  <a:pt x="159" y="568"/>
                </a:lnTo>
                <a:lnTo>
                  <a:pt x="185" y="517"/>
                </a:lnTo>
                <a:lnTo>
                  <a:pt x="214" y="466"/>
                </a:lnTo>
                <a:lnTo>
                  <a:pt x="244" y="414"/>
                </a:lnTo>
                <a:lnTo>
                  <a:pt x="277" y="364"/>
                </a:lnTo>
                <a:lnTo>
                  <a:pt x="311" y="315"/>
                </a:lnTo>
                <a:lnTo>
                  <a:pt x="349" y="268"/>
                </a:lnTo>
                <a:lnTo>
                  <a:pt x="388" y="224"/>
                </a:lnTo>
                <a:lnTo>
                  <a:pt x="430" y="182"/>
                </a:lnTo>
                <a:lnTo>
                  <a:pt x="474" y="143"/>
                </a:lnTo>
                <a:lnTo>
                  <a:pt x="521" y="108"/>
                </a:lnTo>
                <a:lnTo>
                  <a:pt x="570" y="77"/>
                </a:lnTo>
                <a:lnTo>
                  <a:pt x="621" y="50"/>
                </a:lnTo>
                <a:lnTo>
                  <a:pt x="674" y="30"/>
                </a:lnTo>
                <a:lnTo>
                  <a:pt x="730" y="14"/>
                </a:lnTo>
                <a:lnTo>
                  <a:pt x="789" y="4"/>
                </a:lnTo>
                <a:lnTo>
                  <a:pt x="849" y="0"/>
                </a:lnTo>
                <a:lnTo>
                  <a:pt x="910" y="4"/>
                </a:lnTo>
                <a:lnTo>
                  <a:pt x="968" y="14"/>
                </a:lnTo>
                <a:lnTo>
                  <a:pt x="1022" y="28"/>
                </a:lnTo>
                <a:lnTo>
                  <a:pt x="1074" y="50"/>
                </a:lnTo>
                <a:lnTo>
                  <a:pt x="1121" y="76"/>
                </a:lnTo>
                <a:lnTo>
                  <a:pt x="1166" y="108"/>
                </a:lnTo>
                <a:lnTo>
                  <a:pt x="1206" y="143"/>
                </a:lnTo>
                <a:lnTo>
                  <a:pt x="1243" y="184"/>
                </a:lnTo>
                <a:lnTo>
                  <a:pt x="1275" y="228"/>
                </a:lnTo>
                <a:lnTo>
                  <a:pt x="1303" y="274"/>
                </a:lnTo>
                <a:lnTo>
                  <a:pt x="1326" y="324"/>
                </a:lnTo>
                <a:lnTo>
                  <a:pt x="1345" y="377"/>
                </a:lnTo>
                <a:lnTo>
                  <a:pt x="1359" y="432"/>
                </a:lnTo>
                <a:lnTo>
                  <a:pt x="1367" y="489"/>
                </a:lnTo>
                <a:lnTo>
                  <a:pt x="1369" y="546"/>
                </a:lnTo>
                <a:lnTo>
                  <a:pt x="1368" y="599"/>
                </a:lnTo>
                <a:lnTo>
                  <a:pt x="1362" y="648"/>
                </a:lnTo>
                <a:lnTo>
                  <a:pt x="1354" y="695"/>
                </a:lnTo>
                <a:lnTo>
                  <a:pt x="1341" y="742"/>
                </a:lnTo>
                <a:lnTo>
                  <a:pt x="1327" y="787"/>
                </a:lnTo>
                <a:lnTo>
                  <a:pt x="1310" y="835"/>
                </a:lnTo>
                <a:lnTo>
                  <a:pt x="1289" y="882"/>
                </a:lnTo>
                <a:lnTo>
                  <a:pt x="1247" y="1001"/>
                </a:lnTo>
                <a:lnTo>
                  <a:pt x="1206" y="1117"/>
                </a:lnTo>
                <a:lnTo>
                  <a:pt x="1166" y="1229"/>
                </a:lnTo>
                <a:lnTo>
                  <a:pt x="1128" y="1341"/>
                </a:lnTo>
                <a:lnTo>
                  <a:pt x="1092" y="1449"/>
                </a:lnTo>
                <a:lnTo>
                  <a:pt x="1060" y="1554"/>
                </a:lnTo>
                <a:lnTo>
                  <a:pt x="1029" y="1658"/>
                </a:lnTo>
                <a:lnTo>
                  <a:pt x="1001" y="1758"/>
                </a:lnTo>
                <a:lnTo>
                  <a:pt x="977" y="1856"/>
                </a:lnTo>
                <a:lnTo>
                  <a:pt x="957" y="1950"/>
                </a:lnTo>
                <a:lnTo>
                  <a:pt x="941" y="2043"/>
                </a:lnTo>
                <a:lnTo>
                  <a:pt x="929" y="2131"/>
                </a:lnTo>
                <a:lnTo>
                  <a:pt x="921" y="2218"/>
                </a:lnTo>
                <a:lnTo>
                  <a:pt x="919" y="2300"/>
                </a:lnTo>
                <a:lnTo>
                  <a:pt x="920" y="2363"/>
                </a:lnTo>
                <a:lnTo>
                  <a:pt x="926" y="2424"/>
                </a:lnTo>
                <a:lnTo>
                  <a:pt x="935" y="2482"/>
                </a:lnTo>
                <a:lnTo>
                  <a:pt x="947" y="2537"/>
                </a:lnTo>
                <a:lnTo>
                  <a:pt x="963" y="2587"/>
                </a:lnTo>
                <a:lnTo>
                  <a:pt x="983" y="2634"/>
                </a:lnTo>
                <a:lnTo>
                  <a:pt x="1006" y="2678"/>
                </a:lnTo>
                <a:lnTo>
                  <a:pt x="1034" y="2719"/>
                </a:lnTo>
                <a:lnTo>
                  <a:pt x="1065" y="2754"/>
                </a:lnTo>
                <a:lnTo>
                  <a:pt x="1099" y="2786"/>
                </a:lnTo>
                <a:lnTo>
                  <a:pt x="1139" y="2813"/>
                </a:lnTo>
                <a:lnTo>
                  <a:pt x="1181" y="2836"/>
                </a:lnTo>
                <a:lnTo>
                  <a:pt x="1227" y="2853"/>
                </a:lnTo>
                <a:lnTo>
                  <a:pt x="1277" y="2867"/>
                </a:lnTo>
                <a:lnTo>
                  <a:pt x="1331" y="2874"/>
                </a:lnTo>
                <a:lnTo>
                  <a:pt x="1389" y="2878"/>
                </a:lnTo>
                <a:lnTo>
                  <a:pt x="1453" y="2874"/>
                </a:lnTo>
                <a:lnTo>
                  <a:pt x="1515" y="2863"/>
                </a:lnTo>
                <a:lnTo>
                  <a:pt x="1574" y="2845"/>
                </a:lnTo>
                <a:lnTo>
                  <a:pt x="1632" y="2821"/>
                </a:lnTo>
                <a:lnTo>
                  <a:pt x="1688" y="2791"/>
                </a:lnTo>
                <a:lnTo>
                  <a:pt x="1743" y="2757"/>
                </a:lnTo>
                <a:lnTo>
                  <a:pt x="1796" y="2715"/>
                </a:lnTo>
                <a:lnTo>
                  <a:pt x="1846" y="2670"/>
                </a:lnTo>
                <a:lnTo>
                  <a:pt x="1896" y="2621"/>
                </a:lnTo>
                <a:lnTo>
                  <a:pt x="1943" y="2567"/>
                </a:lnTo>
                <a:lnTo>
                  <a:pt x="1988" y="2510"/>
                </a:lnTo>
                <a:lnTo>
                  <a:pt x="2032" y="2449"/>
                </a:lnTo>
                <a:lnTo>
                  <a:pt x="2074" y="2385"/>
                </a:lnTo>
                <a:lnTo>
                  <a:pt x="2114" y="2320"/>
                </a:lnTo>
                <a:lnTo>
                  <a:pt x="2152" y="2252"/>
                </a:lnTo>
                <a:lnTo>
                  <a:pt x="2190" y="2182"/>
                </a:lnTo>
                <a:lnTo>
                  <a:pt x="2223" y="2113"/>
                </a:lnTo>
                <a:lnTo>
                  <a:pt x="2257" y="2041"/>
                </a:lnTo>
                <a:lnTo>
                  <a:pt x="2287" y="1969"/>
                </a:lnTo>
                <a:lnTo>
                  <a:pt x="2316" y="1897"/>
                </a:lnTo>
                <a:lnTo>
                  <a:pt x="2344" y="1824"/>
                </a:lnTo>
                <a:lnTo>
                  <a:pt x="2369" y="1754"/>
                </a:lnTo>
                <a:lnTo>
                  <a:pt x="2393" y="1684"/>
                </a:lnTo>
                <a:lnTo>
                  <a:pt x="2414" y="1615"/>
                </a:lnTo>
                <a:lnTo>
                  <a:pt x="2434" y="1548"/>
                </a:lnTo>
                <a:lnTo>
                  <a:pt x="2453" y="1485"/>
                </a:lnTo>
                <a:lnTo>
                  <a:pt x="2469" y="1422"/>
                </a:lnTo>
                <a:lnTo>
                  <a:pt x="2483" y="1364"/>
                </a:lnTo>
                <a:lnTo>
                  <a:pt x="2494" y="1309"/>
                </a:lnTo>
                <a:lnTo>
                  <a:pt x="2505" y="1258"/>
                </a:lnTo>
                <a:lnTo>
                  <a:pt x="2514" y="1210"/>
                </a:lnTo>
                <a:lnTo>
                  <a:pt x="2520" y="1167"/>
                </a:lnTo>
                <a:lnTo>
                  <a:pt x="2525" y="1130"/>
                </a:lnTo>
                <a:lnTo>
                  <a:pt x="2528" y="1097"/>
                </a:lnTo>
                <a:lnTo>
                  <a:pt x="2529" y="1072"/>
                </a:lnTo>
                <a:lnTo>
                  <a:pt x="2526" y="1001"/>
                </a:lnTo>
                <a:lnTo>
                  <a:pt x="2519" y="934"/>
                </a:lnTo>
                <a:lnTo>
                  <a:pt x="2506" y="870"/>
                </a:lnTo>
                <a:lnTo>
                  <a:pt x="2489" y="812"/>
                </a:lnTo>
                <a:lnTo>
                  <a:pt x="2468" y="755"/>
                </a:lnTo>
                <a:lnTo>
                  <a:pt x="2442" y="703"/>
                </a:lnTo>
                <a:lnTo>
                  <a:pt x="2414" y="653"/>
                </a:lnTo>
                <a:lnTo>
                  <a:pt x="2382" y="607"/>
                </a:lnTo>
                <a:lnTo>
                  <a:pt x="2347" y="565"/>
                </a:lnTo>
                <a:lnTo>
                  <a:pt x="2309" y="526"/>
                </a:lnTo>
                <a:lnTo>
                  <a:pt x="2281" y="495"/>
                </a:lnTo>
                <a:lnTo>
                  <a:pt x="2258" y="468"/>
                </a:lnTo>
                <a:lnTo>
                  <a:pt x="2241" y="443"/>
                </a:lnTo>
                <a:lnTo>
                  <a:pt x="2227" y="417"/>
                </a:lnTo>
                <a:lnTo>
                  <a:pt x="2216" y="389"/>
                </a:lnTo>
                <a:lnTo>
                  <a:pt x="2210" y="359"/>
                </a:lnTo>
                <a:lnTo>
                  <a:pt x="2209" y="325"/>
                </a:lnTo>
                <a:lnTo>
                  <a:pt x="2213" y="285"/>
                </a:lnTo>
                <a:lnTo>
                  <a:pt x="2223" y="243"/>
                </a:lnTo>
                <a:lnTo>
                  <a:pt x="2240" y="203"/>
                </a:lnTo>
                <a:lnTo>
                  <a:pt x="2262" y="163"/>
                </a:lnTo>
                <a:lnTo>
                  <a:pt x="2288" y="126"/>
                </a:lnTo>
                <a:lnTo>
                  <a:pt x="2320" y="92"/>
                </a:lnTo>
                <a:lnTo>
                  <a:pt x="2355" y="61"/>
                </a:lnTo>
                <a:lnTo>
                  <a:pt x="2393" y="36"/>
                </a:lnTo>
                <a:lnTo>
                  <a:pt x="2433" y="17"/>
                </a:lnTo>
                <a:lnTo>
                  <a:pt x="2476" y="5"/>
                </a:lnTo>
                <a:lnTo>
                  <a:pt x="2519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2" name="Straight Arrow Connector 21"/>
          <p:cNvCxnSpPr>
            <a:endCxn id="37" idx="2"/>
          </p:cNvCxnSpPr>
          <p:nvPr/>
        </p:nvCxnSpPr>
        <p:spPr>
          <a:xfrm>
            <a:off x="3124200" y="3581400"/>
            <a:ext cx="1600200" cy="6477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2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5257800" y="4800600"/>
            <a:ext cx="421621" cy="457200"/>
            <a:chOff x="2201" y="2528"/>
            <a:chExt cx="1268" cy="1375"/>
          </a:xfrm>
        </p:grpSpPr>
        <p:sp>
          <p:nvSpPr>
            <p:cNvPr id="1078" name="Freeform 54"/>
            <p:cNvSpPr>
              <a:spLocks noEditPoints="1"/>
            </p:cNvSpPr>
            <p:nvPr/>
          </p:nvSpPr>
          <p:spPr bwMode="auto">
            <a:xfrm>
              <a:off x="2201" y="252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2919" y="3050"/>
              <a:ext cx="550" cy="758"/>
            </a:xfrm>
            <a:custGeom>
              <a:avLst/>
              <a:gdLst/>
              <a:ahLst/>
              <a:cxnLst>
                <a:cxn ang="0">
                  <a:pos x="120" y="1599"/>
                </a:cxn>
                <a:cxn ang="0">
                  <a:pos x="1012" y="360"/>
                </a:cxn>
                <a:cxn ang="0">
                  <a:pos x="1226" y="1"/>
                </a:cxn>
                <a:cxn ang="0">
                  <a:pos x="1257" y="12"/>
                </a:cxn>
                <a:cxn ang="0">
                  <a:pos x="1271" y="33"/>
                </a:cxn>
                <a:cxn ang="0">
                  <a:pos x="1275" y="67"/>
                </a:cxn>
                <a:cxn ang="0">
                  <a:pos x="1275" y="1599"/>
                </a:cxn>
                <a:cxn ang="0">
                  <a:pos x="1650" y="1718"/>
                </a:cxn>
                <a:cxn ang="0">
                  <a:pos x="1275" y="1718"/>
                </a:cxn>
                <a:cxn ang="0">
                  <a:pos x="1275" y="2019"/>
                </a:cxn>
                <a:cxn ang="0">
                  <a:pos x="1278" y="2060"/>
                </a:cxn>
                <a:cxn ang="0">
                  <a:pos x="1288" y="2091"/>
                </a:cxn>
                <a:cxn ang="0">
                  <a:pos x="1309" y="2117"/>
                </a:cxn>
                <a:cxn ang="0">
                  <a:pos x="1349" y="2136"/>
                </a:cxn>
                <a:cxn ang="0">
                  <a:pos x="1410" y="2148"/>
                </a:cxn>
                <a:cxn ang="0">
                  <a:pos x="1498" y="2153"/>
                </a:cxn>
                <a:cxn ang="0">
                  <a:pos x="1643" y="2154"/>
                </a:cxn>
                <a:cxn ang="0">
                  <a:pos x="1577" y="2271"/>
                </a:cxn>
                <a:cxn ang="0">
                  <a:pos x="1439" y="2265"/>
                </a:cxn>
                <a:cxn ang="0">
                  <a:pos x="1304" y="2262"/>
                </a:cxn>
                <a:cxn ang="0">
                  <a:pos x="1184" y="2259"/>
                </a:cxn>
                <a:cxn ang="0">
                  <a:pos x="1083" y="2259"/>
                </a:cxn>
                <a:cxn ang="0">
                  <a:pos x="964" y="2262"/>
                </a:cxn>
                <a:cxn ang="0">
                  <a:pos x="829" y="2265"/>
                </a:cxn>
                <a:cxn ang="0">
                  <a:pos x="689" y="2271"/>
                </a:cxn>
                <a:cxn ang="0">
                  <a:pos x="623" y="2154"/>
                </a:cxn>
                <a:cxn ang="0">
                  <a:pos x="774" y="2153"/>
                </a:cxn>
                <a:cxn ang="0">
                  <a:pos x="859" y="2148"/>
                </a:cxn>
                <a:cxn ang="0">
                  <a:pos x="918" y="2136"/>
                </a:cxn>
                <a:cxn ang="0">
                  <a:pos x="956" y="2117"/>
                </a:cxn>
                <a:cxn ang="0">
                  <a:pos x="978" y="2091"/>
                </a:cxn>
                <a:cxn ang="0">
                  <a:pos x="987" y="2060"/>
                </a:cxn>
                <a:cxn ang="0">
                  <a:pos x="990" y="2019"/>
                </a:cxn>
                <a:cxn ang="0">
                  <a:pos x="990" y="1718"/>
                </a:cxn>
                <a:cxn ang="0">
                  <a:pos x="0" y="1599"/>
                </a:cxn>
                <a:cxn ang="0">
                  <a:pos x="1131" y="26"/>
                </a:cxn>
                <a:cxn ang="0">
                  <a:pos x="1156" y="7"/>
                </a:cxn>
                <a:cxn ang="0">
                  <a:pos x="1184" y="1"/>
                </a:cxn>
              </a:cxnLst>
              <a:rect l="0" t="0" r="r" b="b"/>
              <a:pathLst>
                <a:path w="1650" h="2273">
                  <a:moveTo>
                    <a:pt x="1012" y="360"/>
                  </a:moveTo>
                  <a:lnTo>
                    <a:pt x="120" y="1599"/>
                  </a:lnTo>
                  <a:lnTo>
                    <a:pt x="1012" y="1599"/>
                  </a:lnTo>
                  <a:lnTo>
                    <a:pt x="1012" y="360"/>
                  </a:lnTo>
                  <a:close/>
                  <a:moveTo>
                    <a:pt x="1201" y="0"/>
                  </a:moveTo>
                  <a:lnTo>
                    <a:pt x="1226" y="1"/>
                  </a:lnTo>
                  <a:lnTo>
                    <a:pt x="1244" y="5"/>
                  </a:lnTo>
                  <a:lnTo>
                    <a:pt x="1257" y="12"/>
                  </a:lnTo>
                  <a:lnTo>
                    <a:pt x="1266" y="21"/>
                  </a:lnTo>
                  <a:lnTo>
                    <a:pt x="1271" y="33"/>
                  </a:lnTo>
                  <a:lnTo>
                    <a:pt x="1274" y="49"/>
                  </a:lnTo>
                  <a:lnTo>
                    <a:pt x="1275" y="67"/>
                  </a:lnTo>
                  <a:lnTo>
                    <a:pt x="1275" y="90"/>
                  </a:lnTo>
                  <a:lnTo>
                    <a:pt x="1275" y="1599"/>
                  </a:lnTo>
                  <a:lnTo>
                    <a:pt x="1650" y="1599"/>
                  </a:lnTo>
                  <a:lnTo>
                    <a:pt x="1650" y="1718"/>
                  </a:lnTo>
                  <a:lnTo>
                    <a:pt x="1650" y="1718"/>
                  </a:lnTo>
                  <a:lnTo>
                    <a:pt x="1275" y="1718"/>
                  </a:lnTo>
                  <a:lnTo>
                    <a:pt x="1275" y="1996"/>
                  </a:lnTo>
                  <a:lnTo>
                    <a:pt x="1275" y="2019"/>
                  </a:lnTo>
                  <a:lnTo>
                    <a:pt x="1277" y="2040"/>
                  </a:lnTo>
                  <a:lnTo>
                    <a:pt x="1278" y="2060"/>
                  </a:lnTo>
                  <a:lnTo>
                    <a:pt x="1282" y="2077"/>
                  </a:lnTo>
                  <a:lnTo>
                    <a:pt x="1288" y="2091"/>
                  </a:lnTo>
                  <a:lnTo>
                    <a:pt x="1298" y="2106"/>
                  </a:lnTo>
                  <a:lnTo>
                    <a:pt x="1309" y="2117"/>
                  </a:lnTo>
                  <a:lnTo>
                    <a:pt x="1328" y="2127"/>
                  </a:lnTo>
                  <a:lnTo>
                    <a:pt x="1349" y="2136"/>
                  </a:lnTo>
                  <a:lnTo>
                    <a:pt x="1376" y="2142"/>
                  </a:lnTo>
                  <a:lnTo>
                    <a:pt x="1410" y="2148"/>
                  </a:lnTo>
                  <a:lnTo>
                    <a:pt x="1450" y="2150"/>
                  </a:lnTo>
                  <a:lnTo>
                    <a:pt x="1498" y="2153"/>
                  </a:lnTo>
                  <a:lnTo>
                    <a:pt x="1553" y="2154"/>
                  </a:lnTo>
                  <a:lnTo>
                    <a:pt x="1643" y="2154"/>
                  </a:lnTo>
                  <a:lnTo>
                    <a:pt x="1643" y="2273"/>
                  </a:lnTo>
                  <a:lnTo>
                    <a:pt x="1577" y="2271"/>
                  </a:lnTo>
                  <a:lnTo>
                    <a:pt x="1508" y="2268"/>
                  </a:lnTo>
                  <a:lnTo>
                    <a:pt x="1439" y="2265"/>
                  </a:lnTo>
                  <a:lnTo>
                    <a:pt x="1371" y="2264"/>
                  </a:lnTo>
                  <a:lnTo>
                    <a:pt x="1304" y="2262"/>
                  </a:lnTo>
                  <a:lnTo>
                    <a:pt x="1243" y="2260"/>
                  </a:lnTo>
                  <a:lnTo>
                    <a:pt x="1184" y="2259"/>
                  </a:lnTo>
                  <a:lnTo>
                    <a:pt x="1133" y="2259"/>
                  </a:lnTo>
                  <a:lnTo>
                    <a:pt x="1083" y="2259"/>
                  </a:lnTo>
                  <a:lnTo>
                    <a:pt x="1027" y="2260"/>
                  </a:lnTo>
                  <a:lnTo>
                    <a:pt x="964" y="2262"/>
                  </a:lnTo>
                  <a:lnTo>
                    <a:pt x="897" y="2264"/>
                  </a:lnTo>
                  <a:lnTo>
                    <a:pt x="829" y="2265"/>
                  </a:lnTo>
                  <a:lnTo>
                    <a:pt x="758" y="2268"/>
                  </a:lnTo>
                  <a:lnTo>
                    <a:pt x="689" y="2271"/>
                  </a:lnTo>
                  <a:lnTo>
                    <a:pt x="623" y="2273"/>
                  </a:lnTo>
                  <a:lnTo>
                    <a:pt x="623" y="2154"/>
                  </a:lnTo>
                  <a:lnTo>
                    <a:pt x="720" y="2154"/>
                  </a:lnTo>
                  <a:lnTo>
                    <a:pt x="774" y="2153"/>
                  </a:lnTo>
                  <a:lnTo>
                    <a:pt x="820" y="2150"/>
                  </a:lnTo>
                  <a:lnTo>
                    <a:pt x="859" y="2148"/>
                  </a:lnTo>
                  <a:lnTo>
                    <a:pt x="892" y="2142"/>
                  </a:lnTo>
                  <a:lnTo>
                    <a:pt x="918" y="2136"/>
                  </a:lnTo>
                  <a:lnTo>
                    <a:pt x="940" y="2127"/>
                  </a:lnTo>
                  <a:lnTo>
                    <a:pt x="956" y="2117"/>
                  </a:lnTo>
                  <a:lnTo>
                    <a:pt x="969" y="2106"/>
                  </a:lnTo>
                  <a:lnTo>
                    <a:pt x="978" y="2091"/>
                  </a:lnTo>
                  <a:lnTo>
                    <a:pt x="983" y="2077"/>
                  </a:lnTo>
                  <a:lnTo>
                    <a:pt x="987" y="2060"/>
                  </a:lnTo>
                  <a:lnTo>
                    <a:pt x="990" y="2040"/>
                  </a:lnTo>
                  <a:lnTo>
                    <a:pt x="990" y="2019"/>
                  </a:lnTo>
                  <a:lnTo>
                    <a:pt x="990" y="1996"/>
                  </a:lnTo>
                  <a:lnTo>
                    <a:pt x="990" y="1718"/>
                  </a:lnTo>
                  <a:lnTo>
                    <a:pt x="0" y="1718"/>
                  </a:lnTo>
                  <a:lnTo>
                    <a:pt x="0" y="1599"/>
                  </a:lnTo>
                  <a:lnTo>
                    <a:pt x="1118" y="46"/>
                  </a:lnTo>
                  <a:lnTo>
                    <a:pt x="1131" y="26"/>
                  </a:lnTo>
                  <a:lnTo>
                    <a:pt x="1144" y="14"/>
                  </a:lnTo>
                  <a:lnTo>
                    <a:pt x="1156" y="7"/>
                  </a:lnTo>
                  <a:lnTo>
                    <a:pt x="1169" y="3"/>
                  </a:lnTo>
                  <a:lnTo>
                    <a:pt x="1184" y="1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5715000" y="3581400"/>
            <a:ext cx="400673" cy="457200"/>
            <a:chOff x="2681" y="2000"/>
            <a:chExt cx="1205" cy="1375"/>
          </a:xfrm>
        </p:grpSpPr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2681" y="2000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3476" y="2532"/>
              <a:ext cx="410" cy="748"/>
            </a:xfrm>
            <a:custGeom>
              <a:avLst/>
              <a:gdLst/>
              <a:ahLst/>
              <a:cxnLst>
                <a:cxn ang="0">
                  <a:pos x="693" y="1"/>
                </a:cxn>
                <a:cxn ang="0">
                  <a:pos x="736" y="8"/>
                </a:cxn>
                <a:cxn ang="0">
                  <a:pos x="757" y="28"/>
                </a:cxn>
                <a:cxn ang="0">
                  <a:pos x="765" y="68"/>
                </a:cxn>
                <a:cxn ang="0">
                  <a:pos x="765" y="1966"/>
                </a:cxn>
                <a:cxn ang="0">
                  <a:pos x="766" y="2008"/>
                </a:cxn>
                <a:cxn ang="0">
                  <a:pos x="771" y="2042"/>
                </a:cxn>
                <a:cxn ang="0">
                  <a:pos x="787" y="2070"/>
                </a:cxn>
                <a:cxn ang="0">
                  <a:pos x="816" y="2091"/>
                </a:cxn>
                <a:cxn ang="0">
                  <a:pos x="864" y="2107"/>
                </a:cxn>
                <a:cxn ang="0">
                  <a:pos x="938" y="2118"/>
                </a:cxn>
                <a:cxn ang="0">
                  <a:pos x="1040" y="2123"/>
                </a:cxn>
                <a:cxn ang="0">
                  <a:pos x="1230" y="2124"/>
                </a:cxn>
                <a:cxn ang="0">
                  <a:pos x="1210" y="2243"/>
                </a:cxn>
                <a:cxn ang="0">
                  <a:pos x="1148" y="2242"/>
                </a:cxn>
                <a:cxn ang="0">
                  <a:pos x="1062" y="2239"/>
                </a:cxn>
                <a:cxn ang="0">
                  <a:pos x="964" y="2237"/>
                </a:cxn>
                <a:cxn ang="0">
                  <a:pos x="860" y="2234"/>
                </a:cxn>
                <a:cxn ang="0">
                  <a:pos x="762" y="2232"/>
                </a:cxn>
                <a:cxn ang="0">
                  <a:pos x="680" y="2229"/>
                </a:cxn>
                <a:cxn ang="0">
                  <a:pos x="622" y="2229"/>
                </a:cxn>
                <a:cxn ang="0">
                  <a:pos x="559" y="2229"/>
                </a:cxn>
                <a:cxn ang="0">
                  <a:pos x="474" y="2232"/>
                </a:cxn>
                <a:cxn ang="0">
                  <a:pos x="376" y="2234"/>
                </a:cxn>
                <a:cxn ang="0">
                  <a:pos x="274" y="2237"/>
                </a:cxn>
                <a:cxn ang="0">
                  <a:pos x="178" y="2239"/>
                </a:cxn>
                <a:cxn ang="0">
                  <a:pos x="96" y="2242"/>
                </a:cxn>
                <a:cxn ang="0">
                  <a:pos x="38" y="2243"/>
                </a:cxn>
                <a:cxn ang="0">
                  <a:pos x="22" y="2124"/>
                </a:cxn>
                <a:cxn ang="0">
                  <a:pos x="213" y="2123"/>
                </a:cxn>
                <a:cxn ang="0">
                  <a:pos x="314" y="2118"/>
                </a:cxn>
                <a:cxn ang="0">
                  <a:pos x="388" y="2107"/>
                </a:cxn>
                <a:cxn ang="0">
                  <a:pos x="436" y="2091"/>
                </a:cxn>
                <a:cxn ang="0">
                  <a:pos x="466" y="2070"/>
                </a:cxn>
                <a:cxn ang="0">
                  <a:pos x="481" y="2042"/>
                </a:cxn>
                <a:cxn ang="0">
                  <a:pos x="486" y="2008"/>
                </a:cxn>
                <a:cxn ang="0">
                  <a:pos x="487" y="1966"/>
                </a:cxn>
                <a:cxn ang="0">
                  <a:pos x="432" y="273"/>
                </a:cxn>
                <a:cxn ang="0">
                  <a:pos x="318" y="307"/>
                </a:cxn>
                <a:cxn ang="0">
                  <a:pos x="207" y="326"/>
                </a:cxn>
                <a:cxn ang="0">
                  <a:pos x="107" y="335"/>
                </a:cxn>
                <a:cxn ang="0">
                  <a:pos x="29" y="338"/>
                </a:cxn>
                <a:cxn ang="0">
                  <a:pos x="0" y="218"/>
                </a:cxn>
                <a:cxn ang="0">
                  <a:pos x="69" y="218"/>
                </a:cxn>
                <a:cxn ang="0">
                  <a:pos x="156" y="212"/>
                </a:cxn>
                <a:cxn ang="0">
                  <a:pos x="253" y="201"/>
                </a:cxn>
                <a:cxn ang="0">
                  <a:pos x="356" y="177"/>
                </a:cxn>
                <a:cxn ang="0">
                  <a:pos x="462" y="139"/>
                </a:cxn>
                <a:cxn ang="0">
                  <a:pos x="564" y="81"/>
                </a:cxn>
                <a:cxn ang="0">
                  <a:pos x="660" y="0"/>
                </a:cxn>
              </a:cxnLst>
              <a:rect l="0" t="0" r="r" b="b"/>
              <a:pathLst>
                <a:path w="1230" h="2243">
                  <a:moveTo>
                    <a:pt x="660" y="0"/>
                  </a:moveTo>
                  <a:lnTo>
                    <a:pt x="693" y="1"/>
                  </a:lnTo>
                  <a:lnTo>
                    <a:pt x="718" y="3"/>
                  </a:lnTo>
                  <a:lnTo>
                    <a:pt x="736" y="8"/>
                  </a:lnTo>
                  <a:lnTo>
                    <a:pt x="749" y="16"/>
                  </a:lnTo>
                  <a:lnTo>
                    <a:pt x="757" y="28"/>
                  </a:lnTo>
                  <a:lnTo>
                    <a:pt x="762" y="45"/>
                  </a:lnTo>
                  <a:lnTo>
                    <a:pt x="765" y="68"/>
                  </a:lnTo>
                  <a:lnTo>
                    <a:pt x="765" y="98"/>
                  </a:lnTo>
                  <a:lnTo>
                    <a:pt x="765" y="1966"/>
                  </a:lnTo>
                  <a:lnTo>
                    <a:pt x="765" y="1988"/>
                  </a:lnTo>
                  <a:lnTo>
                    <a:pt x="766" y="2008"/>
                  </a:lnTo>
                  <a:lnTo>
                    <a:pt x="767" y="2026"/>
                  </a:lnTo>
                  <a:lnTo>
                    <a:pt x="771" y="2042"/>
                  </a:lnTo>
                  <a:lnTo>
                    <a:pt x="778" y="2057"/>
                  </a:lnTo>
                  <a:lnTo>
                    <a:pt x="787" y="2070"/>
                  </a:lnTo>
                  <a:lnTo>
                    <a:pt x="799" y="2082"/>
                  </a:lnTo>
                  <a:lnTo>
                    <a:pt x="816" y="2091"/>
                  </a:lnTo>
                  <a:lnTo>
                    <a:pt x="838" y="2101"/>
                  </a:lnTo>
                  <a:lnTo>
                    <a:pt x="864" y="2107"/>
                  </a:lnTo>
                  <a:lnTo>
                    <a:pt x="898" y="2114"/>
                  </a:lnTo>
                  <a:lnTo>
                    <a:pt x="938" y="2118"/>
                  </a:lnTo>
                  <a:lnTo>
                    <a:pt x="985" y="2122"/>
                  </a:lnTo>
                  <a:lnTo>
                    <a:pt x="1040" y="2123"/>
                  </a:lnTo>
                  <a:lnTo>
                    <a:pt x="1103" y="2124"/>
                  </a:lnTo>
                  <a:lnTo>
                    <a:pt x="1230" y="2124"/>
                  </a:lnTo>
                  <a:lnTo>
                    <a:pt x="1230" y="2243"/>
                  </a:lnTo>
                  <a:lnTo>
                    <a:pt x="1210" y="2243"/>
                  </a:lnTo>
                  <a:lnTo>
                    <a:pt x="1182" y="2243"/>
                  </a:lnTo>
                  <a:lnTo>
                    <a:pt x="1148" y="2242"/>
                  </a:lnTo>
                  <a:lnTo>
                    <a:pt x="1108" y="2241"/>
                  </a:lnTo>
                  <a:lnTo>
                    <a:pt x="1062" y="2239"/>
                  </a:lnTo>
                  <a:lnTo>
                    <a:pt x="1014" y="2238"/>
                  </a:lnTo>
                  <a:lnTo>
                    <a:pt x="964" y="2237"/>
                  </a:lnTo>
                  <a:lnTo>
                    <a:pt x="911" y="2235"/>
                  </a:lnTo>
                  <a:lnTo>
                    <a:pt x="860" y="2234"/>
                  </a:lnTo>
                  <a:lnTo>
                    <a:pt x="809" y="2233"/>
                  </a:lnTo>
                  <a:lnTo>
                    <a:pt x="762" y="2232"/>
                  </a:lnTo>
                  <a:lnTo>
                    <a:pt x="719" y="2230"/>
                  </a:lnTo>
                  <a:lnTo>
                    <a:pt x="680" y="2229"/>
                  </a:lnTo>
                  <a:lnTo>
                    <a:pt x="647" y="2229"/>
                  </a:lnTo>
                  <a:lnTo>
                    <a:pt x="622" y="2229"/>
                  </a:lnTo>
                  <a:lnTo>
                    <a:pt x="595" y="2229"/>
                  </a:lnTo>
                  <a:lnTo>
                    <a:pt x="559" y="2229"/>
                  </a:lnTo>
                  <a:lnTo>
                    <a:pt x="520" y="2230"/>
                  </a:lnTo>
                  <a:lnTo>
                    <a:pt x="474" y="2232"/>
                  </a:lnTo>
                  <a:lnTo>
                    <a:pt x="427" y="2233"/>
                  </a:lnTo>
                  <a:lnTo>
                    <a:pt x="376" y="2234"/>
                  </a:lnTo>
                  <a:lnTo>
                    <a:pt x="325" y="2235"/>
                  </a:lnTo>
                  <a:lnTo>
                    <a:pt x="274" y="2237"/>
                  </a:lnTo>
                  <a:lnTo>
                    <a:pt x="225" y="2238"/>
                  </a:lnTo>
                  <a:lnTo>
                    <a:pt x="178" y="2239"/>
                  </a:lnTo>
                  <a:lnTo>
                    <a:pt x="135" y="2241"/>
                  </a:lnTo>
                  <a:lnTo>
                    <a:pt x="96" y="2242"/>
                  </a:lnTo>
                  <a:lnTo>
                    <a:pt x="64" y="2243"/>
                  </a:lnTo>
                  <a:lnTo>
                    <a:pt x="38" y="2243"/>
                  </a:lnTo>
                  <a:lnTo>
                    <a:pt x="22" y="2243"/>
                  </a:lnTo>
                  <a:lnTo>
                    <a:pt x="22" y="2124"/>
                  </a:lnTo>
                  <a:lnTo>
                    <a:pt x="149" y="2124"/>
                  </a:lnTo>
                  <a:lnTo>
                    <a:pt x="213" y="2123"/>
                  </a:lnTo>
                  <a:lnTo>
                    <a:pt x="267" y="2122"/>
                  </a:lnTo>
                  <a:lnTo>
                    <a:pt x="314" y="2118"/>
                  </a:lnTo>
                  <a:lnTo>
                    <a:pt x="354" y="2114"/>
                  </a:lnTo>
                  <a:lnTo>
                    <a:pt x="388" y="2107"/>
                  </a:lnTo>
                  <a:lnTo>
                    <a:pt x="414" y="2101"/>
                  </a:lnTo>
                  <a:lnTo>
                    <a:pt x="436" y="2091"/>
                  </a:lnTo>
                  <a:lnTo>
                    <a:pt x="453" y="2082"/>
                  </a:lnTo>
                  <a:lnTo>
                    <a:pt x="466" y="2070"/>
                  </a:lnTo>
                  <a:lnTo>
                    <a:pt x="475" y="2057"/>
                  </a:lnTo>
                  <a:lnTo>
                    <a:pt x="481" y="2042"/>
                  </a:lnTo>
                  <a:lnTo>
                    <a:pt x="485" y="2026"/>
                  </a:lnTo>
                  <a:lnTo>
                    <a:pt x="486" y="2008"/>
                  </a:lnTo>
                  <a:lnTo>
                    <a:pt x="487" y="1988"/>
                  </a:lnTo>
                  <a:lnTo>
                    <a:pt x="487" y="1966"/>
                  </a:lnTo>
                  <a:lnTo>
                    <a:pt x="487" y="248"/>
                  </a:lnTo>
                  <a:lnTo>
                    <a:pt x="432" y="273"/>
                  </a:lnTo>
                  <a:lnTo>
                    <a:pt x="376" y="292"/>
                  </a:lnTo>
                  <a:lnTo>
                    <a:pt x="318" y="307"/>
                  </a:lnTo>
                  <a:lnTo>
                    <a:pt x="262" y="318"/>
                  </a:lnTo>
                  <a:lnTo>
                    <a:pt x="207" y="326"/>
                  </a:lnTo>
                  <a:lnTo>
                    <a:pt x="155" y="333"/>
                  </a:lnTo>
                  <a:lnTo>
                    <a:pt x="107" y="335"/>
                  </a:lnTo>
                  <a:lnTo>
                    <a:pt x="64" y="337"/>
                  </a:lnTo>
                  <a:lnTo>
                    <a:pt x="29" y="338"/>
                  </a:lnTo>
                  <a:lnTo>
                    <a:pt x="0" y="338"/>
                  </a:lnTo>
                  <a:lnTo>
                    <a:pt x="0" y="218"/>
                  </a:lnTo>
                  <a:lnTo>
                    <a:pt x="33" y="218"/>
                  </a:lnTo>
                  <a:lnTo>
                    <a:pt x="69" y="218"/>
                  </a:lnTo>
                  <a:lnTo>
                    <a:pt x="111" y="216"/>
                  </a:lnTo>
                  <a:lnTo>
                    <a:pt x="156" y="212"/>
                  </a:lnTo>
                  <a:lnTo>
                    <a:pt x="203" y="208"/>
                  </a:lnTo>
                  <a:lnTo>
                    <a:pt x="253" y="201"/>
                  </a:lnTo>
                  <a:lnTo>
                    <a:pt x="304" y="191"/>
                  </a:lnTo>
                  <a:lnTo>
                    <a:pt x="356" y="177"/>
                  </a:lnTo>
                  <a:lnTo>
                    <a:pt x="410" y="160"/>
                  </a:lnTo>
                  <a:lnTo>
                    <a:pt x="462" y="139"/>
                  </a:lnTo>
                  <a:lnTo>
                    <a:pt x="513" y="113"/>
                  </a:lnTo>
                  <a:lnTo>
                    <a:pt x="564" y="81"/>
                  </a:lnTo>
                  <a:lnTo>
                    <a:pt x="613" y="43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4114800" y="3048000"/>
            <a:ext cx="413309" cy="457200"/>
            <a:chOff x="3737" y="2288"/>
            <a:chExt cx="1243" cy="1375"/>
          </a:xfrm>
        </p:grpSpPr>
        <p:sp>
          <p:nvSpPr>
            <p:cNvPr id="1066" name="Freeform 42"/>
            <p:cNvSpPr>
              <a:spLocks noEditPoints="1"/>
            </p:cNvSpPr>
            <p:nvPr/>
          </p:nvSpPr>
          <p:spPr bwMode="auto">
            <a:xfrm>
              <a:off x="3737" y="2288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480" y="2820"/>
              <a:ext cx="500" cy="748"/>
            </a:xfrm>
            <a:custGeom>
              <a:avLst/>
              <a:gdLst/>
              <a:ahLst/>
              <a:cxnLst>
                <a:cxn ang="0">
                  <a:pos x="847" y="9"/>
                </a:cxn>
                <a:cxn ang="0">
                  <a:pos x="1045" y="58"/>
                </a:cxn>
                <a:cxn ang="0">
                  <a:pos x="1216" y="143"/>
                </a:cxn>
                <a:cxn ang="0">
                  <a:pos x="1354" y="262"/>
                </a:cxn>
                <a:cxn ang="0">
                  <a:pos x="1450" y="414"/>
                </a:cxn>
                <a:cxn ang="0">
                  <a:pos x="1498" y="595"/>
                </a:cxn>
                <a:cxn ang="0">
                  <a:pos x="1488" y="785"/>
                </a:cxn>
                <a:cxn ang="0">
                  <a:pos x="1430" y="950"/>
                </a:cxn>
                <a:cxn ang="0">
                  <a:pos x="1331" y="1096"/>
                </a:cxn>
                <a:cxn ang="0">
                  <a:pos x="1204" y="1227"/>
                </a:cxn>
                <a:cxn ang="0">
                  <a:pos x="1063" y="1349"/>
                </a:cxn>
                <a:cxn ang="0">
                  <a:pos x="945" y="1442"/>
                </a:cxn>
                <a:cxn ang="0">
                  <a:pos x="848" y="1519"/>
                </a:cxn>
                <a:cxn ang="0">
                  <a:pos x="749" y="1600"/>
                </a:cxn>
                <a:cxn ang="0">
                  <a:pos x="639" y="1695"/>
                </a:cxn>
                <a:cxn ang="0">
                  <a:pos x="504" y="1811"/>
                </a:cxn>
                <a:cxn ang="0">
                  <a:pos x="337" y="1958"/>
                </a:cxn>
                <a:cxn ang="0">
                  <a:pos x="995" y="1958"/>
                </a:cxn>
                <a:cxn ang="0">
                  <a:pos x="1084" y="1958"/>
                </a:cxn>
                <a:cxn ang="0">
                  <a:pos x="1186" y="1954"/>
                </a:cxn>
                <a:cxn ang="0">
                  <a:pos x="1270" y="1945"/>
                </a:cxn>
                <a:cxn ang="0">
                  <a:pos x="1309" y="1922"/>
                </a:cxn>
                <a:cxn ang="0">
                  <a:pos x="1340" y="1836"/>
                </a:cxn>
                <a:cxn ang="0">
                  <a:pos x="1367" y="1722"/>
                </a:cxn>
                <a:cxn ang="0">
                  <a:pos x="1380" y="1629"/>
                </a:cxn>
                <a:cxn ang="0">
                  <a:pos x="1395" y="2243"/>
                </a:cxn>
                <a:cxn ang="0">
                  <a:pos x="1" y="2187"/>
                </a:cxn>
                <a:cxn ang="0">
                  <a:pos x="9" y="2142"/>
                </a:cxn>
                <a:cxn ang="0">
                  <a:pos x="38" y="2108"/>
                </a:cxn>
                <a:cxn ang="0">
                  <a:pos x="906" y="1243"/>
                </a:cxn>
                <a:cxn ang="0">
                  <a:pos x="1004" y="1121"/>
                </a:cxn>
                <a:cxn ang="0">
                  <a:pos x="1094" y="969"/>
                </a:cxn>
                <a:cxn ang="0">
                  <a:pos x="1157" y="791"/>
                </a:cxn>
                <a:cxn ang="0">
                  <a:pos x="1169" y="610"/>
                </a:cxn>
                <a:cxn ang="0">
                  <a:pos x="1138" y="462"/>
                </a:cxn>
                <a:cxn ang="0">
                  <a:pos x="1069" y="329"/>
                </a:cxn>
                <a:cxn ang="0">
                  <a:pos x="965" y="220"/>
                </a:cxn>
                <a:cxn ang="0">
                  <a:pos x="826" y="147"/>
                </a:cxn>
                <a:cxn ang="0">
                  <a:pos x="653" y="121"/>
                </a:cxn>
                <a:cxn ang="0">
                  <a:pos x="535" y="134"/>
                </a:cxn>
                <a:cxn ang="0">
                  <a:pos x="409" y="177"/>
                </a:cxn>
                <a:cxn ang="0">
                  <a:pos x="290" y="258"/>
                </a:cxn>
                <a:cxn ang="0">
                  <a:pos x="192" y="384"/>
                </a:cxn>
                <a:cxn ang="0">
                  <a:pos x="234" y="444"/>
                </a:cxn>
                <a:cxn ang="0">
                  <a:pos x="305" y="479"/>
                </a:cxn>
                <a:cxn ang="0">
                  <a:pos x="343" y="531"/>
                </a:cxn>
                <a:cxn ang="0">
                  <a:pos x="358" y="584"/>
                </a:cxn>
                <a:cxn ang="0">
                  <a:pos x="357" y="650"/>
                </a:cxn>
                <a:cxn ang="0">
                  <a:pos x="320" y="731"/>
                </a:cxn>
                <a:cxn ang="0">
                  <a:pos x="255" y="779"/>
                </a:cxn>
                <a:cxn ang="0">
                  <a:pos x="180" y="796"/>
                </a:cxn>
                <a:cxn ang="0">
                  <a:pos x="148" y="792"/>
                </a:cxn>
                <a:cxn ang="0">
                  <a:pos x="96" y="777"/>
                </a:cxn>
                <a:cxn ang="0">
                  <a:pos x="45" y="740"/>
                </a:cxn>
                <a:cxn ang="0">
                  <a:pos x="9" y="673"/>
                </a:cxn>
                <a:cxn ang="0">
                  <a:pos x="4" y="550"/>
                </a:cxn>
                <a:cxn ang="0">
                  <a:pos x="51" y="380"/>
                </a:cxn>
                <a:cxn ang="0">
                  <a:pos x="151" y="231"/>
                </a:cxn>
                <a:cxn ang="0">
                  <a:pos x="298" y="110"/>
                </a:cxn>
                <a:cxn ang="0">
                  <a:pos x="484" y="29"/>
                </a:cxn>
                <a:cxn ang="0">
                  <a:pos x="705" y="0"/>
                </a:cxn>
              </a:cxnLst>
              <a:rect l="0" t="0" r="r" b="b"/>
              <a:pathLst>
                <a:path w="1500" h="2243">
                  <a:moveTo>
                    <a:pt x="705" y="0"/>
                  </a:moveTo>
                  <a:lnTo>
                    <a:pt x="777" y="3"/>
                  </a:lnTo>
                  <a:lnTo>
                    <a:pt x="847" y="9"/>
                  </a:lnTo>
                  <a:lnTo>
                    <a:pt x="915" y="21"/>
                  </a:lnTo>
                  <a:lnTo>
                    <a:pt x="982" y="37"/>
                  </a:lnTo>
                  <a:lnTo>
                    <a:pt x="1045" y="58"/>
                  </a:lnTo>
                  <a:lnTo>
                    <a:pt x="1105" y="81"/>
                  </a:lnTo>
                  <a:lnTo>
                    <a:pt x="1162" y="110"/>
                  </a:lnTo>
                  <a:lnTo>
                    <a:pt x="1216" y="143"/>
                  </a:lnTo>
                  <a:lnTo>
                    <a:pt x="1266" y="178"/>
                  </a:lnTo>
                  <a:lnTo>
                    <a:pt x="1312" y="219"/>
                  </a:lnTo>
                  <a:lnTo>
                    <a:pt x="1354" y="262"/>
                  </a:lnTo>
                  <a:lnTo>
                    <a:pt x="1392" y="309"/>
                  </a:lnTo>
                  <a:lnTo>
                    <a:pt x="1423" y="360"/>
                  </a:lnTo>
                  <a:lnTo>
                    <a:pt x="1450" y="414"/>
                  </a:lnTo>
                  <a:lnTo>
                    <a:pt x="1471" y="472"/>
                  </a:lnTo>
                  <a:lnTo>
                    <a:pt x="1487" y="532"/>
                  </a:lnTo>
                  <a:lnTo>
                    <a:pt x="1498" y="595"/>
                  </a:lnTo>
                  <a:lnTo>
                    <a:pt x="1500" y="660"/>
                  </a:lnTo>
                  <a:lnTo>
                    <a:pt x="1498" y="724"/>
                  </a:lnTo>
                  <a:lnTo>
                    <a:pt x="1488" y="785"/>
                  </a:lnTo>
                  <a:lnTo>
                    <a:pt x="1474" y="842"/>
                  </a:lnTo>
                  <a:lnTo>
                    <a:pt x="1453" y="897"/>
                  </a:lnTo>
                  <a:lnTo>
                    <a:pt x="1430" y="950"/>
                  </a:lnTo>
                  <a:lnTo>
                    <a:pt x="1401" y="1001"/>
                  </a:lnTo>
                  <a:lnTo>
                    <a:pt x="1367" y="1049"/>
                  </a:lnTo>
                  <a:lnTo>
                    <a:pt x="1331" y="1096"/>
                  </a:lnTo>
                  <a:lnTo>
                    <a:pt x="1292" y="1141"/>
                  </a:lnTo>
                  <a:lnTo>
                    <a:pt x="1249" y="1185"/>
                  </a:lnTo>
                  <a:lnTo>
                    <a:pt x="1204" y="1227"/>
                  </a:lnTo>
                  <a:lnTo>
                    <a:pt x="1158" y="1269"/>
                  </a:lnTo>
                  <a:lnTo>
                    <a:pt x="1111" y="1310"/>
                  </a:lnTo>
                  <a:lnTo>
                    <a:pt x="1063" y="1349"/>
                  </a:lnTo>
                  <a:lnTo>
                    <a:pt x="1013" y="1388"/>
                  </a:lnTo>
                  <a:lnTo>
                    <a:pt x="978" y="1416"/>
                  </a:lnTo>
                  <a:lnTo>
                    <a:pt x="945" y="1442"/>
                  </a:lnTo>
                  <a:lnTo>
                    <a:pt x="912" y="1468"/>
                  </a:lnTo>
                  <a:lnTo>
                    <a:pt x="880" y="1493"/>
                  </a:lnTo>
                  <a:lnTo>
                    <a:pt x="848" y="1519"/>
                  </a:lnTo>
                  <a:lnTo>
                    <a:pt x="815" y="1545"/>
                  </a:lnTo>
                  <a:lnTo>
                    <a:pt x="783" y="1572"/>
                  </a:lnTo>
                  <a:lnTo>
                    <a:pt x="749" y="1600"/>
                  </a:lnTo>
                  <a:lnTo>
                    <a:pt x="715" y="1629"/>
                  </a:lnTo>
                  <a:lnTo>
                    <a:pt x="677" y="1661"/>
                  </a:lnTo>
                  <a:lnTo>
                    <a:pt x="639" y="1695"/>
                  </a:lnTo>
                  <a:lnTo>
                    <a:pt x="597" y="1730"/>
                  </a:lnTo>
                  <a:lnTo>
                    <a:pt x="552" y="1769"/>
                  </a:lnTo>
                  <a:lnTo>
                    <a:pt x="504" y="1811"/>
                  </a:lnTo>
                  <a:lnTo>
                    <a:pt x="453" y="1856"/>
                  </a:lnTo>
                  <a:lnTo>
                    <a:pt x="398" y="1905"/>
                  </a:lnTo>
                  <a:lnTo>
                    <a:pt x="337" y="1958"/>
                  </a:lnTo>
                  <a:lnTo>
                    <a:pt x="961" y="1958"/>
                  </a:lnTo>
                  <a:lnTo>
                    <a:pt x="974" y="1958"/>
                  </a:lnTo>
                  <a:lnTo>
                    <a:pt x="995" y="1958"/>
                  </a:lnTo>
                  <a:lnTo>
                    <a:pt x="1021" y="1958"/>
                  </a:lnTo>
                  <a:lnTo>
                    <a:pt x="1051" y="1958"/>
                  </a:lnTo>
                  <a:lnTo>
                    <a:pt x="1084" y="1958"/>
                  </a:lnTo>
                  <a:lnTo>
                    <a:pt x="1118" y="1957"/>
                  </a:lnTo>
                  <a:lnTo>
                    <a:pt x="1152" y="1955"/>
                  </a:lnTo>
                  <a:lnTo>
                    <a:pt x="1186" y="1954"/>
                  </a:lnTo>
                  <a:lnTo>
                    <a:pt x="1217" y="1951"/>
                  </a:lnTo>
                  <a:lnTo>
                    <a:pt x="1245" y="1949"/>
                  </a:lnTo>
                  <a:lnTo>
                    <a:pt x="1270" y="1945"/>
                  </a:lnTo>
                  <a:lnTo>
                    <a:pt x="1287" y="1941"/>
                  </a:lnTo>
                  <a:lnTo>
                    <a:pt x="1297" y="1937"/>
                  </a:lnTo>
                  <a:lnTo>
                    <a:pt x="1309" y="1922"/>
                  </a:lnTo>
                  <a:lnTo>
                    <a:pt x="1320" y="1900"/>
                  </a:lnTo>
                  <a:lnTo>
                    <a:pt x="1331" y="1870"/>
                  </a:lnTo>
                  <a:lnTo>
                    <a:pt x="1340" y="1836"/>
                  </a:lnTo>
                  <a:lnTo>
                    <a:pt x="1351" y="1799"/>
                  </a:lnTo>
                  <a:lnTo>
                    <a:pt x="1359" y="1760"/>
                  </a:lnTo>
                  <a:lnTo>
                    <a:pt x="1367" y="1722"/>
                  </a:lnTo>
                  <a:lnTo>
                    <a:pt x="1373" y="1687"/>
                  </a:lnTo>
                  <a:lnTo>
                    <a:pt x="1377" y="1654"/>
                  </a:lnTo>
                  <a:lnTo>
                    <a:pt x="1380" y="1629"/>
                  </a:lnTo>
                  <a:lnTo>
                    <a:pt x="1500" y="1629"/>
                  </a:lnTo>
                  <a:lnTo>
                    <a:pt x="1500" y="1629"/>
                  </a:lnTo>
                  <a:lnTo>
                    <a:pt x="1395" y="2243"/>
                  </a:lnTo>
                  <a:lnTo>
                    <a:pt x="0" y="2243"/>
                  </a:lnTo>
                  <a:lnTo>
                    <a:pt x="0" y="2212"/>
                  </a:lnTo>
                  <a:lnTo>
                    <a:pt x="1" y="2187"/>
                  </a:lnTo>
                  <a:lnTo>
                    <a:pt x="2" y="2169"/>
                  </a:lnTo>
                  <a:lnTo>
                    <a:pt x="5" y="2154"/>
                  </a:lnTo>
                  <a:lnTo>
                    <a:pt x="9" y="2142"/>
                  </a:lnTo>
                  <a:lnTo>
                    <a:pt x="15" y="2132"/>
                  </a:lnTo>
                  <a:lnTo>
                    <a:pt x="24" y="2122"/>
                  </a:lnTo>
                  <a:lnTo>
                    <a:pt x="38" y="2108"/>
                  </a:lnTo>
                  <a:lnTo>
                    <a:pt x="848" y="1306"/>
                  </a:lnTo>
                  <a:lnTo>
                    <a:pt x="876" y="1277"/>
                  </a:lnTo>
                  <a:lnTo>
                    <a:pt x="906" y="1243"/>
                  </a:lnTo>
                  <a:lnTo>
                    <a:pt x="937" y="1206"/>
                  </a:lnTo>
                  <a:lnTo>
                    <a:pt x="970" y="1164"/>
                  </a:lnTo>
                  <a:lnTo>
                    <a:pt x="1004" y="1121"/>
                  </a:lnTo>
                  <a:lnTo>
                    <a:pt x="1035" y="1073"/>
                  </a:lnTo>
                  <a:lnTo>
                    <a:pt x="1067" y="1023"/>
                  </a:lnTo>
                  <a:lnTo>
                    <a:pt x="1094" y="969"/>
                  </a:lnTo>
                  <a:lnTo>
                    <a:pt x="1119" y="913"/>
                  </a:lnTo>
                  <a:lnTo>
                    <a:pt x="1140" y="853"/>
                  </a:lnTo>
                  <a:lnTo>
                    <a:pt x="1157" y="791"/>
                  </a:lnTo>
                  <a:lnTo>
                    <a:pt x="1166" y="727"/>
                  </a:lnTo>
                  <a:lnTo>
                    <a:pt x="1170" y="660"/>
                  </a:lnTo>
                  <a:lnTo>
                    <a:pt x="1169" y="610"/>
                  </a:lnTo>
                  <a:lnTo>
                    <a:pt x="1162" y="561"/>
                  </a:lnTo>
                  <a:lnTo>
                    <a:pt x="1152" y="511"/>
                  </a:lnTo>
                  <a:lnTo>
                    <a:pt x="1138" y="462"/>
                  </a:lnTo>
                  <a:lnTo>
                    <a:pt x="1118" y="415"/>
                  </a:lnTo>
                  <a:lnTo>
                    <a:pt x="1096" y="371"/>
                  </a:lnTo>
                  <a:lnTo>
                    <a:pt x="1069" y="329"/>
                  </a:lnTo>
                  <a:lnTo>
                    <a:pt x="1038" y="290"/>
                  </a:lnTo>
                  <a:lnTo>
                    <a:pt x="1004" y="253"/>
                  </a:lnTo>
                  <a:lnTo>
                    <a:pt x="965" y="220"/>
                  </a:lnTo>
                  <a:lnTo>
                    <a:pt x="923" y="191"/>
                  </a:lnTo>
                  <a:lnTo>
                    <a:pt x="876" y="166"/>
                  </a:lnTo>
                  <a:lnTo>
                    <a:pt x="826" y="147"/>
                  </a:lnTo>
                  <a:lnTo>
                    <a:pt x="772" y="132"/>
                  </a:lnTo>
                  <a:lnTo>
                    <a:pt x="715" y="123"/>
                  </a:lnTo>
                  <a:lnTo>
                    <a:pt x="653" y="121"/>
                  </a:lnTo>
                  <a:lnTo>
                    <a:pt x="615" y="122"/>
                  </a:lnTo>
                  <a:lnTo>
                    <a:pt x="576" y="126"/>
                  </a:lnTo>
                  <a:lnTo>
                    <a:pt x="535" y="134"/>
                  </a:lnTo>
                  <a:lnTo>
                    <a:pt x="493" y="144"/>
                  </a:lnTo>
                  <a:lnTo>
                    <a:pt x="451" y="159"/>
                  </a:lnTo>
                  <a:lnTo>
                    <a:pt x="409" y="177"/>
                  </a:lnTo>
                  <a:lnTo>
                    <a:pt x="369" y="201"/>
                  </a:lnTo>
                  <a:lnTo>
                    <a:pt x="330" y="227"/>
                  </a:lnTo>
                  <a:lnTo>
                    <a:pt x="290" y="258"/>
                  </a:lnTo>
                  <a:lnTo>
                    <a:pt x="255" y="295"/>
                  </a:lnTo>
                  <a:lnTo>
                    <a:pt x="221" y="337"/>
                  </a:lnTo>
                  <a:lnTo>
                    <a:pt x="192" y="384"/>
                  </a:lnTo>
                  <a:lnTo>
                    <a:pt x="165" y="436"/>
                  </a:lnTo>
                  <a:lnTo>
                    <a:pt x="203" y="438"/>
                  </a:lnTo>
                  <a:lnTo>
                    <a:pt x="234" y="444"/>
                  </a:lnTo>
                  <a:lnTo>
                    <a:pt x="261" y="453"/>
                  </a:lnTo>
                  <a:lnTo>
                    <a:pt x="285" y="465"/>
                  </a:lnTo>
                  <a:lnTo>
                    <a:pt x="305" y="479"/>
                  </a:lnTo>
                  <a:lnTo>
                    <a:pt x="320" y="495"/>
                  </a:lnTo>
                  <a:lnTo>
                    <a:pt x="333" y="512"/>
                  </a:lnTo>
                  <a:lnTo>
                    <a:pt x="343" y="531"/>
                  </a:lnTo>
                  <a:lnTo>
                    <a:pt x="351" y="549"/>
                  </a:lnTo>
                  <a:lnTo>
                    <a:pt x="354" y="567"/>
                  </a:lnTo>
                  <a:lnTo>
                    <a:pt x="358" y="584"/>
                  </a:lnTo>
                  <a:lnTo>
                    <a:pt x="360" y="601"/>
                  </a:lnTo>
                  <a:lnTo>
                    <a:pt x="360" y="616"/>
                  </a:lnTo>
                  <a:lnTo>
                    <a:pt x="357" y="650"/>
                  </a:lnTo>
                  <a:lnTo>
                    <a:pt x="349" y="681"/>
                  </a:lnTo>
                  <a:lnTo>
                    <a:pt x="337" y="707"/>
                  </a:lnTo>
                  <a:lnTo>
                    <a:pt x="320" y="731"/>
                  </a:lnTo>
                  <a:lnTo>
                    <a:pt x="301" y="751"/>
                  </a:lnTo>
                  <a:lnTo>
                    <a:pt x="278" y="768"/>
                  </a:lnTo>
                  <a:lnTo>
                    <a:pt x="255" y="779"/>
                  </a:lnTo>
                  <a:lnTo>
                    <a:pt x="230" y="788"/>
                  </a:lnTo>
                  <a:lnTo>
                    <a:pt x="205" y="794"/>
                  </a:lnTo>
                  <a:lnTo>
                    <a:pt x="180" y="796"/>
                  </a:lnTo>
                  <a:lnTo>
                    <a:pt x="172" y="796"/>
                  </a:lnTo>
                  <a:lnTo>
                    <a:pt x="161" y="795"/>
                  </a:lnTo>
                  <a:lnTo>
                    <a:pt x="148" y="792"/>
                  </a:lnTo>
                  <a:lnTo>
                    <a:pt x="132" y="788"/>
                  </a:lnTo>
                  <a:lnTo>
                    <a:pt x="115" y="783"/>
                  </a:lnTo>
                  <a:lnTo>
                    <a:pt x="96" y="777"/>
                  </a:lnTo>
                  <a:lnTo>
                    <a:pt x="79" y="766"/>
                  </a:lnTo>
                  <a:lnTo>
                    <a:pt x="61" y="754"/>
                  </a:lnTo>
                  <a:lnTo>
                    <a:pt x="45" y="740"/>
                  </a:lnTo>
                  <a:lnTo>
                    <a:pt x="31" y="720"/>
                  </a:lnTo>
                  <a:lnTo>
                    <a:pt x="18" y="699"/>
                  </a:lnTo>
                  <a:lnTo>
                    <a:pt x="9" y="673"/>
                  </a:lnTo>
                  <a:lnTo>
                    <a:pt x="2" y="643"/>
                  </a:lnTo>
                  <a:lnTo>
                    <a:pt x="0" y="608"/>
                  </a:lnTo>
                  <a:lnTo>
                    <a:pt x="4" y="550"/>
                  </a:lnTo>
                  <a:lnTo>
                    <a:pt x="13" y="491"/>
                  </a:lnTo>
                  <a:lnTo>
                    <a:pt x="30" y="435"/>
                  </a:lnTo>
                  <a:lnTo>
                    <a:pt x="51" y="380"/>
                  </a:lnTo>
                  <a:lnTo>
                    <a:pt x="79" y="328"/>
                  </a:lnTo>
                  <a:lnTo>
                    <a:pt x="112" y="278"/>
                  </a:lnTo>
                  <a:lnTo>
                    <a:pt x="151" y="231"/>
                  </a:lnTo>
                  <a:lnTo>
                    <a:pt x="195" y="186"/>
                  </a:lnTo>
                  <a:lnTo>
                    <a:pt x="244" y="146"/>
                  </a:lnTo>
                  <a:lnTo>
                    <a:pt x="298" y="110"/>
                  </a:lnTo>
                  <a:lnTo>
                    <a:pt x="356" y="77"/>
                  </a:lnTo>
                  <a:lnTo>
                    <a:pt x="417" y="51"/>
                  </a:lnTo>
                  <a:lnTo>
                    <a:pt x="484" y="29"/>
                  </a:lnTo>
                  <a:lnTo>
                    <a:pt x="555" y="13"/>
                  </a:lnTo>
                  <a:lnTo>
                    <a:pt x="628" y="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V="1">
            <a:off x="4953000" y="2971800"/>
            <a:ext cx="381000" cy="10668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7" idx="5"/>
          </p:cNvCxnSpPr>
          <p:nvPr/>
        </p:nvCxnSpPr>
        <p:spPr>
          <a:xfrm>
            <a:off x="5049604" y="4363804"/>
            <a:ext cx="1351196" cy="512996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10000" y="4343400"/>
            <a:ext cx="990600" cy="7620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3352800" y="4343400"/>
            <a:ext cx="416634" cy="457200"/>
            <a:chOff x="3305" y="3056"/>
            <a:chExt cx="1253" cy="1375"/>
          </a:xfrm>
        </p:grpSpPr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3305" y="3056"/>
              <a:ext cx="652" cy="1375"/>
            </a:xfrm>
            <a:custGeom>
              <a:avLst/>
              <a:gdLst/>
              <a:ahLst/>
              <a:cxnLst>
                <a:cxn ang="0">
                  <a:pos x="1486" y="1064"/>
                </a:cxn>
                <a:cxn ang="0">
                  <a:pos x="1647" y="1158"/>
                </a:cxn>
                <a:cxn ang="0">
                  <a:pos x="1751" y="1320"/>
                </a:cxn>
                <a:cxn ang="0">
                  <a:pos x="1777" y="1490"/>
                </a:cxn>
                <a:cxn ang="0">
                  <a:pos x="1764" y="1612"/>
                </a:cxn>
                <a:cxn ang="0">
                  <a:pos x="1262" y="3555"/>
                </a:cxn>
                <a:cxn ang="0">
                  <a:pos x="1104" y="3802"/>
                </a:cxn>
                <a:cxn ang="0">
                  <a:pos x="890" y="3982"/>
                </a:cxn>
                <a:cxn ang="0">
                  <a:pos x="652" y="4089"/>
                </a:cxn>
                <a:cxn ang="0">
                  <a:pos x="419" y="4126"/>
                </a:cxn>
                <a:cxn ang="0">
                  <a:pos x="221" y="4097"/>
                </a:cxn>
                <a:cxn ang="0">
                  <a:pos x="74" y="4012"/>
                </a:cxn>
                <a:cxn ang="0">
                  <a:pos x="2" y="3876"/>
                </a:cxn>
                <a:cxn ang="0">
                  <a:pos x="26" y="3709"/>
                </a:cxn>
                <a:cxn ang="0">
                  <a:pos x="124" y="3601"/>
                </a:cxn>
                <a:cxn ang="0">
                  <a:pos x="254" y="3563"/>
                </a:cxn>
                <a:cxn ang="0">
                  <a:pos x="373" y="3599"/>
                </a:cxn>
                <a:cxn ang="0">
                  <a:pos x="428" y="3682"/>
                </a:cxn>
                <a:cxn ang="0">
                  <a:pos x="425" y="3789"/>
                </a:cxn>
                <a:cxn ang="0">
                  <a:pos x="360" y="3906"/>
                </a:cxn>
                <a:cxn ang="0">
                  <a:pos x="224" y="3983"/>
                </a:cxn>
                <a:cxn ang="0">
                  <a:pos x="365" y="4020"/>
                </a:cxn>
                <a:cxn ang="0">
                  <a:pos x="517" y="4005"/>
                </a:cxn>
                <a:cxn ang="0">
                  <a:pos x="723" y="3886"/>
                </a:cxn>
                <a:cxn ang="0">
                  <a:pos x="888" y="3673"/>
                </a:cxn>
                <a:cxn ang="0">
                  <a:pos x="996" y="3391"/>
                </a:cxn>
                <a:cxn ang="0">
                  <a:pos x="1460" y="1547"/>
                </a:cxn>
                <a:cxn ang="0">
                  <a:pos x="1476" y="1410"/>
                </a:cxn>
                <a:cxn ang="0">
                  <a:pos x="1465" y="1255"/>
                </a:cxn>
                <a:cxn ang="0">
                  <a:pos x="1421" y="1177"/>
                </a:cxn>
                <a:cxn ang="0">
                  <a:pos x="1359" y="1149"/>
                </a:cxn>
                <a:cxn ang="0">
                  <a:pos x="1216" y="1165"/>
                </a:cxn>
                <a:cxn ang="0">
                  <a:pos x="1016" y="1286"/>
                </a:cxn>
                <a:cxn ang="0">
                  <a:pos x="848" y="1488"/>
                </a:cxn>
                <a:cxn ang="0">
                  <a:pos x="727" y="1733"/>
                </a:cxn>
                <a:cxn ang="0">
                  <a:pos x="686" y="1807"/>
                </a:cxn>
                <a:cxn ang="0">
                  <a:pos x="651" y="1822"/>
                </a:cxn>
                <a:cxn ang="0">
                  <a:pos x="614" y="1820"/>
                </a:cxn>
                <a:cxn ang="0">
                  <a:pos x="579" y="1792"/>
                </a:cxn>
                <a:cxn ang="0">
                  <a:pos x="590" y="1729"/>
                </a:cxn>
                <a:cxn ang="0">
                  <a:pos x="652" y="1595"/>
                </a:cxn>
                <a:cxn ang="0">
                  <a:pos x="759" y="1416"/>
                </a:cxn>
                <a:cxn ang="0">
                  <a:pos x="913" y="1237"/>
                </a:cxn>
                <a:cxn ang="0">
                  <a:pos x="1108" y="1098"/>
                </a:cxn>
                <a:cxn ang="0">
                  <a:pos x="1342" y="1042"/>
                </a:cxn>
                <a:cxn ang="0">
                  <a:pos x="1874" y="24"/>
                </a:cxn>
                <a:cxn ang="0">
                  <a:pos x="1947" y="114"/>
                </a:cxn>
                <a:cxn ang="0">
                  <a:pos x="1952" y="214"/>
                </a:cxn>
                <a:cxn ang="0">
                  <a:pos x="1859" y="358"/>
                </a:cxn>
                <a:cxn ang="0">
                  <a:pos x="1694" y="420"/>
                </a:cxn>
                <a:cxn ang="0">
                  <a:pos x="1579" y="379"/>
                </a:cxn>
                <a:cxn ang="0">
                  <a:pos x="1524" y="279"/>
                </a:cxn>
                <a:cxn ang="0">
                  <a:pos x="1550" y="140"/>
                </a:cxn>
                <a:cxn ang="0">
                  <a:pos x="1651" y="38"/>
                </a:cxn>
                <a:cxn ang="0">
                  <a:pos x="1777" y="0"/>
                </a:cxn>
              </a:cxnLst>
              <a:rect l="0" t="0" r="r" b="b"/>
              <a:pathLst>
                <a:path w="1958" h="4126">
                  <a:moveTo>
                    <a:pt x="1342" y="1042"/>
                  </a:moveTo>
                  <a:lnTo>
                    <a:pt x="1392" y="1045"/>
                  </a:lnTo>
                  <a:lnTo>
                    <a:pt x="1439" y="1052"/>
                  </a:lnTo>
                  <a:lnTo>
                    <a:pt x="1486" y="1064"/>
                  </a:lnTo>
                  <a:lnTo>
                    <a:pt x="1531" y="1081"/>
                  </a:lnTo>
                  <a:lnTo>
                    <a:pt x="1571" y="1103"/>
                  </a:lnTo>
                  <a:lnTo>
                    <a:pt x="1610" y="1128"/>
                  </a:lnTo>
                  <a:lnTo>
                    <a:pt x="1647" y="1158"/>
                  </a:lnTo>
                  <a:lnTo>
                    <a:pt x="1679" y="1193"/>
                  </a:lnTo>
                  <a:lnTo>
                    <a:pt x="1707" y="1231"/>
                  </a:lnTo>
                  <a:lnTo>
                    <a:pt x="1731" y="1274"/>
                  </a:lnTo>
                  <a:lnTo>
                    <a:pt x="1751" y="1320"/>
                  </a:lnTo>
                  <a:lnTo>
                    <a:pt x="1765" y="1368"/>
                  </a:lnTo>
                  <a:lnTo>
                    <a:pt x="1774" y="1422"/>
                  </a:lnTo>
                  <a:lnTo>
                    <a:pt x="1777" y="1478"/>
                  </a:lnTo>
                  <a:lnTo>
                    <a:pt x="1777" y="1490"/>
                  </a:lnTo>
                  <a:lnTo>
                    <a:pt x="1777" y="1509"/>
                  </a:lnTo>
                  <a:lnTo>
                    <a:pt x="1774" y="1537"/>
                  </a:lnTo>
                  <a:lnTo>
                    <a:pt x="1770" y="1571"/>
                  </a:lnTo>
                  <a:lnTo>
                    <a:pt x="1764" y="1612"/>
                  </a:lnTo>
                  <a:lnTo>
                    <a:pt x="1755" y="1657"/>
                  </a:lnTo>
                  <a:lnTo>
                    <a:pt x="1312" y="3406"/>
                  </a:lnTo>
                  <a:lnTo>
                    <a:pt x="1290" y="3483"/>
                  </a:lnTo>
                  <a:lnTo>
                    <a:pt x="1262" y="3555"/>
                  </a:lnTo>
                  <a:lnTo>
                    <a:pt x="1229" y="3623"/>
                  </a:lnTo>
                  <a:lnTo>
                    <a:pt x="1191" y="3687"/>
                  </a:lnTo>
                  <a:lnTo>
                    <a:pt x="1150" y="3747"/>
                  </a:lnTo>
                  <a:lnTo>
                    <a:pt x="1104" y="3802"/>
                  </a:lnTo>
                  <a:lnTo>
                    <a:pt x="1054" y="3853"/>
                  </a:lnTo>
                  <a:lnTo>
                    <a:pt x="1002" y="3901"/>
                  </a:lnTo>
                  <a:lnTo>
                    <a:pt x="947" y="3942"/>
                  </a:lnTo>
                  <a:lnTo>
                    <a:pt x="890" y="3982"/>
                  </a:lnTo>
                  <a:lnTo>
                    <a:pt x="831" y="4014"/>
                  </a:lnTo>
                  <a:lnTo>
                    <a:pt x="772" y="4045"/>
                  </a:lnTo>
                  <a:lnTo>
                    <a:pt x="712" y="4069"/>
                  </a:lnTo>
                  <a:lnTo>
                    <a:pt x="652" y="4089"/>
                  </a:lnTo>
                  <a:lnTo>
                    <a:pt x="592" y="4105"/>
                  </a:lnTo>
                  <a:lnTo>
                    <a:pt x="533" y="4117"/>
                  </a:lnTo>
                  <a:lnTo>
                    <a:pt x="475" y="4123"/>
                  </a:lnTo>
                  <a:lnTo>
                    <a:pt x="419" y="4126"/>
                  </a:lnTo>
                  <a:lnTo>
                    <a:pt x="366" y="4124"/>
                  </a:lnTo>
                  <a:lnTo>
                    <a:pt x="315" y="4118"/>
                  </a:lnTo>
                  <a:lnTo>
                    <a:pt x="267" y="4109"/>
                  </a:lnTo>
                  <a:lnTo>
                    <a:pt x="221" y="4097"/>
                  </a:lnTo>
                  <a:lnTo>
                    <a:pt x="179" y="4080"/>
                  </a:lnTo>
                  <a:lnTo>
                    <a:pt x="140" y="4062"/>
                  </a:lnTo>
                  <a:lnTo>
                    <a:pt x="105" y="4038"/>
                  </a:lnTo>
                  <a:lnTo>
                    <a:pt x="74" y="4012"/>
                  </a:lnTo>
                  <a:lnTo>
                    <a:pt x="48" y="3982"/>
                  </a:lnTo>
                  <a:lnTo>
                    <a:pt x="27" y="3950"/>
                  </a:lnTo>
                  <a:lnTo>
                    <a:pt x="12" y="3914"/>
                  </a:lnTo>
                  <a:lnTo>
                    <a:pt x="2" y="3876"/>
                  </a:lnTo>
                  <a:lnTo>
                    <a:pt x="0" y="3834"/>
                  </a:lnTo>
                  <a:lnTo>
                    <a:pt x="2" y="3788"/>
                  </a:lnTo>
                  <a:lnTo>
                    <a:pt x="12" y="3747"/>
                  </a:lnTo>
                  <a:lnTo>
                    <a:pt x="26" y="3709"/>
                  </a:lnTo>
                  <a:lnTo>
                    <a:pt x="46" y="3675"/>
                  </a:lnTo>
                  <a:lnTo>
                    <a:pt x="69" y="3647"/>
                  </a:lnTo>
                  <a:lnTo>
                    <a:pt x="95" y="3622"/>
                  </a:lnTo>
                  <a:lnTo>
                    <a:pt x="124" y="3601"/>
                  </a:lnTo>
                  <a:lnTo>
                    <a:pt x="156" y="3585"/>
                  </a:lnTo>
                  <a:lnTo>
                    <a:pt x="188" y="3573"/>
                  </a:lnTo>
                  <a:lnTo>
                    <a:pt x="221" y="3565"/>
                  </a:lnTo>
                  <a:lnTo>
                    <a:pt x="254" y="3563"/>
                  </a:lnTo>
                  <a:lnTo>
                    <a:pt x="291" y="3565"/>
                  </a:lnTo>
                  <a:lnTo>
                    <a:pt x="322" y="3573"/>
                  </a:lnTo>
                  <a:lnTo>
                    <a:pt x="349" y="3585"/>
                  </a:lnTo>
                  <a:lnTo>
                    <a:pt x="373" y="3599"/>
                  </a:lnTo>
                  <a:lnTo>
                    <a:pt x="393" y="3618"/>
                  </a:lnTo>
                  <a:lnTo>
                    <a:pt x="407" y="3637"/>
                  </a:lnTo>
                  <a:lnTo>
                    <a:pt x="419" y="3660"/>
                  </a:lnTo>
                  <a:lnTo>
                    <a:pt x="428" y="3682"/>
                  </a:lnTo>
                  <a:lnTo>
                    <a:pt x="432" y="3705"/>
                  </a:lnTo>
                  <a:lnTo>
                    <a:pt x="435" y="3728"/>
                  </a:lnTo>
                  <a:lnTo>
                    <a:pt x="432" y="3758"/>
                  </a:lnTo>
                  <a:lnTo>
                    <a:pt x="425" y="3789"/>
                  </a:lnTo>
                  <a:lnTo>
                    <a:pt x="416" y="3819"/>
                  </a:lnTo>
                  <a:lnTo>
                    <a:pt x="402" y="3849"/>
                  </a:lnTo>
                  <a:lnTo>
                    <a:pt x="382" y="3878"/>
                  </a:lnTo>
                  <a:lnTo>
                    <a:pt x="360" y="3906"/>
                  </a:lnTo>
                  <a:lnTo>
                    <a:pt x="332" y="3931"/>
                  </a:lnTo>
                  <a:lnTo>
                    <a:pt x="301" y="3952"/>
                  </a:lnTo>
                  <a:lnTo>
                    <a:pt x="264" y="3970"/>
                  </a:lnTo>
                  <a:lnTo>
                    <a:pt x="224" y="3983"/>
                  </a:lnTo>
                  <a:lnTo>
                    <a:pt x="264" y="3999"/>
                  </a:lnTo>
                  <a:lnTo>
                    <a:pt x="302" y="4009"/>
                  </a:lnTo>
                  <a:lnTo>
                    <a:pt x="336" y="4016"/>
                  </a:lnTo>
                  <a:lnTo>
                    <a:pt x="365" y="4020"/>
                  </a:lnTo>
                  <a:lnTo>
                    <a:pt x="389" y="4021"/>
                  </a:lnTo>
                  <a:lnTo>
                    <a:pt x="404" y="4021"/>
                  </a:lnTo>
                  <a:lnTo>
                    <a:pt x="461" y="4017"/>
                  </a:lnTo>
                  <a:lnTo>
                    <a:pt x="517" y="4005"/>
                  </a:lnTo>
                  <a:lnTo>
                    <a:pt x="572" y="3986"/>
                  </a:lnTo>
                  <a:lnTo>
                    <a:pt x="624" y="3959"/>
                  </a:lnTo>
                  <a:lnTo>
                    <a:pt x="674" y="3925"/>
                  </a:lnTo>
                  <a:lnTo>
                    <a:pt x="723" y="3886"/>
                  </a:lnTo>
                  <a:lnTo>
                    <a:pt x="768" y="3840"/>
                  </a:lnTo>
                  <a:lnTo>
                    <a:pt x="810" y="3791"/>
                  </a:lnTo>
                  <a:lnTo>
                    <a:pt x="851" y="3734"/>
                  </a:lnTo>
                  <a:lnTo>
                    <a:pt x="888" y="3673"/>
                  </a:lnTo>
                  <a:lnTo>
                    <a:pt x="920" y="3609"/>
                  </a:lnTo>
                  <a:lnTo>
                    <a:pt x="949" y="3539"/>
                  </a:lnTo>
                  <a:lnTo>
                    <a:pt x="975" y="3467"/>
                  </a:lnTo>
                  <a:lnTo>
                    <a:pt x="996" y="3391"/>
                  </a:lnTo>
                  <a:lnTo>
                    <a:pt x="996" y="3391"/>
                  </a:lnTo>
                  <a:lnTo>
                    <a:pt x="1447" y="1613"/>
                  </a:lnTo>
                  <a:lnTo>
                    <a:pt x="1453" y="1579"/>
                  </a:lnTo>
                  <a:lnTo>
                    <a:pt x="1460" y="1547"/>
                  </a:lnTo>
                  <a:lnTo>
                    <a:pt x="1465" y="1516"/>
                  </a:lnTo>
                  <a:lnTo>
                    <a:pt x="1470" y="1483"/>
                  </a:lnTo>
                  <a:lnTo>
                    <a:pt x="1474" y="1449"/>
                  </a:lnTo>
                  <a:lnTo>
                    <a:pt x="1476" y="1410"/>
                  </a:lnTo>
                  <a:lnTo>
                    <a:pt x="1477" y="1365"/>
                  </a:lnTo>
                  <a:lnTo>
                    <a:pt x="1476" y="1323"/>
                  </a:lnTo>
                  <a:lnTo>
                    <a:pt x="1472" y="1287"/>
                  </a:lnTo>
                  <a:lnTo>
                    <a:pt x="1465" y="1255"/>
                  </a:lnTo>
                  <a:lnTo>
                    <a:pt x="1456" y="1229"/>
                  </a:lnTo>
                  <a:lnTo>
                    <a:pt x="1446" y="1208"/>
                  </a:lnTo>
                  <a:lnTo>
                    <a:pt x="1434" y="1190"/>
                  </a:lnTo>
                  <a:lnTo>
                    <a:pt x="1421" y="1177"/>
                  </a:lnTo>
                  <a:lnTo>
                    <a:pt x="1406" y="1166"/>
                  </a:lnTo>
                  <a:lnTo>
                    <a:pt x="1391" y="1158"/>
                  </a:lnTo>
                  <a:lnTo>
                    <a:pt x="1375" y="1153"/>
                  </a:lnTo>
                  <a:lnTo>
                    <a:pt x="1359" y="1149"/>
                  </a:lnTo>
                  <a:lnTo>
                    <a:pt x="1342" y="1148"/>
                  </a:lnTo>
                  <a:lnTo>
                    <a:pt x="1326" y="1148"/>
                  </a:lnTo>
                  <a:lnTo>
                    <a:pt x="1271" y="1152"/>
                  </a:lnTo>
                  <a:lnTo>
                    <a:pt x="1216" y="1165"/>
                  </a:lnTo>
                  <a:lnTo>
                    <a:pt x="1164" y="1185"/>
                  </a:lnTo>
                  <a:lnTo>
                    <a:pt x="1113" y="1212"/>
                  </a:lnTo>
                  <a:lnTo>
                    <a:pt x="1063" y="1246"/>
                  </a:lnTo>
                  <a:lnTo>
                    <a:pt x="1016" y="1286"/>
                  </a:lnTo>
                  <a:lnTo>
                    <a:pt x="970" y="1330"/>
                  </a:lnTo>
                  <a:lnTo>
                    <a:pt x="927" y="1380"/>
                  </a:lnTo>
                  <a:lnTo>
                    <a:pt x="886" y="1432"/>
                  </a:lnTo>
                  <a:lnTo>
                    <a:pt x="848" y="1488"/>
                  </a:lnTo>
                  <a:lnTo>
                    <a:pt x="814" y="1547"/>
                  </a:lnTo>
                  <a:lnTo>
                    <a:pt x="782" y="1608"/>
                  </a:lnTo>
                  <a:lnTo>
                    <a:pt x="753" y="1670"/>
                  </a:lnTo>
                  <a:lnTo>
                    <a:pt x="727" y="1733"/>
                  </a:lnTo>
                  <a:lnTo>
                    <a:pt x="713" y="1760"/>
                  </a:lnTo>
                  <a:lnTo>
                    <a:pt x="703" y="1780"/>
                  </a:lnTo>
                  <a:lnTo>
                    <a:pt x="694" y="1796"/>
                  </a:lnTo>
                  <a:lnTo>
                    <a:pt x="686" y="1807"/>
                  </a:lnTo>
                  <a:lnTo>
                    <a:pt x="678" y="1815"/>
                  </a:lnTo>
                  <a:lnTo>
                    <a:pt x="670" y="1820"/>
                  </a:lnTo>
                  <a:lnTo>
                    <a:pt x="661" y="1821"/>
                  </a:lnTo>
                  <a:lnTo>
                    <a:pt x="651" y="1822"/>
                  </a:lnTo>
                  <a:lnTo>
                    <a:pt x="636" y="1822"/>
                  </a:lnTo>
                  <a:lnTo>
                    <a:pt x="632" y="1822"/>
                  </a:lnTo>
                  <a:lnTo>
                    <a:pt x="624" y="1822"/>
                  </a:lnTo>
                  <a:lnTo>
                    <a:pt x="614" y="1820"/>
                  </a:lnTo>
                  <a:lnTo>
                    <a:pt x="603" y="1817"/>
                  </a:lnTo>
                  <a:lnTo>
                    <a:pt x="594" y="1812"/>
                  </a:lnTo>
                  <a:lnTo>
                    <a:pt x="585" y="1804"/>
                  </a:lnTo>
                  <a:lnTo>
                    <a:pt x="579" y="1792"/>
                  </a:lnTo>
                  <a:lnTo>
                    <a:pt x="577" y="1778"/>
                  </a:lnTo>
                  <a:lnTo>
                    <a:pt x="579" y="1769"/>
                  </a:lnTo>
                  <a:lnTo>
                    <a:pt x="583" y="1752"/>
                  </a:lnTo>
                  <a:lnTo>
                    <a:pt x="590" y="1729"/>
                  </a:lnTo>
                  <a:lnTo>
                    <a:pt x="602" y="1703"/>
                  </a:lnTo>
                  <a:lnTo>
                    <a:pt x="615" y="1670"/>
                  </a:lnTo>
                  <a:lnTo>
                    <a:pt x="632" y="1634"/>
                  </a:lnTo>
                  <a:lnTo>
                    <a:pt x="652" y="1595"/>
                  </a:lnTo>
                  <a:lnTo>
                    <a:pt x="674" y="1553"/>
                  </a:lnTo>
                  <a:lnTo>
                    <a:pt x="700" y="1508"/>
                  </a:lnTo>
                  <a:lnTo>
                    <a:pt x="729" y="1462"/>
                  </a:lnTo>
                  <a:lnTo>
                    <a:pt x="759" y="1416"/>
                  </a:lnTo>
                  <a:lnTo>
                    <a:pt x="793" y="1371"/>
                  </a:lnTo>
                  <a:lnTo>
                    <a:pt x="830" y="1323"/>
                  </a:lnTo>
                  <a:lnTo>
                    <a:pt x="871" y="1279"/>
                  </a:lnTo>
                  <a:lnTo>
                    <a:pt x="913" y="1237"/>
                  </a:lnTo>
                  <a:lnTo>
                    <a:pt x="957" y="1196"/>
                  </a:lnTo>
                  <a:lnTo>
                    <a:pt x="1004" y="1160"/>
                  </a:lnTo>
                  <a:lnTo>
                    <a:pt x="1054" y="1127"/>
                  </a:lnTo>
                  <a:lnTo>
                    <a:pt x="1108" y="1098"/>
                  </a:lnTo>
                  <a:lnTo>
                    <a:pt x="1163" y="1075"/>
                  </a:lnTo>
                  <a:lnTo>
                    <a:pt x="1220" y="1058"/>
                  </a:lnTo>
                  <a:lnTo>
                    <a:pt x="1279" y="1046"/>
                  </a:lnTo>
                  <a:lnTo>
                    <a:pt x="1342" y="1042"/>
                  </a:lnTo>
                  <a:close/>
                  <a:moveTo>
                    <a:pt x="1777" y="0"/>
                  </a:moveTo>
                  <a:lnTo>
                    <a:pt x="1813" y="2"/>
                  </a:lnTo>
                  <a:lnTo>
                    <a:pt x="1845" y="11"/>
                  </a:lnTo>
                  <a:lnTo>
                    <a:pt x="1874" y="24"/>
                  </a:lnTo>
                  <a:lnTo>
                    <a:pt x="1899" y="41"/>
                  </a:lnTo>
                  <a:lnTo>
                    <a:pt x="1920" y="64"/>
                  </a:lnTo>
                  <a:lnTo>
                    <a:pt x="1935" y="87"/>
                  </a:lnTo>
                  <a:lnTo>
                    <a:pt x="1947" y="114"/>
                  </a:lnTo>
                  <a:lnTo>
                    <a:pt x="1955" y="142"/>
                  </a:lnTo>
                  <a:lnTo>
                    <a:pt x="1958" y="172"/>
                  </a:lnTo>
                  <a:lnTo>
                    <a:pt x="1958" y="172"/>
                  </a:lnTo>
                  <a:lnTo>
                    <a:pt x="1952" y="214"/>
                  </a:lnTo>
                  <a:lnTo>
                    <a:pt x="1939" y="255"/>
                  </a:lnTo>
                  <a:lnTo>
                    <a:pt x="1920" y="293"/>
                  </a:lnTo>
                  <a:lnTo>
                    <a:pt x="1892" y="328"/>
                  </a:lnTo>
                  <a:lnTo>
                    <a:pt x="1859" y="358"/>
                  </a:lnTo>
                  <a:lnTo>
                    <a:pt x="1823" y="383"/>
                  </a:lnTo>
                  <a:lnTo>
                    <a:pt x="1782" y="403"/>
                  </a:lnTo>
                  <a:lnTo>
                    <a:pt x="1739" y="415"/>
                  </a:lnTo>
                  <a:lnTo>
                    <a:pt x="1694" y="420"/>
                  </a:lnTo>
                  <a:lnTo>
                    <a:pt x="1662" y="417"/>
                  </a:lnTo>
                  <a:lnTo>
                    <a:pt x="1630" y="409"/>
                  </a:lnTo>
                  <a:lnTo>
                    <a:pt x="1603" y="396"/>
                  </a:lnTo>
                  <a:lnTo>
                    <a:pt x="1579" y="379"/>
                  </a:lnTo>
                  <a:lnTo>
                    <a:pt x="1559" y="360"/>
                  </a:lnTo>
                  <a:lnTo>
                    <a:pt x="1544" y="335"/>
                  </a:lnTo>
                  <a:lnTo>
                    <a:pt x="1532" y="309"/>
                  </a:lnTo>
                  <a:lnTo>
                    <a:pt x="1524" y="279"/>
                  </a:lnTo>
                  <a:lnTo>
                    <a:pt x="1523" y="247"/>
                  </a:lnTo>
                  <a:lnTo>
                    <a:pt x="1525" y="209"/>
                  </a:lnTo>
                  <a:lnTo>
                    <a:pt x="1536" y="174"/>
                  </a:lnTo>
                  <a:lnTo>
                    <a:pt x="1550" y="140"/>
                  </a:lnTo>
                  <a:lnTo>
                    <a:pt x="1570" y="110"/>
                  </a:lnTo>
                  <a:lnTo>
                    <a:pt x="1595" y="82"/>
                  </a:lnTo>
                  <a:lnTo>
                    <a:pt x="1621" y="59"/>
                  </a:lnTo>
                  <a:lnTo>
                    <a:pt x="1651" y="38"/>
                  </a:lnTo>
                  <a:lnTo>
                    <a:pt x="1681" y="22"/>
                  </a:lnTo>
                  <a:lnTo>
                    <a:pt x="1714" y="10"/>
                  </a:lnTo>
                  <a:lnTo>
                    <a:pt x="1745" y="2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4038" y="3588"/>
              <a:ext cx="520" cy="771"/>
            </a:xfrm>
            <a:custGeom>
              <a:avLst/>
              <a:gdLst/>
              <a:ahLst/>
              <a:cxnLst>
                <a:cxn ang="0">
                  <a:pos x="1053" y="41"/>
                </a:cxn>
                <a:cxn ang="0">
                  <a:pos x="1322" y="189"/>
                </a:cxn>
                <a:cxn ang="0">
                  <a:pos x="1451" y="414"/>
                </a:cxn>
                <a:cxn ang="0">
                  <a:pos x="1426" y="641"/>
                </a:cxn>
                <a:cxn ang="0">
                  <a:pos x="1294" y="855"/>
                </a:cxn>
                <a:cxn ang="0">
                  <a:pos x="1036" y="1031"/>
                </a:cxn>
                <a:cxn ang="0">
                  <a:pos x="1232" y="1155"/>
                </a:cxn>
                <a:cxn ang="0">
                  <a:pos x="1459" y="1355"/>
                </a:cxn>
                <a:cxn ang="0">
                  <a:pos x="1557" y="1606"/>
                </a:cxn>
                <a:cxn ang="0">
                  <a:pos x="1507" y="1890"/>
                </a:cxn>
                <a:cxn ang="0">
                  <a:pos x="1311" y="2132"/>
                </a:cxn>
                <a:cxn ang="0">
                  <a:pos x="996" y="2284"/>
                </a:cxn>
                <a:cxn ang="0">
                  <a:pos x="622" y="2304"/>
                </a:cxn>
                <a:cxn ang="0">
                  <a:pos x="305" y="2215"/>
                </a:cxn>
                <a:cxn ang="0">
                  <a:pos x="84" y="2038"/>
                </a:cxn>
                <a:cxn ang="0">
                  <a:pos x="0" y="1786"/>
                </a:cxn>
                <a:cxn ang="0">
                  <a:pos x="60" y="1638"/>
                </a:cxn>
                <a:cxn ang="0">
                  <a:pos x="194" y="1591"/>
                </a:cxn>
                <a:cxn ang="0">
                  <a:pos x="334" y="1657"/>
                </a:cxn>
                <a:cxn ang="0">
                  <a:pos x="373" y="1797"/>
                </a:cxn>
                <a:cxn ang="0">
                  <a:pos x="336" y="1895"/>
                </a:cxn>
                <a:cxn ang="0">
                  <a:pos x="216" y="1962"/>
                </a:cxn>
                <a:cxn ang="0">
                  <a:pos x="332" y="2102"/>
                </a:cxn>
                <a:cxn ang="0">
                  <a:pos x="564" y="2186"/>
                </a:cxn>
                <a:cxn ang="0">
                  <a:pos x="757" y="2207"/>
                </a:cxn>
                <a:cxn ang="0">
                  <a:pos x="924" y="2173"/>
                </a:cxn>
                <a:cxn ang="0">
                  <a:pos x="1075" y="2060"/>
                </a:cxn>
                <a:cxn ang="0">
                  <a:pos x="1173" y="1845"/>
                </a:cxn>
                <a:cxn ang="0">
                  <a:pos x="1182" y="1524"/>
                </a:cxn>
                <a:cxn ang="0">
                  <a:pos x="1080" y="1272"/>
                </a:cxn>
                <a:cxn ang="0">
                  <a:pos x="889" y="1139"/>
                </a:cxn>
                <a:cxn ang="0">
                  <a:pos x="538" y="1118"/>
                </a:cxn>
                <a:cxn ang="0">
                  <a:pos x="474" y="1086"/>
                </a:cxn>
                <a:cxn ang="0">
                  <a:pos x="490" y="1032"/>
                </a:cxn>
                <a:cxn ang="0">
                  <a:pos x="520" y="1023"/>
                </a:cxn>
                <a:cxn ang="0">
                  <a:pos x="614" y="1014"/>
                </a:cxn>
                <a:cxn ang="0">
                  <a:pos x="840" y="980"/>
                </a:cxn>
                <a:cxn ang="0">
                  <a:pos x="1021" y="829"/>
                </a:cxn>
                <a:cxn ang="0">
                  <a:pos x="1115" y="575"/>
                </a:cxn>
                <a:cxn ang="0">
                  <a:pos x="1104" y="324"/>
                </a:cxn>
                <a:cxn ang="0">
                  <a:pos x="1000" y="172"/>
                </a:cxn>
                <a:cxn ang="0">
                  <a:pos x="850" y="106"/>
                </a:cxn>
                <a:cxn ang="0">
                  <a:pos x="689" y="101"/>
                </a:cxn>
                <a:cxn ang="0">
                  <a:pos x="476" y="151"/>
                </a:cxn>
                <a:cxn ang="0">
                  <a:pos x="284" y="286"/>
                </a:cxn>
                <a:cxn ang="0">
                  <a:pos x="429" y="363"/>
                </a:cxn>
                <a:cxn ang="0">
                  <a:pos x="448" y="519"/>
                </a:cxn>
                <a:cxn ang="0">
                  <a:pos x="348" y="621"/>
                </a:cxn>
                <a:cxn ang="0">
                  <a:pos x="191" y="612"/>
                </a:cxn>
                <a:cxn ang="0">
                  <a:pos x="107" y="494"/>
                </a:cxn>
                <a:cxn ang="0">
                  <a:pos x="162" y="262"/>
                </a:cxn>
                <a:cxn ang="0">
                  <a:pos x="374" y="84"/>
                </a:cxn>
                <a:cxn ang="0">
                  <a:pos x="698" y="3"/>
                </a:cxn>
              </a:cxnLst>
              <a:rect l="0" t="0" r="r" b="b"/>
              <a:pathLst>
                <a:path w="1559" h="2311">
                  <a:moveTo>
                    <a:pt x="772" y="0"/>
                  </a:moveTo>
                  <a:lnTo>
                    <a:pt x="846" y="3"/>
                  </a:lnTo>
                  <a:lnTo>
                    <a:pt x="918" y="11"/>
                  </a:lnTo>
                  <a:lnTo>
                    <a:pt x="987" y="24"/>
                  </a:lnTo>
                  <a:lnTo>
                    <a:pt x="1053" y="41"/>
                  </a:lnTo>
                  <a:lnTo>
                    <a:pt x="1115" y="63"/>
                  </a:lnTo>
                  <a:lnTo>
                    <a:pt x="1174" y="89"/>
                  </a:lnTo>
                  <a:lnTo>
                    <a:pt x="1228" y="118"/>
                  </a:lnTo>
                  <a:lnTo>
                    <a:pt x="1278" y="152"/>
                  </a:lnTo>
                  <a:lnTo>
                    <a:pt x="1322" y="189"/>
                  </a:lnTo>
                  <a:lnTo>
                    <a:pt x="1360" y="228"/>
                  </a:lnTo>
                  <a:lnTo>
                    <a:pt x="1393" y="271"/>
                  </a:lnTo>
                  <a:lnTo>
                    <a:pt x="1419" y="317"/>
                  </a:lnTo>
                  <a:lnTo>
                    <a:pt x="1439" y="364"/>
                  </a:lnTo>
                  <a:lnTo>
                    <a:pt x="1451" y="414"/>
                  </a:lnTo>
                  <a:lnTo>
                    <a:pt x="1455" y="466"/>
                  </a:lnTo>
                  <a:lnTo>
                    <a:pt x="1453" y="508"/>
                  </a:lnTo>
                  <a:lnTo>
                    <a:pt x="1448" y="551"/>
                  </a:lnTo>
                  <a:lnTo>
                    <a:pt x="1439" y="596"/>
                  </a:lnTo>
                  <a:lnTo>
                    <a:pt x="1426" y="641"/>
                  </a:lnTo>
                  <a:lnTo>
                    <a:pt x="1407" y="685"/>
                  </a:lnTo>
                  <a:lnTo>
                    <a:pt x="1387" y="728"/>
                  </a:lnTo>
                  <a:lnTo>
                    <a:pt x="1360" y="771"/>
                  </a:lnTo>
                  <a:lnTo>
                    <a:pt x="1330" y="815"/>
                  </a:lnTo>
                  <a:lnTo>
                    <a:pt x="1294" y="855"/>
                  </a:lnTo>
                  <a:lnTo>
                    <a:pt x="1253" y="895"/>
                  </a:lnTo>
                  <a:lnTo>
                    <a:pt x="1207" y="933"/>
                  </a:lnTo>
                  <a:lnTo>
                    <a:pt x="1156" y="968"/>
                  </a:lnTo>
                  <a:lnTo>
                    <a:pt x="1098" y="1001"/>
                  </a:lnTo>
                  <a:lnTo>
                    <a:pt x="1036" y="1031"/>
                  </a:lnTo>
                  <a:lnTo>
                    <a:pt x="966" y="1058"/>
                  </a:lnTo>
                  <a:lnTo>
                    <a:pt x="1039" y="1075"/>
                  </a:lnTo>
                  <a:lnTo>
                    <a:pt x="1109" y="1098"/>
                  </a:lnTo>
                  <a:lnTo>
                    <a:pt x="1173" y="1125"/>
                  </a:lnTo>
                  <a:lnTo>
                    <a:pt x="1232" y="1155"/>
                  </a:lnTo>
                  <a:lnTo>
                    <a:pt x="1287" y="1189"/>
                  </a:lnTo>
                  <a:lnTo>
                    <a:pt x="1338" y="1227"/>
                  </a:lnTo>
                  <a:lnTo>
                    <a:pt x="1383" y="1266"/>
                  </a:lnTo>
                  <a:lnTo>
                    <a:pt x="1423" y="1310"/>
                  </a:lnTo>
                  <a:lnTo>
                    <a:pt x="1459" y="1355"/>
                  </a:lnTo>
                  <a:lnTo>
                    <a:pt x="1490" y="1403"/>
                  </a:lnTo>
                  <a:lnTo>
                    <a:pt x="1515" y="1452"/>
                  </a:lnTo>
                  <a:lnTo>
                    <a:pt x="1534" y="1502"/>
                  </a:lnTo>
                  <a:lnTo>
                    <a:pt x="1548" y="1555"/>
                  </a:lnTo>
                  <a:lnTo>
                    <a:pt x="1557" y="1606"/>
                  </a:lnTo>
                  <a:lnTo>
                    <a:pt x="1559" y="1658"/>
                  </a:lnTo>
                  <a:lnTo>
                    <a:pt x="1557" y="1718"/>
                  </a:lnTo>
                  <a:lnTo>
                    <a:pt x="1546" y="1776"/>
                  </a:lnTo>
                  <a:lnTo>
                    <a:pt x="1529" y="1833"/>
                  </a:lnTo>
                  <a:lnTo>
                    <a:pt x="1507" y="1890"/>
                  </a:lnTo>
                  <a:lnTo>
                    <a:pt x="1479" y="1943"/>
                  </a:lnTo>
                  <a:lnTo>
                    <a:pt x="1445" y="1995"/>
                  </a:lnTo>
                  <a:lnTo>
                    <a:pt x="1405" y="2044"/>
                  </a:lnTo>
                  <a:lnTo>
                    <a:pt x="1360" y="2090"/>
                  </a:lnTo>
                  <a:lnTo>
                    <a:pt x="1311" y="2132"/>
                  </a:lnTo>
                  <a:lnTo>
                    <a:pt x="1257" y="2171"/>
                  </a:lnTo>
                  <a:lnTo>
                    <a:pt x="1198" y="2207"/>
                  </a:lnTo>
                  <a:lnTo>
                    <a:pt x="1135" y="2237"/>
                  </a:lnTo>
                  <a:lnTo>
                    <a:pt x="1067" y="2263"/>
                  </a:lnTo>
                  <a:lnTo>
                    <a:pt x="996" y="2284"/>
                  </a:lnTo>
                  <a:lnTo>
                    <a:pt x="923" y="2298"/>
                  </a:lnTo>
                  <a:lnTo>
                    <a:pt x="844" y="2309"/>
                  </a:lnTo>
                  <a:lnTo>
                    <a:pt x="765" y="2311"/>
                  </a:lnTo>
                  <a:lnTo>
                    <a:pt x="692" y="2309"/>
                  </a:lnTo>
                  <a:lnTo>
                    <a:pt x="622" y="2304"/>
                  </a:lnTo>
                  <a:lnTo>
                    <a:pt x="552" y="2293"/>
                  </a:lnTo>
                  <a:lnTo>
                    <a:pt x="487" y="2279"/>
                  </a:lnTo>
                  <a:lnTo>
                    <a:pt x="423" y="2260"/>
                  </a:lnTo>
                  <a:lnTo>
                    <a:pt x="362" y="2239"/>
                  </a:lnTo>
                  <a:lnTo>
                    <a:pt x="305" y="2215"/>
                  </a:lnTo>
                  <a:lnTo>
                    <a:pt x="252" y="2186"/>
                  </a:lnTo>
                  <a:lnTo>
                    <a:pt x="203" y="2153"/>
                  </a:lnTo>
                  <a:lnTo>
                    <a:pt x="158" y="2118"/>
                  </a:lnTo>
                  <a:lnTo>
                    <a:pt x="118" y="2080"/>
                  </a:lnTo>
                  <a:lnTo>
                    <a:pt x="84" y="2038"/>
                  </a:lnTo>
                  <a:lnTo>
                    <a:pt x="53" y="1993"/>
                  </a:lnTo>
                  <a:lnTo>
                    <a:pt x="30" y="1945"/>
                  </a:lnTo>
                  <a:lnTo>
                    <a:pt x="13" y="1895"/>
                  </a:lnTo>
                  <a:lnTo>
                    <a:pt x="2" y="1841"/>
                  </a:lnTo>
                  <a:lnTo>
                    <a:pt x="0" y="1786"/>
                  </a:lnTo>
                  <a:lnTo>
                    <a:pt x="2" y="1748"/>
                  </a:lnTo>
                  <a:lnTo>
                    <a:pt x="10" y="1714"/>
                  </a:lnTo>
                  <a:lnTo>
                    <a:pt x="23" y="1684"/>
                  </a:lnTo>
                  <a:lnTo>
                    <a:pt x="40" y="1659"/>
                  </a:lnTo>
                  <a:lnTo>
                    <a:pt x="60" y="1638"/>
                  </a:lnTo>
                  <a:lnTo>
                    <a:pt x="84" y="1621"/>
                  </a:lnTo>
                  <a:lnTo>
                    <a:pt x="108" y="1608"/>
                  </a:lnTo>
                  <a:lnTo>
                    <a:pt x="136" y="1599"/>
                  </a:lnTo>
                  <a:lnTo>
                    <a:pt x="165" y="1593"/>
                  </a:lnTo>
                  <a:lnTo>
                    <a:pt x="194" y="1591"/>
                  </a:lnTo>
                  <a:lnTo>
                    <a:pt x="228" y="1594"/>
                  </a:lnTo>
                  <a:lnTo>
                    <a:pt x="259" y="1603"/>
                  </a:lnTo>
                  <a:lnTo>
                    <a:pt x="288" y="1616"/>
                  </a:lnTo>
                  <a:lnTo>
                    <a:pt x="313" y="1634"/>
                  </a:lnTo>
                  <a:lnTo>
                    <a:pt x="334" y="1657"/>
                  </a:lnTo>
                  <a:lnTo>
                    <a:pt x="351" y="1683"/>
                  </a:lnTo>
                  <a:lnTo>
                    <a:pt x="364" y="1713"/>
                  </a:lnTo>
                  <a:lnTo>
                    <a:pt x="372" y="1744"/>
                  </a:lnTo>
                  <a:lnTo>
                    <a:pt x="374" y="1778"/>
                  </a:lnTo>
                  <a:lnTo>
                    <a:pt x="373" y="1797"/>
                  </a:lnTo>
                  <a:lnTo>
                    <a:pt x="370" y="1815"/>
                  </a:lnTo>
                  <a:lnTo>
                    <a:pt x="366" y="1835"/>
                  </a:lnTo>
                  <a:lnTo>
                    <a:pt x="359" y="1856"/>
                  </a:lnTo>
                  <a:lnTo>
                    <a:pt x="348" y="1875"/>
                  </a:lnTo>
                  <a:lnTo>
                    <a:pt x="336" y="1895"/>
                  </a:lnTo>
                  <a:lnTo>
                    <a:pt x="319" y="1913"/>
                  </a:lnTo>
                  <a:lnTo>
                    <a:pt x="300" y="1929"/>
                  </a:lnTo>
                  <a:lnTo>
                    <a:pt x="276" y="1943"/>
                  </a:lnTo>
                  <a:lnTo>
                    <a:pt x="249" y="1954"/>
                  </a:lnTo>
                  <a:lnTo>
                    <a:pt x="216" y="1962"/>
                  </a:lnTo>
                  <a:lnTo>
                    <a:pt x="179" y="1966"/>
                  </a:lnTo>
                  <a:lnTo>
                    <a:pt x="212" y="2008"/>
                  </a:lnTo>
                  <a:lnTo>
                    <a:pt x="249" y="2043"/>
                  </a:lnTo>
                  <a:lnTo>
                    <a:pt x="289" y="2074"/>
                  </a:lnTo>
                  <a:lnTo>
                    <a:pt x="332" y="2102"/>
                  </a:lnTo>
                  <a:lnTo>
                    <a:pt x="378" y="2125"/>
                  </a:lnTo>
                  <a:lnTo>
                    <a:pt x="424" y="2145"/>
                  </a:lnTo>
                  <a:lnTo>
                    <a:pt x="471" y="2162"/>
                  </a:lnTo>
                  <a:lnTo>
                    <a:pt x="518" y="2175"/>
                  </a:lnTo>
                  <a:lnTo>
                    <a:pt x="564" y="2186"/>
                  </a:lnTo>
                  <a:lnTo>
                    <a:pt x="609" y="2194"/>
                  </a:lnTo>
                  <a:lnTo>
                    <a:pt x="651" y="2200"/>
                  </a:lnTo>
                  <a:lnTo>
                    <a:pt x="690" y="2204"/>
                  </a:lnTo>
                  <a:lnTo>
                    <a:pt x="725" y="2205"/>
                  </a:lnTo>
                  <a:lnTo>
                    <a:pt x="757" y="2207"/>
                  </a:lnTo>
                  <a:lnTo>
                    <a:pt x="789" y="2205"/>
                  </a:lnTo>
                  <a:lnTo>
                    <a:pt x="823" y="2201"/>
                  </a:lnTo>
                  <a:lnTo>
                    <a:pt x="856" y="2195"/>
                  </a:lnTo>
                  <a:lnTo>
                    <a:pt x="890" y="2186"/>
                  </a:lnTo>
                  <a:lnTo>
                    <a:pt x="924" y="2173"/>
                  </a:lnTo>
                  <a:lnTo>
                    <a:pt x="956" y="2158"/>
                  </a:lnTo>
                  <a:lnTo>
                    <a:pt x="988" y="2139"/>
                  </a:lnTo>
                  <a:lnTo>
                    <a:pt x="1019" y="2116"/>
                  </a:lnTo>
                  <a:lnTo>
                    <a:pt x="1047" y="2090"/>
                  </a:lnTo>
                  <a:lnTo>
                    <a:pt x="1075" y="2060"/>
                  </a:lnTo>
                  <a:lnTo>
                    <a:pt x="1100" y="2026"/>
                  </a:lnTo>
                  <a:lnTo>
                    <a:pt x="1122" y="1987"/>
                  </a:lnTo>
                  <a:lnTo>
                    <a:pt x="1143" y="1945"/>
                  </a:lnTo>
                  <a:lnTo>
                    <a:pt x="1160" y="1896"/>
                  </a:lnTo>
                  <a:lnTo>
                    <a:pt x="1173" y="1845"/>
                  </a:lnTo>
                  <a:lnTo>
                    <a:pt x="1184" y="1788"/>
                  </a:lnTo>
                  <a:lnTo>
                    <a:pt x="1190" y="1726"/>
                  </a:lnTo>
                  <a:lnTo>
                    <a:pt x="1191" y="1658"/>
                  </a:lnTo>
                  <a:lnTo>
                    <a:pt x="1189" y="1589"/>
                  </a:lnTo>
                  <a:lnTo>
                    <a:pt x="1182" y="1524"/>
                  </a:lnTo>
                  <a:lnTo>
                    <a:pt x="1170" y="1464"/>
                  </a:lnTo>
                  <a:lnTo>
                    <a:pt x="1153" y="1409"/>
                  </a:lnTo>
                  <a:lnTo>
                    <a:pt x="1134" y="1358"/>
                  </a:lnTo>
                  <a:lnTo>
                    <a:pt x="1109" y="1312"/>
                  </a:lnTo>
                  <a:lnTo>
                    <a:pt x="1080" y="1272"/>
                  </a:lnTo>
                  <a:lnTo>
                    <a:pt x="1049" y="1236"/>
                  </a:lnTo>
                  <a:lnTo>
                    <a:pt x="1013" y="1205"/>
                  </a:lnTo>
                  <a:lnTo>
                    <a:pt x="975" y="1179"/>
                  </a:lnTo>
                  <a:lnTo>
                    <a:pt x="933" y="1156"/>
                  </a:lnTo>
                  <a:lnTo>
                    <a:pt x="889" y="1139"/>
                  </a:lnTo>
                  <a:lnTo>
                    <a:pt x="843" y="1128"/>
                  </a:lnTo>
                  <a:lnTo>
                    <a:pt x="793" y="1121"/>
                  </a:lnTo>
                  <a:lnTo>
                    <a:pt x="742" y="1118"/>
                  </a:lnTo>
                  <a:lnTo>
                    <a:pt x="562" y="1118"/>
                  </a:lnTo>
                  <a:lnTo>
                    <a:pt x="538" y="1118"/>
                  </a:lnTo>
                  <a:lnTo>
                    <a:pt x="518" y="1117"/>
                  </a:lnTo>
                  <a:lnTo>
                    <a:pt x="501" y="1115"/>
                  </a:lnTo>
                  <a:lnTo>
                    <a:pt x="488" y="1108"/>
                  </a:lnTo>
                  <a:lnTo>
                    <a:pt x="479" y="1099"/>
                  </a:lnTo>
                  <a:lnTo>
                    <a:pt x="474" y="1086"/>
                  </a:lnTo>
                  <a:lnTo>
                    <a:pt x="471" y="1066"/>
                  </a:lnTo>
                  <a:lnTo>
                    <a:pt x="474" y="1052"/>
                  </a:lnTo>
                  <a:lnTo>
                    <a:pt x="478" y="1043"/>
                  </a:lnTo>
                  <a:lnTo>
                    <a:pt x="483" y="1036"/>
                  </a:lnTo>
                  <a:lnTo>
                    <a:pt x="490" y="1032"/>
                  </a:lnTo>
                  <a:lnTo>
                    <a:pt x="496" y="1029"/>
                  </a:lnTo>
                  <a:lnTo>
                    <a:pt x="500" y="1028"/>
                  </a:lnTo>
                  <a:lnTo>
                    <a:pt x="501" y="1028"/>
                  </a:lnTo>
                  <a:lnTo>
                    <a:pt x="510" y="1025"/>
                  </a:lnTo>
                  <a:lnTo>
                    <a:pt x="520" y="1023"/>
                  </a:lnTo>
                  <a:lnTo>
                    <a:pt x="529" y="1022"/>
                  </a:lnTo>
                  <a:lnTo>
                    <a:pt x="542" y="1020"/>
                  </a:lnTo>
                  <a:lnTo>
                    <a:pt x="560" y="1019"/>
                  </a:lnTo>
                  <a:lnTo>
                    <a:pt x="584" y="1016"/>
                  </a:lnTo>
                  <a:lnTo>
                    <a:pt x="614" y="1014"/>
                  </a:lnTo>
                  <a:lnTo>
                    <a:pt x="666" y="1011"/>
                  </a:lnTo>
                  <a:lnTo>
                    <a:pt x="715" y="1007"/>
                  </a:lnTo>
                  <a:lnTo>
                    <a:pt x="761" y="1002"/>
                  </a:lnTo>
                  <a:lnTo>
                    <a:pt x="801" y="993"/>
                  </a:lnTo>
                  <a:lnTo>
                    <a:pt x="840" y="980"/>
                  </a:lnTo>
                  <a:lnTo>
                    <a:pt x="878" y="963"/>
                  </a:lnTo>
                  <a:lnTo>
                    <a:pt x="915" y="939"/>
                  </a:lnTo>
                  <a:lnTo>
                    <a:pt x="952" y="909"/>
                  </a:lnTo>
                  <a:lnTo>
                    <a:pt x="990" y="871"/>
                  </a:lnTo>
                  <a:lnTo>
                    <a:pt x="1021" y="829"/>
                  </a:lnTo>
                  <a:lnTo>
                    <a:pt x="1049" y="783"/>
                  </a:lnTo>
                  <a:lnTo>
                    <a:pt x="1072" y="733"/>
                  </a:lnTo>
                  <a:lnTo>
                    <a:pt x="1091" y="682"/>
                  </a:lnTo>
                  <a:lnTo>
                    <a:pt x="1105" y="629"/>
                  </a:lnTo>
                  <a:lnTo>
                    <a:pt x="1115" y="575"/>
                  </a:lnTo>
                  <a:lnTo>
                    <a:pt x="1122" y="520"/>
                  </a:lnTo>
                  <a:lnTo>
                    <a:pt x="1125" y="466"/>
                  </a:lnTo>
                  <a:lnTo>
                    <a:pt x="1122" y="414"/>
                  </a:lnTo>
                  <a:lnTo>
                    <a:pt x="1115" y="366"/>
                  </a:lnTo>
                  <a:lnTo>
                    <a:pt x="1104" y="324"/>
                  </a:lnTo>
                  <a:lnTo>
                    <a:pt x="1089" y="284"/>
                  </a:lnTo>
                  <a:lnTo>
                    <a:pt x="1071" y="250"/>
                  </a:lnTo>
                  <a:lnTo>
                    <a:pt x="1050" y="221"/>
                  </a:lnTo>
                  <a:lnTo>
                    <a:pt x="1025" y="195"/>
                  </a:lnTo>
                  <a:lnTo>
                    <a:pt x="1000" y="172"/>
                  </a:lnTo>
                  <a:lnTo>
                    <a:pt x="971" y="153"/>
                  </a:lnTo>
                  <a:lnTo>
                    <a:pt x="943" y="138"/>
                  </a:lnTo>
                  <a:lnTo>
                    <a:pt x="912" y="125"/>
                  </a:lnTo>
                  <a:lnTo>
                    <a:pt x="881" y="114"/>
                  </a:lnTo>
                  <a:lnTo>
                    <a:pt x="850" y="106"/>
                  </a:lnTo>
                  <a:lnTo>
                    <a:pt x="818" y="102"/>
                  </a:lnTo>
                  <a:lnTo>
                    <a:pt x="787" y="98"/>
                  </a:lnTo>
                  <a:lnTo>
                    <a:pt x="757" y="98"/>
                  </a:lnTo>
                  <a:lnTo>
                    <a:pt x="725" y="98"/>
                  </a:lnTo>
                  <a:lnTo>
                    <a:pt x="689" y="101"/>
                  </a:lnTo>
                  <a:lnTo>
                    <a:pt x="649" y="106"/>
                  </a:lnTo>
                  <a:lnTo>
                    <a:pt x="607" y="113"/>
                  </a:lnTo>
                  <a:lnTo>
                    <a:pt x="564" y="123"/>
                  </a:lnTo>
                  <a:lnTo>
                    <a:pt x="521" y="135"/>
                  </a:lnTo>
                  <a:lnTo>
                    <a:pt x="476" y="151"/>
                  </a:lnTo>
                  <a:lnTo>
                    <a:pt x="433" y="170"/>
                  </a:lnTo>
                  <a:lnTo>
                    <a:pt x="391" y="193"/>
                  </a:lnTo>
                  <a:lnTo>
                    <a:pt x="352" y="220"/>
                  </a:lnTo>
                  <a:lnTo>
                    <a:pt x="317" y="250"/>
                  </a:lnTo>
                  <a:lnTo>
                    <a:pt x="284" y="286"/>
                  </a:lnTo>
                  <a:lnTo>
                    <a:pt x="322" y="291"/>
                  </a:lnTo>
                  <a:lnTo>
                    <a:pt x="356" y="303"/>
                  </a:lnTo>
                  <a:lnTo>
                    <a:pt x="385" y="318"/>
                  </a:lnTo>
                  <a:lnTo>
                    <a:pt x="410" y="338"/>
                  </a:lnTo>
                  <a:lnTo>
                    <a:pt x="429" y="363"/>
                  </a:lnTo>
                  <a:lnTo>
                    <a:pt x="445" y="390"/>
                  </a:lnTo>
                  <a:lnTo>
                    <a:pt x="454" y="423"/>
                  </a:lnTo>
                  <a:lnTo>
                    <a:pt x="457" y="458"/>
                  </a:lnTo>
                  <a:lnTo>
                    <a:pt x="454" y="490"/>
                  </a:lnTo>
                  <a:lnTo>
                    <a:pt x="448" y="519"/>
                  </a:lnTo>
                  <a:lnTo>
                    <a:pt x="436" y="546"/>
                  </a:lnTo>
                  <a:lnTo>
                    <a:pt x="419" y="570"/>
                  </a:lnTo>
                  <a:lnTo>
                    <a:pt x="399" y="591"/>
                  </a:lnTo>
                  <a:lnTo>
                    <a:pt x="376" y="608"/>
                  </a:lnTo>
                  <a:lnTo>
                    <a:pt x="348" y="621"/>
                  </a:lnTo>
                  <a:lnTo>
                    <a:pt x="318" y="629"/>
                  </a:lnTo>
                  <a:lnTo>
                    <a:pt x="284" y="631"/>
                  </a:lnTo>
                  <a:lnTo>
                    <a:pt x="250" y="629"/>
                  </a:lnTo>
                  <a:lnTo>
                    <a:pt x="218" y="622"/>
                  </a:lnTo>
                  <a:lnTo>
                    <a:pt x="191" y="612"/>
                  </a:lnTo>
                  <a:lnTo>
                    <a:pt x="166" y="596"/>
                  </a:lnTo>
                  <a:lnTo>
                    <a:pt x="145" y="576"/>
                  </a:lnTo>
                  <a:lnTo>
                    <a:pt x="127" y="553"/>
                  </a:lnTo>
                  <a:lnTo>
                    <a:pt x="115" y="525"/>
                  </a:lnTo>
                  <a:lnTo>
                    <a:pt x="107" y="494"/>
                  </a:lnTo>
                  <a:lnTo>
                    <a:pt x="105" y="458"/>
                  </a:lnTo>
                  <a:lnTo>
                    <a:pt x="107" y="405"/>
                  </a:lnTo>
                  <a:lnTo>
                    <a:pt x="119" y="355"/>
                  </a:lnTo>
                  <a:lnTo>
                    <a:pt x="137" y="307"/>
                  </a:lnTo>
                  <a:lnTo>
                    <a:pt x="162" y="262"/>
                  </a:lnTo>
                  <a:lnTo>
                    <a:pt x="194" y="219"/>
                  </a:lnTo>
                  <a:lnTo>
                    <a:pt x="232" y="181"/>
                  </a:lnTo>
                  <a:lnTo>
                    <a:pt x="273" y="144"/>
                  </a:lnTo>
                  <a:lnTo>
                    <a:pt x="322" y="113"/>
                  </a:lnTo>
                  <a:lnTo>
                    <a:pt x="374" y="84"/>
                  </a:lnTo>
                  <a:lnTo>
                    <a:pt x="432" y="59"/>
                  </a:lnTo>
                  <a:lnTo>
                    <a:pt x="493" y="38"/>
                  </a:lnTo>
                  <a:lnTo>
                    <a:pt x="559" y="22"/>
                  </a:lnTo>
                  <a:lnTo>
                    <a:pt x="627" y="11"/>
                  </a:lnTo>
                  <a:lnTo>
                    <a:pt x="698" y="3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49"/>
          <p:cNvGrpSpPr/>
          <p:nvPr/>
        </p:nvGrpSpPr>
        <p:grpSpPr>
          <a:xfrm>
            <a:off x="4267200" y="3886200"/>
            <a:ext cx="1371600" cy="990600"/>
            <a:chOff x="2667000" y="1295400"/>
            <a:chExt cx="1371600" cy="990600"/>
          </a:xfrm>
        </p:grpSpPr>
        <p:sp>
          <p:nvSpPr>
            <p:cNvPr id="51" name="Oval 50"/>
            <p:cNvSpPr/>
            <p:nvPr/>
          </p:nvSpPr>
          <p:spPr>
            <a:xfrm>
              <a:off x="2667000" y="1295400"/>
              <a:ext cx="1371600" cy="990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8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3124200" y="1600200"/>
              <a:ext cx="481321" cy="402745"/>
              <a:chOff x="-234" y="7535"/>
              <a:chExt cx="1317" cy="1102"/>
            </a:xfrm>
          </p:grpSpPr>
          <p:sp>
            <p:nvSpPr>
              <p:cNvPr id="53" name="Freeform 70"/>
              <p:cNvSpPr>
                <a:spLocks noEditPoints="1"/>
              </p:cNvSpPr>
              <p:nvPr/>
            </p:nvSpPr>
            <p:spPr bwMode="auto">
              <a:xfrm>
                <a:off x="-234" y="7744"/>
                <a:ext cx="1007" cy="893"/>
              </a:xfrm>
              <a:custGeom>
                <a:avLst/>
                <a:gdLst/>
                <a:ahLst/>
                <a:cxnLst>
                  <a:cxn ang="0">
                    <a:pos x="2023" y="731"/>
                  </a:cxn>
                  <a:cxn ang="0">
                    <a:pos x="1884" y="814"/>
                  </a:cxn>
                  <a:cxn ang="0">
                    <a:pos x="1763" y="900"/>
                  </a:cxn>
                  <a:cxn ang="0">
                    <a:pos x="1733" y="1298"/>
                  </a:cxn>
                  <a:cxn ang="0">
                    <a:pos x="1748" y="1808"/>
                  </a:cxn>
                  <a:cxn ang="0">
                    <a:pos x="1810" y="2010"/>
                  </a:cxn>
                  <a:cxn ang="0">
                    <a:pos x="1957" y="2161"/>
                  </a:cxn>
                  <a:cxn ang="0">
                    <a:pos x="2136" y="2280"/>
                  </a:cxn>
                  <a:cxn ang="0">
                    <a:pos x="2347" y="2333"/>
                  </a:cxn>
                  <a:cxn ang="0">
                    <a:pos x="2438" y="2286"/>
                  </a:cxn>
                  <a:cxn ang="0">
                    <a:pos x="2539" y="2138"/>
                  </a:cxn>
                  <a:cxn ang="0">
                    <a:pos x="2596" y="1936"/>
                  </a:cxn>
                  <a:cxn ang="0">
                    <a:pos x="2631" y="1413"/>
                  </a:cxn>
                  <a:cxn ang="0">
                    <a:pos x="2615" y="1048"/>
                  </a:cxn>
                  <a:cxn ang="0">
                    <a:pos x="2454" y="814"/>
                  </a:cxn>
                  <a:cxn ang="0">
                    <a:pos x="2177" y="718"/>
                  </a:cxn>
                  <a:cxn ang="0">
                    <a:pos x="439" y="23"/>
                  </a:cxn>
                  <a:cxn ang="0">
                    <a:pos x="369" y="193"/>
                  </a:cxn>
                  <a:cxn ang="0">
                    <a:pos x="383" y="311"/>
                  </a:cxn>
                  <a:cxn ang="0">
                    <a:pos x="439" y="430"/>
                  </a:cxn>
                  <a:cxn ang="0">
                    <a:pos x="507" y="523"/>
                  </a:cxn>
                  <a:cxn ang="0">
                    <a:pos x="578" y="750"/>
                  </a:cxn>
                  <a:cxn ang="0">
                    <a:pos x="969" y="450"/>
                  </a:cxn>
                  <a:cxn ang="0">
                    <a:pos x="1382" y="429"/>
                  </a:cxn>
                  <a:cxn ang="0">
                    <a:pos x="1740" y="788"/>
                  </a:cxn>
                  <a:cxn ang="0">
                    <a:pos x="2692" y="464"/>
                  </a:cxn>
                  <a:cxn ang="0">
                    <a:pos x="3001" y="701"/>
                  </a:cxn>
                  <a:cxn ang="0">
                    <a:pos x="3015" y="941"/>
                  </a:cxn>
                  <a:cxn ang="0">
                    <a:pos x="3020" y="1205"/>
                  </a:cxn>
                  <a:cxn ang="0">
                    <a:pos x="3008" y="1521"/>
                  </a:cxn>
                  <a:cxn ang="0">
                    <a:pos x="2963" y="1786"/>
                  </a:cxn>
                  <a:cxn ang="0">
                    <a:pos x="2893" y="2017"/>
                  </a:cxn>
                  <a:cxn ang="0">
                    <a:pos x="1960" y="2677"/>
                  </a:cxn>
                  <a:cxn ang="0">
                    <a:pos x="1338" y="2325"/>
                  </a:cxn>
                  <a:cxn ang="0">
                    <a:pos x="1372" y="1293"/>
                  </a:cxn>
                  <a:cxn ang="0">
                    <a:pos x="1274" y="862"/>
                  </a:cxn>
                  <a:cxn ang="0">
                    <a:pos x="1114" y="760"/>
                  </a:cxn>
                  <a:cxn ang="0">
                    <a:pos x="999" y="695"/>
                  </a:cxn>
                  <a:cxn ang="0">
                    <a:pos x="895" y="676"/>
                  </a:cxn>
                  <a:cxn ang="0">
                    <a:pos x="768" y="743"/>
                  </a:cxn>
                  <a:cxn ang="0">
                    <a:pos x="570" y="926"/>
                  </a:cxn>
                  <a:cxn ang="0">
                    <a:pos x="568" y="1169"/>
                  </a:cxn>
                  <a:cxn ang="0">
                    <a:pos x="565" y="1483"/>
                  </a:cxn>
                  <a:cxn ang="0">
                    <a:pos x="563" y="1793"/>
                  </a:cxn>
                  <a:cxn ang="0">
                    <a:pos x="604" y="2018"/>
                  </a:cxn>
                  <a:cxn ang="0">
                    <a:pos x="739" y="2253"/>
                  </a:cxn>
                  <a:cxn ang="0">
                    <a:pos x="349" y="2536"/>
                  </a:cxn>
                  <a:cxn ang="0">
                    <a:pos x="161" y="2295"/>
                  </a:cxn>
                  <a:cxn ang="0">
                    <a:pos x="203" y="1701"/>
                  </a:cxn>
                  <a:cxn ang="0">
                    <a:pos x="190" y="900"/>
                  </a:cxn>
                  <a:cxn ang="0">
                    <a:pos x="146" y="810"/>
                  </a:cxn>
                  <a:cxn ang="0">
                    <a:pos x="29" y="667"/>
                  </a:cxn>
                  <a:cxn ang="0">
                    <a:pos x="2" y="530"/>
                  </a:cxn>
                  <a:cxn ang="0">
                    <a:pos x="29" y="445"/>
                  </a:cxn>
                  <a:cxn ang="0">
                    <a:pos x="227" y="160"/>
                  </a:cxn>
                </a:cxnLst>
                <a:rect l="0" t="0" r="r" b="b"/>
                <a:pathLst>
                  <a:path w="3020" h="2677">
                    <a:moveTo>
                      <a:pt x="2113" y="705"/>
                    </a:moveTo>
                    <a:lnTo>
                      <a:pt x="2086" y="708"/>
                    </a:lnTo>
                    <a:lnTo>
                      <a:pt x="2055" y="717"/>
                    </a:lnTo>
                    <a:lnTo>
                      <a:pt x="2023" y="731"/>
                    </a:lnTo>
                    <a:lnTo>
                      <a:pt x="1989" y="749"/>
                    </a:lnTo>
                    <a:lnTo>
                      <a:pt x="1953" y="769"/>
                    </a:lnTo>
                    <a:lnTo>
                      <a:pt x="1919" y="791"/>
                    </a:lnTo>
                    <a:lnTo>
                      <a:pt x="1884" y="814"/>
                    </a:lnTo>
                    <a:lnTo>
                      <a:pt x="1850" y="837"/>
                    </a:lnTo>
                    <a:lnTo>
                      <a:pt x="1818" y="861"/>
                    </a:lnTo>
                    <a:lnTo>
                      <a:pt x="1789" y="881"/>
                    </a:lnTo>
                    <a:lnTo>
                      <a:pt x="1763" y="900"/>
                    </a:lnTo>
                    <a:lnTo>
                      <a:pt x="1740" y="914"/>
                    </a:lnTo>
                    <a:lnTo>
                      <a:pt x="1739" y="1047"/>
                    </a:lnTo>
                    <a:lnTo>
                      <a:pt x="1736" y="1173"/>
                    </a:lnTo>
                    <a:lnTo>
                      <a:pt x="1733" y="1298"/>
                    </a:lnTo>
                    <a:lnTo>
                      <a:pt x="1733" y="1425"/>
                    </a:lnTo>
                    <a:lnTo>
                      <a:pt x="1735" y="1547"/>
                    </a:lnTo>
                    <a:lnTo>
                      <a:pt x="1740" y="1675"/>
                    </a:lnTo>
                    <a:lnTo>
                      <a:pt x="1748" y="1808"/>
                    </a:lnTo>
                    <a:lnTo>
                      <a:pt x="1752" y="1863"/>
                    </a:lnTo>
                    <a:lnTo>
                      <a:pt x="1765" y="1915"/>
                    </a:lnTo>
                    <a:lnTo>
                      <a:pt x="1783" y="1965"/>
                    </a:lnTo>
                    <a:lnTo>
                      <a:pt x="1810" y="2010"/>
                    </a:lnTo>
                    <a:lnTo>
                      <a:pt x="1841" y="2053"/>
                    </a:lnTo>
                    <a:lnTo>
                      <a:pt x="1879" y="2093"/>
                    </a:lnTo>
                    <a:lnTo>
                      <a:pt x="1918" y="2126"/>
                    </a:lnTo>
                    <a:lnTo>
                      <a:pt x="1957" y="2161"/>
                    </a:lnTo>
                    <a:lnTo>
                      <a:pt x="1999" y="2194"/>
                    </a:lnTo>
                    <a:lnTo>
                      <a:pt x="2042" y="2225"/>
                    </a:lnTo>
                    <a:lnTo>
                      <a:pt x="2088" y="2254"/>
                    </a:lnTo>
                    <a:lnTo>
                      <a:pt x="2136" y="2280"/>
                    </a:lnTo>
                    <a:lnTo>
                      <a:pt x="2186" y="2302"/>
                    </a:lnTo>
                    <a:lnTo>
                      <a:pt x="2238" y="2318"/>
                    </a:lnTo>
                    <a:lnTo>
                      <a:pt x="2291" y="2328"/>
                    </a:lnTo>
                    <a:lnTo>
                      <a:pt x="2347" y="2333"/>
                    </a:lnTo>
                    <a:lnTo>
                      <a:pt x="2370" y="2330"/>
                    </a:lnTo>
                    <a:lnTo>
                      <a:pt x="2393" y="2320"/>
                    </a:lnTo>
                    <a:lnTo>
                      <a:pt x="2417" y="2305"/>
                    </a:lnTo>
                    <a:lnTo>
                      <a:pt x="2438" y="2286"/>
                    </a:lnTo>
                    <a:lnTo>
                      <a:pt x="2457" y="2266"/>
                    </a:lnTo>
                    <a:lnTo>
                      <a:pt x="2489" y="2228"/>
                    </a:lnTo>
                    <a:lnTo>
                      <a:pt x="2516" y="2184"/>
                    </a:lnTo>
                    <a:lnTo>
                      <a:pt x="2539" y="2138"/>
                    </a:lnTo>
                    <a:lnTo>
                      <a:pt x="2557" y="2090"/>
                    </a:lnTo>
                    <a:lnTo>
                      <a:pt x="2573" y="2039"/>
                    </a:lnTo>
                    <a:lnTo>
                      <a:pt x="2586" y="1986"/>
                    </a:lnTo>
                    <a:lnTo>
                      <a:pt x="2596" y="1936"/>
                    </a:lnTo>
                    <a:lnTo>
                      <a:pt x="2611" y="1808"/>
                    </a:lnTo>
                    <a:lnTo>
                      <a:pt x="2621" y="1678"/>
                    </a:lnTo>
                    <a:lnTo>
                      <a:pt x="2628" y="1546"/>
                    </a:lnTo>
                    <a:lnTo>
                      <a:pt x="2631" y="1413"/>
                    </a:lnTo>
                    <a:lnTo>
                      <a:pt x="2632" y="1282"/>
                    </a:lnTo>
                    <a:lnTo>
                      <a:pt x="2631" y="1202"/>
                    </a:lnTo>
                    <a:lnTo>
                      <a:pt x="2625" y="1125"/>
                    </a:lnTo>
                    <a:lnTo>
                      <a:pt x="2615" y="1048"/>
                    </a:lnTo>
                    <a:lnTo>
                      <a:pt x="2601" y="968"/>
                    </a:lnTo>
                    <a:lnTo>
                      <a:pt x="2581" y="885"/>
                    </a:lnTo>
                    <a:lnTo>
                      <a:pt x="2519" y="848"/>
                    </a:lnTo>
                    <a:lnTo>
                      <a:pt x="2454" y="814"/>
                    </a:lnTo>
                    <a:lnTo>
                      <a:pt x="2384" y="784"/>
                    </a:lnTo>
                    <a:lnTo>
                      <a:pt x="2315" y="757"/>
                    </a:lnTo>
                    <a:lnTo>
                      <a:pt x="2245" y="736"/>
                    </a:lnTo>
                    <a:lnTo>
                      <a:pt x="2177" y="718"/>
                    </a:lnTo>
                    <a:lnTo>
                      <a:pt x="2113" y="705"/>
                    </a:lnTo>
                    <a:lnTo>
                      <a:pt x="2113" y="705"/>
                    </a:lnTo>
                    <a:close/>
                    <a:moveTo>
                      <a:pt x="373" y="0"/>
                    </a:moveTo>
                    <a:lnTo>
                      <a:pt x="439" y="23"/>
                    </a:lnTo>
                    <a:lnTo>
                      <a:pt x="414" y="64"/>
                    </a:lnTo>
                    <a:lnTo>
                      <a:pt x="395" y="104"/>
                    </a:lnTo>
                    <a:lnTo>
                      <a:pt x="379" y="148"/>
                    </a:lnTo>
                    <a:lnTo>
                      <a:pt x="369" y="193"/>
                    </a:lnTo>
                    <a:lnTo>
                      <a:pt x="365" y="240"/>
                    </a:lnTo>
                    <a:lnTo>
                      <a:pt x="368" y="260"/>
                    </a:lnTo>
                    <a:lnTo>
                      <a:pt x="373" y="283"/>
                    </a:lnTo>
                    <a:lnTo>
                      <a:pt x="383" y="311"/>
                    </a:lnTo>
                    <a:lnTo>
                      <a:pt x="396" y="340"/>
                    </a:lnTo>
                    <a:lnTo>
                      <a:pt x="409" y="370"/>
                    </a:lnTo>
                    <a:lnTo>
                      <a:pt x="424" y="401"/>
                    </a:lnTo>
                    <a:lnTo>
                      <a:pt x="439" y="430"/>
                    </a:lnTo>
                    <a:lnTo>
                      <a:pt x="453" y="458"/>
                    </a:lnTo>
                    <a:lnTo>
                      <a:pt x="467" y="478"/>
                    </a:lnTo>
                    <a:lnTo>
                      <a:pt x="485" y="500"/>
                    </a:lnTo>
                    <a:lnTo>
                      <a:pt x="507" y="523"/>
                    </a:lnTo>
                    <a:lnTo>
                      <a:pt x="531" y="548"/>
                    </a:lnTo>
                    <a:lnTo>
                      <a:pt x="555" y="574"/>
                    </a:lnTo>
                    <a:lnTo>
                      <a:pt x="578" y="600"/>
                    </a:lnTo>
                    <a:lnTo>
                      <a:pt x="578" y="750"/>
                    </a:lnTo>
                    <a:lnTo>
                      <a:pt x="677" y="677"/>
                    </a:lnTo>
                    <a:lnTo>
                      <a:pt x="776" y="605"/>
                    </a:lnTo>
                    <a:lnTo>
                      <a:pt x="874" y="529"/>
                    </a:lnTo>
                    <a:lnTo>
                      <a:pt x="969" y="450"/>
                    </a:lnTo>
                    <a:lnTo>
                      <a:pt x="1061" y="369"/>
                    </a:lnTo>
                    <a:lnTo>
                      <a:pt x="1148" y="285"/>
                    </a:lnTo>
                    <a:lnTo>
                      <a:pt x="1264" y="359"/>
                    </a:lnTo>
                    <a:lnTo>
                      <a:pt x="1382" y="429"/>
                    </a:lnTo>
                    <a:lnTo>
                      <a:pt x="1502" y="494"/>
                    </a:lnTo>
                    <a:lnTo>
                      <a:pt x="1626" y="555"/>
                    </a:lnTo>
                    <a:lnTo>
                      <a:pt x="1748" y="615"/>
                    </a:lnTo>
                    <a:lnTo>
                      <a:pt x="1740" y="788"/>
                    </a:lnTo>
                    <a:lnTo>
                      <a:pt x="1740" y="788"/>
                    </a:lnTo>
                    <a:lnTo>
                      <a:pt x="2406" y="301"/>
                    </a:lnTo>
                    <a:lnTo>
                      <a:pt x="2549" y="384"/>
                    </a:lnTo>
                    <a:lnTo>
                      <a:pt x="2692" y="464"/>
                    </a:lnTo>
                    <a:lnTo>
                      <a:pt x="2840" y="541"/>
                    </a:lnTo>
                    <a:lnTo>
                      <a:pt x="2991" y="615"/>
                    </a:lnTo>
                    <a:lnTo>
                      <a:pt x="2997" y="654"/>
                    </a:lnTo>
                    <a:lnTo>
                      <a:pt x="3001" y="701"/>
                    </a:lnTo>
                    <a:lnTo>
                      <a:pt x="3005" y="754"/>
                    </a:lnTo>
                    <a:lnTo>
                      <a:pt x="3010" y="813"/>
                    </a:lnTo>
                    <a:lnTo>
                      <a:pt x="3013" y="875"/>
                    </a:lnTo>
                    <a:lnTo>
                      <a:pt x="3015" y="941"/>
                    </a:lnTo>
                    <a:lnTo>
                      <a:pt x="3017" y="1008"/>
                    </a:lnTo>
                    <a:lnTo>
                      <a:pt x="3018" y="1074"/>
                    </a:lnTo>
                    <a:lnTo>
                      <a:pt x="3020" y="1141"/>
                    </a:lnTo>
                    <a:lnTo>
                      <a:pt x="3020" y="1205"/>
                    </a:lnTo>
                    <a:lnTo>
                      <a:pt x="3020" y="1268"/>
                    </a:lnTo>
                    <a:lnTo>
                      <a:pt x="3018" y="1358"/>
                    </a:lnTo>
                    <a:lnTo>
                      <a:pt x="3014" y="1442"/>
                    </a:lnTo>
                    <a:lnTo>
                      <a:pt x="3008" y="1521"/>
                    </a:lnTo>
                    <a:lnTo>
                      <a:pt x="3000" y="1592"/>
                    </a:lnTo>
                    <a:lnTo>
                      <a:pt x="2990" y="1661"/>
                    </a:lnTo>
                    <a:lnTo>
                      <a:pt x="2977" y="1725"/>
                    </a:lnTo>
                    <a:lnTo>
                      <a:pt x="2963" y="1786"/>
                    </a:lnTo>
                    <a:lnTo>
                      <a:pt x="2947" y="1845"/>
                    </a:lnTo>
                    <a:lnTo>
                      <a:pt x="2930" y="1902"/>
                    </a:lnTo>
                    <a:lnTo>
                      <a:pt x="2912" y="1959"/>
                    </a:lnTo>
                    <a:lnTo>
                      <a:pt x="2893" y="2017"/>
                    </a:lnTo>
                    <a:lnTo>
                      <a:pt x="2872" y="2075"/>
                    </a:lnTo>
                    <a:lnTo>
                      <a:pt x="2851" y="2135"/>
                    </a:lnTo>
                    <a:lnTo>
                      <a:pt x="2830" y="2197"/>
                    </a:lnTo>
                    <a:lnTo>
                      <a:pt x="1960" y="2677"/>
                    </a:lnTo>
                    <a:lnTo>
                      <a:pt x="1804" y="2583"/>
                    </a:lnTo>
                    <a:lnTo>
                      <a:pt x="1648" y="2493"/>
                    </a:lnTo>
                    <a:lnTo>
                      <a:pt x="1492" y="2407"/>
                    </a:lnTo>
                    <a:lnTo>
                      <a:pt x="1338" y="2325"/>
                    </a:lnTo>
                    <a:lnTo>
                      <a:pt x="1358" y="2043"/>
                    </a:lnTo>
                    <a:lnTo>
                      <a:pt x="1370" y="1762"/>
                    </a:lnTo>
                    <a:lnTo>
                      <a:pt x="1375" y="1485"/>
                    </a:lnTo>
                    <a:lnTo>
                      <a:pt x="1372" y="1293"/>
                    </a:lnTo>
                    <a:lnTo>
                      <a:pt x="1365" y="1104"/>
                    </a:lnTo>
                    <a:lnTo>
                      <a:pt x="1353" y="914"/>
                    </a:lnTo>
                    <a:lnTo>
                      <a:pt x="1315" y="890"/>
                    </a:lnTo>
                    <a:lnTo>
                      <a:pt x="1274" y="862"/>
                    </a:lnTo>
                    <a:lnTo>
                      <a:pt x="1233" y="836"/>
                    </a:lnTo>
                    <a:lnTo>
                      <a:pt x="1192" y="810"/>
                    </a:lnTo>
                    <a:lnTo>
                      <a:pt x="1152" y="784"/>
                    </a:lnTo>
                    <a:lnTo>
                      <a:pt x="1114" y="760"/>
                    </a:lnTo>
                    <a:lnTo>
                      <a:pt x="1080" y="738"/>
                    </a:lnTo>
                    <a:lnTo>
                      <a:pt x="1048" y="720"/>
                    </a:lnTo>
                    <a:lnTo>
                      <a:pt x="1024" y="705"/>
                    </a:lnTo>
                    <a:lnTo>
                      <a:pt x="999" y="695"/>
                    </a:lnTo>
                    <a:lnTo>
                      <a:pt x="972" y="685"/>
                    </a:lnTo>
                    <a:lnTo>
                      <a:pt x="942" y="677"/>
                    </a:lnTo>
                    <a:lnTo>
                      <a:pt x="914" y="674"/>
                    </a:lnTo>
                    <a:lnTo>
                      <a:pt x="895" y="676"/>
                    </a:lnTo>
                    <a:lnTo>
                      <a:pt x="874" y="680"/>
                    </a:lnTo>
                    <a:lnTo>
                      <a:pt x="855" y="688"/>
                    </a:lnTo>
                    <a:lnTo>
                      <a:pt x="841" y="698"/>
                    </a:lnTo>
                    <a:lnTo>
                      <a:pt x="768" y="743"/>
                    </a:lnTo>
                    <a:lnTo>
                      <a:pt x="699" y="788"/>
                    </a:lnTo>
                    <a:lnTo>
                      <a:pt x="636" y="836"/>
                    </a:lnTo>
                    <a:lnTo>
                      <a:pt x="570" y="885"/>
                    </a:lnTo>
                    <a:lnTo>
                      <a:pt x="570" y="926"/>
                    </a:lnTo>
                    <a:lnTo>
                      <a:pt x="570" y="976"/>
                    </a:lnTo>
                    <a:lnTo>
                      <a:pt x="569" y="1035"/>
                    </a:lnTo>
                    <a:lnTo>
                      <a:pt x="569" y="1099"/>
                    </a:lnTo>
                    <a:lnTo>
                      <a:pt x="568" y="1169"/>
                    </a:lnTo>
                    <a:lnTo>
                      <a:pt x="568" y="1245"/>
                    </a:lnTo>
                    <a:lnTo>
                      <a:pt x="566" y="1322"/>
                    </a:lnTo>
                    <a:lnTo>
                      <a:pt x="565" y="1402"/>
                    </a:lnTo>
                    <a:lnTo>
                      <a:pt x="565" y="1483"/>
                    </a:lnTo>
                    <a:lnTo>
                      <a:pt x="563" y="1563"/>
                    </a:lnTo>
                    <a:lnTo>
                      <a:pt x="563" y="1643"/>
                    </a:lnTo>
                    <a:lnTo>
                      <a:pt x="563" y="1719"/>
                    </a:lnTo>
                    <a:lnTo>
                      <a:pt x="563" y="1793"/>
                    </a:lnTo>
                    <a:lnTo>
                      <a:pt x="565" y="1850"/>
                    </a:lnTo>
                    <a:lnTo>
                      <a:pt x="573" y="1906"/>
                    </a:lnTo>
                    <a:lnTo>
                      <a:pt x="586" y="1963"/>
                    </a:lnTo>
                    <a:lnTo>
                      <a:pt x="604" y="2018"/>
                    </a:lnTo>
                    <a:lnTo>
                      <a:pt x="629" y="2072"/>
                    </a:lnTo>
                    <a:lnTo>
                      <a:pt x="658" y="2123"/>
                    </a:lnTo>
                    <a:lnTo>
                      <a:pt x="697" y="2190"/>
                    </a:lnTo>
                    <a:lnTo>
                      <a:pt x="739" y="2253"/>
                    </a:lnTo>
                    <a:lnTo>
                      <a:pt x="782" y="2309"/>
                    </a:lnTo>
                    <a:lnTo>
                      <a:pt x="431" y="2670"/>
                    </a:lnTo>
                    <a:lnTo>
                      <a:pt x="390" y="2603"/>
                    </a:lnTo>
                    <a:lnTo>
                      <a:pt x="349" y="2536"/>
                    </a:lnTo>
                    <a:lnTo>
                      <a:pt x="307" y="2471"/>
                    </a:lnTo>
                    <a:lnTo>
                      <a:pt x="261" y="2410"/>
                    </a:lnTo>
                    <a:lnTo>
                      <a:pt x="213" y="2350"/>
                    </a:lnTo>
                    <a:lnTo>
                      <a:pt x="161" y="2295"/>
                    </a:lnTo>
                    <a:lnTo>
                      <a:pt x="179" y="2149"/>
                    </a:lnTo>
                    <a:lnTo>
                      <a:pt x="192" y="2001"/>
                    </a:lnTo>
                    <a:lnTo>
                      <a:pt x="200" y="1851"/>
                    </a:lnTo>
                    <a:lnTo>
                      <a:pt x="203" y="1701"/>
                    </a:lnTo>
                    <a:lnTo>
                      <a:pt x="205" y="1553"/>
                    </a:lnTo>
                    <a:lnTo>
                      <a:pt x="205" y="1335"/>
                    </a:lnTo>
                    <a:lnTo>
                      <a:pt x="200" y="1118"/>
                    </a:lnTo>
                    <a:lnTo>
                      <a:pt x="190" y="900"/>
                    </a:lnTo>
                    <a:lnTo>
                      <a:pt x="185" y="874"/>
                    </a:lnTo>
                    <a:lnTo>
                      <a:pt x="176" y="849"/>
                    </a:lnTo>
                    <a:lnTo>
                      <a:pt x="165" y="829"/>
                    </a:lnTo>
                    <a:lnTo>
                      <a:pt x="146" y="810"/>
                    </a:lnTo>
                    <a:lnTo>
                      <a:pt x="118" y="770"/>
                    </a:lnTo>
                    <a:lnTo>
                      <a:pt x="91" y="736"/>
                    </a:lnTo>
                    <a:lnTo>
                      <a:pt x="61" y="704"/>
                    </a:lnTo>
                    <a:lnTo>
                      <a:pt x="29" y="667"/>
                    </a:lnTo>
                    <a:lnTo>
                      <a:pt x="14" y="625"/>
                    </a:lnTo>
                    <a:lnTo>
                      <a:pt x="5" y="586"/>
                    </a:lnTo>
                    <a:lnTo>
                      <a:pt x="0" y="548"/>
                    </a:lnTo>
                    <a:lnTo>
                      <a:pt x="2" y="530"/>
                    </a:lnTo>
                    <a:lnTo>
                      <a:pt x="6" y="510"/>
                    </a:lnTo>
                    <a:lnTo>
                      <a:pt x="13" y="488"/>
                    </a:lnTo>
                    <a:lnTo>
                      <a:pt x="20" y="465"/>
                    </a:lnTo>
                    <a:lnTo>
                      <a:pt x="29" y="445"/>
                    </a:lnTo>
                    <a:lnTo>
                      <a:pt x="36" y="427"/>
                    </a:lnTo>
                    <a:lnTo>
                      <a:pt x="95" y="334"/>
                    </a:lnTo>
                    <a:lnTo>
                      <a:pt x="161" y="245"/>
                    </a:lnTo>
                    <a:lnTo>
                      <a:pt x="227" y="160"/>
                    </a:lnTo>
                    <a:lnTo>
                      <a:pt x="300" y="78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808" y="7535"/>
                <a:ext cx="275" cy="585"/>
              </a:xfrm>
              <a:custGeom>
                <a:avLst/>
                <a:gdLst/>
                <a:ahLst/>
                <a:cxnLst>
                  <a:cxn ang="0">
                    <a:pos x="630" y="0"/>
                  </a:cxn>
                  <a:cxn ang="0">
                    <a:pos x="667" y="3"/>
                  </a:cxn>
                  <a:cxn ang="0">
                    <a:pos x="703" y="14"/>
                  </a:cxn>
                  <a:cxn ang="0">
                    <a:pos x="736" y="30"/>
                  </a:cxn>
                  <a:cxn ang="0">
                    <a:pos x="766" y="53"/>
                  </a:cxn>
                  <a:cxn ang="0">
                    <a:pos x="791" y="81"/>
                  </a:cxn>
                  <a:cxn ang="0">
                    <a:pos x="810" y="113"/>
                  </a:cxn>
                  <a:cxn ang="0">
                    <a:pos x="823" y="148"/>
                  </a:cxn>
                  <a:cxn ang="0">
                    <a:pos x="827" y="186"/>
                  </a:cxn>
                  <a:cxn ang="0">
                    <a:pos x="825" y="200"/>
                  </a:cxn>
                  <a:cxn ang="0">
                    <a:pos x="823" y="218"/>
                  </a:cxn>
                  <a:cxn ang="0">
                    <a:pos x="817" y="240"/>
                  </a:cxn>
                  <a:cxn ang="0">
                    <a:pos x="808" y="266"/>
                  </a:cxn>
                  <a:cxn ang="0">
                    <a:pos x="797" y="299"/>
                  </a:cxn>
                  <a:cxn ang="0">
                    <a:pos x="176" y="1694"/>
                  </a:cxn>
                  <a:cxn ang="0">
                    <a:pos x="166" y="1716"/>
                  </a:cxn>
                  <a:cxn ang="0">
                    <a:pos x="157" y="1733"/>
                  </a:cxn>
                  <a:cxn ang="0">
                    <a:pos x="150" y="1744"/>
                  </a:cxn>
                  <a:cxn ang="0">
                    <a:pos x="143" y="1749"/>
                  </a:cxn>
                  <a:cxn ang="0">
                    <a:pos x="135" y="1754"/>
                  </a:cxn>
                  <a:cxn ang="0">
                    <a:pos x="125" y="1754"/>
                  </a:cxn>
                  <a:cxn ang="0">
                    <a:pos x="113" y="1752"/>
                  </a:cxn>
                  <a:cxn ang="0">
                    <a:pos x="96" y="1748"/>
                  </a:cxn>
                  <a:cxn ang="0">
                    <a:pos x="75" y="1741"/>
                  </a:cxn>
                  <a:cxn ang="0">
                    <a:pos x="54" y="1731"/>
                  </a:cxn>
                  <a:cxn ang="0">
                    <a:pos x="34" y="1719"/>
                  </a:cxn>
                  <a:cxn ang="0">
                    <a:pos x="17" y="1706"/>
                  </a:cxn>
                  <a:cxn ang="0">
                    <a:pos x="4" y="1693"/>
                  </a:cxn>
                  <a:cxn ang="0">
                    <a:pos x="0" y="1680"/>
                  </a:cxn>
                  <a:cxn ang="0">
                    <a:pos x="1" y="1671"/>
                  </a:cxn>
                  <a:cxn ang="0">
                    <a:pos x="3" y="1656"/>
                  </a:cxn>
                  <a:cxn ang="0">
                    <a:pos x="6" y="1640"/>
                  </a:cxn>
                  <a:cxn ang="0">
                    <a:pos x="10" y="1627"/>
                  </a:cxn>
                  <a:cxn ang="0">
                    <a:pos x="14" y="1619"/>
                  </a:cxn>
                  <a:cxn ang="0">
                    <a:pos x="445" y="164"/>
                  </a:cxn>
                  <a:cxn ang="0">
                    <a:pos x="452" y="147"/>
                  </a:cxn>
                  <a:cxn ang="0">
                    <a:pos x="460" y="128"/>
                  </a:cxn>
                  <a:cxn ang="0">
                    <a:pos x="469" y="107"/>
                  </a:cxn>
                  <a:cxn ang="0">
                    <a:pos x="479" y="88"/>
                  </a:cxn>
                  <a:cxn ang="0">
                    <a:pos x="492" y="68"/>
                  </a:cxn>
                  <a:cxn ang="0">
                    <a:pos x="506" y="51"/>
                  </a:cxn>
                  <a:cxn ang="0">
                    <a:pos x="525" y="33"/>
                  </a:cxn>
                  <a:cxn ang="0">
                    <a:pos x="545" y="20"/>
                  </a:cxn>
                  <a:cxn ang="0">
                    <a:pos x="569" y="8"/>
                  </a:cxn>
                  <a:cxn ang="0">
                    <a:pos x="597" y="1"/>
                  </a:cxn>
                  <a:cxn ang="0">
                    <a:pos x="630" y="0"/>
                  </a:cxn>
                </a:cxnLst>
                <a:rect l="0" t="0" r="r" b="b"/>
                <a:pathLst>
                  <a:path w="827" h="1754">
                    <a:moveTo>
                      <a:pt x="630" y="0"/>
                    </a:moveTo>
                    <a:lnTo>
                      <a:pt x="667" y="3"/>
                    </a:lnTo>
                    <a:lnTo>
                      <a:pt x="703" y="14"/>
                    </a:lnTo>
                    <a:lnTo>
                      <a:pt x="736" y="30"/>
                    </a:lnTo>
                    <a:lnTo>
                      <a:pt x="766" y="53"/>
                    </a:lnTo>
                    <a:lnTo>
                      <a:pt x="791" y="81"/>
                    </a:lnTo>
                    <a:lnTo>
                      <a:pt x="810" y="113"/>
                    </a:lnTo>
                    <a:lnTo>
                      <a:pt x="823" y="148"/>
                    </a:lnTo>
                    <a:lnTo>
                      <a:pt x="827" y="186"/>
                    </a:lnTo>
                    <a:lnTo>
                      <a:pt x="825" y="200"/>
                    </a:lnTo>
                    <a:lnTo>
                      <a:pt x="823" y="218"/>
                    </a:lnTo>
                    <a:lnTo>
                      <a:pt x="817" y="240"/>
                    </a:lnTo>
                    <a:lnTo>
                      <a:pt x="808" y="266"/>
                    </a:lnTo>
                    <a:lnTo>
                      <a:pt x="797" y="299"/>
                    </a:lnTo>
                    <a:lnTo>
                      <a:pt x="176" y="1694"/>
                    </a:lnTo>
                    <a:lnTo>
                      <a:pt x="166" y="1716"/>
                    </a:lnTo>
                    <a:lnTo>
                      <a:pt x="157" y="1733"/>
                    </a:lnTo>
                    <a:lnTo>
                      <a:pt x="150" y="1744"/>
                    </a:lnTo>
                    <a:lnTo>
                      <a:pt x="143" y="1749"/>
                    </a:lnTo>
                    <a:lnTo>
                      <a:pt x="135" y="1754"/>
                    </a:lnTo>
                    <a:lnTo>
                      <a:pt x="125" y="1754"/>
                    </a:lnTo>
                    <a:lnTo>
                      <a:pt x="113" y="1752"/>
                    </a:lnTo>
                    <a:lnTo>
                      <a:pt x="96" y="1748"/>
                    </a:lnTo>
                    <a:lnTo>
                      <a:pt x="75" y="1741"/>
                    </a:lnTo>
                    <a:lnTo>
                      <a:pt x="54" y="1731"/>
                    </a:lnTo>
                    <a:lnTo>
                      <a:pt x="34" y="1719"/>
                    </a:lnTo>
                    <a:lnTo>
                      <a:pt x="17" y="1706"/>
                    </a:lnTo>
                    <a:lnTo>
                      <a:pt x="4" y="1693"/>
                    </a:lnTo>
                    <a:lnTo>
                      <a:pt x="0" y="1680"/>
                    </a:lnTo>
                    <a:lnTo>
                      <a:pt x="1" y="1671"/>
                    </a:lnTo>
                    <a:lnTo>
                      <a:pt x="3" y="1656"/>
                    </a:lnTo>
                    <a:lnTo>
                      <a:pt x="6" y="1640"/>
                    </a:lnTo>
                    <a:lnTo>
                      <a:pt x="10" y="1627"/>
                    </a:lnTo>
                    <a:lnTo>
                      <a:pt x="14" y="1619"/>
                    </a:lnTo>
                    <a:lnTo>
                      <a:pt x="445" y="164"/>
                    </a:lnTo>
                    <a:lnTo>
                      <a:pt x="452" y="147"/>
                    </a:lnTo>
                    <a:lnTo>
                      <a:pt x="460" y="128"/>
                    </a:lnTo>
                    <a:lnTo>
                      <a:pt x="469" y="107"/>
                    </a:lnTo>
                    <a:lnTo>
                      <a:pt x="479" y="88"/>
                    </a:lnTo>
                    <a:lnTo>
                      <a:pt x="492" y="68"/>
                    </a:lnTo>
                    <a:lnTo>
                      <a:pt x="506" y="51"/>
                    </a:lnTo>
                    <a:lnTo>
                      <a:pt x="525" y="33"/>
                    </a:lnTo>
                    <a:lnTo>
                      <a:pt x="545" y="20"/>
                    </a:lnTo>
                    <a:lnTo>
                      <a:pt x="569" y="8"/>
                    </a:lnTo>
                    <a:lnTo>
                      <a:pt x="597" y="1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43000" y="1828800"/>
            <a:ext cx="3341411" cy="609600"/>
            <a:chOff x="714" y="1949"/>
            <a:chExt cx="12470" cy="2275"/>
          </a:xfrm>
          <a:solidFill>
            <a:srgbClr val="0000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714" y="1949"/>
              <a:ext cx="1679" cy="1699"/>
            </a:xfrm>
            <a:custGeom>
              <a:avLst/>
              <a:gdLst/>
              <a:ahLst/>
              <a:cxnLst>
                <a:cxn ang="0">
                  <a:pos x="1637" y="4"/>
                </a:cxn>
                <a:cxn ang="0">
                  <a:pos x="1633" y="42"/>
                </a:cxn>
                <a:cxn ang="0">
                  <a:pos x="1439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4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70" y="1557"/>
                </a:cxn>
                <a:cxn ang="0">
                  <a:pos x="1489" y="1549"/>
                </a:cxn>
                <a:cxn ang="0">
                  <a:pos x="1547" y="1465"/>
                </a:cxn>
                <a:cxn ang="0">
                  <a:pos x="1644" y="1420"/>
                </a:cxn>
                <a:cxn ang="0">
                  <a:pos x="1675" y="1424"/>
                </a:cxn>
                <a:cxn ang="0">
                  <a:pos x="1648" y="1507"/>
                </a:cxn>
                <a:cxn ang="0">
                  <a:pos x="1501" y="1632"/>
                </a:cxn>
                <a:cxn ang="0">
                  <a:pos x="1233" y="1699"/>
                </a:cxn>
                <a:cxn ang="0">
                  <a:pos x="1125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1" y="1578"/>
                </a:cxn>
                <a:cxn ang="0">
                  <a:pos x="415" y="1603"/>
                </a:cxn>
                <a:cxn ang="0">
                  <a:pos x="299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2" y="927"/>
                </a:cxn>
                <a:cxn ang="0">
                  <a:pos x="310" y="864"/>
                </a:cxn>
                <a:cxn ang="0">
                  <a:pos x="431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6" y="409"/>
                </a:cxn>
                <a:cxn ang="0">
                  <a:pos x="605" y="242"/>
                </a:cxn>
                <a:cxn ang="0">
                  <a:pos x="586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7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4" y="643"/>
                </a:cxn>
                <a:cxn ang="0">
                  <a:pos x="1311" y="572"/>
                </a:cxn>
                <a:cxn ang="0">
                  <a:pos x="1470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9" y="0"/>
                  </a:lnTo>
                  <a:lnTo>
                    <a:pt x="1637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3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9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4" y="1445"/>
                  </a:lnTo>
                  <a:lnTo>
                    <a:pt x="1284" y="1474"/>
                  </a:lnTo>
                  <a:lnTo>
                    <a:pt x="1288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50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3" y="1566"/>
                  </a:lnTo>
                  <a:lnTo>
                    <a:pt x="1458" y="1561"/>
                  </a:lnTo>
                  <a:lnTo>
                    <a:pt x="1470" y="1557"/>
                  </a:lnTo>
                  <a:lnTo>
                    <a:pt x="1478" y="1557"/>
                  </a:lnTo>
                  <a:lnTo>
                    <a:pt x="1485" y="1553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60" y="1415"/>
                  </a:lnTo>
                  <a:lnTo>
                    <a:pt x="1668" y="1415"/>
                  </a:lnTo>
                  <a:lnTo>
                    <a:pt x="1675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1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7" y="1691"/>
                  </a:lnTo>
                  <a:lnTo>
                    <a:pt x="1148" y="1674"/>
                  </a:lnTo>
                  <a:lnTo>
                    <a:pt x="1125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1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8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1" y="1578"/>
                  </a:lnTo>
                  <a:lnTo>
                    <a:pt x="427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8" y="1658"/>
                  </a:lnTo>
                  <a:lnTo>
                    <a:pt x="299" y="1674"/>
                  </a:lnTo>
                  <a:lnTo>
                    <a:pt x="272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2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2" y="927"/>
                  </a:lnTo>
                  <a:lnTo>
                    <a:pt x="272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1" y="806"/>
                  </a:lnTo>
                  <a:lnTo>
                    <a:pt x="508" y="806"/>
                  </a:lnTo>
                  <a:lnTo>
                    <a:pt x="528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5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6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6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7" y="134"/>
                  </a:lnTo>
                  <a:lnTo>
                    <a:pt x="365" y="151"/>
                  </a:lnTo>
                  <a:lnTo>
                    <a:pt x="314" y="171"/>
                  </a:lnTo>
                  <a:lnTo>
                    <a:pt x="272" y="205"/>
                  </a:lnTo>
                  <a:lnTo>
                    <a:pt x="241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7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1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4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4" y="13"/>
                  </a:lnTo>
                  <a:lnTo>
                    <a:pt x="741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80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4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1" y="572"/>
                  </a:lnTo>
                  <a:lnTo>
                    <a:pt x="1381" y="343"/>
                  </a:lnTo>
                  <a:lnTo>
                    <a:pt x="1462" y="113"/>
                  </a:lnTo>
                  <a:lnTo>
                    <a:pt x="1470" y="96"/>
                  </a:lnTo>
                  <a:lnTo>
                    <a:pt x="1474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3246" y="2688"/>
              <a:ext cx="1431" cy="539"/>
            </a:xfrm>
            <a:custGeom>
              <a:avLst/>
              <a:gdLst/>
              <a:ahLst/>
              <a:cxnLst>
                <a:cxn ang="0">
                  <a:pos x="47" y="447"/>
                </a:cxn>
                <a:cxn ang="0">
                  <a:pos x="1377" y="447"/>
                </a:cxn>
                <a:cxn ang="0">
                  <a:pos x="1416" y="455"/>
                </a:cxn>
                <a:cxn ang="0">
                  <a:pos x="1427" y="472"/>
                </a:cxn>
                <a:cxn ang="0">
                  <a:pos x="1431" y="493"/>
                </a:cxn>
                <a:cxn ang="0">
                  <a:pos x="1423" y="518"/>
                </a:cxn>
                <a:cxn ang="0">
                  <a:pos x="1408" y="534"/>
                </a:cxn>
                <a:cxn ang="0">
                  <a:pos x="1384" y="539"/>
                </a:cxn>
                <a:cxn ang="0">
                  <a:pos x="47" y="539"/>
                </a:cxn>
                <a:cxn ang="0">
                  <a:pos x="23" y="534"/>
                </a:cxn>
                <a:cxn ang="0">
                  <a:pos x="8" y="518"/>
                </a:cxn>
                <a:cxn ang="0">
                  <a:pos x="0" y="493"/>
                </a:cxn>
                <a:cxn ang="0">
                  <a:pos x="8" y="468"/>
                </a:cxn>
                <a:cxn ang="0">
                  <a:pos x="23" y="451"/>
                </a:cxn>
                <a:cxn ang="0">
                  <a:pos x="47" y="447"/>
                </a:cxn>
                <a:cxn ang="0">
                  <a:pos x="47" y="0"/>
                </a:cxn>
                <a:cxn ang="0">
                  <a:pos x="1381" y="0"/>
                </a:cxn>
                <a:cxn ang="0">
                  <a:pos x="1396" y="4"/>
                </a:cxn>
                <a:cxn ang="0">
                  <a:pos x="1416" y="9"/>
                </a:cxn>
                <a:cxn ang="0">
                  <a:pos x="1427" y="25"/>
                </a:cxn>
                <a:cxn ang="0">
                  <a:pos x="1431" y="46"/>
                </a:cxn>
                <a:cxn ang="0">
                  <a:pos x="1423" y="71"/>
                </a:cxn>
                <a:cxn ang="0">
                  <a:pos x="1408" y="88"/>
                </a:cxn>
                <a:cxn ang="0">
                  <a:pos x="1384" y="92"/>
                </a:cxn>
                <a:cxn ang="0">
                  <a:pos x="47" y="92"/>
                </a:cxn>
                <a:cxn ang="0">
                  <a:pos x="23" y="88"/>
                </a:cxn>
                <a:cxn ang="0">
                  <a:pos x="8" y="71"/>
                </a:cxn>
                <a:cxn ang="0">
                  <a:pos x="0" y="46"/>
                </a:cxn>
                <a:cxn ang="0">
                  <a:pos x="8" y="21"/>
                </a:cxn>
                <a:cxn ang="0">
                  <a:pos x="23" y="4"/>
                </a:cxn>
                <a:cxn ang="0">
                  <a:pos x="47" y="0"/>
                </a:cxn>
              </a:cxnLst>
              <a:rect l="0" t="0" r="r" b="b"/>
              <a:pathLst>
                <a:path w="1431" h="539">
                  <a:moveTo>
                    <a:pt x="47" y="447"/>
                  </a:moveTo>
                  <a:lnTo>
                    <a:pt x="1377" y="447"/>
                  </a:lnTo>
                  <a:lnTo>
                    <a:pt x="1416" y="455"/>
                  </a:lnTo>
                  <a:lnTo>
                    <a:pt x="1427" y="472"/>
                  </a:lnTo>
                  <a:lnTo>
                    <a:pt x="1431" y="493"/>
                  </a:lnTo>
                  <a:lnTo>
                    <a:pt x="1423" y="518"/>
                  </a:lnTo>
                  <a:lnTo>
                    <a:pt x="1408" y="534"/>
                  </a:lnTo>
                  <a:lnTo>
                    <a:pt x="1384" y="539"/>
                  </a:lnTo>
                  <a:lnTo>
                    <a:pt x="47" y="539"/>
                  </a:lnTo>
                  <a:lnTo>
                    <a:pt x="23" y="534"/>
                  </a:lnTo>
                  <a:lnTo>
                    <a:pt x="8" y="518"/>
                  </a:lnTo>
                  <a:lnTo>
                    <a:pt x="0" y="493"/>
                  </a:lnTo>
                  <a:lnTo>
                    <a:pt x="8" y="468"/>
                  </a:lnTo>
                  <a:lnTo>
                    <a:pt x="23" y="451"/>
                  </a:lnTo>
                  <a:lnTo>
                    <a:pt x="47" y="447"/>
                  </a:lnTo>
                  <a:close/>
                  <a:moveTo>
                    <a:pt x="47" y="0"/>
                  </a:moveTo>
                  <a:lnTo>
                    <a:pt x="1381" y="0"/>
                  </a:lnTo>
                  <a:lnTo>
                    <a:pt x="1396" y="4"/>
                  </a:lnTo>
                  <a:lnTo>
                    <a:pt x="1416" y="9"/>
                  </a:lnTo>
                  <a:lnTo>
                    <a:pt x="1427" y="25"/>
                  </a:lnTo>
                  <a:lnTo>
                    <a:pt x="1431" y="46"/>
                  </a:lnTo>
                  <a:lnTo>
                    <a:pt x="1423" y="71"/>
                  </a:lnTo>
                  <a:lnTo>
                    <a:pt x="1408" y="88"/>
                  </a:lnTo>
                  <a:lnTo>
                    <a:pt x="1384" y="92"/>
                  </a:lnTo>
                  <a:lnTo>
                    <a:pt x="47" y="92"/>
                  </a:lnTo>
                  <a:lnTo>
                    <a:pt x="23" y="88"/>
                  </a:lnTo>
                  <a:lnTo>
                    <a:pt x="8" y="71"/>
                  </a:lnTo>
                  <a:lnTo>
                    <a:pt x="0" y="46"/>
                  </a:lnTo>
                  <a:lnTo>
                    <a:pt x="8" y="21"/>
                  </a:lnTo>
                  <a:lnTo>
                    <a:pt x="23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5530" y="2187"/>
              <a:ext cx="1439" cy="1545"/>
            </a:xfrm>
            <a:custGeom>
              <a:avLst/>
              <a:gdLst/>
              <a:ahLst/>
              <a:cxnLst>
                <a:cxn ang="0">
                  <a:pos x="745" y="1486"/>
                </a:cxn>
                <a:cxn ang="0">
                  <a:pos x="954" y="1440"/>
                </a:cxn>
                <a:cxn ang="0">
                  <a:pos x="1140" y="1323"/>
                </a:cxn>
                <a:cxn ang="0">
                  <a:pos x="1280" y="1148"/>
                </a:cxn>
                <a:cxn ang="0">
                  <a:pos x="1369" y="927"/>
                </a:cxn>
                <a:cxn ang="0">
                  <a:pos x="745" y="802"/>
                </a:cxn>
                <a:cxn ang="0">
                  <a:pos x="70" y="927"/>
                </a:cxn>
                <a:cxn ang="0">
                  <a:pos x="155" y="1148"/>
                </a:cxn>
                <a:cxn ang="0">
                  <a:pos x="295" y="1323"/>
                </a:cxn>
                <a:cxn ang="0">
                  <a:pos x="477" y="1440"/>
                </a:cxn>
                <a:cxn ang="0">
                  <a:pos x="690" y="1486"/>
                </a:cxn>
                <a:cxn ang="0">
                  <a:pos x="54" y="802"/>
                </a:cxn>
                <a:cxn ang="0">
                  <a:pos x="582" y="75"/>
                </a:cxn>
                <a:cxn ang="0">
                  <a:pos x="380" y="155"/>
                </a:cxn>
                <a:cxn ang="0">
                  <a:pos x="217" y="301"/>
                </a:cxn>
                <a:cxn ang="0">
                  <a:pos x="105" y="501"/>
                </a:cxn>
                <a:cxn ang="0">
                  <a:pos x="54" y="743"/>
                </a:cxn>
                <a:cxn ang="0">
                  <a:pos x="690" y="59"/>
                </a:cxn>
                <a:cxn ang="0">
                  <a:pos x="745" y="739"/>
                </a:cxn>
                <a:cxn ang="0">
                  <a:pos x="1369" y="614"/>
                </a:cxn>
                <a:cxn ang="0">
                  <a:pos x="1284" y="393"/>
                </a:cxn>
                <a:cxn ang="0">
                  <a:pos x="1144" y="222"/>
                </a:cxn>
                <a:cxn ang="0">
                  <a:pos x="958" y="105"/>
                </a:cxn>
                <a:cxn ang="0">
                  <a:pos x="745" y="55"/>
                </a:cxn>
                <a:cxn ang="0">
                  <a:pos x="849" y="13"/>
                </a:cxn>
                <a:cxn ang="0">
                  <a:pos x="1082" y="105"/>
                </a:cxn>
                <a:cxn ang="0">
                  <a:pos x="1268" y="276"/>
                </a:cxn>
                <a:cxn ang="0">
                  <a:pos x="1392" y="505"/>
                </a:cxn>
                <a:cxn ang="0">
                  <a:pos x="1439" y="773"/>
                </a:cxn>
                <a:cxn ang="0">
                  <a:pos x="1392" y="1040"/>
                </a:cxn>
                <a:cxn ang="0">
                  <a:pos x="1268" y="1269"/>
                </a:cxn>
                <a:cxn ang="0">
                  <a:pos x="1082" y="1436"/>
                </a:cxn>
                <a:cxn ang="0">
                  <a:pos x="849" y="1532"/>
                </a:cxn>
                <a:cxn ang="0">
                  <a:pos x="589" y="1532"/>
                </a:cxn>
                <a:cxn ang="0">
                  <a:pos x="357" y="1440"/>
                </a:cxn>
                <a:cxn ang="0">
                  <a:pos x="171" y="1269"/>
                </a:cxn>
                <a:cxn ang="0">
                  <a:pos x="47" y="1040"/>
                </a:cxn>
                <a:cxn ang="0">
                  <a:pos x="0" y="773"/>
                </a:cxn>
                <a:cxn ang="0">
                  <a:pos x="43" y="505"/>
                </a:cxn>
                <a:cxn ang="0">
                  <a:pos x="167" y="276"/>
                </a:cxn>
                <a:cxn ang="0">
                  <a:pos x="357" y="109"/>
                </a:cxn>
                <a:cxn ang="0">
                  <a:pos x="589" y="13"/>
                </a:cxn>
              </a:cxnLst>
              <a:rect l="0" t="0" r="r" b="b"/>
              <a:pathLst>
                <a:path w="1439" h="1545">
                  <a:moveTo>
                    <a:pt x="745" y="802"/>
                  </a:moveTo>
                  <a:lnTo>
                    <a:pt x="745" y="1486"/>
                  </a:lnTo>
                  <a:lnTo>
                    <a:pt x="853" y="1470"/>
                  </a:lnTo>
                  <a:lnTo>
                    <a:pt x="954" y="1440"/>
                  </a:lnTo>
                  <a:lnTo>
                    <a:pt x="1051" y="1390"/>
                  </a:lnTo>
                  <a:lnTo>
                    <a:pt x="1140" y="1323"/>
                  </a:lnTo>
                  <a:lnTo>
                    <a:pt x="1218" y="1244"/>
                  </a:lnTo>
                  <a:lnTo>
                    <a:pt x="1280" y="1148"/>
                  </a:lnTo>
                  <a:lnTo>
                    <a:pt x="1334" y="1044"/>
                  </a:lnTo>
                  <a:lnTo>
                    <a:pt x="1369" y="927"/>
                  </a:lnTo>
                  <a:lnTo>
                    <a:pt x="1384" y="802"/>
                  </a:lnTo>
                  <a:lnTo>
                    <a:pt x="745" y="802"/>
                  </a:lnTo>
                  <a:close/>
                  <a:moveTo>
                    <a:pt x="54" y="802"/>
                  </a:moveTo>
                  <a:lnTo>
                    <a:pt x="70" y="927"/>
                  </a:lnTo>
                  <a:lnTo>
                    <a:pt x="105" y="1044"/>
                  </a:lnTo>
                  <a:lnTo>
                    <a:pt x="155" y="1148"/>
                  </a:lnTo>
                  <a:lnTo>
                    <a:pt x="217" y="1244"/>
                  </a:lnTo>
                  <a:lnTo>
                    <a:pt x="295" y="1323"/>
                  </a:lnTo>
                  <a:lnTo>
                    <a:pt x="380" y="1390"/>
                  </a:lnTo>
                  <a:lnTo>
                    <a:pt x="477" y="1440"/>
                  </a:lnTo>
                  <a:lnTo>
                    <a:pt x="582" y="1470"/>
                  </a:lnTo>
                  <a:lnTo>
                    <a:pt x="690" y="1486"/>
                  </a:lnTo>
                  <a:lnTo>
                    <a:pt x="690" y="802"/>
                  </a:lnTo>
                  <a:lnTo>
                    <a:pt x="54" y="802"/>
                  </a:lnTo>
                  <a:close/>
                  <a:moveTo>
                    <a:pt x="690" y="59"/>
                  </a:moveTo>
                  <a:lnTo>
                    <a:pt x="582" y="75"/>
                  </a:lnTo>
                  <a:lnTo>
                    <a:pt x="477" y="105"/>
                  </a:lnTo>
                  <a:lnTo>
                    <a:pt x="380" y="155"/>
                  </a:lnTo>
                  <a:lnTo>
                    <a:pt x="295" y="222"/>
                  </a:lnTo>
                  <a:lnTo>
                    <a:pt x="217" y="301"/>
                  </a:lnTo>
                  <a:lnTo>
                    <a:pt x="155" y="397"/>
                  </a:lnTo>
                  <a:lnTo>
                    <a:pt x="105" y="501"/>
                  </a:lnTo>
                  <a:lnTo>
                    <a:pt x="70" y="618"/>
                  </a:lnTo>
                  <a:lnTo>
                    <a:pt x="54" y="743"/>
                  </a:lnTo>
                  <a:lnTo>
                    <a:pt x="690" y="743"/>
                  </a:lnTo>
                  <a:lnTo>
                    <a:pt x="690" y="59"/>
                  </a:lnTo>
                  <a:close/>
                  <a:moveTo>
                    <a:pt x="745" y="55"/>
                  </a:moveTo>
                  <a:lnTo>
                    <a:pt x="745" y="739"/>
                  </a:lnTo>
                  <a:lnTo>
                    <a:pt x="1384" y="739"/>
                  </a:lnTo>
                  <a:lnTo>
                    <a:pt x="1369" y="614"/>
                  </a:lnTo>
                  <a:lnTo>
                    <a:pt x="1334" y="501"/>
                  </a:lnTo>
                  <a:lnTo>
                    <a:pt x="1284" y="393"/>
                  </a:lnTo>
                  <a:lnTo>
                    <a:pt x="1218" y="301"/>
                  </a:lnTo>
                  <a:lnTo>
                    <a:pt x="1144" y="222"/>
                  </a:lnTo>
                  <a:lnTo>
                    <a:pt x="1055" y="155"/>
                  </a:lnTo>
                  <a:lnTo>
                    <a:pt x="958" y="105"/>
                  </a:lnTo>
                  <a:lnTo>
                    <a:pt x="853" y="71"/>
                  </a:lnTo>
                  <a:lnTo>
                    <a:pt x="745" y="55"/>
                  </a:lnTo>
                  <a:close/>
                  <a:moveTo>
                    <a:pt x="721" y="0"/>
                  </a:moveTo>
                  <a:lnTo>
                    <a:pt x="849" y="13"/>
                  </a:lnTo>
                  <a:lnTo>
                    <a:pt x="969" y="50"/>
                  </a:lnTo>
                  <a:lnTo>
                    <a:pt x="1082" y="105"/>
                  </a:lnTo>
                  <a:lnTo>
                    <a:pt x="1183" y="184"/>
                  </a:lnTo>
                  <a:lnTo>
                    <a:pt x="1268" y="276"/>
                  </a:lnTo>
                  <a:lnTo>
                    <a:pt x="1338" y="384"/>
                  </a:lnTo>
                  <a:lnTo>
                    <a:pt x="1392" y="505"/>
                  </a:lnTo>
                  <a:lnTo>
                    <a:pt x="1427" y="635"/>
                  </a:lnTo>
                  <a:lnTo>
                    <a:pt x="1439" y="773"/>
                  </a:lnTo>
                  <a:lnTo>
                    <a:pt x="1427" y="910"/>
                  </a:lnTo>
                  <a:lnTo>
                    <a:pt x="1392" y="1040"/>
                  </a:lnTo>
                  <a:lnTo>
                    <a:pt x="1342" y="1161"/>
                  </a:lnTo>
                  <a:lnTo>
                    <a:pt x="1268" y="1269"/>
                  </a:lnTo>
                  <a:lnTo>
                    <a:pt x="1183" y="1361"/>
                  </a:lnTo>
                  <a:lnTo>
                    <a:pt x="1082" y="1436"/>
                  </a:lnTo>
                  <a:lnTo>
                    <a:pt x="969" y="1495"/>
                  </a:lnTo>
                  <a:lnTo>
                    <a:pt x="849" y="1532"/>
                  </a:lnTo>
                  <a:lnTo>
                    <a:pt x="717" y="1545"/>
                  </a:lnTo>
                  <a:lnTo>
                    <a:pt x="589" y="1532"/>
                  </a:lnTo>
                  <a:lnTo>
                    <a:pt x="469" y="1495"/>
                  </a:lnTo>
                  <a:lnTo>
                    <a:pt x="357" y="1440"/>
                  </a:lnTo>
                  <a:lnTo>
                    <a:pt x="256" y="1361"/>
                  </a:lnTo>
                  <a:lnTo>
                    <a:pt x="171" y="1269"/>
                  </a:lnTo>
                  <a:lnTo>
                    <a:pt x="101" y="1161"/>
                  </a:lnTo>
                  <a:lnTo>
                    <a:pt x="47" y="1040"/>
                  </a:lnTo>
                  <a:lnTo>
                    <a:pt x="12" y="910"/>
                  </a:lnTo>
                  <a:lnTo>
                    <a:pt x="0" y="773"/>
                  </a:lnTo>
                  <a:lnTo>
                    <a:pt x="12" y="635"/>
                  </a:lnTo>
                  <a:lnTo>
                    <a:pt x="43" y="505"/>
                  </a:lnTo>
                  <a:lnTo>
                    <a:pt x="97" y="384"/>
                  </a:lnTo>
                  <a:lnTo>
                    <a:pt x="167" y="276"/>
                  </a:lnTo>
                  <a:lnTo>
                    <a:pt x="256" y="184"/>
                  </a:lnTo>
                  <a:lnTo>
                    <a:pt x="357" y="109"/>
                  </a:lnTo>
                  <a:lnTo>
                    <a:pt x="469" y="50"/>
                  </a:lnTo>
                  <a:lnTo>
                    <a:pt x="589" y="13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7155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4" y="76"/>
                </a:cxn>
                <a:cxn ang="0">
                  <a:pos x="554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1" y="17"/>
                </a:cxn>
                <a:cxn ang="0">
                  <a:pos x="864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3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3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3" y="1073"/>
                </a:cxn>
                <a:cxn ang="0">
                  <a:pos x="496" y="1061"/>
                </a:cxn>
                <a:cxn ang="0">
                  <a:pos x="488" y="1040"/>
                </a:cxn>
                <a:cxn ang="0">
                  <a:pos x="492" y="998"/>
                </a:cxn>
                <a:cxn ang="0">
                  <a:pos x="515" y="881"/>
                </a:cxn>
                <a:cxn ang="0">
                  <a:pos x="550" y="744"/>
                </a:cxn>
                <a:cxn ang="0">
                  <a:pos x="574" y="664"/>
                </a:cxn>
                <a:cxn ang="0">
                  <a:pos x="581" y="610"/>
                </a:cxn>
                <a:cxn ang="0">
                  <a:pos x="577" y="451"/>
                </a:cxn>
                <a:cxn ang="0">
                  <a:pos x="554" y="334"/>
                </a:cxn>
                <a:cxn ang="0">
                  <a:pos x="508" y="234"/>
                </a:cxn>
                <a:cxn ang="0">
                  <a:pos x="426" y="159"/>
                </a:cxn>
                <a:cxn ang="0">
                  <a:pos x="302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2" y="309"/>
                </a:cxn>
                <a:cxn ang="0">
                  <a:pos x="11" y="314"/>
                </a:cxn>
                <a:cxn ang="0">
                  <a:pos x="0" y="305"/>
                </a:cxn>
                <a:cxn ang="0">
                  <a:pos x="11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4" y="76"/>
                  </a:lnTo>
                  <a:lnTo>
                    <a:pt x="523" y="126"/>
                  </a:lnTo>
                  <a:lnTo>
                    <a:pt x="554" y="180"/>
                  </a:lnTo>
                  <a:lnTo>
                    <a:pt x="581" y="243"/>
                  </a:lnTo>
                  <a:lnTo>
                    <a:pt x="597" y="301"/>
                  </a:lnTo>
                  <a:lnTo>
                    <a:pt x="612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6" y="84"/>
                  </a:lnTo>
                  <a:lnTo>
                    <a:pt x="822" y="42"/>
                  </a:lnTo>
                  <a:lnTo>
                    <a:pt x="833" y="21"/>
                  </a:lnTo>
                  <a:lnTo>
                    <a:pt x="841" y="17"/>
                  </a:lnTo>
                  <a:lnTo>
                    <a:pt x="845" y="13"/>
                  </a:lnTo>
                  <a:lnTo>
                    <a:pt x="864" y="13"/>
                  </a:lnTo>
                  <a:lnTo>
                    <a:pt x="868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2" y="51"/>
                  </a:lnTo>
                  <a:lnTo>
                    <a:pt x="833" y="130"/>
                  </a:lnTo>
                  <a:lnTo>
                    <a:pt x="802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3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7" y="602"/>
                  </a:lnTo>
                  <a:lnTo>
                    <a:pt x="628" y="685"/>
                  </a:lnTo>
                  <a:lnTo>
                    <a:pt x="612" y="773"/>
                  </a:lnTo>
                  <a:lnTo>
                    <a:pt x="597" y="856"/>
                  </a:lnTo>
                  <a:lnTo>
                    <a:pt x="581" y="931"/>
                  </a:lnTo>
                  <a:lnTo>
                    <a:pt x="566" y="990"/>
                  </a:lnTo>
                  <a:lnTo>
                    <a:pt x="554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3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2" y="1048"/>
                  </a:lnTo>
                  <a:lnTo>
                    <a:pt x="488" y="1040"/>
                  </a:lnTo>
                  <a:lnTo>
                    <a:pt x="488" y="1032"/>
                  </a:lnTo>
                  <a:lnTo>
                    <a:pt x="492" y="998"/>
                  </a:lnTo>
                  <a:lnTo>
                    <a:pt x="500" y="944"/>
                  </a:lnTo>
                  <a:lnTo>
                    <a:pt x="515" y="881"/>
                  </a:lnTo>
                  <a:lnTo>
                    <a:pt x="535" y="815"/>
                  </a:lnTo>
                  <a:lnTo>
                    <a:pt x="550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7" y="643"/>
                  </a:lnTo>
                  <a:lnTo>
                    <a:pt x="581" y="610"/>
                  </a:lnTo>
                  <a:lnTo>
                    <a:pt x="581" y="506"/>
                  </a:lnTo>
                  <a:lnTo>
                    <a:pt x="577" y="451"/>
                  </a:lnTo>
                  <a:lnTo>
                    <a:pt x="570" y="393"/>
                  </a:lnTo>
                  <a:lnTo>
                    <a:pt x="554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6" y="159"/>
                  </a:lnTo>
                  <a:lnTo>
                    <a:pt x="372" y="138"/>
                  </a:lnTo>
                  <a:lnTo>
                    <a:pt x="302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6" y="305"/>
                  </a:lnTo>
                  <a:lnTo>
                    <a:pt x="42" y="309"/>
                  </a:lnTo>
                  <a:lnTo>
                    <a:pt x="35" y="314"/>
                  </a:lnTo>
                  <a:lnTo>
                    <a:pt x="11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1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2" y="97"/>
                  </a:lnTo>
                  <a:lnTo>
                    <a:pt x="151" y="63"/>
                  </a:lnTo>
                  <a:lnTo>
                    <a:pt x="201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8279" y="2926"/>
              <a:ext cx="849" cy="1069"/>
            </a:xfrm>
            <a:custGeom>
              <a:avLst/>
              <a:gdLst/>
              <a:ahLst/>
              <a:cxnLst>
                <a:cxn ang="0">
                  <a:pos x="516" y="0"/>
                </a:cxn>
                <a:cxn ang="0">
                  <a:pos x="803" y="0"/>
                </a:cxn>
                <a:cxn ang="0">
                  <a:pos x="822" y="4"/>
                </a:cxn>
                <a:cxn ang="0">
                  <a:pos x="838" y="17"/>
                </a:cxn>
                <a:cxn ang="0">
                  <a:pos x="845" y="42"/>
                </a:cxn>
                <a:cxn ang="0">
                  <a:pos x="838" y="63"/>
                </a:cxn>
                <a:cxn ang="0">
                  <a:pos x="822" y="75"/>
                </a:cxn>
                <a:cxn ang="0">
                  <a:pos x="803" y="79"/>
                </a:cxn>
                <a:cxn ang="0">
                  <a:pos x="524" y="79"/>
                </a:cxn>
                <a:cxn ang="0">
                  <a:pos x="423" y="92"/>
                </a:cxn>
                <a:cxn ang="0">
                  <a:pos x="334" y="121"/>
                </a:cxn>
                <a:cxn ang="0">
                  <a:pos x="256" y="167"/>
                </a:cxn>
                <a:cxn ang="0">
                  <a:pos x="186" y="234"/>
                </a:cxn>
                <a:cxn ang="0">
                  <a:pos x="136" y="309"/>
                </a:cxn>
                <a:cxn ang="0">
                  <a:pos x="97" y="401"/>
                </a:cxn>
                <a:cxn ang="0">
                  <a:pos x="78" y="497"/>
                </a:cxn>
                <a:cxn ang="0">
                  <a:pos x="807" y="497"/>
                </a:cxn>
                <a:cxn ang="0">
                  <a:pos x="826" y="501"/>
                </a:cxn>
                <a:cxn ang="0">
                  <a:pos x="842" y="514"/>
                </a:cxn>
                <a:cxn ang="0">
                  <a:pos x="849" y="539"/>
                </a:cxn>
                <a:cxn ang="0">
                  <a:pos x="842" y="559"/>
                </a:cxn>
                <a:cxn ang="0">
                  <a:pos x="826" y="572"/>
                </a:cxn>
                <a:cxn ang="0">
                  <a:pos x="807" y="576"/>
                </a:cxn>
                <a:cxn ang="0">
                  <a:pos x="787" y="576"/>
                </a:cxn>
                <a:cxn ang="0">
                  <a:pos x="787" y="568"/>
                </a:cxn>
                <a:cxn ang="0">
                  <a:pos x="78" y="568"/>
                </a:cxn>
                <a:cxn ang="0">
                  <a:pos x="97" y="668"/>
                </a:cxn>
                <a:cxn ang="0">
                  <a:pos x="136" y="756"/>
                </a:cxn>
                <a:cxn ang="0">
                  <a:pos x="186" y="835"/>
                </a:cxn>
                <a:cxn ang="0">
                  <a:pos x="256" y="898"/>
                </a:cxn>
                <a:cxn ang="0">
                  <a:pos x="334" y="944"/>
                </a:cxn>
                <a:cxn ang="0">
                  <a:pos x="423" y="977"/>
                </a:cxn>
                <a:cxn ang="0">
                  <a:pos x="524" y="985"/>
                </a:cxn>
                <a:cxn ang="0">
                  <a:pos x="803" y="985"/>
                </a:cxn>
                <a:cxn ang="0">
                  <a:pos x="822" y="989"/>
                </a:cxn>
                <a:cxn ang="0">
                  <a:pos x="838" y="1002"/>
                </a:cxn>
                <a:cxn ang="0">
                  <a:pos x="845" y="1027"/>
                </a:cxn>
                <a:cxn ang="0">
                  <a:pos x="838" y="1052"/>
                </a:cxn>
                <a:cxn ang="0">
                  <a:pos x="822" y="1065"/>
                </a:cxn>
                <a:cxn ang="0">
                  <a:pos x="803" y="1069"/>
                </a:cxn>
                <a:cxn ang="0">
                  <a:pos x="516" y="1069"/>
                </a:cxn>
                <a:cxn ang="0">
                  <a:pos x="411" y="1056"/>
                </a:cxn>
                <a:cxn ang="0">
                  <a:pos x="314" y="1027"/>
                </a:cxn>
                <a:cxn ang="0">
                  <a:pos x="229" y="977"/>
                </a:cxn>
                <a:cxn ang="0">
                  <a:pos x="151" y="914"/>
                </a:cxn>
                <a:cxn ang="0">
                  <a:pos x="89" y="835"/>
                </a:cxn>
                <a:cxn ang="0">
                  <a:pos x="43" y="743"/>
                </a:cxn>
                <a:cxn ang="0">
                  <a:pos x="12" y="643"/>
                </a:cxn>
                <a:cxn ang="0">
                  <a:pos x="0" y="534"/>
                </a:cxn>
                <a:cxn ang="0">
                  <a:pos x="12" y="426"/>
                </a:cxn>
                <a:cxn ang="0">
                  <a:pos x="43" y="326"/>
                </a:cxn>
                <a:cxn ang="0">
                  <a:pos x="89" y="238"/>
                </a:cxn>
                <a:cxn ang="0">
                  <a:pos x="151" y="159"/>
                </a:cxn>
                <a:cxn ang="0">
                  <a:pos x="229" y="92"/>
                </a:cxn>
                <a:cxn ang="0">
                  <a:pos x="314" y="42"/>
                </a:cxn>
                <a:cxn ang="0">
                  <a:pos x="411" y="13"/>
                </a:cxn>
                <a:cxn ang="0">
                  <a:pos x="516" y="0"/>
                </a:cxn>
              </a:cxnLst>
              <a:rect l="0" t="0" r="r" b="b"/>
              <a:pathLst>
                <a:path w="849" h="1069">
                  <a:moveTo>
                    <a:pt x="516" y="0"/>
                  </a:moveTo>
                  <a:lnTo>
                    <a:pt x="803" y="0"/>
                  </a:lnTo>
                  <a:lnTo>
                    <a:pt x="822" y="4"/>
                  </a:lnTo>
                  <a:lnTo>
                    <a:pt x="838" y="17"/>
                  </a:lnTo>
                  <a:lnTo>
                    <a:pt x="845" y="42"/>
                  </a:lnTo>
                  <a:lnTo>
                    <a:pt x="838" y="63"/>
                  </a:lnTo>
                  <a:lnTo>
                    <a:pt x="822" y="75"/>
                  </a:lnTo>
                  <a:lnTo>
                    <a:pt x="803" y="79"/>
                  </a:lnTo>
                  <a:lnTo>
                    <a:pt x="524" y="79"/>
                  </a:lnTo>
                  <a:lnTo>
                    <a:pt x="423" y="92"/>
                  </a:lnTo>
                  <a:lnTo>
                    <a:pt x="334" y="121"/>
                  </a:lnTo>
                  <a:lnTo>
                    <a:pt x="256" y="167"/>
                  </a:lnTo>
                  <a:lnTo>
                    <a:pt x="186" y="234"/>
                  </a:lnTo>
                  <a:lnTo>
                    <a:pt x="136" y="309"/>
                  </a:lnTo>
                  <a:lnTo>
                    <a:pt x="97" y="401"/>
                  </a:lnTo>
                  <a:lnTo>
                    <a:pt x="78" y="497"/>
                  </a:lnTo>
                  <a:lnTo>
                    <a:pt x="807" y="497"/>
                  </a:lnTo>
                  <a:lnTo>
                    <a:pt x="826" y="501"/>
                  </a:lnTo>
                  <a:lnTo>
                    <a:pt x="842" y="514"/>
                  </a:lnTo>
                  <a:lnTo>
                    <a:pt x="849" y="539"/>
                  </a:lnTo>
                  <a:lnTo>
                    <a:pt x="842" y="559"/>
                  </a:lnTo>
                  <a:lnTo>
                    <a:pt x="826" y="572"/>
                  </a:lnTo>
                  <a:lnTo>
                    <a:pt x="807" y="576"/>
                  </a:lnTo>
                  <a:lnTo>
                    <a:pt x="787" y="576"/>
                  </a:lnTo>
                  <a:lnTo>
                    <a:pt x="787" y="568"/>
                  </a:lnTo>
                  <a:lnTo>
                    <a:pt x="78" y="568"/>
                  </a:lnTo>
                  <a:lnTo>
                    <a:pt x="97" y="668"/>
                  </a:lnTo>
                  <a:lnTo>
                    <a:pt x="136" y="756"/>
                  </a:lnTo>
                  <a:lnTo>
                    <a:pt x="186" y="835"/>
                  </a:lnTo>
                  <a:lnTo>
                    <a:pt x="256" y="898"/>
                  </a:lnTo>
                  <a:lnTo>
                    <a:pt x="334" y="944"/>
                  </a:lnTo>
                  <a:lnTo>
                    <a:pt x="423" y="977"/>
                  </a:lnTo>
                  <a:lnTo>
                    <a:pt x="524" y="985"/>
                  </a:lnTo>
                  <a:lnTo>
                    <a:pt x="803" y="985"/>
                  </a:lnTo>
                  <a:lnTo>
                    <a:pt x="822" y="989"/>
                  </a:lnTo>
                  <a:lnTo>
                    <a:pt x="838" y="1002"/>
                  </a:lnTo>
                  <a:lnTo>
                    <a:pt x="845" y="1027"/>
                  </a:lnTo>
                  <a:lnTo>
                    <a:pt x="838" y="1052"/>
                  </a:lnTo>
                  <a:lnTo>
                    <a:pt x="822" y="1065"/>
                  </a:lnTo>
                  <a:lnTo>
                    <a:pt x="803" y="1069"/>
                  </a:lnTo>
                  <a:lnTo>
                    <a:pt x="516" y="1069"/>
                  </a:lnTo>
                  <a:lnTo>
                    <a:pt x="411" y="1056"/>
                  </a:lnTo>
                  <a:lnTo>
                    <a:pt x="314" y="1027"/>
                  </a:lnTo>
                  <a:lnTo>
                    <a:pt x="229" y="977"/>
                  </a:lnTo>
                  <a:lnTo>
                    <a:pt x="151" y="914"/>
                  </a:lnTo>
                  <a:lnTo>
                    <a:pt x="89" y="835"/>
                  </a:lnTo>
                  <a:lnTo>
                    <a:pt x="43" y="743"/>
                  </a:lnTo>
                  <a:lnTo>
                    <a:pt x="12" y="643"/>
                  </a:lnTo>
                  <a:lnTo>
                    <a:pt x="0" y="534"/>
                  </a:lnTo>
                  <a:lnTo>
                    <a:pt x="12" y="426"/>
                  </a:lnTo>
                  <a:lnTo>
                    <a:pt x="43" y="326"/>
                  </a:lnTo>
                  <a:lnTo>
                    <a:pt x="89" y="238"/>
                  </a:lnTo>
                  <a:lnTo>
                    <a:pt x="151" y="159"/>
                  </a:lnTo>
                  <a:lnTo>
                    <a:pt x="229" y="92"/>
                  </a:lnTo>
                  <a:lnTo>
                    <a:pt x="314" y="42"/>
                  </a:lnTo>
                  <a:lnTo>
                    <a:pt x="411" y="13"/>
                  </a:lnTo>
                  <a:lnTo>
                    <a:pt x="5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9373" y="2759"/>
              <a:ext cx="903" cy="11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0" y="0"/>
                </a:cxn>
                <a:cxn ang="0">
                  <a:pos x="903" y="376"/>
                </a:cxn>
                <a:cxn ang="0">
                  <a:pos x="853" y="376"/>
                </a:cxn>
                <a:cxn ang="0">
                  <a:pos x="841" y="296"/>
                </a:cxn>
                <a:cxn ang="0">
                  <a:pos x="826" y="230"/>
                </a:cxn>
                <a:cxn ang="0">
                  <a:pos x="806" y="175"/>
                </a:cxn>
                <a:cxn ang="0">
                  <a:pos x="783" y="134"/>
                </a:cxn>
                <a:cxn ang="0">
                  <a:pos x="744" y="100"/>
                </a:cxn>
                <a:cxn ang="0">
                  <a:pos x="698" y="75"/>
                </a:cxn>
                <a:cxn ang="0">
                  <a:pos x="636" y="63"/>
                </a:cxn>
                <a:cxn ang="0">
                  <a:pos x="558" y="59"/>
                </a:cxn>
                <a:cxn ang="0">
                  <a:pos x="372" y="59"/>
                </a:cxn>
                <a:cxn ang="0">
                  <a:pos x="329" y="63"/>
                </a:cxn>
                <a:cxn ang="0">
                  <a:pos x="310" y="71"/>
                </a:cxn>
                <a:cxn ang="0">
                  <a:pos x="298" y="92"/>
                </a:cxn>
                <a:cxn ang="0">
                  <a:pos x="298" y="1002"/>
                </a:cxn>
                <a:cxn ang="0">
                  <a:pos x="302" y="1019"/>
                </a:cxn>
                <a:cxn ang="0">
                  <a:pos x="318" y="1035"/>
                </a:cxn>
                <a:cxn ang="0">
                  <a:pos x="341" y="1044"/>
                </a:cxn>
                <a:cxn ang="0">
                  <a:pos x="384" y="1052"/>
                </a:cxn>
                <a:cxn ang="0">
                  <a:pos x="500" y="1052"/>
                </a:cxn>
                <a:cxn ang="0">
                  <a:pos x="500" y="1111"/>
                </a:cxn>
                <a:cxn ang="0">
                  <a:pos x="477" y="1111"/>
                </a:cxn>
                <a:cxn ang="0">
                  <a:pos x="434" y="1106"/>
                </a:cxn>
                <a:cxn ang="0">
                  <a:pos x="325" y="1106"/>
                </a:cxn>
                <a:cxn ang="0">
                  <a:pos x="271" y="1102"/>
                </a:cxn>
                <a:cxn ang="0">
                  <a:pos x="194" y="1102"/>
                </a:cxn>
                <a:cxn ang="0">
                  <a:pos x="147" y="1106"/>
                </a:cxn>
                <a:cxn ang="0">
                  <a:pos x="50" y="1106"/>
                </a:cxn>
                <a:cxn ang="0">
                  <a:pos x="15" y="1111"/>
                </a:cxn>
                <a:cxn ang="0">
                  <a:pos x="0" y="1111"/>
                </a:cxn>
                <a:cxn ang="0">
                  <a:pos x="0" y="1052"/>
                </a:cxn>
                <a:cxn ang="0">
                  <a:pos x="38" y="1052"/>
                </a:cxn>
                <a:cxn ang="0">
                  <a:pos x="97" y="1048"/>
                </a:cxn>
                <a:cxn ang="0">
                  <a:pos x="131" y="1044"/>
                </a:cxn>
                <a:cxn ang="0">
                  <a:pos x="151" y="1031"/>
                </a:cxn>
                <a:cxn ang="0">
                  <a:pos x="159" y="1010"/>
                </a:cxn>
                <a:cxn ang="0">
                  <a:pos x="159" y="105"/>
                </a:cxn>
                <a:cxn ang="0">
                  <a:pos x="155" y="84"/>
                </a:cxn>
                <a:cxn ang="0">
                  <a:pos x="143" y="71"/>
                </a:cxn>
                <a:cxn ang="0">
                  <a:pos x="124" y="63"/>
                </a:cxn>
                <a:cxn ang="0">
                  <a:pos x="89" y="59"/>
                </a:cxn>
                <a:cxn ang="0">
                  <a:pos x="0" y="59"/>
                </a:cxn>
                <a:cxn ang="0">
                  <a:pos x="0" y="0"/>
                </a:cxn>
              </a:cxnLst>
              <a:rect l="0" t="0" r="r" b="b"/>
              <a:pathLst>
                <a:path w="903" h="1111">
                  <a:moveTo>
                    <a:pt x="0" y="0"/>
                  </a:moveTo>
                  <a:lnTo>
                    <a:pt x="860" y="0"/>
                  </a:lnTo>
                  <a:lnTo>
                    <a:pt x="903" y="376"/>
                  </a:lnTo>
                  <a:lnTo>
                    <a:pt x="853" y="376"/>
                  </a:lnTo>
                  <a:lnTo>
                    <a:pt x="841" y="296"/>
                  </a:lnTo>
                  <a:lnTo>
                    <a:pt x="826" y="230"/>
                  </a:lnTo>
                  <a:lnTo>
                    <a:pt x="806" y="175"/>
                  </a:lnTo>
                  <a:lnTo>
                    <a:pt x="783" y="134"/>
                  </a:lnTo>
                  <a:lnTo>
                    <a:pt x="744" y="100"/>
                  </a:lnTo>
                  <a:lnTo>
                    <a:pt x="698" y="75"/>
                  </a:lnTo>
                  <a:lnTo>
                    <a:pt x="636" y="63"/>
                  </a:lnTo>
                  <a:lnTo>
                    <a:pt x="558" y="59"/>
                  </a:lnTo>
                  <a:lnTo>
                    <a:pt x="372" y="59"/>
                  </a:lnTo>
                  <a:lnTo>
                    <a:pt x="329" y="63"/>
                  </a:lnTo>
                  <a:lnTo>
                    <a:pt x="310" y="71"/>
                  </a:lnTo>
                  <a:lnTo>
                    <a:pt x="298" y="92"/>
                  </a:lnTo>
                  <a:lnTo>
                    <a:pt x="298" y="1002"/>
                  </a:lnTo>
                  <a:lnTo>
                    <a:pt x="302" y="1019"/>
                  </a:lnTo>
                  <a:lnTo>
                    <a:pt x="318" y="1035"/>
                  </a:lnTo>
                  <a:lnTo>
                    <a:pt x="341" y="1044"/>
                  </a:lnTo>
                  <a:lnTo>
                    <a:pt x="384" y="1052"/>
                  </a:lnTo>
                  <a:lnTo>
                    <a:pt x="500" y="1052"/>
                  </a:lnTo>
                  <a:lnTo>
                    <a:pt x="500" y="1111"/>
                  </a:lnTo>
                  <a:lnTo>
                    <a:pt x="477" y="1111"/>
                  </a:lnTo>
                  <a:lnTo>
                    <a:pt x="434" y="1106"/>
                  </a:lnTo>
                  <a:lnTo>
                    <a:pt x="325" y="1106"/>
                  </a:lnTo>
                  <a:lnTo>
                    <a:pt x="271" y="1102"/>
                  </a:lnTo>
                  <a:lnTo>
                    <a:pt x="194" y="1102"/>
                  </a:lnTo>
                  <a:lnTo>
                    <a:pt x="147" y="1106"/>
                  </a:lnTo>
                  <a:lnTo>
                    <a:pt x="50" y="1106"/>
                  </a:lnTo>
                  <a:lnTo>
                    <a:pt x="15" y="1111"/>
                  </a:lnTo>
                  <a:lnTo>
                    <a:pt x="0" y="1111"/>
                  </a:lnTo>
                  <a:lnTo>
                    <a:pt x="0" y="1052"/>
                  </a:lnTo>
                  <a:lnTo>
                    <a:pt x="38" y="1052"/>
                  </a:lnTo>
                  <a:lnTo>
                    <a:pt x="97" y="1048"/>
                  </a:lnTo>
                  <a:lnTo>
                    <a:pt x="131" y="1044"/>
                  </a:lnTo>
                  <a:lnTo>
                    <a:pt x="151" y="1031"/>
                  </a:lnTo>
                  <a:lnTo>
                    <a:pt x="159" y="1010"/>
                  </a:lnTo>
                  <a:lnTo>
                    <a:pt x="159" y="105"/>
                  </a:lnTo>
                  <a:lnTo>
                    <a:pt x="155" y="84"/>
                  </a:lnTo>
                  <a:lnTo>
                    <a:pt x="143" y="71"/>
                  </a:lnTo>
                  <a:lnTo>
                    <a:pt x="124" y="63"/>
                  </a:lnTo>
                  <a:lnTo>
                    <a:pt x="89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0474" y="1949"/>
              <a:ext cx="1679" cy="1699"/>
            </a:xfrm>
            <a:custGeom>
              <a:avLst/>
              <a:gdLst/>
              <a:ahLst/>
              <a:cxnLst>
                <a:cxn ang="0">
                  <a:pos x="1636" y="4"/>
                </a:cxn>
                <a:cxn ang="0">
                  <a:pos x="1632" y="42"/>
                </a:cxn>
                <a:cxn ang="0">
                  <a:pos x="1438" y="664"/>
                </a:cxn>
                <a:cxn ang="0">
                  <a:pos x="1326" y="1144"/>
                </a:cxn>
                <a:cxn ang="0">
                  <a:pos x="1295" y="1353"/>
                </a:cxn>
                <a:cxn ang="0">
                  <a:pos x="1283" y="1474"/>
                </a:cxn>
                <a:cxn ang="0">
                  <a:pos x="1326" y="1561"/>
                </a:cxn>
                <a:cxn ang="0">
                  <a:pos x="1388" y="1574"/>
                </a:cxn>
                <a:cxn ang="0">
                  <a:pos x="1469" y="1557"/>
                </a:cxn>
                <a:cxn ang="0">
                  <a:pos x="1493" y="1541"/>
                </a:cxn>
                <a:cxn ang="0">
                  <a:pos x="1582" y="1445"/>
                </a:cxn>
                <a:cxn ang="0">
                  <a:pos x="1659" y="1415"/>
                </a:cxn>
                <a:cxn ang="0">
                  <a:pos x="1679" y="1424"/>
                </a:cxn>
                <a:cxn ang="0">
                  <a:pos x="1648" y="1507"/>
                </a:cxn>
                <a:cxn ang="0">
                  <a:pos x="1500" y="1632"/>
                </a:cxn>
                <a:cxn ang="0">
                  <a:pos x="1233" y="1699"/>
                </a:cxn>
                <a:cxn ang="0">
                  <a:pos x="1124" y="1645"/>
                </a:cxn>
                <a:cxn ang="0">
                  <a:pos x="1109" y="1495"/>
                </a:cxn>
                <a:cxn ang="0">
                  <a:pos x="1152" y="1211"/>
                </a:cxn>
                <a:cxn ang="0">
                  <a:pos x="1183" y="931"/>
                </a:cxn>
                <a:cxn ang="0">
                  <a:pos x="543" y="1248"/>
                </a:cxn>
                <a:cxn ang="0">
                  <a:pos x="430" y="1578"/>
                </a:cxn>
                <a:cxn ang="0">
                  <a:pos x="415" y="1603"/>
                </a:cxn>
                <a:cxn ang="0">
                  <a:pos x="298" y="1674"/>
                </a:cxn>
                <a:cxn ang="0">
                  <a:pos x="256" y="1674"/>
                </a:cxn>
                <a:cxn ang="0">
                  <a:pos x="256" y="1649"/>
                </a:cxn>
                <a:cxn ang="0">
                  <a:pos x="264" y="1616"/>
                </a:cxn>
                <a:cxn ang="0">
                  <a:pos x="372" y="1290"/>
                </a:cxn>
                <a:cxn ang="0">
                  <a:pos x="473" y="931"/>
                </a:cxn>
                <a:cxn ang="0">
                  <a:pos x="271" y="927"/>
                </a:cxn>
                <a:cxn ang="0">
                  <a:pos x="310" y="864"/>
                </a:cxn>
                <a:cxn ang="0">
                  <a:pos x="430" y="806"/>
                </a:cxn>
                <a:cxn ang="0">
                  <a:pos x="539" y="668"/>
                </a:cxn>
                <a:cxn ang="0">
                  <a:pos x="562" y="556"/>
                </a:cxn>
                <a:cxn ang="0">
                  <a:pos x="585" y="409"/>
                </a:cxn>
                <a:cxn ang="0">
                  <a:pos x="605" y="242"/>
                </a:cxn>
                <a:cxn ang="0">
                  <a:pos x="585" y="167"/>
                </a:cxn>
                <a:cxn ang="0">
                  <a:pos x="500" y="130"/>
                </a:cxn>
                <a:cxn ang="0">
                  <a:pos x="314" y="171"/>
                </a:cxn>
                <a:cxn ang="0">
                  <a:pos x="213" y="284"/>
                </a:cxn>
                <a:cxn ang="0">
                  <a:pos x="116" y="414"/>
                </a:cxn>
                <a:cxn ang="0">
                  <a:pos x="23" y="451"/>
                </a:cxn>
                <a:cxn ang="0">
                  <a:pos x="0" y="443"/>
                </a:cxn>
                <a:cxn ang="0">
                  <a:pos x="23" y="384"/>
                </a:cxn>
                <a:cxn ang="0">
                  <a:pos x="155" y="209"/>
                </a:cxn>
                <a:cxn ang="0">
                  <a:pos x="415" y="46"/>
                </a:cxn>
                <a:cxn ang="0">
                  <a:pos x="659" y="4"/>
                </a:cxn>
                <a:cxn ang="0">
                  <a:pos x="768" y="50"/>
                </a:cxn>
                <a:cxn ang="0">
                  <a:pos x="791" y="159"/>
                </a:cxn>
                <a:cxn ang="0">
                  <a:pos x="772" y="322"/>
                </a:cxn>
                <a:cxn ang="0">
                  <a:pos x="713" y="643"/>
                </a:cxn>
                <a:cxn ang="0">
                  <a:pos x="1310" y="572"/>
                </a:cxn>
                <a:cxn ang="0">
                  <a:pos x="1469" y="96"/>
                </a:cxn>
                <a:cxn ang="0">
                  <a:pos x="1485" y="71"/>
                </a:cxn>
                <a:cxn ang="0">
                  <a:pos x="1621" y="0"/>
                </a:cxn>
              </a:cxnLst>
              <a:rect l="0" t="0" r="r" b="b"/>
              <a:pathLst>
                <a:path w="1679" h="1699">
                  <a:moveTo>
                    <a:pt x="1621" y="0"/>
                  </a:moveTo>
                  <a:lnTo>
                    <a:pt x="1628" y="0"/>
                  </a:lnTo>
                  <a:lnTo>
                    <a:pt x="1636" y="4"/>
                  </a:lnTo>
                  <a:lnTo>
                    <a:pt x="1640" y="9"/>
                  </a:lnTo>
                  <a:lnTo>
                    <a:pt x="1640" y="25"/>
                  </a:lnTo>
                  <a:lnTo>
                    <a:pt x="1632" y="42"/>
                  </a:lnTo>
                  <a:lnTo>
                    <a:pt x="1559" y="263"/>
                  </a:lnTo>
                  <a:lnTo>
                    <a:pt x="1493" y="472"/>
                  </a:lnTo>
                  <a:lnTo>
                    <a:pt x="1438" y="664"/>
                  </a:lnTo>
                  <a:lnTo>
                    <a:pt x="1392" y="844"/>
                  </a:lnTo>
                  <a:lnTo>
                    <a:pt x="1353" y="1002"/>
                  </a:lnTo>
                  <a:lnTo>
                    <a:pt x="1326" y="1144"/>
                  </a:lnTo>
                  <a:lnTo>
                    <a:pt x="1307" y="1265"/>
                  </a:lnTo>
                  <a:lnTo>
                    <a:pt x="1303" y="1303"/>
                  </a:lnTo>
                  <a:lnTo>
                    <a:pt x="1295" y="1353"/>
                  </a:lnTo>
                  <a:lnTo>
                    <a:pt x="1291" y="1403"/>
                  </a:lnTo>
                  <a:lnTo>
                    <a:pt x="1283" y="1445"/>
                  </a:lnTo>
                  <a:lnTo>
                    <a:pt x="1283" y="1474"/>
                  </a:lnTo>
                  <a:lnTo>
                    <a:pt x="1287" y="1511"/>
                  </a:lnTo>
                  <a:lnTo>
                    <a:pt x="1303" y="1541"/>
                  </a:lnTo>
                  <a:lnTo>
                    <a:pt x="1326" y="1561"/>
                  </a:lnTo>
                  <a:lnTo>
                    <a:pt x="1349" y="1570"/>
                  </a:lnTo>
                  <a:lnTo>
                    <a:pt x="1373" y="1574"/>
                  </a:lnTo>
                  <a:lnTo>
                    <a:pt x="1388" y="1574"/>
                  </a:lnTo>
                  <a:lnTo>
                    <a:pt x="1442" y="1566"/>
                  </a:lnTo>
                  <a:lnTo>
                    <a:pt x="1458" y="1561"/>
                  </a:lnTo>
                  <a:lnTo>
                    <a:pt x="1469" y="1557"/>
                  </a:lnTo>
                  <a:lnTo>
                    <a:pt x="1481" y="1557"/>
                  </a:lnTo>
                  <a:lnTo>
                    <a:pt x="1489" y="1549"/>
                  </a:lnTo>
                  <a:lnTo>
                    <a:pt x="1493" y="1541"/>
                  </a:lnTo>
                  <a:lnTo>
                    <a:pt x="1516" y="1499"/>
                  </a:lnTo>
                  <a:lnTo>
                    <a:pt x="1547" y="1465"/>
                  </a:lnTo>
                  <a:lnTo>
                    <a:pt x="1582" y="1445"/>
                  </a:lnTo>
                  <a:lnTo>
                    <a:pt x="1617" y="1428"/>
                  </a:lnTo>
                  <a:lnTo>
                    <a:pt x="1644" y="1420"/>
                  </a:lnTo>
                  <a:lnTo>
                    <a:pt x="1659" y="1415"/>
                  </a:lnTo>
                  <a:lnTo>
                    <a:pt x="1667" y="1415"/>
                  </a:lnTo>
                  <a:lnTo>
                    <a:pt x="1671" y="1420"/>
                  </a:lnTo>
                  <a:lnTo>
                    <a:pt x="1679" y="1424"/>
                  </a:lnTo>
                  <a:lnTo>
                    <a:pt x="1679" y="1432"/>
                  </a:lnTo>
                  <a:lnTo>
                    <a:pt x="1671" y="1465"/>
                  </a:lnTo>
                  <a:lnTo>
                    <a:pt x="1648" y="1507"/>
                  </a:lnTo>
                  <a:lnTo>
                    <a:pt x="1613" y="1549"/>
                  </a:lnTo>
                  <a:lnTo>
                    <a:pt x="1563" y="1595"/>
                  </a:lnTo>
                  <a:lnTo>
                    <a:pt x="1500" y="1632"/>
                  </a:lnTo>
                  <a:lnTo>
                    <a:pt x="1423" y="1670"/>
                  </a:lnTo>
                  <a:lnTo>
                    <a:pt x="1334" y="1691"/>
                  </a:lnTo>
                  <a:lnTo>
                    <a:pt x="1233" y="1699"/>
                  </a:lnTo>
                  <a:lnTo>
                    <a:pt x="1186" y="1691"/>
                  </a:lnTo>
                  <a:lnTo>
                    <a:pt x="1148" y="1674"/>
                  </a:lnTo>
                  <a:lnTo>
                    <a:pt x="1124" y="1645"/>
                  </a:lnTo>
                  <a:lnTo>
                    <a:pt x="1109" y="1612"/>
                  </a:lnTo>
                  <a:lnTo>
                    <a:pt x="1105" y="1570"/>
                  </a:lnTo>
                  <a:lnTo>
                    <a:pt x="1109" y="1495"/>
                  </a:lnTo>
                  <a:lnTo>
                    <a:pt x="1120" y="1407"/>
                  </a:lnTo>
                  <a:lnTo>
                    <a:pt x="1136" y="1307"/>
                  </a:lnTo>
                  <a:lnTo>
                    <a:pt x="1152" y="1211"/>
                  </a:lnTo>
                  <a:lnTo>
                    <a:pt x="1171" y="1115"/>
                  </a:lnTo>
                  <a:lnTo>
                    <a:pt x="1217" y="915"/>
                  </a:lnTo>
                  <a:lnTo>
                    <a:pt x="1183" y="931"/>
                  </a:lnTo>
                  <a:lnTo>
                    <a:pt x="1148" y="935"/>
                  </a:lnTo>
                  <a:lnTo>
                    <a:pt x="636" y="935"/>
                  </a:lnTo>
                  <a:lnTo>
                    <a:pt x="543" y="1248"/>
                  </a:lnTo>
                  <a:lnTo>
                    <a:pt x="438" y="1561"/>
                  </a:lnTo>
                  <a:lnTo>
                    <a:pt x="434" y="1574"/>
                  </a:lnTo>
                  <a:lnTo>
                    <a:pt x="430" y="1578"/>
                  </a:lnTo>
                  <a:lnTo>
                    <a:pt x="426" y="1587"/>
                  </a:lnTo>
                  <a:lnTo>
                    <a:pt x="419" y="1595"/>
                  </a:lnTo>
                  <a:lnTo>
                    <a:pt x="415" y="1603"/>
                  </a:lnTo>
                  <a:lnTo>
                    <a:pt x="376" y="1632"/>
                  </a:lnTo>
                  <a:lnTo>
                    <a:pt x="337" y="1658"/>
                  </a:lnTo>
                  <a:lnTo>
                    <a:pt x="298" y="1674"/>
                  </a:lnTo>
                  <a:lnTo>
                    <a:pt x="271" y="1678"/>
                  </a:lnTo>
                  <a:lnTo>
                    <a:pt x="264" y="1678"/>
                  </a:lnTo>
                  <a:lnTo>
                    <a:pt x="256" y="1674"/>
                  </a:lnTo>
                  <a:lnTo>
                    <a:pt x="252" y="1670"/>
                  </a:lnTo>
                  <a:lnTo>
                    <a:pt x="252" y="1653"/>
                  </a:lnTo>
                  <a:lnTo>
                    <a:pt x="256" y="1649"/>
                  </a:lnTo>
                  <a:lnTo>
                    <a:pt x="256" y="1641"/>
                  </a:lnTo>
                  <a:lnTo>
                    <a:pt x="260" y="1632"/>
                  </a:lnTo>
                  <a:lnTo>
                    <a:pt x="264" y="1616"/>
                  </a:lnTo>
                  <a:lnTo>
                    <a:pt x="271" y="1599"/>
                  </a:lnTo>
                  <a:lnTo>
                    <a:pt x="326" y="1436"/>
                  </a:lnTo>
                  <a:lnTo>
                    <a:pt x="372" y="1290"/>
                  </a:lnTo>
                  <a:lnTo>
                    <a:pt x="411" y="1152"/>
                  </a:lnTo>
                  <a:lnTo>
                    <a:pt x="446" y="1036"/>
                  </a:lnTo>
                  <a:lnTo>
                    <a:pt x="473" y="931"/>
                  </a:lnTo>
                  <a:lnTo>
                    <a:pt x="279" y="931"/>
                  </a:lnTo>
                  <a:lnTo>
                    <a:pt x="275" y="927"/>
                  </a:lnTo>
                  <a:lnTo>
                    <a:pt x="271" y="927"/>
                  </a:lnTo>
                  <a:lnTo>
                    <a:pt x="271" y="919"/>
                  </a:lnTo>
                  <a:lnTo>
                    <a:pt x="283" y="894"/>
                  </a:lnTo>
                  <a:lnTo>
                    <a:pt x="310" y="864"/>
                  </a:lnTo>
                  <a:lnTo>
                    <a:pt x="349" y="835"/>
                  </a:lnTo>
                  <a:lnTo>
                    <a:pt x="392" y="814"/>
                  </a:lnTo>
                  <a:lnTo>
                    <a:pt x="430" y="806"/>
                  </a:lnTo>
                  <a:lnTo>
                    <a:pt x="508" y="806"/>
                  </a:lnTo>
                  <a:lnTo>
                    <a:pt x="527" y="731"/>
                  </a:lnTo>
                  <a:lnTo>
                    <a:pt x="539" y="668"/>
                  </a:lnTo>
                  <a:lnTo>
                    <a:pt x="547" y="622"/>
                  </a:lnTo>
                  <a:lnTo>
                    <a:pt x="554" y="585"/>
                  </a:lnTo>
                  <a:lnTo>
                    <a:pt x="562" y="556"/>
                  </a:lnTo>
                  <a:lnTo>
                    <a:pt x="566" y="530"/>
                  </a:lnTo>
                  <a:lnTo>
                    <a:pt x="570" y="501"/>
                  </a:lnTo>
                  <a:lnTo>
                    <a:pt x="585" y="409"/>
                  </a:lnTo>
                  <a:lnTo>
                    <a:pt x="593" y="334"/>
                  </a:lnTo>
                  <a:lnTo>
                    <a:pt x="601" y="280"/>
                  </a:lnTo>
                  <a:lnTo>
                    <a:pt x="605" y="242"/>
                  </a:lnTo>
                  <a:lnTo>
                    <a:pt x="605" y="209"/>
                  </a:lnTo>
                  <a:lnTo>
                    <a:pt x="597" y="188"/>
                  </a:lnTo>
                  <a:lnTo>
                    <a:pt x="585" y="167"/>
                  </a:lnTo>
                  <a:lnTo>
                    <a:pt x="566" y="146"/>
                  </a:lnTo>
                  <a:lnTo>
                    <a:pt x="539" y="134"/>
                  </a:lnTo>
                  <a:lnTo>
                    <a:pt x="500" y="130"/>
                  </a:lnTo>
                  <a:lnTo>
                    <a:pt x="426" y="134"/>
                  </a:lnTo>
                  <a:lnTo>
                    <a:pt x="364" y="151"/>
                  </a:lnTo>
                  <a:lnTo>
                    <a:pt x="314" y="171"/>
                  </a:lnTo>
                  <a:lnTo>
                    <a:pt x="271" y="205"/>
                  </a:lnTo>
                  <a:lnTo>
                    <a:pt x="240" y="242"/>
                  </a:lnTo>
                  <a:lnTo>
                    <a:pt x="213" y="284"/>
                  </a:lnTo>
                  <a:lnTo>
                    <a:pt x="186" y="334"/>
                  </a:lnTo>
                  <a:lnTo>
                    <a:pt x="155" y="380"/>
                  </a:lnTo>
                  <a:lnTo>
                    <a:pt x="116" y="414"/>
                  </a:lnTo>
                  <a:lnTo>
                    <a:pt x="74" y="434"/>
                  </a:lnTo>
                  <a:lnTo>
                    <a:pt x="43" y="447"/>
                  </a:lnTo>
                  <a:lnTo>
                    <a:pt x="23" y="451"/>
                  </a:lnTo>
                  <a:lnTo>
                    <a:pt x="12" y="451"/>
                  </a:lnTo>
                  <a:lnTo>
                    <a:pt x="8" y="447"/>
                  </a:lnTo>
                  <a:lnTo>
                    <a:pt x="0" y="443"/>
                  </a:lnTo>
                  <a:lnTo>
                    <a:pt x="0" y="439"/>
                  </a:lnTo>
                  <a:lnTo>
                    <a:pt x="4" y="422"/>
                  </a:lnTo>
                  <a:lnTo>
                    <a:pt x="23" y="384"/>
                  </a:lnTo>
                  <a:lnTo>
                    <a:pt x="50" y="334"/>
                  </a:lnTo>
                  <a:lnTo>
                    <a:pt x="93" y="272"/>
                  </a:lnTo>
                  <a:lnTo>
                    <a:pt x="155" y="209"/>
                  </a:lnTo>
                  <a:lnTo>
                    <a:pt x="233" y="142"/>
                  </a:lnTo>
                  <a:lnTo>
                    <a:pt x="318" y="92"/>
                  </a:lnTo>
                  <a:lnTo>
                    <a:pt x="415" y="46"/>
                  </a:lnTo>
                  <a:lnTo>
                    <a:pt x="523" y="17"/>
                  </a:lnTo>
                  <a:lnTo>
                    <a:pt x="644" y="4"/>
                  </a:lnTo>
                  <a:lnTo>
                    <a:pt x="659" y="4"/>
                  </a:lnTo>
                  <a:lnTo>
                    <a:pt x="713" y="13"/>
                  </a:lnTo>
                  <a:lnTo>
                    <a:pt x="740" y="30"/>
                  </a:lnTo>
                  <a:lnTo>
                    <a:pt x="768" y="50"/>
                  </a:lnTo>
                  <a:lnTo>
                    <a:pt x="783" y="88"/>
                  </a:lnTo>
                  <a:lnTo>
                    <a:pt x="791" y="134"/>
                  </a:lnTo>
                  <a:lnTo>
                    <a:pt x="791" y="159"/>
                  </a:lnTo>
                  <a:lnTo>
                    <a:pt x="787" y="201"/>
                  </a:lnTo>
                  <a:lnTo>
                    <a:pt x="779" y="255"/>
                  </a:lnTo>
                  <a:lnTo>
                    <a:pt x="772" y="322"/>
                  </a:lnTo>
                  <a:lnTo>
                    <a:pt x="764" y="397"/>
                  </a:lnTo>
                  <a:lnTo>
                    <a:pt x="752" y="472"/>
                  </a:lnTo>
                  <a:lnTo>
                    <a:pt x="713" y="643"/>
                  </a:lnTo>
                  <a:lnTo>
                    <a:pt x="675" y="810"/>
                  </a:lnTo>
                  <a:lnTo>
                    <a:pt x="1241" y="810"/>
                  </a:lnTo>
                  <a:lnTo>
                    <a:pt x="1310" y="572"/>
                  </a:lnTo>
                  <a:lnTo>
                    <a:pt x="1380" y="343"/>
                  </a:lnTo>
                  <a:lnTo>
                    <a:pt x="1462" y="113"/>
                  </a:lnTo>
                  <a:lnTo>
                    <a:pt x="1469" y="96"/>
                  </a:lnTo>
                  <a:lnTo>
                    <a:pt x="1473" y="84"/>
                  </a:lnTo>
                  <a:lnTo>
                    <a:pt x="1481" y="80"/>
                  </a:lnTo>
                  <a:lnTo>
                    <a:pt x="1485" y="71"/>
                  </a:lnTo>
                  <a:lnTo>
                    <a:pt x="1555" y="21"/>
                  </a:lnTo>
                  <a:lnTo>
                    <a:pt x="1590" y="4"/>
                  </a:lnTo>
                  <a:lnTo>
                    <a:pt x="16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2304" y="3151"/>
              <a:ext cx="880" cy="1073"/>
            </a:xfrm>
            <a:custGeom>
              <a:avLst/>
              <a:gdLst/>
              <a:ahLst/>
              <a:cxnLst>
                <a:cxn ang="0">
                  <a:pos x="384" y="9"/>
                </a:cxn>
                <a:cxn ang="0">
                  <a:pos x="485" y="76"/>
                </a:cxn>
                <a:cxn ang="0">
                  <a:pos x="555" y="180"/>
                </a:cxn>
                <a:cxn ang="0">
                  <a:pos x="597" y="301"/>
                </a:cxn>
                <a:cxn ang="0">
                  <a:pos x="624" y="414"/>
                </a:cxn>
                <a:cxn ang="0">
                  <a:pos x="632" y="493"/>
                </a:cxn>
                <a:cxn ang="0">
                  <a:pos x="690" y="339"/>
                </a:cxn>
                <a:cxn ang="0">
                  <a:pos x="783" y="134"/>
                </a:cxn>
                <a:cxn ang="0">
                  <a:pos x="822" y="42"/>
                </a:cxn>
                <a:cxn ang="0">
                  <a:pos x="842" y="17"/>
                </a:cxn>
                <a:cxn ang="0">
                  <a:pos x="865" y="13"/>
                </a:cxn>
                <a:cxn ang="0">
                  <a:pos x="876" y="17"/>
                </a:cxn>
                <a:cxn ang="0">
                  <a:pos x="880" y="34"/>
                </a:cxn>
                <a:cxn ang="0">
                  <a:pos x="834" y="130"/>
                </a:cxn>
                <a:cxn ang="0">
                  <a:pos x="779" y="251"/>
                </a:cxn>
                <a:cxn ang="0">
                  <a:pos x="748" y="326"/>
                </a:cxn>
                <a:cxn ang="0">
                  <a:pos x="714" y="422"/>
                </a:cxn>
                <a:cxn ang="0">
                  <a:pos x="667" y="543"/>
                </a:cxn>
                <a:cxn ang="0">
                  <a:pos x="628" y="685"/>
                </a:cxn>
                <a:cxn ang="0">
                  <a:pos x="597" y="856"/>
                </a:cxn>
                <a:cxn ang="0">
                  <a:pos x="566" y="990"/>
                </a:cxn>
                <a:cxn ang="0">
                  <a:pos x="543" y="1057"/>
                </a:cxn>
                <a:cxn ang="0">
                  <a:pos x="524" y="1073"/>
                </a:cxn>
                <a:cxn ang="0">
                  <a:pos x="496" y="1061"/>
                </a:cxn>
                <a:cxn ang="0">
                  <a:pos x="489" y="1040"/>
                </a:cxn>
                <a:cxn ang="0">
                  <a:pos x="493" y="998"/>
                </a:cxn>
                <a:cxn ang="0">
                  <a:pos x="516" y="881"/>
                </a:cxn>
                <a:cxn ang="0">
                  <a:pos x="551" y="744"/>
                </a:cxn>
                <a:cxn ang="0">
                  <a:pos x="574" y="664"/>
                </a:cxn>
                <a:cxn ang="0">
                  <a:pos x="582" y="610"/>
                </a:cxn>
                <a:cxn ang="0">
                  <a:pos x="578" y="451"/>
                </a:cxn>
                <a:cxn ang="0">
                  <a:pos x="555" y="334"/>
                </a:cxn>
                <a:cxn ang="0">
                  <a:pos x="508" y="234"/>
                </a:cxn>
                <a:cxn ang="0">
                  <a:pos x="427" y="159"/>
                </a:cxn>
                <a:cxn ang="0">
                  <a:pos x="303" y="130"/>
                </a:cxn>
                <a:cxn ang="0">
                  <a:pos x="182" y="155"/>
                </a:cxn>
                <a:cxn ang="0">
                  <a:pos x="85" y="230"/>
                </a:cxn>
                <a:cxn ang="0">
                  <a:pos x="50" y="297"/>
                </a:cxn>
                <a:cxn ang="0">
                  <a:pos x="43" y="309"/>
                </a:cxn>
                <a:cxn ang="0">
                  <a:pos x="12" y="314"/>
                </a:cxn>
                <a:cxn ang="0">
                  <a:pos x="0" y="305"/>
                </a:cxn>
                <a:cxn ang="0">
                  <a:pos x="12" y="247"/>
                </a:cxn>
                <a:cxn ang="0">
                  <a:pos x="66" y="151"/>
                </a:cxn>
                <a:cxn ang="0">
                  <a:pos x="151" y="63"/>
                </a:cxn>
                <a:cxn ang="0">
                  <a:pos x="256" y="9"/>
                </a:cxn>
              </a:cxnLst>
              <a:rect l="0" t="0" r="r" b="b"/>
              <a:pathLst>
                <a:path w="880" h="1073">
                  <a:moveTo>
                    <a:pt x="322" y="0"/>
                  </a:moveTo>
                  <a:lnTo>
                    <a:pt x="384" y="9"/>
                  </a:lnTo>
                  <a:lnTo>
                    <a:pt x="442" y="34"/>
                  </a:lnTo>
                  <a:lnTo>
                    <a:pt x="485" y="76"/>
                  </a:lnTo>
                  <a:lnTo>
                    <a:pt x="524" y="126"/>
                  </a:lnTo>
                  <a:lnTo>
                    <a:pt x="555" y="180"/>
                  </a:lnTo>
                  <a:lnTo>
                    <a:pt x="582" y="243"/>
                  </a:lnTo>
                  <a:lnTo>
                    <a:pt x="597" y="301"/>
                  </a:lnTo>
                  <a:lnTo>
                    <a:pt x="613" y="364"/>
                  </a:lnTo>
                  <a:lnTo>
                    <a:pt x="624" y="414"/>
                  </a:lnTo>
                  <a:lnTo>
                    <a:pt x="628" y="460"/>
                  </a:lnTo>
                  <a:lnTo>
                    <a:pt x="632" y="493"/>
                  </a:lnTo>
                  <a:lnTo>
                    <a:pt x="659" y="418"/>
                  </a:lnTo>
                  <a:lnTo>
                    <a:pt x="690" y="339"/>
                  </a:lnTo>
                  <a:lnTo>
                    <a:pt x="752" y="197"/>
                  </a:lnTo>
                  <a:lnTo>
                    <a:pt x="783" y="134"/>
                  </a:lnTo>
                  <a:lnTo>
                    <a:pt x="807" y="84"/>
                  </a:lnTo>
                  <a:lnTo>
                    <a:pt x="822" y="42"/>
                  </a:lnTo>
                  <a:lnTo>
                    <a:pt x="834" y="21"/>
                  </a:lnTo>
                  <a:lnTo>
                    <a:pt x="842" y="17"/>
                  </a:lnTo>
                  <a:lnTo>
                    <a:pt x="845" y="13"/>
                  </a:lnTo>
                  <a:lnTo>
                    <a:pt x="865" y="13"/>
                  </a:lnTo>
                  <a:lnTo>
                    <a:pt x="869" y="17"/>
                  </a:lnTo>
                  <a:lnTo>
                    <a:pt x="876" y="17"/>
                  </a:lnTo>
                  <a:lnTo>
                    <a:pt x="880" y="21"/>
                  </a:lnTo>
                  <a:lnTo>
                    <a:pt x="880" y="34"/>
                  </a:lnTo>
                  <a:lnTo>
                    <a:pt x="873" y="51"/>
                  </a:lnTo>
                  <a:lnTo>
                    <a:pt x="834" y="130"/>
                  </a:lnTo>
                  <a:lnTo>
                    <a:pt x="803" y="197"/>
                  </a:lnTo>
                  <a:lnTo>
                    <a:pt x="779" y="251"/>
                  </a:lnTo>
                  <a:lnTo>
                    <a:pt x="764" y="293"/>
                  </a:lnTo>
                  <a:lnTo>
                    <a:pt x="748" y="326"/>
                  </a:lnTo>
                  <a:lnTo>
                    <a:pt x="733" y="368"/>
                  </a:lnTo>
                  <a:lnTo>
                    <a:pt x="714" y="422"/>
                  </a:lnTo>
                  <a:lnTo>
                    <a:pt x="690" y="481"/>
                  </a:lnTo>
                  <a:lnTo>
                    <a:pt x="667" y="543"/>
                  </a:lnTo>
                  <a:lnTo>
                    <a:pt x="648" y="602"/>
                  </a:lnTo>
                  <a:lnTo>
                    <a:pt x="628" y="685"/>
                  </a:lnTo>
                  <a:lnTo>
                    <a:pt x="613" y="773"/>
                  </a:lnTo>
                  <a:lnTo>
                    <a:pt x="597" y="856"/>
                  </a:lnTo>
                  <a:lnTo>
                    <a:pt x="582" y="931"/>
                  </a:lnTo>
                  <a:lnTo>
                    <a:pt x="566" y="990"/>
                  </a:lnTo>
                  <a:lnTo>
                    <a:pt x="555" y="1032"/>
                  </a:lnTo>
                  <a:lnTo>
                    <a:pt x="543" y="1057"/>
                  </a:lnTo>
                  <a:lnTo>
                    <a:pt x="531" y="1069"/>
                  </a:lnTo>
                  <a:lnTo>
                    <a:pt x="524" y="1073"/>
                  </a:lnTo>
                  <a:lnTo>
                    <a:pt x="508" y="1073"/>
                  </a:lnTo>
                  <a:lnTo>
                    <a:pt x="496" y="1061"/>
                  </a:lnTo>
                  <a:lnTo>
                    <a:pt x="493" y="1048"/>
                  </a:lnTo>
                  <a:lnTo>
                    <a:pt x="489" y="1040"/>
                  </a:lnTo>
                  <a:lnTo>
                    <a:pt x="489" y="1032"/>
                  </a:lnTo>
                  <a:lnTo>
                    <a:pt x="493" y="998"/>
                  </a:lnTo>
                  <a:lnTo>
                    <a:pt x="500" y="944"/>
                  </a:lnTo>
                  <a:lnTo>
                    <a:pt x="516" y="881"/>
                  </a:lnTo>
                  <a:lnTo>
                    <a:pt x="535" y="815"/>
                  </a:lnTo>
                  <a:lnTo>
                    <a:pt x="551" y="744"/>
                  </a:lnTo>
                  <a:lnTo>
                    <a:pt x="570" y="677"/>
                  </a:lnTo>
                  <a:lnTo>
                    <a:pt x="574" y="664"/>
                  </a:lnTo>
                  <a:lnTo>
                    <a:pt x="578" y="643"/>
                  </a:lnTo>
                  <a:lnTo>
                    <a:pt x="582" y="610"/>
                  </a:lnTo>
                  <a:lnTo>
                    <a:pt x="582" y="506"/>
                  </a:lnTo>
                  <a:lnTo>
                    <a:pt x="578" y="451"/>
                  </a:lnTo>
                  <a:lnTo>
                    <a:pt x="570" y="393"/>
                  </a:lnTo>
                  <a:lnTo>
                    <a:pt x="555" y="334"/>
                  </a:lnTo>
                  <a:lnTo>
                    <a:pt x="535" y="284"/>
                  </a:lnTo>
                  <a:lnTo>
                    <a:pt x="508" y="234"/>
                  </a:lnTo>
                  <a:lnTo>
                    <a:pt x="473" y="193"/>
                  </a:lnTo>
                  <a:lnTo>
                    <a:pt x="427" y="159"/>
                  </a:lnTo>
                  <a:lnTo>
                    <a:pt x="372" y="138"/>
                  </a:lnTo>
                  <a:lnTo>
                    <a:pt x="303" y="130"/>
                  </a:lnTo>
                  <a:lnTo>
                    <a:pt x="240" y="138"/>
                  </a:lnTo>
                  <a:lnTo>
                    <a:pt x="182" y="155"/>
                  </a:lnTo>
                  <a:lnTo>
                    <a:pt x="128" y="188"/>
                  </a:lnTo>
                  <a:lnTo>
                    <a:pt x="85" y="230"/>
                  </a:lnTo>
                  <a:lnTo>
                    <a:pt x="54" y="284"/>
                  </a:lnTo>
                  <a:lnTo>
                    <a:pt x="50" y="297"/>
                  </a:lnTo>
                  <a:lnTo>
                    <a:pt x="47" y="305"/>
                  </a:lnTo>
                  <a:lnTo>
                    <a:pt x="43" y="309"/>
                  </a:lnTo>
                  <a:lnTo>
                    <a:pt x="35" y="314"/>
                  </a:lnTo>
                  <a:lnTo>
                    <a:pt x="12" y="314"/>
                  </a:lnTo>
                  <a:lnTo>
                    <a:pt x="4" y="309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12" y="247"/>
                  </a:lnTo>
                  <a:lnTo>
                    <a:pt x="31" y="201"/>
                  </a:lnTo>
                  <a:lnTo>
                    <a:pt x="66" y="151"/>
                  </a:lnTo>
                  <a:lnTo>
                    <a:pt x="113" y="97"/>
                  </a:lnTo>
                  <a:lnTo>
                    <a:pt x="151" y="63"/>
                  </a:lnTo>
                  <a:lnTo>
                    <a:pt x="202" y="30"/>
                  </a:lnTo>
                  <a:lnTo>
                    <a:pt x="256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34000" y="1828800"/>
            <a:ext cx="2039786" cy="609600"/>
            <a:chOff x="3128" y="1798"/>
            <a:chExt cx="8121" cy="2427"/>
          </a:xfrm>
          <a:solidFill>
            <a:srgbClr val="0000FF"/>
          </a:solidFill>
        </p:grpSpPr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3128" y="1967"/>
              <a:ext cx="1583" cy="1576"/>
            </a:xfrm>
            <a:custGeom>
              <a:avLst/>
              <a:gdLst/>
              <a:ahLst/>
              <a:cxnLst>
                <a:cxn ang="0">
                  <a:pos x="1568" y="3"/>
                </a:cxn>
                <a:cxn ang="0">
                  <a:pos x="1581" y="62"/>
                </a:cxn>
                <a:cxn ang="0">
                  <a:pos x="1528" y="508"/>
                </a:cxn>
                <a:cxn ang="0">
                  <a:pos x="1497" y="522"/>
                </a:cxn>
                <a:cxn ang="0">
                  <a:pos x="1480" y="503"/>
                </a:cxn>
                <a:cxn ang="0">
                  <a:pos x="1487" y="396"/>
                </a:cxn>
                <a:cxn ang="0">
                  <a:pos x="1487" y="269"/>
                </a:cxn>
                <a:cxn ang="0">
                  <a:pos x="1439" y="143"/>
                </a:cxn>
                <a:cxn ang="0">
                  <a:pos x="1306" y="81"/>
                </a:cxn>
                <a:cxn ang="0">
                  <a:pos x="809" y="70"/>
                </a:cxn>
                <a:cxn ang="0">
                  <a:pos x="751" y="102"/>
                </a:cxn>
                <a:cxn ang="0">
                  <a:pos x="602" y="721"/>
                </a:cxn>
                <a:cxn ang="0">
                  <a:pos x="928" y="710"/>
                </a:cxn>
                <a:cxn ang="0">
                  <a:pos x="1033" y="643"/>
                </a:cxn>
                <a:cxn ang="0">
                  <a:pos x="1091" y="490"/>
                </a:cxn>
                <a:cxn ang="0">
                  <a:pos x="1109" y="452"/>
                </a:cxn>
                <a:cxn ang="0">
                  <a:pos x="1137" y="455"/>
                </a:cxn>
                <a:cxn ang="0">
                  <a:pos x="1023" y="1016"/>
                </a:cxn>
                <a:cxn ang="0">
                  <a:pos x="993" y="1059"/>
                </a:cxn>
                <a:cxn ang="0">
                  <a:pos x="963" y="1043"/>
                </a:cxn>
                <a:cxn ang="0">
                  <a:pos x="970" y="1011"/>
                </a:cxn>
                <a:cxn ang="0">
                  <a:pos x="988" y="922"/>
                </a:cxn>
                <a:cxn ang="0">
                  <a:pos x="980" y="844"/>
                </a:cxn>
                <a:cxn ang="0">
                  <a:pos x="933" y="804"/>
                </a:cxn>
                <a:cxn ang="0">
                  <a:pos x="804" y="791"/>
                </a:cxn>
                <a:cxn ang="0">
                  <a:pos x="433" y="1449"/>
                </a:cxn>
                <a:cxn ang="0">
                  <a:pos x="438" y="1495"/>
                </a:cxn>
                <a:cxn ang="0">
                  <a:pos x="822" y="1500"/>
                </a:cxn>
                <a:cxn ang="0">
                  <a:pos x="1051" y="1471"/>
                </a:cxn>
                <a:cxn ang="0">
                  <a:pos x="1205" y="1382"/>
                </a:cxn>
                <a:cxn ang="0">
                  <a:pos x="1316" y="1226"/>
                </a:cxn>
                <a:cxn ang="0">
                  <a:pos x="1417" y="1003"/>
                </a:cxn>
                <a:cxn ang="0">
                  <a:pos x="1437" y="973"/>
                </a:cxn>
                <a:cxn ang="0">
                  <a:pos x="1470" y="987"/>
                </a:cxn>
                <a:cxn ang="0">
                  <a:pos x="1472" y="1003"/>
                </a:cxn>
                <a:cxn ang="0">
                  <a:pos x="1462" y="1033"/>
                </a:cxn>
                <a:cxn ang="0">
                  <a:pos x="1248" y="1557"/>
                </a:cxn>
                <a:cxn ang="0">
                  <a:pos x="32" y="1576"/>
                </a:cxn>
                <a:cxn ang="0">
                  <a:pos x="0" y="1546"/>
                </a:cxn>
                <a:cxn ang="0">
                  <a:pos x="22" y="1506"/>
                </a:cxn>
                <a:cxn ang="0">
                  <a:pos x="161" y="1498"/>
                </a:cxn>
                <a:cxn ang="0">
                  <a:pos x="232" y="1468"/>
                </a:cxn>
                <a:cxn ang="0">
                  <a:pos x="547" y="167"/>
                </a:cxn>
                <a:cxn ang="0">
                  <a:pos x="557" y="119"/>
                </a:cxn>
                <a:cxn ang="0">
                  <a:pos x="537" y="84"/>
                </a:cxn>
                <a:cxn ang="0">
                  <a:pos x="453" y="70"/>
                </a:cxn>
                <a:cxn ang="0">
                  <a:pos x="358" y="59"/>
                </a:cxn>
                <a:cxn ang="0">
                  <a:pos x="365" y="8"/>
                </a:cxn>
              </a:cxnLst>
              <a:rect l="0" t="0" r="r" b="b"/>
              <a:pathLst>
                <a:path w="1583" h="1576">
                  <a:moveTo>
                    <a:pt x="396" y="0"/>
                  </a:moveTo>
                  <a:lnTo>
                    <a:pt x="1550" y="0"/>
                  </a:lnTo>
                  <a:lnTo>
                    <a:pt x="1568" y="3"/>
                  </a:lnTo>
                  <a:lnTo>
                    <a:pt x="1581" y="14"/>
                  </a:lnTo>
                  <a:lnTo>
                    <a:pt x="1583" y="33"/>
                  </a:lnTo>
                  <a:lnTo>
                    <a:pt x="1581" y="62"/>
                  </a:lnTo>
                  <a:lnTo>
                    <a:pt x="1535" y="463"/>
                  </a:lnTo>
                  <a:lnTo>
                    <a:pt x="1533" y="492"/>
                  </a:lnTo>
                  <a:lnTo>
                    <a:pt x="1528" y="508"/>
                  </a:lnTo>
                  <a:lnTo>
                    <a:pt x="1520" y="519"/>
                  </a:lnTo>
                  <a:lnTo>
                    <a:pt x="1505" y="522"/>
                  </a:lnTo>
                  <a:lnTo>
                    <a:pt x="1497" y="522"/>
                  </a:lnTo>
                  <a:lnTo>
                    <a:pt x="1490" y="519"/>
                  </a:lnTo>
                  <a:lnTo>
                    <a:pt x="1485" y="514"/>
                  </a:lnTo>
                  <a:lnTo>
                    <a:pt x="1480" y="503"/>
                  </a:lnTo>
                  <a:lnTo>
                    <a:pt x="1480" y="452"/>
                  </a:lnTo>
                  <a:lnTo>
                    <a:pt x="1485" y="420"/>
                  </a:lnTo>
                  <a:lnTo>
                    <a:pt x="1487" y="396"/>
                  </a:lnTo>
                  <a:lnTo>
                    <a:pt x="1490" y="377"/>
                  </a:lnTo>
                  <a:lnTo>
                    <a:pt x="1490" y="328"/>
                  </a:lnTo>
                  <a:lnTo>
                    <a:pt x="1487" y="269"/>
                  </a:lnTo>
                  <a:lnTo>
                    <a:pt x="1480" y="221"/>
                  </a:lnTo>
                  <a:lnTo>
                    <a:pt x="1462" y="178"/>
                  </a:lnTo>
                  <a:lnTo>
                    <a:pt x="1439" y="143"/>
                  </a:lnTo>
                  <a:lnTo>
                    <a:pt x="1407" y="116"/>
                  </a:lnTo>
                  <a:lnTo>
                    <a:pt x="1361" y="94"/>
                  </a:lnTo>
                  <a:lnTo>
                    <a:pt x="1306" y="81"/>
                  </a:lnTo>
                  <a:lnTo>
                    <a:pt x="1238" y="73"/>
                  </a:lnTo>
                  <a:lnTo>
                    <a:pt x="1157" y="70"/>
                  </a:lnTo>
                  <a:lnTo>
                    <a:pt x="809" y="70"/>
                  </a:lnTo>
                  <a:lnTo>
                    <a:pt x="781" y="76"/>
                  </a:lnTo>
                  <a:lnTo>
                    <a:pt x="764" y="86"/>
                  </a:lnTo>
                  <a:lnTo>
                    <a:pt x="751" y="102"/>
                  </a:lnTo>
                  <a:lnTo>
                    <a:pt x="743" y="127"/>
                  </a:lnTo>
                  <a:lnTo>
                    <a:pt x="733" y="162"/>
                  </a:lnTo>
                  <a:lnTo>
                    <a:pt x="602" y="721"/>
                  </a:lnTo>
                  <a:lnTo>
                    <a:pt x="804" y="721"/>
                  </a:lnTo>
                  <a:lnTo>
                    <a:pt x="872" y="718"/>
                  </a:lnTo>
                  <a:lnTo>
                    <a:pt x="928" y="710"/>
                  </a:lnTo>
                  <a:lnTo>
                    <a:pt x="970" y="694"/>
                  </a:lnTo>
                  <a:lnTo>
                    <a:pt x="1006" y="672"/>
                  </a:lnTo>
                  <a:lnTo>
                    <a:pt x="1033" y="643"/>
                  </a:lnTo>
                  <a:lnTo>
                    <a:pt x="1054" y="603"/>
                  </a:lnTo>
                  <a:lnTo>
                    <a:pt x="1074" y="551"/>
                  </a:lnTo>
                  <a:lnTo>
                    <a:pt x="1091" y="490"/>
                  </a:lnTo>
                  <a:lnTo>
                    <a:pt x="1094" y="479"/>
                  </a:lnTo>
                  <a:lnTo>
                    <a:pt x="1099" y="463"/>
                  </a:lnTo>
                  <a:lnTo>
                    <a:pt x="1109" y="452"/>
                  </a:lnTo>
                  <a:lnTo>
                    <a:pt x="1114" y="449"/>
                  </a:lnTo>
                  <a:lnTo>
                    <a:pt x="1129" y="449"/>
                  </a:lnTo>
                  <a:lnTo>
                    <a:pt x="1137" y="455"/>
                  </a:lnTo>
                  <a:lnTo>
                    <a:pt x="1147" y="465"/>
                  </a:lnTo>
                  <a:lnTo>
                    <a:pt x="1147" y="473"/>
                  </a:lnTo>
                  <a:lnTo>
                    <a:pt x="1023" y="1016"/>
                  </a:lnTo>
                  <a:lnTo>
                    <a:pt x="1016" y="1041"/>
                  </a:lnTo>
                  <a:lnTo>
                    <a:pt x="1008" y="1057"/>
                  </a:lnTo>
                  <a:lnTo>
                    <a:pt x="993" y="1059"/>
                  </a:lnTo>
                  <a:lnTo>
                    <a:pt x="983" y="1059"/>
                  </a:lnTo>
                  <a:lnTo>
                    <a:pt x="968" y="1051"/>
                  </a:lnTo>
                  <a:lnTo>
                    <a:pt x="963" y="1043"/>
                  </a:lnTo>
                  <a:lnTo>
                    <a:pt x="963" y="1038"/>
                  </a:lnTo>
                  <a:lnTo>
                    <a:pt x="968" y="1022"/>
                  </a:lnTo>
                  <a:lnTo>
                    <a:pt x="970" y="1011"/>
                  </a:lnTo>
                  <a:lnTo>
                    <a:pt x="978" y="973"/>
                  </a:lnTo>
                  <a:lnTo>
                    <a:pt x="983" y="944"/>
                  </a:lnTo>
                  <a:lnTo>
                    <a:pt x="988" y="922"/>
                  </a:lnTo>
                  <a:lnTo>
                    <a:pt x="988" y="877"/>
                  </a:lnTo>
                  <a:lnTo>
                    <a:pt x="986" y="861"/>
                  </a:lnTo>
                  <a:lnTo>
                    <a:pt x="980" y="844"/>
                  </a:lnTo>
                  <a:lnTo>
                    <a:pt x="973" y="828"/>
                  </a:lnTo>
                  <a:lnTo>
                    <a:pt x="955" y="815"/>
                  </a:lnTo>
                  <a:lnTo>
                    <a:pt x="933" y="804"/>
                  </a:lnTo>
                  <a:lnTo>
                    <a:pt x="902" y="799"/>
                  </a:lnTo>
                  <a:lnTo>
                    <a:pt x="859" y="793"/>
                  </a:lnTo>
                  <a:lnTo>
                    <a:pt x="804" y="791"/>
                  </a:lnTo>
                  <a:lnTo>
                    <a:pt x="585" y="791"/>
                  </a:lnTo>
                  <a:lnTo>
                    <a:pt x="438" y="1425"/>
                  </a:lnTo>
                  <a:lnTo>
                    <a:pt x="433" y="1449"/>
                  </a:lnTo>
                  <a:lnTo>
                    <a:pt x="428" y="1463"/>
                  </a:lnTo>
                  <a:lnTo>
                    <a:pt x="428" y="1484"/>
                  </a:lnTo>
                  <a:lnTo>
                    <a:pt x="438" y="1495"/>
                  </a:lnTo>
                  <a:lnTo>
                    <a:pt x="446" y="1498"/>
                  </a:lnTo>
                  <a:lnTo>
                    <a:pt x="456" y="1500"/>
                  </a:lnTo>
                  <a:lnTo>
                    <a:pt x="822" y="1500"/>
                  </a:lnTo>
                  <a:lnTo>
                    <a:pt x="910" y="1498"/>
                  </a:lnTo>
                  <a:lnTo>
                    <a:pt x="986" y="1487"/>
                  </a:lnTo>
                  <a:lnTo>
                    <a:pt x="1051" y="1471"/>
                  </a:lnTo>
                  <a:lnTo>
                    <a:pt x="1112" y="1447"/>
                  </a:lnTo>
                  <a:lnTo>
                    <a:pt x="1162" y="1417"/>
                  </a:lnTo>
                  <a:lnTo>
                    <a:pt x="1205" y="1382"/>
                  </a:lnTo>
                  <a:lnTo>
                    <a:pt x="1245" y="1336"/>
                  </a:lnTo>
                  <a:lnTo>
                    <a:pt x="1283" y="1285"/>
                  </a:lnTo>
                  <a:lnTo>
                    <a:pt x="1316" y="1226"/>
                  </a:lnTo>
                  <a:lnTo>
                    <a:pt x="1349" y="1159"/>
                  </a:lnTo>
                  <a:lnTo>
                    <a:pt x="1381" y="1086"/>
                  </a:lnTo>
                  <a:lnTo>
                    <a:pt x="1417" y="1003"/>
                  </a:lnTo>
                  <a:lnTo>
                    <a:pt x="1422" y="987"/>
                  </a:lnTo>
                  <a:lnTo>
                    <a:pt x="1429" y="979"/>
                  </a:lnTo>
                  <a:lnTo>
                    <a:pt x="1437" y="973"/>
                  </a:lnTo>
                  <a:lnTo>
                    <a:pt x="1455" y="973"/>
                  </a:lnTo>
                  <a:lnTo>
                    <a:pt x="1460" y="976"/>
                  </a:lnTo>
                  <a:lnTo>
                    <a:pt x="1470" y="987"/>
                  </a:lnTo>
                  <a:lnTo>
                    <a:pt x="1470" y="990"/>
                  </a:lnTo>
                  <a:lnTo>
                    <a:pt x="1472" y="995"/>
                  </a:lnTo>
                  <a:lnTo>
                    <a:pt x="1472" y="1003"/>
                  </a:lnTo>
                  <a:lnTo>
                    <a:pt x="1465" y="1019"/>
                  </a:lnTo>
                  <a:lnTo>
                    <a:pt x="1465" y="1027"/>
                  </a:lnTo>
                  <a:lnTo>
                    <a:pt x="1462" y="1033"/>
                  </a:lnTo>
                  <a:lnTo>
                    <a:pt x="1460" y="1035"/>
                  </a:lnTo>
                  <a:lnTo>
                    <a:pt x="1258" y="1535"/>
                  </a:lnTo>
                  <a:lnTo>
                    <a:pt x="1248" y="1557"/>
                  </a:lnTo>
                  <a:lnTo>
                    <a:pt x="1238" y="1570"/>
                  </a:lnTo>
                  <a:lnTo>
                    <a:pt x="1220" y="1576"/>
                  </a:lnTo>
                  <a:lnTo>
                    <a:pt x="32" y="1576"/>
                  </a:lnTo>
                  <a:lnTo>
                    <a:pt x="15" y="1573"/>
                  </a:lnTo>
                  <a:lnTo>
                    <a:pt x="2" y="1562"/>
                  </a:lnTo>
                  <a:lnTo>
                    <a:pt x="0" y="1546"/>
                  </a:lnTo>
                  <a:lnTo>
                    <a:pt x="2" y="1525"/>
                  </a:lnTo>
                  <a:lnTo>
                    <a:pt x="10" y="1511"/>
                  </a:lnTo>
                  <a:lnTo>
                    <a:pt x="22" y="1506"/>
                  </a:lnTo>
                  <a:lnTo>
                    <a:pt x="40" y="1503"/>
                  </a:lnTo>
                  <a:lnTo>
                    <a:pt x="118" y="1503"/>
                  </a:lnTo>
                  <a:lnTo>
                    <a:pt x="161" y="1498"/>
                  </a:lnTo>
                  <a:lnTo>
                    <a:pt x="194" y="1492"/>
                  </a:lnTo>
                  <a:lnTo>
                    <a:pt x="216" y="1481"/>
                  </a:lnTo>
                  <a:lnTo>
                    <a:pt x="232" y="1468"/>
                  </a:lnTo>
                  <a:lnTo>
                    <a:pt x="244" y="1449"/>
                  </a:lnTo>
                  <a:lnTo>
                    <a:pt x="252" y="1425"/>
                  </a:lnTo>
                  <a:lnTo>
                    <a:pt x="547" y="167"/>
                  </a:lnTo>
                  <a:lnTo>
                    <a:pt x="552" y="143"/>
                  </a:lnTo>
                  <a:lnTo>
                    <a:pt x="554" y="127"/>
                  </a:lnTo>
                  <a:lnTo>
                    <a:pt x="557" y="119"/>
                  </a:lnTo>
                  <a:lnTo>
                    <a:pt x="557" y="113"/>
                  </a:lnTo>
                  <a:lnTo>
                    <a:pt x="552" y="94"/>
                  </a:lnTo>
                  <a:lnTo>
                    <a:pt x="537" y="84"/>
                  </a:lnTo>
                  <a:lnTo>
                    <a:pt x="517" y="76"/>
                  </a:lnTo>
                  <a:lnTo>
                    <a:pt x="486" y="73"/>
                  </a:lnTo>
                  <a:lnTo>
                    <a:pt x="453" y="70"/>
                  </a:lnTo>
                  <a:lnTo>
                    <a:pt x="388" y="70"/>
                  </a:lnTo>
                  <a:lnTo>
                    <a:pt x="370" y="68"/>
                  </a:lnTo>
                  <a:lnTo>
                    <a:pt x="358" y="59"/>
                  </a:lnTo>
                  <a:lnTo>
                    <a:pt x="355" y="43"/>
                  </a:lnTo>
                  <a:lnTo>
                    <a:pt x="358" y="22"/>
                  </a:lnTo>
                  <a:lnTo>
                    <a:pt x="365" y="8"/>
                  </a:lnTo>
                  <a:lnTo>
                    <a:pt x="378" y="3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 noEditPoints="1"/>
            </p:cNvSpPr>
            <p:nvPr/>
          </p:nvSpPr>
          <p:spPr bwMode="auto">
            <a:xfrm>
              <a:off x="5563" y="2067"/>
              <a:ext cx="1334" cy="1787"/>
            </a:xfrm>
            <a:custGeom>
              <a:avLst/>
              <a:gdLst/>
              <a:ahLst/>
              <a:cxnLst>
                <a:cxn ang="0">
                  <a:pos x="61" y="1696"/>
                </a:cxn>
                <a:cxn ang="0">
                  <a:pos x="1274" y="1696"/>
                </a:cxn>
                <a:cxn ang="0">
                  <a:pos x="1291" y="1699"/>
                </a:cxn>
                <a:cxn ang="0">
                  <a:pos x="1307" y="1701"/>
                </a:cxn>
                <a:cxn ang="0">
                  <a:pos x="1322" y="1709"/>
                </a:cxn>
                <a:cxn ang="0">
                  <a:pos x="1332" y="1720"/>
                </a:cxn>
                <a:cxn ang="0">
                  <a:pos x="1334" y="1739"/>
                </a:cxn>
                <a:cxn ang="0">
                  <a:pos x="1332" y="1761"/>
                </a:cxn>
                <a:cxn ang="0">
                  <a:pos x="1322" y="1774"/>
                </a:cxn>
                <a:cxn ang="0">
                  <a:pos x="1309" y="1782"/>
                </a:cxn>
                <a:cxn ang="0">
                  <a:pos x="1294" y="1785"/>
                </a:cxn>
                <a:cxn ang="0">
                  <a:pos x="1276" y="1787"/>
                </a:cxn>
                <a:cxn ang="0">
                  <a:pos x="58" y="1787"/>
                </a:cxn>
                <a:cxn ang="0">
                  <a:pos x="38" y="1785"/>
                </a:cxn>
                <a:cxn ang="0">
                  <a:pos x="21" y="1777"/>
                </a:cxn>
                <a:cxn ang="0">
                  <a:pos x="10" y="1763"/>
                </a:cxn>
                <a:cxn ang="0">
                  <a:pos x="5" y="1739"/>
                </a:cxn>
                <a:cxn ang="0">
                  <a:pos x="10" y="1718"/>
                </a:cxn>
                <a:cxn ang="0">
                  <a:pos x="23" y="1704"/>
                </a:cxn>
                <a:cxn ang="0">
                  <a:pos x="41" y="1699"/>
                </a:cxn>
                <a:cxn ang="0">
                  <a:pos x="61" y="1696"/>
                </a:cxn>
                <a:cxn ang="0">
                  <a:pos x="48" y="0"/>
                </a:cxn>
                <a:cxn ang="0">
                  <a:pos x="51" y="0"/>
                </a:cxn>
                <a:cxn ang="0">
                  <a:pos x="58" y="2"/>
                </a:cxn>
                <a:cxn ang="0">
                  <a:pos x="71" y="5"/>
                </a:cxn>
                <a:cxn ang="0">
                  <a:pos x="89" y="13"/>
                </a:cxn>
                <a:cxn ang="0">
                  <a:pos x="1289" y="615"/>
                </a:cxn>
                <a:cxn ang="0">
                  <a:pos x="1317" y="632"/>
                </a:cxn>
                <a:cxn ang="0">
                  <a:pos x="1329" y="650"/>
                </a:cxn>
                <a:cxn ang="0">
                  <a:pos x="1334" y="669"/>
                </a:cxn>
                <a:cxn ang="0">
                  <a:pos x="1329" y="688"/>
                </a:cxn>
                <a:cxn ang="0">
                  <a:pos x="1314" y="707"/>
                </a:cxn>
                <a:cxn ang="0">
                  <a:pos x="1289" y="720"/>
                </a:cxn>
                <a:cxn ang="0">
                  <a:pos x="84" y="1322"/>
                </a:cxn>
                <a:cxn ang="0">
                  <a:pos x="74" y="1330"/>
                </a:cxn>
                <a:cxn ang="0">
                  <a:pos x="63" y="1333"/>
                </a:cxn>
                <a:cxn ang="0">
                  <a:pos x="58" y="1338"/>
                </a:cxn>
                <a:cxn ang="0">
                  <a:pos x="53" y="1338"/>
                </a:cxn>
                <a:cxn ang="0">
                  <a:pos x="48" y="1341"/>
                </a:cxn>
                <a:cxn ang="0">
                  <a:pos x="46" y="1341"/>
                </a:cxn>
                <a:cxn ang="0">
                  <a:pos x="23" y="1333"/>
                </a:cxn>
                <a:cxn ang="0">
                  <a:pos x="5" y="1317"/>
                </a:cxn>
                <a:cxn ang="0">
                  <a:pos x="0" y="1293"/>
                </a:cxn>
                <a:cxn ang="0">
                  <a:pos x="0" y="1282"/>
                </a:cxn>
                <a:cxn ang="0">
                  <a:pos x="5" y="1269"/>
                </a:cxn>
                <a:cxn ang="0">
                  <a:pos x="21" y="1255"/>
                </a:cxn>
                <a:cxn ang="0">
                  <a:pos x="46" y="1239"/>
                </a:cxn>
                <a:cxn ang="0">
                  <a:pos x="1185" y="666"/>
                </a:cxn>
                <a:cxn ang="0">
                  <a:pos x="43" y="94"/>
                </a:cxn>
                <a:cxn ang="0">
                  <a:pos x="28" y="86"/>
                </a:cxn>
                <a:cxn ang="0">
                  <a:pos x="16" y="75"/>
                </a:cxn>
                <a:cxn ang="0">
                  <a:pos x="5" y="62"/>
                </a:cxn>
                <a:cxn ang="0">
                  <a:pos x="3" y="43"/>
                </a:cxn>
                <a:cxn ang="0">
                  <a:pos x="8" y="21"/>
                </a:cxn>
                <a:cxn ang="0">
                  <a:pos x="23" y="5"/>
                </a:cxn>
                <a:cxn ang="0">
                  <a:pos x="48" y="0"/>
                </a:cxn>
              </a:cxnLst>
              <a:rect l="0" t="0" r="r" b="b"/>
              <a:pathLst>
                <a:path w="1334" h="1787">
                  <a:moveTo>
                    <a:pt x="61" y="1696"/>
                  </a:moveTo>
                  <a:lnTo>
                    <a:pt x="1274" y="1696"/>
                  </a:lnTo>
                  <a:lnTo>
                    <a:pt x="1291" y="1699"/>
                  </a:lnTo>
                  <a:lnTo>
                    <a:pt x="1307" y="1701"/>
                  </a:lnTo>
                  <a:lnTo>
                    <a:pt x="1322" y="1709"/>
                  </a:lnTo>
                  <a:lnTo>
                    <a:pt x="1332" y="1720"/>
                  </a:lnTo>
                  <a:lnTo>
                    <a:pt x="1334" y="1739"/>
                  </a:lnTo>
                  <a:lnTo>
                    <a:pt x="1332" y="1761"/>
                  </a:lnTo>
                  <a:lnTo>
                    <a:pt x="1322" y="1774"/>
                  </a:lnTo>
                  <a:lnTo>
                    <a:pt x="1309" y="1782"/>
                  </a:lnTo>
                  <a:lnTo>
                    <a:pt x="1294" y="1785"/>
                  </a:lnTo>
                  <a:lnTo>
                    <a:pt x="1276" y="1787"/>
                  </a:lnTo>
                  <a:lnTo>
                    <a:pt x="58" y="1787"/>
                  </a:lnTo>
                  <a:lnTo>
                    <a:pt x="38" y="1785"/>
                  </a:lnTo>
                  <a:lnTo>
                    <a:pt x="21" y="1777"/>
                  </a:lnTo>
                  <a:lnTo>
                    <a:pt x="10" y="1763"/>
                  </a:lnTo>
                  <a:lnTo>
                    <a:pt x="5" y="1739"/>
                  </a:lnTo>
                  <a:lnTo>
                    <a:pt x="10" y="1718"/>
                  </a:lnTo>
                  <a:lnTo>
                    <a:pt x="23" y="1704"/>
                  </a:lnTo>
                  <a:lnTo>
                    <a:pt x="41" y="1699"/>
                  </a:lnTo>
                  <a:lnTo>
                    <a:pt x="61" y="1696"/>
                  </a:lnTo>
                  <a:close/>
                  <a:moveTo>
                    <a:pt x="48" y="0"/>
                  </a:moveTo>
                  <a:lnTo>
                    <a:pt x="51" y="0"/>
                  </a:lnTo>
                  <a:lnTo>
                    <a:pt x="58" y="2"/>
                  </a:lnTo>
                  <a:lnTo>
                    <a:pt x="71" y="5"/>
                  </a:lnTo>
                  <a:lnTo>
                    <a:pt x="89" y="13"/>
                  </a:lnTo>
                  <a:lnTo>
                    <a:pt x="1289" y="615"/>
                  </a:lnTo>
                  <a:lnTo>
                    <a:pt x="1317" y="632"/>
                  </a:lnTo>
                  <a:lnTo>
                    <a:pt x="1329" y="650"/>
                  </a:lnTo>
                  <a:lnTo>
                    <a:pt x="1334" y="669"/>
                  </a:lnTo>
                  <a:lnTo>
                    <a:pt x="1329" y="688"/>
                  </a:lnTo>
                  <a:lnTo>
                    <a:pt x="1314" y="707"/>
                  </a:lnTo>
                  <a:lnTo>
                    <a:pt x="1289" y="720"/>
                  </a:lnTo>
                  <a:lnTo>
                    <a:pt x="84" y="1322"/>
                  </a:lnTo>
                  <a:lnTo>
                    <a:pt x="74" y="1330"/>
                  </a:lnTo>
                  <a:lnTo>
                    <a:pt x="63" y="1333"/>
                  </a:lnTo>
                  <a:lnTo>
                    <a:pt x="58" y="1338"/>
                  </a:lnTo>
                  <a:lnTo>
                    <a:pt x="53" y="1338"/>
                  </a:lnTo>
                  <a:lnTo>
                    <a:pt x="48" y="1341"/>
                  </a:lnTo>
                  <a:lnTo>
                    <a:pt x="46" y="1341"/>
                  </a:lnTo>
                  <a:lnTo>
                    <a:pt x="23" y="1333"/>
                  </a:lnTo>
                  <a:lnTo>
                    <a:pt x="5" y="1317"/>
                  </a:lnTo>
                  <a:lnTo>
                    <a:pt x="0" y="1293"/>
                  </a:lnTo>
                  <a:lnTo>
                    <a:pt x="0" y="1282"/>
                  </a:lnTo>
                  <a:lnTo>
                    <a:pt x="5" y="1269"/>
                  </a:lnTo>
                  <a:lnTo>
                    <a:pt x="21" y="1255"/>
                  </a:lnTo>
                  <a:lnTo>
                    <a:pt x="46" y="1239"/>
                  </a:lnTo>
                  <a:lnTo>
                    <a:pt x="1185" y="666"/>
                  </a:lnTo>
                  <a:lnTo>
                    <a:pt x="43" y="94"/>
                  </a:lnTo>
                  <a:lnTo>
                    <a:pt x="28" y="86"/>
                  </a:lnTo>
                  <a:lnTo>
                    <a:pt x="16" y="75"/>
                  </a:lnTo>
                  <a:lnTo>
                    <a:pt x="5" y="62"/>
                  </a:lnTo>
                  <a:lnTo>
                    <a:pt x="3" y="43"/>
                  </a:lnTo>
                  <a:lnTo>
                    <a:pt x="8" y="21"/>
                  </a:lnTo>
                  <a:lnTo>
                    <a:pt x="23" y="5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7956" y="1798"/>
              <a:ext cx="86" cy="232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66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6" y="59"/>
                </a:cxn>
                <a:cxn ang="0">
                  <a:pos x="86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6" y="2314"/>
                </a:cxn>
                <a:cxn ang="0">
                  <a:pos x="46" y="2320"/>
                </a:cxn>
                <a:cxn ang="0">
                  <a:pos x="25" y="2317"/>
                </a:cxn>
                <a:cxn ang="0">
                  <a:pos x="13" y="2306"/>
                </a:cxn>
                <a:cxn ang="0">
                  <a:pos x="5" y="2293"/>
                </a:cxn>
                <a:cxn ang="0">
                  <a:pos x="3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3" y="43"/>
                </a:cxn>
                <a:cxn ang="0">
                  <a:pos x="5" y="27"/>
                </a:cxn>
                <a:cxn ang="0">
                  <a:pos x="13" y="13"/>
                </a:cxn>
                <a:cxn ang="0">
                  <a:pos x="25" y="3"/>
                </a:cxn>
                <a:cxn ang="0">
                  <a:pos x="46" y="0"/>
                </a:cxn>
              </a:cxnLst>
              <a:rect l="0" t="0" r="r" b="b"/>
              <a:pathLst>
                <a:path w="86" h="2320">
                  <a:moveTo>
                    <a:pt x="46" y="0"/>
                  </a:moveTo>
                  <a:lnTo>
                    <a:pt x="66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6" y="59"/>
                  </a:lnTo>
                  <a:lnTo>
                    <a:pt x="86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6" y="2314"/>
                  </a:lnTo>
                  <a:lnTo>
                    <a:pt x="46" y="2320"/>
                  </a:lnTo>
                  <a:lnTo>
                    <a:pt x="25" y="2317"/>
                  </a:lnTo>
                  <a:lnTo>
                    <a:pt x="13" y="2306"/>
                  </a:lnTo>
                  <a:lnTo>
                    <a:pt x="5" y="2293"/>
                  </a:lnTo>
                  <a:lnTo>
                    <a:pt x="3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3" y="43"/>
                  </a:lnTo>
                  <a:lnTo>
                    <a:pt x="5" y="27"/>
                  </a:lnTo>
                  <a:lnTo>
                    <a:pt x="13" y="13"/>
                  </a:lnTo>
                  <a:lnTo>
                    <a:pt x="25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8428" y="1954"/>
              <a:ext cx="1447" cy="1581"/>
            </a:xfrm>
            <a:custGeom>
              <a:avLst/>
              <a:gdLst/>
              <a:ahLst/>
              <a:cxnLst>
                <a:cxn ang="0">
                  <a:pos x="1419" y="0"/>
                </a:cxn>
                <a:cxn ang="0">
                  <a:pos x="1445" y="8"/>
                </a:cxn>
                <a:cxn ang="0">
                  <a:pos x="1447" y="29"/>
                </a:cxn>
                <a:cxn ang="0">
                  <a:pos x="1440" y="56"/>
                </a:cxn>
                <a:cxn ang="0">
                  <a:pos x="224" y="1497"/>
                </a:cxn>
                <a:cxn ang="0">
                  <a:pos x="683" y="1494"/>
                </a:cxn>
                <a:cxn ang="0">
                  <a:pos x="829" y="1468"/>
                </a:cxn>
                <a:cxn ang="0">
                  <a:pos x="940" y="1414"/>
                </a:cxn>
                <a:cxn ang="0">
                  <a:pos x="1023" y="1333"/>
                </a:cxn>
                <a:cxn ang="0">
                  <a:pos x="1089" y="1226"/>
                </a:cxn>
                <a:cxn ang="0">
                  <a:pos x="1142" y="1091"/>
                </a:cxn>
                <a:cxn ang="0">
                  <a:pos x="1177" y="986"/>
                </a:cxn>
                <a:cxn ang="0">
                  <a:pos x="1192" y="960"/>
                </a:cxn>
                <a:cxn ang="0">
                  <a:pos x="1215" y="957"/>
                </a:cxn>
                <a:cxn ang="0">
                  <a:pos x="1228" y="965"/>
                </a:cxn>
                <a:cxn ang="0">
                  <a:pos x="1233" y="978"/>
                </a:cxn>
                <a:cxn ang="0">
                  <a:pos x="1230" y="1003"/>
                </a:cxn>
                <a:cxn ang="0">
                  <a:pos x="1225" y="1021"/>
                </a:cxn>
                <a:cxn ang="0">
                  <a:pos x="1061" y="1559"/>
                </a:cxn>
                <a:cxn ang="0">
                  <a:pos x="1034" y="1581"/>
                </a:cxn>
                <a:cxn ang="0">
                  <a:pos x="12" y="1578"/>
                </a:cxn>
                <a:cxn ang="0">
                  <a:pos x="0" y="1559"/>
                </a:cxn>
                <a:cxn ang="0">
                  <a:pos x="2" y="1548"/>
                </a:cxn>
                <a:cxn ang="0">
                  <a:pos x="5" y="1532"/>
                </a:cxn>
                <a:cxn ang="0">
                  <a:pos x="7" y="1521"/>
                </a:cxn>
                <a:cxn ang="0">
                  <a:pos x="1225" y="67"/>
                </a:cxn>
                <a:cxn ang="0">
                  <a:pos x="784" y="70"/>
                </a:cxn>
                <a:cxn ang="0">
                  <a:pos x="640" y="99"/>
                </a:cxn>
                <a:cxn ang="0">
                  <a:pos x="529" y="158"/>
                </a:cxn>
                <a:cxn ang="0">
                  <a:pos x="446" y="245"/>
                </a:cxn>
                <a:cxn ang="0">
                  <a:pos x="386" y="357"/>
                </a:cxn>
                <a:cxn ang="0">
                  <a:pos x="335" y="495"/>
                </a:cxn>
                <a:cxn ang="0">
                  <a:pos x="322" y="516"/>
                </a:cxn>
                <a:cxn ang="0">
                  <a:pos x="297" y="521"/>
                </a:cxn>
                <a:cxn ang="0">
                  <a:pos x="287" y="513"/>
                </a:cxn>
                <a:cxn ang="0">
                  <a:pos x="282" y="503"/>
                </a:cxn>
                <a:cxn ang="0">
                  <a:pos x="280" y="492"/>
                </a:cxn>
                <a:cxn ang="0">
                  <a:pos x="285" y="478"/>
                </a:cxn>
                <a:cxn ang="0">
                  <a:pos x="287" y="462"/>
                </a:cxn>
                <a:cxn ang="0">
                  <a:pos x="413" y="21"/>
                </a:cxn>
                <a:cxn ang="0">
                  <a:pos x="428" y="3"/>
                </a:cxn>
              </a:cxnLst>
              <a:rect l="0" t="0" r="r" b="b"/>
              <a:pathLst>
                <a:path w="1447" h="1581">
                  <a:moveTo>
                    <a:pt x="446" y="0"/>
                  </a:moveTo>
                  <a:lnTo>
                    <a:pt x="1419" y="0"/>
                  </a:lnTo>
                  <a:lnTo>
                    <a:pt x="1437" y="3"/>
                  </a:lnTo>
                  <a:lnTo>
                    <a:pt x="1445" y="8"/>
                  </a:lnTo>
                  <a:lnTo>
                    <a:pt x="1447" y="19"/>
                  </a:lnTo>
                  <a:lnTo>
                    <a:pt x="1447" y="29"/>
                  </a:lnTo>
                  <a:lnTo>
                    <a:pt x="1445" y="40"/>
                  </a:lnTo>
                  <a:lnTo>
                    <a:pt x="1440" y="56"/>
                  </a:lnTo>
                  <a:lnTo>
                    <a:pt x="1440" y="48"/>
                  </a:lnTo>
                  <a:lnTo>
                    <a:pt x="224" y="1497"/>
                  </a:lnTo>
                  <a:lnTo>
                    <a:pt x="595" y="1497"/>
                  </a:lnTo>
                  <a:lnTo>
                    <a:pt x="683" y="1494"/>
                  </a:lnTo>
                  <a:lnTo>
                    <a:pt x="761" y="1484"/>
                  </a:lnTo>
                  <a:lnTo>
                    <a:pt x="829" y="1468"/>
                  </a:lnTo>
                  <a:lnTo>
                    <a:pt x="887" y="1443"/>
                  </a:lnTo>
                  <a:lnTo>
                    <a:pt x="940" y="1414"/>
                  </a:lnTo>
                  <a:lnTo>
                    <a:pt x="986" y="1376"/>
                  </a:lnTo>
                  <a:lnTo>
                    <a:pt x="1023" y="1333"/>
                  </a:lnTo>
                  <a:lnTo>
                    <a:pt x="1059" y="1282"/>
                  </a:lnTo>
                  <a:lnTo>
                    <a:pt x="1089" y="1226"/>
                  </a:lnTo>
                  <a:lnTo>
                    <a:pt x="1117" y="1161"/>
                  </a:lnTo>
                  <a:lnTo>
                    <a:pt x="1142" y="1091"/>
                  </a:lnTo>
                  <a:lnTo>
                    <a:pt x="1167" y="1016"/>
                  </a:lnTo>
                  <a:lnTo>
                    <a:pt x="1177" y="986"/>
                  </a:lnTo>
                  <a:lnTo>
                    <a:pt x="1185" y="968"/>
                  </a:lnTo>
                  <a:lnTo>
                    <a:pt x="1192" y="960"/>
                  </a:lnTo>
                  <a:lnTo>
                    <a:pt x="1205" y="957"/>
                  </a:lnTo>
                  <a:lnTo>
                    <a:pt x="1215" y="957"/>
                  </a:lnTo>
                  <a:lnTo>
                    <a:pt x="1220" y="962"/>
                  </a:lnTo>
                  <a:lnTo>
                    <a:pt x="1228" y="965"/>
                  </a:lnTo>
                  <a:lnTo>
                    <a:pt x="1230" y="973"/>
                  </a:lnTo>
                  <a:lnTo>
                    <a:pt x="1233" y="978"/>
                  </a:lnTo>
                  <a:lnTo>
                    <a:pt x="1233" y="995"/>
                  </a:lnTo>
                  <a:lnTo>
                    <a:pt x="1230" y="1003"/>
                  </a:lnTo>
                  <a:lnTo>
                    <a:pt x="1225" y="1013"/>
                  </a:lnTo>
                  <a:lnTo>
                    <a:pt x="1225" y="1021"/>
                  </a:lnTo>
                  <a:lnTo>
                    <a:pt x="1071" y="1532"/>
                  </a:lnTo>
                  <a:lnTo>
                    <a:pt x="1061" y="1559"/>
                  </a:lnTo>
                  <a:lnTo>
                    <a:pt x="1051" y="1572"/>
                  </a:lnTo>
                  <a:lnTo>
                    <a:pt x="1034" y="1581"/>
                  </a:lnTo>
                  <a:lnTo>
                    <a:pt x="27" y="1581"/>
                  </a:lnTo>
                  <a:lnTo>
                    <a:pt x="12" y="1578"/>
                  </a:lnTo>
                  <a:lnTo>
                    <a:pt x="2" y="1572"/>
                  </a:lnTo>
                  <a:lnTo>
                    <a:pt x="0" y="1559"/>
                  </a:lnTo>
                  <a:lnTo>
                    <a:pt x="0" y="1554"/>
                  </a:lnTo>
                  <a:lnTo>
                    <a:pt x="2" y="1548"/>
                  </a:lnTo>
                  <a:lnTo>
                    <a:pt x="2" y="1540"/>
                  </a:lnTo>
                  <a:lnTo>
                    <a:pt x="5" y="1532"/>
                  </a:lnTo>
                  <a:lnTo>
                    <a:pt x="5" y="1524"/>
                  </a:lnTo>
                  <a:lnTo>
                    <a:pt x="7" y="1521"/>
                  </a:lnTo>
                  <a:lnTo>
                    <a:pt x="7" y="1519"/>
                  </a:lnTo>
                  <a:lnTo>
                    <a:pt x="1225" y="67"/>
                  </a:lnTo>
                  <a:lnTo>
                    <a:pt x="872" y="67"/>
                  </a:lnTo>
                  <a:lnTo>
                    <a:pt x="784" y="70"/>
                  </a:lnTo>
                  <a:lnTo>
                    <a:pt x="706" y="83"/>
                  </a:lnTo>
                  <a:lnTo>
                    <a:pt x="640" y="99"/>
                  </a:lnTo>
                  <a:lnTo>
                    <a:pt x="580" y="126"/>
                  </a:lnTo>
                  <a:lnTo>
                    <a:pt x="529" y="158"/>
                  </a:lnTo>
                  <a:lnTo>
                    <a:pt x="484" y="199"/>
                  </a:lnTo>
                  <a:lnTo>
                    <a:pt x="446" y="245"/>
                  </a:lnTo>
                  <a:lnTo>
                    <a:pt x="413" y="298"/>
                  </a:lnTo>
                  <a:lnTo>
                    <a:pt x="386" y="357"/>
                  </a:lnTo>
                  <a:lnTo>
                    <a:pt x="358" y="422"/>
                  </a:lnTo>
                  <a:lnTo>
                    <a:pt x="335" y="495"/>
                  </a:lnTo>
                  <a:lnTo>
                    <a:pt x="328" y="511"/>
                  </a:lnTo>
                  <a:lnTo>
                    <a:pt x="322" y="516"/>
                  </a:lnTo>
                  <a:lnTo>
                    <a:pt x="307" y="521"/>
                  </a:lnTo>
                  <a:lnTo>
                    <a:pt x="297" y="521"/>
                  </a:lnTo>
                  <a:lnTo>
                    <a:pt x="292" y="516"/>
                  </a:lnTo>
                  <a:lnTo>
                    <a:pt x="287" y="513"/>
                  </a:lnTo>
                  <a:lnTo>
                    <a:pt x="282" y="508"/>
                  </a:lnTo>
                  <a:lnTo>
                    <a:pt x="282" y="503"/>
                  </a:lnTo>
                  <a:lnTo>
                    <a:pt x="280" y="500"/>
                  </a:lnTo>
                  <a:lnTo>
                    <a:pt x="280" y="492"/>
                  </a:lnTo>
                  <a:lnTo>
                    <a:pt x="282" y="484"/>
                  </a:lnTo>
                  <a:lnTo>
                    <a:pt x="285" y="478"/>
                  </a:lnTo>
                  <a:lnTo>
                    <a:pt x="285" y="470"/>
                  </a:lnTo>
                  <a:lnTo>
                    <a:pt x="287" y="462"/>
                  </a:lnTo>
                  <a:lnTo>
                    <a:pt x="406" y="43"/>
                  </a:lnTo>
                  <a:lnTo>
                    <a:pt x="413" y="21"/>
                  </a:lnTo>
                  <a:lnTo>
                    <a:pt x="418" y="8"/>
                  </a:lnTo>
                  <a:lnTo>
                    <a:pt x="428" y="3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9852" y="3153"/>
              <a:ext cx="888" cy="1072"/>
            </a:xfrm>
            <a:custGeom>
              <a:avLst/>
              <a:gdLst/>
              <a:ahLst/>
              <a:cxnLst>
                <a:cxn ang="0">
                  <a:pos x="376" y="5"/>
                </a:cxn>
                <a:cxn ang="0">
                  <a:pos x="462" y="48"/>
                </a:cxn>
                <a:cxn ang="0">
                  <a:pos x="525" y="121"/>
                </a:cxn>
                <a:cxn ang="0">
                  <a:pos x="573" y="209"/>
                </a:cxn>
                <a:cxn ang="0">
                  <a:pos x="603" y="306"/>
                </a:cxn>
                <a:cxn ang="0">
                  <a:pos x="623" y="398"/>
                </a:cxn>
                <a:cxn ang="0">
                  <a:pos x="633" y="468"/>
                </a:cxn>
                <a:cxn ang="0">
                  <a:pos x="638" y="492"/>
                </a:cxn>
                <a:cxn ang="0">
                  <a:pos x="686" y="368"/>
                </a:cxn>
                <a:cxn ang="0">
                  <a:pos x="759" y="196"/>
                </a:cxn>
                <a:cxn ang="0">
                  <a:pos x="843" y="21"/>
                </a:cxn>
                <a:cxn ang="0">
                  <a:pos x="870" y="13"/>
                </a:cxn>
                <a:cxn ang="0">
                  <a:pos x="880" y="16"/>
                </a:cxn>
                <a:cxn ang="0">
                  <a:pos x="888" y="24"/>
                </a:cxn>
                <a:cxn ang="0">
                  <a:pos x="880" y="54"/>
                </a:cxn>
                <a:cxn ang="0">
                  <a:pos x="820" y="177"/>
                </a:cxn>
                <a:cxn ang="0">
                  <a:pos x="780" y="266"/>
                </a:cxn>
                <a:cxn ang="0">
                  <a:pos x="754" y="328"/>
                </a:cxn>
                <a:cxn ang="0">
                  <a:pos x="727" y="398"/>
                </a:cxn>
                <a:cxn ang="0">
                  <a:pos x="674" y="537"/>
                </a:cxn>
                <a:cxn ang="0">
                  <a:pos x="643" y="626"/>
                </a:cxn>
                <a:cxn ang="0">
                  <a:pos x="631" y="685"/>
                </a:cxn>
                <a:cxn ang="0">
                  <a:pos x="608" y="825"/>
                </a:cxn>
                <a:cxn ang="0">
                  <a:pos x="583" y="943"/>
                </a:cxn>
                <a:cxn ang="0">
                  <a:pos x="558" y="1029"/>
                </a:cxn>
                <a:cxn ang="0">
                  <a:pos x="535" y="1067"/>
                </a:cxn>
                <a:cxn ang="0">
                  <a:pos x="512" y="1072"/>
                </a:cxn>
                <a:cxn ang="0">
                  <a:pos x="500" y="1062"/>
                </a:cxn>
                <a:cxn ang="0">
                  <a:pos x="492" y="1040"/>
                </a:cxn>
                <a:cxn ang="0">
                  <a:pos x="495" y="1008"/>
                </a:cxn>
                <a:cxn ang="0">
                  <a:pos x="510" y="930"/>
                </a:cxn>
                <a:cxn ang="0">
                  <a:pos x="532" y="830"/>
                </a:cxn>
                <a:cxn ang="0">
                  <a:pos x="563" y="726"/>
                </a:cxn>
                <a:cxn ang="0">
                  <a:pos x="580" y="666"/>
                </a:cxn>
                <a:cxn ang="0">
                  <a:pos x="583" y="632"/>
                </a:cxn>
                <a:cxn ang="0">
                  <a:pos x="585" y="519"/>
                </a:cxn>
                <a:cxn ang="0">
                  <a:pos x="578" y="425"/>
                </a:cxn>
                <a:cxn ang="0">
                  <a:pos x="555" y="328"/>
                </a:cxn>
                <a:cxn ang="0">
                  <a:pos x="517" y="242"/>
                </a:cxn>
                <a:cxn ang="0">
                  <a:pos x="454" y="175"/>
                </a:cxn>
                <a:cxn ang="0">
                  <a:pos x="363" y="137"/>
                </a:cxn>
                <a:cxn ang="0">
                  <a:pos x="253" y="137"/>
                </a:cxn>
                <a:cxn ang="0">
                  <a:pos x="154" y="172"/>
                </a:cxn>
                <a:cxn ang="0">
                  <a:pos x="79" y="242"/>
                </a:cxn>
                <a:cxn ang="0">
                  <a:pos x="53" y="295"/>
                </a:cxn>
                <a:cxn ang="0">
                  <a:pos x="46" y="309"/>
                </a:cxn>
                <a:cxn ang="0">
                  <a:pos x="21" y="314"/>
                </a:cxn>
                <a:cxn ang="0">
                  <a:pos x="8" y="312"/>
                </a:cxn>
                <a:cxn ang="0">
                  <a:pos x="0" y="304"/>
                </a:cxn>
                <a:cxn ang="0">
                  <a:pos x="3" y="285"/>
                </a:cxn>
                <a:cxn ang="0">
                  <a:pos x="23" y="226"/>
                </a:cxn>
                <a:cxn ang="0">
                  <a:pos x="74" y="140"/>
                </a:cxn>
                <a:cxn ang="0">
                  <a:pos x="144" y="67"/>
                </a:cxn>
                <a:cxn ang="0">
                  <a:pos x="225" y="21"/>
                </a:cxn>
                <a:cxn ang="0">
                  <a:pos x="326" y="0"/>
                </a:cxn>
              </a:cxnLst>
              <a:rect l="0" t="0" r="r" b="b"/>
              <a:pathLst>
                <a:path w="888" h="1072">
                  <a:moveTo>
                    <a:pt x="326" y="0"/>
                  </a:moveTo>
                  <a:lnTo>
                    <a:pt x="376" y="5"/>
                  </a:lnTo>
                  <a:lnTo>
                    <a:pt x="421" y="21"/>
                  </a:lnTo>
                  <a:lnTo>
                    <a:pt x="462" y="48"/>
                  </a:lnTo>
                  <a:lnTo>
                    <a:pt x="497" y="80"/>
                  </a:lnTo>
                  <a:lnTo>
                    <a:pt x="525" y="121"/>
                  </a:lnTo>
                  <a:lnTo>
                    <a:pt x="550" y="164"/>
                  </a:lnTo>
                  <a:lnTo>
                    <a:pt x="573" y="209"/>
                  </a:lnTo>
                  <a:lnTo>
                    <a:pt x="590" y="258"/>
                  </a:lnTo>
                  <a:lnTo>
                    <a:pt x="603" y="306"/>
                  </a:lnTo>
                  <a:lnTo>
                    <a:pt x="616" y="352"/>
                  </a:lnTo>
                  <a:lnTo>
                    <a:pt x="623" y="398"/>
                  </a:lnTo>
                  <a:lnTo>
                    <a:pt x="628" y="435"/>
                  </a:lnTo>
                  <a:lnTo>
                    <a:pt x="633" y="468"/>
                  </a:lnTo>
                  <a:lnTo>
                    <a:pt x="636" y="492"/>
                  </a:lnTo>
                  <a:lnTo>
                    <a:pt x="638" y="492"/>
                  </a:lnTo>
                  <a:lnTo>
                    <a:pt x="661" y="430"/>
                  </a:lnTo>
                  <a:lnTo>
                    <a:pt x="686" y="368"/>
                  </a:lnTo>
                  <a:lnTo>
                    <a:pt x="737" y="250"/>
                  </a:lnTo>
                  <a:lnTo>
                    <a:pt x="759" y="196"/>
                  </a:lnTo>
                  <a:lnTo>
                    <a:pt x="785" y="145"/>
                  </a:lnTo>
                  <a:lnTo>
                    <a:pt x="843" y="21"/>
                  </a:lnTo>
                  <a:lnTo>
                    <a:pt x="858" y="13"/>
                  </a:lnTo>
                  <a:lnTo>
                    <a:pt x="870" y="13"/>
                  </a:lnTo>
                  <a:lnTo>
                    <a:pt x="875" y="16"/>
                  </a:lnTo>
                  <a:lnTo>
                    <a:pt x="880" y="16"/>
                  </a:lnTo>
                  <a:lnTo>
                    <a:pt x="883" y="21"/>
                  </a:lnTo>
                  <a:lnTo>
                    <a:pt x="888" y="24"/>
                  </a:lnTo>
                  <a:lnTo>
                    <a:pt x="888" y="37"/>
                  </a:lnTo>
                  <a:lnTo>
                    <a:pt x="880" y="54"/>
                  </a:lnTo>
                  <a:lnTo>
                    <a:pt x="848" y="121"/>
                  </a:lnTo>
                  <a:lnTo>
                    <a:pt x="820" y="177"/>
                  </a:lnTo>
                  <a:lnTo>
                    <a:pt x="800" y="226"/>
                  </a:lnTo>
                  <a:lnTo>
                    <a:pt x="780" y="266"/>
                  </a:lnTo>
                  <a:lnTo>
                    <a:pt x="767" y="301"/>
                  </a:lnTo>
                  <a:lnTo>
                    <a:pt x="754" y="328"/>
                  </a:lnTo>
                  <a:lnTo>
                    <a:pt x="742" y="357"/>
                  </a:lnTo>
                  <a:lnTo>
                    <a:pt x="727" y="398"/>
                  </a:lnTo>
                  <a:lnTo>
                    <a:pt x="709" y="441"/>
                  </a:lnTo>
                  <a:lnTo>
                    <a:pt x="674" y="537"/>
                  </a:lnTo>
                  <a:lnTo>
                    <a:pt x="656" y="583"/>
                  </a:lnTo>
                  <a:lnTo>
                    <a:pt x="643" y="626"/>
                  </a:lnTo>
                  <a:lnTo>
                    <a:pt x="636" y="661"/>
                  </a:lnTo>
                  <a:lnTo>
                    <a:pt x="631" y="685"/>
                  </a:lnTo>
                  <a:lnTo>
                    <a:pt x="621" y="755"/>
                  </a:lnTo>
                  <a:lnTo>
                    <a:pt x="608" y="825"/>
                  </a:lnTo>
                  <a:lnTo>
                    <a:pt x="595" y="890"/>
                  </a:lnTo>
                  <a:lnTo>
                    <a:pt x="583" y="943"/>
                  </a:lnTo>
                  <a:lnTo>
                    <a:pt x="570" y="989"/>
                  </a:lnTo>
                  <a:lnTo>
                    <a:pt x="558" y="1029"/>
                  </a:lnTo>
                  <a:lnTo>
                    <a:pt x="545" y="1054"/>
                  </a:lnTo>
                  <a:lnTo>
                    <a:pt x="535" y="1067"/>
                  </a:lnTo>
                  <a:lnTo>
                    <a:pt x="527" y="1072"/>
                  </a:lnTo>
                  <a:lnTo>
                    <a:pt x="512" y="1072"/>
                  </a:lnTo>
                  <a:lnTo>
                    <a:pt x="505" y="1067"/>
                  </a:lnTo>
                  <a:lnTo>
                    <a:pt x="500" y="1062"/>
                  </a:lnTo>
                  <a:lnTo>
                    <a:pt x="497" y="1056"/>
                  </a:lnTo>
                  <a:lnTo>
                    <a:pt x="492" y="1040"/>
                  </a:lnTo>
                  <a:lnTo>
                    <a:pt x="492" y="1032"/>
                  </a:lnTo>
                  <a:lnTo>
                    <a:pt x="495" y="1008"/>
                  </a:lnTo>
                  <a:lnTo>
                    <a:pt x="500" y="973"/>
                  </a:lnTo>
                  <a:lnTo>
                    <a:pt x="510" y="930"/>
                  </a:lnTo>
                  <a:lnTo>
                    <a:pt x="520" y="884"/>
                  </a:lnTo>
                  <a:lnTo>
                    <a:pt x="532" y="830"/>
                  </a:lnTo>
                  <a:lnTo>
                    <a:pt x="548" y="779"/>
                  </a:lnTo>
                  <a:lnTo>
                    <a:pt x="563" y="726"/>
                  </a:lnTo>
                  <a:lnTo>
                    <a:pt x="575" y="677"/>
                  </a:lnTo>
                  <a:lnTo>
                    <a:pt x="580" y="666"/>
                  </a:lnTo>
                  <a:lnTo>
                    <a:pt x="583" y="653"/>
                  </a:lnTo>
                  <a:lnTo>
                    <a:pt x="583" y="632"/>
                  </a:lnTo>
                  <a:lnTo>
                    <a:pt x="585" y="602"/>
                  </a:lnTo>
                  <a:lnTo>
                    <a:pt x="585" y="519"/>
                  </a:lnTo>
                  <a:lnTo>
                    <a:pt x="583" y="473"/>
                  </a:lnTo>
                  <a:lnTo>
                    <a:pt x="578" y="425"/>
                  </a:lnTo>
                  <a:lnTo>
                    <a:pt x="568" y="376"/>
                  </a:lnTo>
                  <a:lnTo>
                    <a:pt x="555" y="328"/>
                  </a:lnTo>
                  <a:lnTo>
                    <a:pt x="540" y="285"/>
                  </a:lnTo>
                  <a:lnTo>
                    <a:pt x="517" y="242"/>
                  </a:lnTo>
                  <a:lnTo>
                    <a:pt x="490" y="207"/>
                  </a:lnTo>
                  <a:lnTo>
                    <a:pt x="454" y="175"/>
                  </a:lnTo>
                  <a:lnTo>
                    <a:pt x="414" y="153"/>
                  </a:lnTo>
                  <a:lnTo>
                    <a:pt x="363" y="137"/>
                  </a:lnTo>
                  <a:lnTo>
                    <a:pt x="305" y="132"/>
                  </a:lnTo>
                  <a:lnTo>
                    <a:pt x="253" y="137"/>
                  </a:lnTo>
                  <a:lnTo>
                    <a:pt x="202" y="150"/>
                  </a:lnTo>
                  <a:lnTo>
                    <a:pt x="154" y="172"/>
                  </a:lnTo>
                  <a:lnTo>
                    <a:pt x="114" y="204"/>
                  </a:lnTo>
                  <a:lnTo>
                    <a:pt x="79" y="242"/>
                  </a:lnTo>
                  <a:lnTo>
                    <a:pt x="56" y="285"/>
                  </a:lnTo>
                  <a:lnTo>
                    <a:pt x="53" y="295"/>
                  </a:lnTo>
                  <a:lnTo>
                    <a:pt x="48" y="304"/>
                  </a:lnTo>
                  <a:lnTo>
                    <a:pt x="46" y="309"/>
                  </a:lnTo>
                  <a:lnTo>
                    <a:pt x="36" y="314"/>
                  </a:lnTo>
                  <a:lnTo>
                    <a:pt x="21" y="314"/>
                  </a:lnTo>
                  <a:lnTo>
                    <a:pt x="13" y="312"/>
                  </a:lnTo>
                  <a:lnTo>
                    <a:pt x="8" y="312"/>
                  </a:lnTo>
                  <a:lnTo>
                    <a:pt x="5" y="306"/>
                  </a:lnTo>
                  <a:lnTo>
                    <a:pt x="0" y="304"/>
                  </a:lnTo>
                  <a:lnTo>
                    <a:pt x="0" y="295"/>
                  </a:lnTo>
                  <a:lnTo>
                    <a:pt x="3" y="285"/>
                  </a:lnTo>
                  <a:lnTo>
                    <a:pt x="8" y="261"/>
                  </a:lnTo>
                  <a:lnTo>
                    <a:pt x="23" y="226"/>
                  </a:lnTo>
                  <a:lnTo>
                    <a:pt x="43" y="183"/>
                  </a:lnTo>
                  <a:lnTo>
                    <a:pt x="74" y="140"/>
                  </a:lnTo>
                  <a:lnTo>
                    <a:pt x="114" y="94"/>
                  </a:lnTo>
                  <a:lnTo>
                    <a:pt x="144" y="67"/>
                  </a:lnTo>
                  <a:lnTo>
                    <a:pt x="182" y="43"/>
                  </a:lnTo>
                  <a:lnTo>
                    <a:pt x="225" y="21"/>
                  </a:lnTo>
                  <a:lnTo>
                    <a:pt x="275" y="5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1164" y="1798"/>
              <a:ext cx="85" cy="232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5" y="5"/>
                </a:cxn>
                <a:cxn ang="0">
                  <a:pos x="78" y="19"/>
                </a:cxn>
                <a:cxn ang="0">
                  <a:pos x="83" y="38"/>
                </a:cxn>
                <a:cxn ang="0">
                  <a:pos x="85" y="59"/>
                </a:cxn>
                <a:cxn ang="0">
                  <a:pos x="85" y="2261"/>
                </a:cxn>
                <a:cxn ang="0">
                  <a:pos x="83" y="2282"/>
                </a:cxn>
                <a:cxn ang="0">
                  <a:pos x="78" y="2301"/>
                </a:cxn>
                <a:cxn ang="0">
                  <a:pos x="65" y="2314"/>
                </a:cxn>
                <a:cxn ang="0">
                  <a:pos x="45" y="2320"/>
                </a:cxn>
                <a:cxn ang="0">
                  <a:pos x="25" y="2317"/>
                </a:cxn>
                <a:cxn ang="0">
                  <a:pos x="12" y="2306"/>
                </a:cxn>
                <a:cxn ang="0">
                  <a:pos x="5" y="2293"/>
                </a:cxn>
                <a:cxn ang="0">
                  <a:pos x="2" y="2277"/>
                </a:cxn>
                <a:cxn ang="0">
                  <a:pos x="0" y="2258"/>
                </a:cxn>
                <a:cxn ang="0">
                  <a:pos x="0" y="62"/>
                </a:cxn>
                <a:cxn ang="0">
                  <a:pos x="2" y="43"/>
                </a:cxn>
                <a:cxn ang="0">
                  <a:pos x="5" y="27"/>
                </a:cxn>
                <a:cxn ang="0">
                  <a:pos x="12" y="13"/>
                </a:cxn>
                <a:cxn ang="0">
                  <a:pos x="25" y="3"/>
                </a:cxn>
                <a:cxn ang="0">
                  <a:pos x="45" y="0"/>
                </a:cxn>
              </a:cxnLst>
              <a:rect l="0" t="0" r="r" b="b"/>
              <a:pathLst>
                <a:path w="85" h="2320">
                  <a:moveTo>
                    <a:pt x="45" y="0"/>
                  </a:moveTo>
                  <a:lnTo>
                    <a:pt x="65" y="5"/>
                  </a:lnTo>
                  <a:lnTo>
                    <a:pt x="78" y="19"/>
                  </a:lnTo>
                  <a:lnTo>
                    <a:pt x="83" y="38"/>
                  </a:lnTo>
                  <a:lnTo>
                    <a:pt x="85" y="59"/>
                  </a:lnTo>
                  <a:lnTo>
                    <a:pt x="85" y="2261"/>
                  </a:lnTo>
                  <a:lnTo>
                    <a:pt x="83" y="2282"/>
                  </a:lnTo>
                  <a:lnTo>
                    <a:pt x="78" y="2301"/>
                  </a:lnTo>
                  <a:lnTo>
                    <a:pt x="65" y="2314"/>
                  </a:lnTo>
                  <a:lnTo>
                    <a:pt x="45" y="2320"/>
                  </a:lnTo>
                  <a:lnTo>
                    <a:pt x="25" y="2317"/>
                  </a:lnTo>
                  <a:lnTo>
                    <a:pt x="12" y="2306"/>
                  </a:lnTo>
                  <a:lnTo>
                    <a:pt x="5" y="2293"/>
                  </a:lnTo>
                  <a:lnTo>
                    <a:pt x="2" y="2277"/>
                  </a:lnTo>
                  <a:lnTo>
                    <a:pt x="0" y="2258"/>
                  </a:lnTo>
                  <a:lnTo>
                    <a:pt x="0" y="62"/>
                  </a:lnTo>
                  <a:lnTo>
                    <a:pt x="2" y="43"/>
                  </a:lnTo>
                  <a:lnTo>
                    <a:pt x="5" y="27"/>
                  </a:lnTo>
                  <a:lnTo>
                    <a:pt x="12" y="13"/>
                  </a:lnTo>
                  <a:lnTo>
                    <a:pt x="25" y="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7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295400" y="3124200"/>
            <a:ext cx="6727441" cy="762000"/>
            <a:chOff x="654" y="2775"/>
            <a:chExt cx="24579" cy="2784"/>
          </a:xfrm>
          <a:solidFill>
            <a:srgbClr val="6600FF"/>
          </a:solidFill>
        </p:grpSpPr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654" y="3174"/>
              <a:ext cx="1671" cy="1626"/>
            </a:xfrm>
            <a:custGeom>
              <a:avLst/>
              <a:gdLst/>
              <a:ahLst/>
              <a:cxnLst>
                <a:cxn ang="0">
                  <a:pos x="703" y="8"/>
                </a:cxn>
                <a:cxn ang="0">
                  <a:pos x="786" y="125"/>
                </a:cxn>
                <a:cxn ang="0">
                  <a:pos x="764" y="336"/>
                </a:cxn>
                <a:cxn ang="0">
                  <a:pos x="673" y="766"/>
                </a:cxn>
                <a:cxn ang="0">
                  <a:pos x="1323" y="446"/>
                </a:cxn>
                <a:cxn ang="0">
                  <a:pos x="1467" y="86"/>
                </a:cxn>
                <a:cxn ang="0">
                  <a:pos x="1565" y="23"/>
                </a:cxn>
                <a:cxn ang="0">
                  <a:pos x="1625" y="23"/>
                </a:cxn>
                <a:cxn ang="0">
                  <a:pos x="1520" y="344"/>
                </a:cxn>
                <a:cxn ang="0">
                  <a:pos x="1323" y="1055"/>
                </a:cxn>
                <a:cxn ang="0">
                  <a:pos x="1270" y="1376"/>
                </a:cxn>
                <a:cxn ang="0">
                  <a:pos x="1293" y="1485"/>
                </a:cxn>
                <a:cxn ang="0">
                  <a:pos x="1406" y="1509"/>
                </a:cxn>
                <a:cxn ang="0">
                  <a:pos x="1474" y="1485"/>
                </a:cxn>
                <a:cxn ang="0">
                  <a:pos x="1573" y="1384"/>
                </a:cxn>
                <a:cxn ang="0">
                  <a:pos x="1663" y="1360"/>
                </a:cxn>
                <a:cxn ang="0">
                  <a:pos x="1656" y="1415"/>
                </a:cxn>
                <a:cxn ang="0">
                  <a:pos x="1467" y="1571"/>
                </a:cxn>
                <a:cxn ang="0">
                  <a:pos x="1164" y="1618"/>
                </a:cxn>
                <a:cxn ang="0">
                  <a:pos x="1096" y="1501"/>
                </a:cxn>
                <a:cxn ang="0">
                  <a:pos x="1142" y="1157"/>
                </a:cxn>
                <a:cxn ang="0">
                  <a:pos x="1210" y="876"/>
                </a:cxn>
                <a:cxn ang="0">
                  <a:pos x="627" y="899"/>
                </a:cxn>
                <a:cxn ang="0">
                  <a:pos x="423" y="1509"/>
                </a:cxn>
                <a:cxn ang="0">
                  <a:pos x="408" y="1532"/>
                </a:cxn>
                <a:cxn ang="0">
                  <a:pos x="265" y="1603"/>
                </a:cxn>
                <a:cxn ang="0">
                  <a:pos x="242" y="1571"/>
                </a:cxn>
                <a:cxn ang="0">
                  <a:pos x="265" y="1525"/>
                </a:cxn>
                <a:cxn ang="0">
                  <a:pos x="431" y="1016"/>
                </a:cxn>
                <a:cxn ang="0">
                  <a:pos x="272" y="883"/>
                </a:cxn>
                <a:cxn ang="0">
                  <a:pos x="325" y="805"/>
                </a:cxn>
                <a:cxn ang="0">
                  <a:pos x="507" y="766"/>
                </a:cxn>
                <a:cxn ang="0">
                  <a:pos x="552" y="555"/>
                </a:cxn>
                <a:cxn ang="0">
                  <a:pos x="590" y="289"/>
                </a:cxn>
                <a:cxn ang="0">
                  <a:pos x="590" y="188"/>
                </a:cxn>
                <a:cxn ang="0">
                  <a:pos x="544" y="133"/>
                </a:cxn>
                <a:cxn ang="0">
                  <a:pos x="393" y="133"/>
                </a:cxn>
                <a:cxn ang="0">
                  <a:pos x="219" y="258"/>
                </a:cxn>
                <a:cxn ang="0">
                  <a:pos x="91" y="407"/>
                </a:cxn>
                <a:cxn ang="0">
                  <a:pos x="0" y="422"/>
                </a:cxn>
                <a:cxn ang="0">
                  <a:pos x="30" y="344"/>
                </a:cxn>
                <a:cxn ang="0">
                  <a:pos x="234" y="133"/>
                </a:cxn>
                <a:cxn ang="0">
                  <a:pos x="643" y="0"/>
                </a:cxn>
              </a:cxnLst>
              <a:rect l="0" t="0" r="r" b="b"/>
              <a:pathLst>
                <a:path w="1671" h="1626">
                  <a:moveTo>
                    <a:pt x="643" y="0"/>
                  </a:moveTo>
                  <a:lnTo>
                    <a:pt x="665" y="0"/>
                  </a:lnTo>
                  <a:lnTo>
                    <a:pt x="703" y="8"/>
                  </a:lnTo>
                  <a:lnTo>
                    <a:pt x="741" y="23"/>
                  </a:lnTo>
                  <a:lnTo>
                    <a:pt x="771" y="62"/>
                  </a:lnTo>
                  <a:lnTo>
                    <a:pt x="786" y="125"/>
                  </a:lnTo>
                  <a:lnTo>
                    <a:pt x="786" y="164"/>
                  </a:lnTo>
                  <a:lnTo>
                    <a:pt x="779" y="234"/>
                  </a:lnTo>
                  <a:lnTo>
                    <a:pt x="764" y="336"/>
                  </a:lnTo>
                  <a:lnTo>
                    <a:pt x="748" y="446"/>
                  </a:lnTo>
                  <a:lnTo>
                    <a:pt x="711" y="602"/>
                  </a:lnTo>
                  <a:lnTo>
                    <a:pt x="673" y="766"/>
                  </a:lnTo>
                  <a:lnTo>
                    <a:pt x="650" y="782"/>
                  </a:lnTo>
                  <a:lnTo>
                    <a:pt x="1225" y="782"/>
                  </a:lnTo>
                  <a:lnTo>
                    <a:pt x="1323" y="446"/>
                  </a:lnTo>
                  <a:lnTo>
                    <a:pt x="1444" y="117"/>
                  </a:lnTo>
                  <a:lnTo>
                    <a:pt x="1452" y="102"/>
                  </a:lnTo>
                  <a:lnTo>
                    <a:pt x="1467" y="86"/>
                  </a:lnTo>
                  <a:lnTo>
                    <a:pt x="1467" y="78"/>
                  </a:lnTo>
                  <a:lnTo>
                    <a:pt x="1512" y="47"/>
                  </a:lnTo>
                  <a:lnTo>
                    <a:pt x="1565" y="23"/>
                  </a:lnTo>
                  <a:lnTo>
                    <a:pt x="1603" y="16"/>
                  </a:lnTo>
                  <a:lnTo>
                    <a:pt x="1618" y="16"/>
                  </a:lnTo>
                  <a:lnTo>
                    <a:pt x="1625" y="23"/>
                  </a:lnTo>
                  <a:lnTo>
                    <a:pt x="1625" y="39"/>
                  </a:lnTo>
                  <a:lnTo>
                    <a:pt x="1618" y="55"/>
                  </a:lnTo>
                  <a:lnTo>
                    <a:pt x="1520" y="344"/>
                  </a:lnTo>
                  <a:lnTo>
                    <a:pt x="1436" y="618"/>
                  </a:lnTo>
                  <a:lnTo>
                    <a:pt x="1368" y="852"/>
                  </a:lnTo>
                  <a:lnTo>
                    <a:pt x="1323" y="1055"/>
                  </a:lnTo>
                  <a:lnTo>
                    <a:pt x="1293" y="1220"/>
                  </a:lnTo>
                  <a:lnTo>
                    <a:pt x="1285" y="1267"/>
                  </a:lnTo>
                  <a:lnTo>
                    <a:pt x="1270" y="1376"/>
                  </a:lnTo>
                  <a:lnTo>
                    <a:pt x="1270" y="1439"/>
                  </a:lnTo>
                  <a:lnTo>
                    <a:pt x="1285" y="1462"/>
                  </a:lnTo>
                  <a:lnTo>
                    <a:pt x="1293" y="1485"/>
                  </a:lnTo>
                  <a:lnTo>
                    <a:pt x="1323" y="1501"/>
                  </a:lnTo>
                  <a:lnTo>
                    <a:pt x="1346" y="1509"/>
                  </a:lnTo>
                  <a:lnTo>
                    <a:pt x="1406" y="1509"/>
                  </a:lnTo>
                  <a:lnTo>
                    <a:pt x="1452" y="1493"/>
                  </a:lnTo>
                  <a:lnTo>
                    <a:pt x="1474" y="1493"/>
                  </a:lnTo>
                  <a:lnTo>
                    <a:pt x="1474" y="1485"/>
                  </a:lnTo>
                  <a:lnTo>
                    <a:pt x="1482" y="1478"/>
                  </a:lnTo>
                  <a:lnTo>
                    <a:pt x="1520" y="1423"/>
                  </a:lnTo>
                  <a:lnTo>
                    <a:pt x="1573" y="1384"/>
                  </a:lnTo>
                  <a:lnTo>
                    <a:pt x="1618" y="1368"/>
                  </a:lnTo>
                  <a:lnTo>
                    <a:pt x="1648" y="1360"/>
                  </a:lnTo>
                  <a:lnTo>
                    <a:pt x="1663" y="1360"/>
                  </a:lnTo>
                  <a:lnTo>
                    <a:pt x="1671" y="1368"/>
                  </a:lnTo>
                  <a:lnTo>
                    <a:pt x="1671" y="1376"/>
                  </a:lnTo>
                  <a:lnTo>
                    <a:pt x="1656" y="1415"/>
                  </a:lnTo>
                  <a:lnTo>
                    <a:pt x="1618" y="1470"/>
                  </a:lnTo>
                  <a:lnTo>
                    <a:pt x="1557" y="1525"/>
                  </a:lnTo>
                  <a:lnTo>
                    <a:pt x="1467" y="1571"/>
                  </a:lnTo>
                  <a:lnTo>
                    <a:pt x="1361" y="1611"/>
                  </a:lnTo>
                  <a:lnTo>
                    <a:pt x="1225" y="1626"/>
                  </a:lnTo>
                  <a:lnTo>
                    <a:pt x="1164" y="1618"/>
                  </a:lnTo>
                  <a:lnTo>
                    <a:pt x="1126" y="1587"/>
                  </a:lnTo>
                  <a:lnTo>
                    <a:pt x="1104" y="1548"/>
                  </a:lnTo>
                  <a:lnTo>
                    <a:pt x="1096" y="1501"/>
                  </a:lnTo>
                  <a:lnTo>
                    <a:pt x="1104" y="1399"/>
                  </a:lnTo>
                  <a:lnTo>
                    <a:pt x="1119" y="1282"/>
                  </a:lnTo>
                  <a:lnTo>
                    <a:pt x="1142" y="1157"/>
                  </a:lnTo>
                  <a:lnTo>
                    <a:pt x="1172" y="1040"/>
                  </a:lnTo>
                  <a:lnTo>
                    <a:pt x="1195" y="946"/>
                  </a:lnTo>
                  <a:lnTo>
                    <a:pt x="1210" y="876"/>
                  </a:lnTo>
                  <a:lnTo>
                    <a:pt x="1179" y="891"/>
                  </a:lnTo>
                  <a:lnTo>
                    <a:pt x="1157" y="899"/>
                  </a:lnTo>
                  <a:lnTo>
                    <a:pt x="627" y="899"/>
                  </a:lnTo>
                  <a:lnTo>
                    <a:pt x="537" y="1196"/>
                  </a:lnTo>
                  <a:lnTo>
                    <a:pt x="431" y="1493"/>
                  </a:lnTo>
                  <a:lnTo>
                    <a:pt x="423" y="1509"/>
                  </a:lnTo>
                  <a:lnTo>
                    <a:pt x="416" y="1517"/>
                  </a:lnTo>
                  <a:lnTo>
                    <a:pt x="416" y="1525"/>
                  </a:lnTo>
                  <a:lnTo>
                    <a:pt x="408" y="1532"/>
                  </a:lnTo>
                  <a:lnTo>
                    <a:pt x="355" y="1571"/>
                  </a:lnTo>
                  <a:lnTo>
                    <a:pt x="302" y="1595"/>
                  </a:lnTo>
                  <a:lnTo>
                    <a:pt x="265" y="1603"/>
                  </a:lnTo>
                  <a:lnTo>
                    <a:pt x="249" y="1603"/>
                  </a:lnTo>
                  <a:lnTo>
                    <a:pt x="242" y="1595"/>
                  </a:lnTo>
                  <a:lnTo>
                    <a:pt x="242" y="1571"/>
                  </a:lnTo>
                  <a:lnTo>
                    <a:pt x="249" y="1564"/>
                  </a:lnTo>
                  <a:lnTo>
                    <a:pt x="257" y="1548"/>
                  </a:lnTo>
                  <a:lnTo>
                    <a:pt x="265" y="1525"/>
                  </a:lnTo>
                  <a:lnTo>
                    <a:pt x="333" y="1337"/>
                  </a:lnTo>
                  <a:lnTo>
                    <a:pt x="386" y="1165"/>
                  </a:lnTo>
                  <a:lnTo>
                    <a:pt x="431" y="1016"/>
                  </a:lnTo>
                  <a:lnTo>
                    <a:pt x="469" y="891"/>
                  </a:lnTo>
                  <a:lnTo>
                    <a:pt x="280" y="891"/>
                  </a:lnTo>
                  <a:lnTo>
                    <a:pt x="272" y="883"/>
                  </a:lnTo>
                  <a:lnTo>
                    <a:pt x="272" y="876"/>
                  </a:lnTo>
                  <a:lnTo>
                    <a:pt x="287" y="844"/>
                  </a:lnTo>
                  <a:lnTo>
                    <a:pt x="325" y="805"/>
                  </a:lnTo>
                  <a:lnTo>
                    <a:pt x="378" y="774"/>
                  </a:lnTo>
                  <a:lnTo>
                    <a:pt x="431" y="766"/>
                  </a:lnTo>
                  <a:lnTo>
                    <a:pt x="507" y="766"/>
                  </a:lnTo>
                  <a:lnTo>
                    <a:pt x="529" y="672"/>
                  </a:lnTo>
                  <a:lnTo>
                    <a:pt x="544" y="602"/>
                  </a:lnTo>
                  <a:lnTo>
                    <a:pt x="552" y="555"/>
                  </a:lnTo>
                  <a:lnTo>
                    <a:pt x="567" y="477"/>
                  </a:lnTo>
                  <a:lnTo>
                    <a:pt x="582" y="367"/>
                  </a:lnTo>
                  <a:lnTo>
                    <a:pt x="590" y="289"/>
                  </a:lnTo>
                  <a:lnTo>
                    <a:pt x="597" y="234"/>
                  </a:lnTo>
                  <a:lnTo>
                    <a:pt x="597" y="203"/>
                  </a:lnTo>
                  <a:lnTo>
                    <a:pt x="590" y="188"/>
                  </a:lnTo>
                  <a:lnTo>
                    <a:pt x="590" y="172"/>
                  </a:lnTo>
                  <a:lnTo>
                    <a:pt x="567" y="148"/>
                  </a:lnTo>
                  <a:lnTo>
                    <a:pt x="544" y="133"/>
                  </a:lnTo>
                  <a:lnTo>
                    <a:pt x="522" y="125"/>
                  </a:lnTo>
                  <a:lnTo>
                    <a:pt x="491" y="125"/>
                  </a:lnTo>
                  <a:lnTo>
                    <a:pt x="393" y="133"/>
                  </a:lnTo>
                  <a:lnTo>
                    <a:pt x="318" y="164"/>
                  </a:lnTo>
                  <a:lnTo>
                    <a:pt x="265" y="203"/>
                  </a:lnTo>
                  <a:lnTo>
                    <a:pt x="219" y="258"/>
                  </a:lnTo>
                  <a:lnTo>
                    <a:pt x="181" y="321"/>
                  </a:lnTo>
                  <a:lnTo>
                    <a:pt x="144" y="367"/>
                  </a:lnTo>
                  <a:lnTo>
                    <a:pt x="91" y="407"/>
                  </a:lnTo>
                  <a:lnTo>
                    <a:pt x="23" y="430"/>
                  </a:lnTo>
                  <a:lnTo>
                    <a:pt x="8" y="430"/>
                  </a:lnTo>
                  <a:lnTo>
                    <a:pt x="0" y="422"/>
                  </a:lnTo>
                  <a:lnTo>
                    <a:pt x="0" y="414"/>
                  </a:lnTo>
                  <a:lnTo>
                    <a:pt x="8" y="391"/>
                  </a:lnTo>
                  <a:lnTo>
                    <a:pt x="30" y="344"/>
                  </a:lnTo>
                  <a:lnTo>
                    <a:pt x="76" y="281"/>
                  </a:lnTo>
                  <a:lnTo>
                    <a:pt x="144" y="211"/>
                  </a:lnTo>
                  <a:lnTo>
                    <a:pt x="234" y="133"/>
                  </a:lnTo>
                  <a:lnTo>
                    <a:pt x="348" y="70"/>
                  </a:lnTo>
                  <a:lnTo>
                    <a:pt x="491" y="16"/>
                  </a:lnTo>
                  <a:lnTo>
                    <a:pt x="6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 noEditPoints="1"/>
            </p:cNvSpPr>
            <p:nvPr/>
          </p:nvSpPr>
          <p:spPr bwMode="auto">
            <a:xfrm>
              <a:off x="2544" y="2806"/>
              <a:ext cx="1013" cy="1064"/>
            </a:xfrm>
            <a:custGeom>
              <a:avLst/>
              <a:gdLst/>
              <a:ahLst/>
              <a:cxnLst>
                <a:cxn ang="0">
                  <a:pos x="287" y="978"/>
                </a:cxn>
                <a:cxn ang="0">
                  <a:pos x="310" y="1009"/>
                </a:cxn>
                <a:cxn ang="0">
                  <a:pos x="582" y="1017"/>
                </a:cxn>
                <a:cxn ang="0">
                  <a:pos x="756" y="970"/>
                </a:cxn>
                <a:cxn ang="0">
                  <a:pos x="839" y="853"/>
                </a:cxn>
                <a:cxn ang="0">
                  <a:pos x="847" y="712"/>
                </a:cxn>
                <a:cxn ang="0">
                  <a:pos x="764" y="595"/>
                </a:cxn>
                <a:cxn ang="0">
                  <a:pos x="612" y="540"/>
                </a:cxn>
                <a:cxn ang="0">
                  <a:pos x="333" y="55"/>
                </a:cxn>
                <a:cxn ang="0">
                  <a:pos x="302" y="63"/>
                </a:cxn>
                <a:cxn ang="0">
                  <a:pos x="287" y="86"/>
                </a:cxn>
                <a:cxn ang="0">
                  <a:pos x="537" y="493"/>
                </a:cxn>
                <a:cxn ang="0">
                  <a:pos x="711" y="446"/>
                </a:cxn>
                <a:cxn ang="0">
                  <a:pos x="794" y="329"/>
                </a:cxn>
                <a:cxn ang="0">
                  <a:pos x="801" y="204"/>
                </a:cxn>
                <a:cxn ang="0">
                  <a:pos x="726" y="102"/>
                </a:cxn>
                <a:cxn ang="0">
                  <a:pos x="582" y="55"/>
                </a:cxn>
                <a:cxn ang="0">
                  <a:pos x="0" y="0"/>
                </a:cxn>
                <a:cxn ang="0">
                  <a:pos x="718" y="16"/>
                </a:cxn>
                <a:cxn ang="0">
                  <a:pos x="900" y="110"/>
                </a:cxn>
                <a:cxn ang="0">
                  <a:pos x="968" y="266"/>
                </a:cxn>
                <a:cxn ang="0">
                  <a:pos x="885" y="423"/>
                </a:cxn>
                <a:cxn ang="0">
                  <a:pos x="696" y="509"/>
                </a:cxn>
                <a:cxn ang="0">
                  <a:pos x="922" y="602"/>
                </a:cxn>
                <a:cxn ang="0">
                  <a:pos x="1013" y="782"/>
                </a:cxn>
                <a:cxn ang="0">
                  <a:pos x="945" y="939"/>
                </a:cxn>
                <a:cxn ang="0">
                  <a:pos x="764" y="1048"/>
                </a:cxn>
                <a:cxn ang="0">
                  <a:pos x="0" y="1064"/>
                </a:cxn>
                <a:cxn ang="0">
                  <a:pos x="106" y="1009"/>
                </a:cxn>
                <a:cxn ang="0">
                  <a:pos x="159" y="970"/>
                </a:cxn>
                <a:cxn ang="0">
                  <a:pos x="144" y="71"/>
                </a:cxn>
                <a:cxn ang="0">
                  <a:pos x="0" y="55"/>
                </a:cxn>
              </a:cxnLst>
              <a:rect l="0" t="0" r="r" b="b"/>
              <a:pathLst>
                <a:path w="1013" h="1064">
                  <a:moveTo>
                    <a:pt x="287" y="540"/>
                  </a:moveTo>
                  <a:lnTo>
                    <a:pt x="287" y="978"/>
                  </a:lnTo>
                  <a:lnTo>
                    <a:pt x="295" y="993"/>
                  </a:lnTo>
                  <a:lnTo>
                    <a:pt x="310" y="1009"/>
                  </a:lnTo>
                  <a:lnTo>
                    <a:pt x="333" y="1017"/>
                  </a:lnTo>
                  <a:lnTo>
                    <a:pt x="582" y="1017"/>
                  </a:lnTo>
                  <a:lnTo>
                    <a:pt x="681" y="1001"/>
                  </a:lnTo>
                  <a:lnTo>
                    <a:pt x="756" y="970"/>
                  </a:lnTo>
                  <a:lnTo>
                    <a:pt x="809" y="915"/>
                  </a:lnTo>
                  <a:lnTo>
                    <a:pt x="839" y="853"/>
                  </a:lnTo>
                  <a:lnTo>
                    <a:pt x="854" y="782"/>
                  </a:lnTo>
                  <a:lnTo>
                    <a:pt x="847" y="712"/>
                  </a:lnTo>
                  <a:lnTo>
                    <a:pt x="817" y="649"/>
                  </a:lnTo>
                  <a:lnTo>
                    <a:pt x="764" y="595"/>
                  </a:lnTo>
                  <a:lnTo>
                    <a:pt x="696" y="556"/>
                  </a:lnTo>
                  <a:lnTo>
                    <a:pt x="612" y="540"/>
                  </a:lnTo>
                  <a:lnTo>
                    <a:pt x="287" y="540"/>
                  </a:lnTo>
                  <a:close/>
                  <a:moveTo>
                    <a:pt x="333" y="55"/>
                  </a:moveTo>
                  <a:lnTo>
                    <a:pt x="318" y="63"/>
                  </a:lnTo>
                  <a:lnTo>
                    <a:pt x="302" y="63"/>
                  </a:lnTo>
                  <a:lnTo>
                    <a:pt x="295" y="71"/>
                  </a:lnTo>
                  <a:lnTo>
                    <a:pt x="287" y="86"/>
                  </a:lnTo>
                  <a:lnTo>
                    <a:pt x="287" y="493"/>
                  </a:lnTo>
                  <a:lnTo>
                    <a:pt x="537" y="493"/>
                  </a:lnTo>
                  <a:lnTo>
                    <a:pt x="635" y="477"/>
                  </a:lnTo>
                  <a:lnTo>
                    <a:pt x="711" y="446"/>
                  </a:lnTo>
                  <a:lnTo>
                    <a:pt x="764" y="391"/>
                  </a:lnTo>
                  <a:lnTo>
                    <a:pt x="794" y="329"/>
                  </a:lnTo>
                  <a:lnTo>
                    <a:pt x="809" y="266"/>
                  </a:lnTo>
                  <a:lnTo>
                    <a:pt x="801" y="204"/>
                  </a:lnTo>
                  <a:lnTo>
                    <a:pt x="771" y="149"/>
                  </a:lnTo>
                  <a:lnTo>
                    <a:pt x="726" y="102"/>
                  </a:lnTo>
                  <a:lnTo>
                    <a:pt x="665" y="71"/>
                  </a:lnTo>
                  <a:lnTo>
                    <a:pt x="582" y="55"/>
                  </a:lnTo>
                  <a:lnTo>
                    <a:pt x="333" y="55"/>
                  </a:lnTo>
                  <a:close/>
                  <a:moveTo>
                    <a:pt x="0" y="0"/>
                  </a:moveTo>
                  <a:lnTo>
                    <a:pt x="597" y="0"/>
                  </a:lnTo>
                  <a:lnTo>
                    <a:pt x="718" y="16"/>
                  </a:lnTo>
                  <a:lnTo>
                    <a:pt x="817" y="55"/>
                  </a:lnTo>
                  <a:lnTo>
                    <a:pt x="900" y="110"/>
                  </a:lnTo>
                  <a:lnTo>
                    <a:pt x="953" y="188"/>
                  </a:lnTo>
                  <a:lnTo>
                    <a:pt x="968" y="266"/>
                  </a:lnTo>
                  <a:lnTo>
                    <a:pt x="945" y="352"/>
                  </a:lnTo>
                  <a:lnTo>
                    <a:pt x="885" y="423"/>
                  </a:lnTo>
                  <a:lnTo>
                    <a:pt x="801" y="477"/>
                  </a:lnTo>
                  <a:lnTo>
                    <a:pt x="696" y="509"/>
                  </a:lnTo>
                  <a:lnTo>
                    <a:pt x="824" y="540"/>
                  </a:lnTo>
                  <a:lnTo>
                    <a:pt x="922" y="602"/>
                  </a:lnTo>
                  <a:lnTo>
                    <a:pt x="990" y="689"/>
                  </a:lnTo>
                  <a:lnTo>
                    <a:pt x="1013" y="782"/>
                  </a:lnTo>
                  <a:lnTo>
                    <a:pt x="998" y="868"/>
                  </a:lnTo>
                  <a:lnTo>
                    <a:pt x="945" y="939"/>
                  </a:lnTo>
                  <a:lnTo>
                    <a:pt x="862" y="1009"/>
                  </a:lnTo>
                  <a:lnTo>
                    <a:pt x="764" y="1048"/>
                  </a:lnTo>
                  <a:lnTo>
                    <a:pt x="643" y="1064"/>
                  </a:lnTo>
                  <a:lnTo>
                    <a:pt x="0" y="1064"/>
                  </a:lnTo>
                  <a:lnTo>
                    <a:pt x="0" y="1009"/>
                  </a:lnTo>
                  <a:lnTo>
                    <a:pt x="106" y="1009"/>
                  </a:lnTo>
                  <a:lnTo>
                    <a:pt x="144" y="993"/>
                  </a:lnTo>
                  <a:lnTo>
                    <a:pt x="159" y="970"/>
                  </a:lnTo>
                  <a:lnTo>
                    <a:pt x="159" y="94"/>
                  </a:lnTo>
                  <a:lnTo>
                    <a:pt x="144" y="71"/>
                  </a:lnTo>
                  <a:lnTo>
                    <a:pt x="106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 noEditPoints="1"/>
            </p:cNvSpPr>
            <p:nvPr/>
          </p:nvSpPr>
          <p:spPr bwMode="auto">
            <a:xfrm>
              <a:off x="3723" y="2814"/>
              <a:ext cx="968" cy="1064"/>
            </a:xfrm>
            <a:custGeom>
              <a:avLst/>
              <a:gdLst/>
              <a:ahLst/>
              <a:cxnLst>
                <a:cxn ang="0">
                  <a:pos x="333" y="55"/>
                </a:cxn>
                <a:cxn ang="0">
                  <a:pos x="303" y="71"/>
                </a:cxn>
                <a:cxn ang="0">
                  <a:pos x="295" y="78"/>
                </a:cxn>
                <a:cxn ang="0">
                  <a:pos x="295" y="532"/>
                </a:cxn>
                <a:cxn ang="0">
                  <a:pos x="537" y="532"/>
                </a:cxn>
                <a:cxn ang="0">
                  <a:pos x="636" y="524"/>
                </a:cxn>
                <a:cxn ang="0">
                  <a:pos x="711" y="493"/>
                </a:cxn>
                <a:cxn ang="0">
                  <a:pos x="757" y="462"/>
                </a:cxn>
                <a:cxn ang="0">
                  <a:pos x="787" y="415"/>
                </a:cxn>
                <a:cxn ang="0">
                  <a:pos x="802" y="368"/>
                </a:cxn>
                <a:cxn ang="0">
                  <a:pos x="809" y="329"/>
                </a:cxn>
                <a:cxn ang="0">
                  <a:pos x="809" y="250"/>
                </a:cxn>
                <a:cxn ang="0">
                  <a:pos x="802" y="204"/>
                </a:cxn>
                <a:cxn ang="0">
                  <a:pos x="779" y="164"/>
                </a:cxn>
                <a:cxn ang="0">
                  <a:pos x="749" y="118"/>
                </a:cxn>
                <a:cxn ang="0">
                  <a:pos x="704" y="86"/>
                </a:cxn>
                <a:cxn ang="0">
                  <a:pos x="628" y="63"/>
                </a:cxn>
                <a:cxn ang="0">
                  <a:pos x="537" y="55"/>
                </a:cxn>
                <a:cxn ang="0">
                  <a:pos x="333" y="55"/>
                </a:cxn>
                <a:cxn ang="0">
                  <a:pos x="0" y="0"/>
                </a:cxn>
                <a:cxn ang="0">
                  <a:pos x="575" y="0"/>
                </a:cxn>
                <a:cxn ang="0">
                  <a:pos x="704" y="16"/>
                </a:cxn>
                <a:cxn ang="0">
                  <a:pos x="809" y="55"/>
                </a:cxn>
                <a:cxn ang="0">
                  <a:pos x="893" y="118"/>
                </a:cxn>
                <a:cxn ang="0">
                  <a:pos x="946" y="196"/>
                </a:cxn>
                <a:cxn ang="0">
                  <a:pos x="968" y="290"/>
                </a:cxn>
                <a:cxn ang="0">
                  <a:pos x="946" y="383"/>
                </a:cxn>
                <a:cxn ang="0">
                  <a:pos x="893" y="462"/>
                </a:cxn>
                <a:cxn ang="0">
                  <a:pos x="809" y="524"/>
                </a:cxn>
                <a:cxn ang="0">
                  <a:pos x="704" y="563"/>
                </a:cxn>
                <a:cxn ang="0">
                  <a:pos x="575" y="579"/>
                </a:cxn>
                <a:cxn ang="0">
                  <a:pos x="295" y="579"/>
                </a:cxn>
                <a:cxn ang="0">
                  <a:pos x="295" y="970"/>
                </a:cxn>
                <a:cxn ang="0">
                  <a:pos x="310" y="993"/>
                </a:cxn>
                <a:cxn ang="0">
                  <a:pos x="348" y="1009"/>
                </a:cxn>
                <a:cxn ang="0">
                  <a:pos x="454" y="1009"/>
                </a:cxn>
                <a:cxn ang="0">
                  <a:pos x="454" y="1064"/>
                </a:cxn>
                <a:cxn ang="0">
                  <a:pos x="371" y="1056"/>
                </a:cxn>
                <a:cxn ang="0">
                  <a:pos x="159" y="1056"/>
                </a:cxn>
                <a:cxn ang="0">
                  <a:pos x="84" y="1064"/>
                </a:cxn>
                <a:cxn ang="0">
                  <a:pos x="0" y="1064"/>
                </a:cxn>
                <a:cxn ang="0">
                  <a:pos x="0" y="1009"/>
                </a:cxn>
                <a:cxn ang="0">
                  <a:pos x="106" y="1009"/>
                </a:cxn>
                <a:cxn ang="0">
                  <a:pos x="144" y="993"/>
                </a:cxn>
                <a:cxn ang="0">
                  <a:pos x="159" y="970"/>
                </a:cxn>
                <a:cxn ang="0">
                  <a:pos x="159" y="94"/>
                </a:cxn>
                <a:cxn ang="0">
                  <a:pos x="144" y="71"/>
                </a:cxn>
                <a:cxn ang="0">
                  <a:pos x="106" y="55"/>
                </a:cxn>
                <a:cxn ang="0">
                  <a:pos x="0" y="55"/>
                </a:cxn>
                <a:cxn ang="0">
                  <a:pos x="0" y="0"/>
                </a:cxn>
              </a:cxnLst>
              <a:rect l="0" t="0" r="r" b="b"/>
              <a:pathLst>
                <a:path w="968" h="1064">
                  <a:moveTo>
                    <a:pt x="333" y="55"/>
                  </a:moveTo>
                  <a:lnTo>
                    <a:pt x="303" y="71"/>
                  </a:lnTo>
                  <a:lnTo>
                    <a:pt x="295" y="78"/>
                  </a:lnTo>
                  <a:lnTo>
                    <a:pt x="295" y="532"/>
                  </a:lnTo>
                  <a:lnTo>
                    <a:pt x="537" y="532"/>
                  </a:lnTo>
                  <a:lnTo>
                    <a:pt x="636" y="524"/>
                  </a:lnTo>
                  <a:lnTo>
                    <a:pt x="711" y="493"/>
                  </a:lnTo>
                  <a:lnTo>
                    <a:pt x="757" y="462"/>
                  </a:lnTo>
                  <a:lnTo>
                    <a:pt x="787" y="415"/>
                  </a:lnTo>
                  <a:lnTo>
                    <a:pt x="802" y="368"/>
                  </a:lnTo>
                  <a:lnTo>
                    <a:pt x="809" y="329"/>
                  </a:lnTo>
                  <a:lnTo>
                    <a:pt x="809" y="250"/>
                  </a:lnTo>
                  <a:lnTo>
                    <a:pt x="802" y="204"/>
                  </a:lnTo>
                  <a:lnTo>
                    <a:pt x="779" y="164"/>
                  </a:lnTo>
                  <a:lnTo>
                    <a:pt x="749" y="118"/>
                  </a:lnTo>
                  <a:lnTo>
                    <a:pt x="704" y="86"/>
                  </a:lnTo>
                  <a:lnTo>
                    <a:pt x="628" y="63"/>
                  </a:lnTo>
                  <a:lnTo>
                    <a:pt x="537" y="55"/>
                  </a:lnTo>
                  <a:lnTo>
                    <a:pt x="333" y="55"/>
                  </a:lnTo>
                  <a:close/>
                  <a:moveTo>
                    <a:pt x="0" y="0"/>
                  </a:moveTo>
                  <a:lnTo>
                    <a:pt x="575" y="0"/>
                  </a:lnTo>
                  <a:lnTo>
                    <a:pt x="704" y="16"/>
                  </a:lnTo>
                  <a:lnTo>
                    <a:pt x="809" y="55"/>
                  </a:lnTo>
                  <a:lnTo>
                    <a:pt x="893" y="118"/>
                  </a:lnTo>
                  <a:lnTo>
                    <a:pt x="946" y="196"/>
                  </a:lnTo>
                  <a:lnTo>
                    <a:pt x="968" y="290"/>
                  </a:lnTo>
                  <a:lnTo>
                    <a:pt x="946" y="383"/>
                  </a:lnTo>
                  <a:lnTo>
                    <a:pt x="893" y="462"/>
                  </a:lnTo>
                  <a:lnTo>
                    <a:pt x="809" y="524"/>
                  </a:lnTo>
                  <a:lnTo>
                    <a:pt x="704" y="563"/>
                  </a:lnTo>
                  <a:lnTo>
                    <a:pt x="575" y="579"/>
                  </a:lnTo>
                  <a:lnTo>
                    <a:pt x="295" y="579"/>
                  </a:lnTo>
                  <a:lnTo>
                    <a:pt x="295" y="970"/>
                  </a:lnTo>
                  <a:lnTo>
                    <a:pt x="310" y="993"/>
                  </a:lnTo>
                  <a:lnTo>
                    <a:pt x="348" y="1009"/>
                  </a:lnTo>
                  <a:lnTo>
                    <a:pt x="454" y="1009"/>
                  </a:lnTo>
                  <a:lnTo>
                    <a:pt x="454" y="1064"/>
                  </a:lnTo>
                  <a:lnTo>
                    <a:pt x="371" y="1056"/>
                  </a:lnTo>
                  <a:lnTo>
                    <a:pt x="159" y="1056"/>
                  </a:lnTo>
                  <a:lnTo>
                    <a:pt x="84" y="1064"/>
                  </a:lnTo>
                  <a:lnTo>
                    <a:pt x="0" y="1064"/>
                  </a:lnTo>
                  <a:lnTo>
                    <a:pt x="0" y="1009"/>
                  </a:lnTo>
                  <a:lnTo>
                    <a:pt x="106" y="1009"/>
                  </a:lnTo>
                  <a:lnTo>
                    <a:pt x="144" y="993"/>
                  </a:lnTo>
                  <a:lnTo>
                    <a:pt x="159" y="970"/>
                  </a:lnTo>
                  <a:lnTo>
                    <a:pt x="159" y="94"/>
                  </a:lnTo>
                  <a:lnTo>
                    <a:pt x="144" y="71"/>
                  </a:lnTo>
                  <a:lnTo>
                    <a:pt x="106" y="55"/>
                  </a:lnTo>
                  <a:lnTo>
                    <a:pt x="0" y="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4903" y="2775"/>
              <a:ext cx="748" cy="1118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529" y="47"/>
                </a:cxn>
                <a:cxn ang="0">
                  <a:pos x="658" y="24"/>
                </a:cxn>
                <a:cxn ang="0">
                  <a:pos x="673" y="0"/>
                </a:cxn>
                <a:cxn ang="0">
                  <a:pos x="711" y="8"/>
                </a:cxn>
                <a:cxn ang="0">
                  <a:pos x="703" y="375"/>
                </a:cxn>
                <a:cxn ang="0">
                  <a:pos x="665" y="383"/>
                </a:cxn>
                <a:cxn ang="0">
                  <a:pos x="650" y="352"/>
                </a:cxn>
                <a:cxn ang="0">
                  <a:pos x="590" y="172"/>
                </a:cxn>
                <a:cxn ang="0">
                  <a:pos x="438" y="63"/>
                </a:cxn>
                <a:cxn ang="0">
                  <a:pos x="234" y="63"/>
                </a:cxn>
                <a:cxn ang="0">
                  <a:pos x="113" y="172"/>
                </a:cxn>
                <a:cxn ang="0">
                  <a:pos x="106" y="305"/>
                </a:cxn>
                <a:cxn ang="0">
                  <a:pos x="189" y="415"/>
                </a:cxn>
                <a:cxn ang="0">
                  <a:pos x="280" y="430"/>
                </a:cxn>
                <a:cxn ang="0">
                  <a:pos x="605" y="532"/>
                </a:cxn>
                <a:cxn ang="0">
                  <a:pos x="733" y="696"/>
                </a:cxn>
                <a:cxn ang="0">
                  <a:pos x="733" y="892"/>
                </a:cxn>
                <a:cxn ang="0">
                  <a:pos x="620" y="1056"/>
                </a:cxn>
                <a:cxn ang="0">
                  <a:pos x="416" y="1118"/>
                </a:cxn>
                <a:cxn ang="0">
                  <a:pos x="257" y="1095"/>
                </a:cxn>
                <a:cxn ang="0">
                  <a:pos x="106" y="1009"/>
                </a:cxn>
                <a:cxn ang="0">
                  <a:pos x="30" y="1118"/>
                </a:cxn>
                <a:cxn ang="0">
                  <a:pos x="0" y="1110"/>
                </a:cxn>
                <a:cxn ang="0">
                  <a:pos x="7" y="735"/>
                </a:cxn>
                <a:cxn ang="0">
                  <a:pos x="53" y="751"/>
                </a:cxn>
                <a:cxn ang="0">
                  <a:pos x="76" y="868"/>
                </a:cxn>
                <a:cxn ang="0">
                  <a:pos x="181" y="1001"/>
                </a:cxn>
                <a:cxn ang="0">
                  <a:pos x="340" y="1056"/>
                </a:cxn>
                <a:cxn ang="0">
                  <a:pos x="514" y="1048"/>
                </a:cxn>
                <a:cxn ang="0">
                  <a:pos x="635" y="923"/>
                </a:cxn>
                <a:cxn ang="0">
                  <a:pos x="643" y="782"/>
                </a:cxn>
                <a:cxn ang="0">
                  <a:pos x="582" y="688"/>
                </a:cxn>
                <a:cxn ang="0">
                  <a:pos x="506" y="649"/>
                </a:cxn>
                <a:cxn ang="0">
                  <a:pos x="370" y="610"/>
                </a:cxn>
                <a:cxn ang="0">
                  <a:pos x="196" y="563"/>
                </a:cxn>
                <a:cxn ang="0">
                  <a:pos x="98" y="501"/>
                </a:cxn>
                <a:cxn ang="0">
                  <a:pos x="23" y="375"/>
                </a:cxn>
                <a:cxn ang="0">
                  <a:pos x="23" y="203"/>
                </a:cxn>
                <a:cxn ang="0">
                  <a:pos x="136" y="63"/>
                </a:cxn>
                <a:cxn ang="0">
                  <a:pos x="333" y="0"/>
                </a:cxn>
              </a:cxnLst>
              <a:rect l="0" t="0" r="r" b="b"/>
              <a:pathLst>
                <a:path w="748" h="1118">
                  <a:moveTo>
                    <a:pt x="333" y="0"/>
                  </a:moveTo>
                  <a:lnTo>
                    <a:pt x="378" y="0"/>
                  </a:lnTo>
                  <a:lnTo>
                    <a:pt x="446" y="16"/>
                  </a:lnTo>
                  <a:lnTo>
                    <a:pt x="529" y="47"/>
                  </a:lnTo>
                  <a:lnTo>
                    <a:pt x="605" y="110"/>
                  </a:lnTo>
                  <a:lnTo>
                    <a:pt x="658" y="24"/>
                  </a:lnTo>
                  <a:lnTo>
                    <a:pt x="665" y="8"/>
                  </a:lnTo>
                  <a:lnTo>
                    <a:pt x="673" y="0"/>
                  </a:lnTo>
                  <a:lnTo>
                    <a:pt x="703" y="0"/>
                  </a:lnTo>
                  <a:lnTo>
                    <a:pt x="711" y="8"/>
                  </a:lnTo>
                  <a:lnTo>
                    <a:pt x="711" y="360"/>
                  </a:lnTo>
                  <a:lnTo>
                    <a:pt x="703" y="375"/>
                  </a:lnTo>
                  <a:lnTo>
                    <a:pt x="695" y="383"/>
                  </a:lnTo>
                  <a:lnTo>
                    <a:pt x="665" y="383"/>
                  </a:lnTo>
                  <a:lnTo>
                    <a:pt x="650" y="375"/>
                  </a:lnTo>
                  <a:lnTo>
                    <a:pt x="650" y="352"/>
                  </a:lnTo>
                  <a:lnTo>
                    <a:pt x="627" y="258"/>
                  </a:lnTo>
                  <a:lnTo>
                    <a:pt x="590" y="172"/>
                  </a:lnTo>
                  <a:lnTo>
                    <a:pt x="529" y="110"/>
                  </a:lnTo>
                  <a:lnTo>
                    <a:pt x="438" y="63"/>
                  </a:lnTo>
                  <a:lnTo>
                    <a:pt x="333" y="47"/>
                  </a:lnTo>
                  <a:lnTo>
                    <a:pt x="234" y="63"/>
                  </a:lnTo>
                  <a:lnTo>
                    <a:pt x="159" y="110"/>
                  </a:lnTo>
                  <a:lnTo>
                    <a:pt x="113" y="172"/>
                  </a:lnTo>
                  <a:lnTo>
                    <a:pt x="98" y="250"/>
                  </a:lnTo>
                  <a:lnTo>
                    <a:pt x="106" y="305"/>
                  </a:lnTo>
                  <a:lnTo>
                    <a:pt x="136" y="360"/>
                  </a:lnTo>
                  <a:lnTo>
                    <a:pt x="189" y="415"/>
                  </a:lnTo>
                  <a:lnTo>
                    <a:pt x="272" y="446"/>
                  </a:lnTo>
                  <a:lnTo>
                    <a:pt x="280" y="430"/>
                  </a:lnTo>
                  <a:lnTo>
                    <a:pt x="506" y="485"/>
                  </a:lnTo>
                  <a:lnTo>
                    <a:pt x="605" y="532"/>
                  </a:lnTo>
                  <a:lnTo>
                    <a:pt x="680" y="602"/>
                  </a:lnTo>
                  <a:lnTo>
                    <a:pt x="733" y="696"/>
                  </a:lnTo>
                  <a:lnTo>
                    <a:pt x="748" y="798"/>
                  </a:lnTo>
                  <a:lnTo>
                    <a:pt x="733" y="892"/>
                  </a:lnTo>
                  <a:lnTo>
                    <a:pt x="688" y="985"/>
                  </a:lnTo>
                  <a:lnTo>
                    <a:pt x="620" y="1056"/>
                  </a:lnTo>
                  <a:lnTo>
                    <a:pt x="529" y="1103"/>
                  </a:lnTo>
                  <a:lnTo>
                    <a:pt x="416" y="1118"/>
                  </a:lnTo>
                  <a:lnTo>
                    <a:pt x="340" y="1110"/>
                  </a:lnTo>
                  <a:lnTo>
                    <a:pt x="257" y="1095"/>
                  </a:lnTo>
                  <a:lnTo>
                    <a:pt x="181" y="1064"/>
                  </a:lnTo>
                  <a:lnTo>
                    <a:pt x="106" y="1009"/>
                  </a:lnTo>
                  <a:lnTo>
                    <a:pt x="45" y="1103"/>
                  </a:lnTo>
                  <a:lnTo>
                    <a:pt x="30" y="1118"/>
                  </a:lnTo>
                  <a:lnTo>
                    <a:pt x="7" y="1118"/>
                  </a:lnTo>
                  <a:lnTo>
                    <a:pt x="0" y="1110"/>
                  </a:lnTo>
                  <a:lnTo>
                    <a:pt x="0" y="743"/>
                  </a:lnTo>
                  <a:lnTo>
                    <a:pt x="7" y="735"/>
                  </a:lnTo>
                  <a:lnTo>
                    <a:pt x="38" y="735"/>
                  </a:lnTo>
                  <a:lnTo>
                    <a:pt x="53" y="751"/>
                  </a:lnTo>
                  <a:lnTo>
                    <a:pt x="53" y="766"/>
                  </a:lnTo>
                  <a:lnTo>
                    <a:pt x="76" y="868"/>
                  </a:lnTo>
                  <a:lnTo>
                    <a:pt x="121" y="946"/>
                  </a:lnTo>
                  <a:lnTo>
                    <a:pt x="181" y="1001"/>
                  </a:lnTo>
                  <a:lnTo>
                    <a:pt x="257" y="1040"/>
                  </a:lnTo>
                  <a:lnTo>
                    <a:pt x="340" y="1056"/>
                  </a:lnTo>
                  <a:lnTo>
                    <a:pt x="416" y="1064"/>
                  </a:lnTo>
                  <a:lnTo>
                    <a:pt x="514" y="1048"/>
                  </a:lnTo>
                  <a:lnTo>
                    <a:pt x="590" y="993"/>
                  </a:lnTo>
                  <a:lnTo>
                    <a:pt x="635" y="923"/>
                  </a:lnTo>
                  <a:lnTo>
                    <a:pt x="650" y="845"/>
                  </a:lnTo>
                  <a:lnTo>
                    <a:pt x="643" y="782"/>
                  </a:lnTo>
                  <a:lnTo>
                    <a:pt x="612" y="727"/>
                  </a:lnTo>
                  <a:lnTo>
                    <a:pt x="582" y="688"/>
                  </a:lnTo>
                  <a:lnTo>
                    <a:pt x="552" y="665"/>
                  </a:lnTo>
                  <a:lnTo>
                    <a:pt x="506" y="649"/>
                  </a:lnTo>
                  <a:lnTo>
                    <a:pt x="454" y="633"/>
                  </a:lnTo>
                  <a:lnTo>
                    <a:pt x="370" y="610"/>
                  </a:lnTo>
                  <a:lnTo>
                    <a:pt x="272" y="587"/>
                  </a:lnTo>
                  <a:lnTo>
                    <a:pt x="196" y="563"/>
                  </a:lnTo>
                  <a:lnTo>
                    <a:pt x="144" y="540"/>
                  </a:lnTo>
                  <a:lnTo>
                    <a:pt x="98" y="501"/>
                  </a:lnTo>
                  <a:lnTo>
                    <a:pt x="53" y="446"/>
                  </a:lnTo>
                  <a:lnTo>
                    <a:pt x="23" y="375"/>
                  </a:lnTo>
                  <a:lnTo>
                    <a:pt x="7" y="297"/>
                  </a:lnTo>
                  <a:lnTo>
                    <a:pt x="23" y="203"/>
                  </a:lnTo>
                  <a:lnTo>
                    <a:pt x="68" y="125"/>
                  </a:lnTo>
                  <a:lnTo>
                    <a:pt x="136" y="63"/>
                  </a:lnTo>
                  <a:lnTo>
                    <a:pt x="227" y="16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2476" y="4550"/>
              <a:ext cx="877" cy="1009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522" y="125"/>
                </a:cxn>
                <a:cxn ang="0">
                  <a:pos x="612" y="360"/>
                </a:cxn>
                <a:cxn ang="0">
                  <a:pos x="628" y="469"/>
                </a:cxn>
                <a:cxn ang="0">
                  <a:pos x="665" y="360"/>
                </a:cxn>
                <a:cxn ang="0">
                  <a:pos x="749" y="172"/>
                </a:cxn>
                <a:cxn ang="0">
                  <a:pos x="817" y="39"/>
                </a:cxn>
                <a:cxn ang="0">
                  <a:pos x="839" y="0"/>
                </a:cxn>
                <a:cxn ang="0">
                  <a:pos x="877" y="8"/>
                </a:cxn>
                <a:cxn ang="0">
                  <a:pos x="869" y="31"/>
                </a:cxn>
                <a:cxn ang="0">
                  <a:pos x="824" y="125"/>
                </a:cxn>
                <a:cxn ang="0">
                  <a:pos x="764" y="258"/>
                </a:cxn>
                <a:cxn ang="0">
                  <a:pos x="726" y="360"/>
                </a:cxn>
                <a:cxn ang="0">
                  <a:pos x="658" y="516"/>
                </a:cxn>
                <a:cxn ang="0">
                  <a:pos x="628" y="641"/>
                </a:cxn>
                <a:cxn ang="0">
                  <a:pos x="590" y="852"/>
                </a:cxn>
                <a:cxn ang="0">
                  <a:pos x="559" y="962"/>
                </a:cxn>
                <a:cxn ang="0">
                  <a:pos x="537" y="1001"/>
                </a:cxn>
                <a:cxn ang="0">
                  <a:pos x="499" y="1009"/>
                </a:cxn>
                <a:cxn ang="0">
                  <a:pos x="484" y="985"/>
                </a:cxn>
                <a:cxn ang="0">
                  <a:pos x="491" y="930"/>
                </a:cxn>
                <a:cxn ang="0">
                  <a:pos x="522" y="790"/>
                </a:cxn>
                <a:cxn ang="0">
                  <a:pos x="567" y="626"/>
                </a:cxn>
                <a:cxn ang="0">
                  <a:pos x="575" y="453"/>
                </a:cxn>
                <a:cxn ang="0">
                  <a:pos x="514" y="227"/>
                </a:cxn>
                <a:cxn ang="0">
                  <a:pos x="393" y="133"/>
                </a:cxn>
                <a:cxn ang="0">
                  <a:pos x="227" y="125"/>
                </a:cxn>
                <a:cxn ang="0">
                  <a:pos x="98" y="203"/>
                </a:cxn>
                <a:cxn ang="0">
                  <a:pos x="45" y="297"/>
                </a:cxn>
                <a:cxn ang="0">
                  <a:pos x="0" y="289"/>
                </a:cxn>
                <a:cxn ang="0">
                  <a:pos x="8" y="266"/>
                </a:cxn>
                <a:cxn ang="0">
                  <a:pos x="61" y="156"/>
                </a:cxn>
                <a:cxn ang="0">
                  <a:pos x="166" y="47"/>
                </a:cxn>
                <a:cxn ang="0">
                  <a:pos x="325" y="0"/>
                </a:cxn>
              </a:cxnLst>
              <a:rect l="0" t="0" r="r" b="b"/>
              <a:pathLst>
                <a:path w="877" h="1009">
                  <a:moveTo>
                    <a:pt x="325" y="0"/>
                  </a:moveTo>
                  <a:lnTo>
                    <a:pt x="408" y="16"/>
                  </a:lnTo>
                  <a:lnTo>
                    <a:pt x="476" y="63"/>
                  </a:lnTo>
                  <a:lnTo>
                    <a:pt x="522" y="125"/>
                  </a:lnTo>
                  <a:lnTo>
                    <a:pt x="567" y="203"/>
                  </a:lnTo>
                  <a:lnTo>
                    <a:pt x="612" y="360"/>
                  </a:lnTo>
                  <a:lnTo>
                    <a:pt x="620" y="422"/>
                  </a:lnTo>
                  <a:lnTo>
                    <a:pt x="628" y="469"/>
                  </a:lnTo>
                  <a:lnTo>
                    <a:pt x="628" y="453"/>
                  </a:lnTo>
                  <a:lnTo>
                    <a:pt x="665" y="360"/>
                  </a:lnTo>
                  <a:lnTo>
                    <a:pt x="711" y="258"/>
                  </a:lnTo>
                  <a:lnTo>
                    <a:pt x="749" y="172"/>
                  </a:lnTo>
                  <a:lnTo>
                    <a:pt x="786" y="94"/>
                  </a:lnTo>
                  <a:lnTo>
                    <a:pt x="817" y="39"/>
                  </a:lnTo>
                  <a:lnTo>
                    <a:pt x="832" y="8"/>
                  </a:lnTo>
                  <a:lnTo>
                    <a:pt x="839" y="0"/>
                  </a:lnTo>
                  <a:lnTo>
                    <a:pt x="862" y="0"/>
                  </a:lnTo>
                  <a:lnTo>
                    <a:pt x="877" y="8"/>
                  </a:lnTo>
                  <a:lnTo>
                    <a:pt x="877" y="16"/>
                  </a:lnTo>
                  <a:lnTo>
                    <a:pt x="869" y="31"/>
                  </a:lnTo>
                  <a:lnTo>
                    <a:pt x="869" y="39"/>
                  </a:lnTo>
                  <a:lnTo>
                    <a:pt x="824" y="125"/>
                  </a:lnTo>
                  <a:lnTo>
                    <a:pt x="794" y="203"/>
                  </a:lnTo>
                  <a:lnTo>
                    <a:pt x="764" y="258"/>
                  </a:lnTo>
                  <a:lnTo>
                    <a:pt x="749" y="297"/>
                  </a:lnTo>
                  <a:lnTo>
                    <a:pt x="726" y="360"/>
                  </a:lnTo>
                  <a:lnTo>
                    <a:pt x="696" y="438"/>
                  </a:lnTo>
                  <a:lnTo>
                    <a:pt x="658" y="516"/>
                  </a:lnTo>
                  <a:lnTo>
                    <a:pt x="635" y="594"/>
                  </a:lnTo>
                  <a:lnTo>
                    <a:pt x="628" y="641"/>
                  </a:lnTo>
                  <a:lnTo>
                    <a:pt x="605" y="751"/>
                  </a:lnTo>
                  <a:lnTo>
                    <a:pt x="590" y="852"/>
                  </a:lnTo>
                  <a:lnTo>
                    <a:pt x="567" y="930"/>
                  </a:lnTo>
                  <a:lnTo>
                    <a:pt x="559" y="962"/>
                  </a:lnTo>
                  <a:lnTo>
                    <a:pt x="544" y="985"/>
                  </a:lnTo>
                  <a:lnTo>
                    <a:pt x="537" y="1001"/>
                  </a:lnTo>
                  <a:lnTo>
                    <a:pt x="529" y="1009"/>
                  </a:lnTo>
                  <a:lnTo>
                    <a:pt x="499" y="1009"/>
                  </a:lnTo>
                  <a:lnTo>
                    <a:pt x="491" y="993"/>
                  </a:lnTo>
                  <a:lnTo>
                    <a:pt x="484" y="985"/>
                  </a:lnTo>
                  <a:lnTo>
                    <a:pt x="484" y="970"/>
                  </a:lnTo>
                  <a:lnTo>
                    <a:pt x="491" y="930"/>
                  </a:lnTo>
                  <a:lnTo>
                    <a:pt x="507" y="868"/>
                  </a:lnTo>
                  <a:lnTo>
                    <a:pt x="522" y="790"/>
                  </a:lnTo>
                  <a:lnTo>
                    <a:pt x="567" y="633"/>
                  </a:lnTo>
                  <a:lnTo>
                    <a:pt x="567" y="626"/>
                  </a:lnTo>
                  <a:lnTo>
                    <a:pt x="575" y="610"/>
                  </a:lnTo>
                  <a:lnTo>
                    <a:pt x="575" y="453"/>
                  </a:lnTo>
                  <a:lnTo>
                    <a:pt x="544" y="297"/>
                  </a:lnTo>
                  <a:lnTo>
                    <a:pt x="514" y="227"/>
                  </a:lnTo>
                  <a:lnTo>
                    <a:pt x="461" y="172"/>
                  </a:lnTo>
                  <a:lnTo>
                    <a:pt x="393" y="133"/>
                  </a:lnTo>
                  <a:lnTo>
                    <a:pt x="302" y="117"/>
                  </a:lnTo>
                  <a:lnTo>
                    <a:pt x="227" y="125"/>
                  </a:lnTo>
                  <a:lnTo>
                    <a:pt x="159" y="156"/>
                  </a:lnTo>
                  <a:lnTo>
                    <a:pt x="98" y="203"/>
                  </a:lnTo>
                  <a:lnTo>
                    <a:pt x="61" y="266"/>
                  </a:lnTo>
                  <a:lnTo>
                    <a:pt x="45" y="297"/>
                  </a:lnTo>
                  <a:lnTo>
                    <a:pt x="15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8" y="266"/>
                  </a:lnTo>
                  <a:lnTo>
                    <a:pt x="23" y="219"/>
                  </a:lnTo>
                  <a:lnTo>
                    <a:pt x="61" y="156"/>
                  </a:lnTo>
                  <a:lnTo>
                    <a:pt x="113" y="94"/>
                  </a:lnTo>
                  <a:lnTo>
                    <a:pt x="166" y="47"/>
                  </a:lnTo>
                  <a:lnTo>
                    <a:pt x="242" y="16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2" name="Freeform 54"/>
            <p:cNvSpPr>
              <a:spLocks noEditPoints="1"/>
            </p:cNvSpPr>
            <p:nvPr/>
          </p:nvSpPr>
          <p:spPr bwMode="auto">
            <a:xfrm>
              <a:off x="6574" y="3870"/>
              <a:ext cx="1421" cy="516"/>
            </a:xfrm>
            <a:custGeom>
              <a:avLst/>
              <a:gdLst/>
              <a:ahLst/>
              <a:cxnLst>
                <a:cxn ang="0">
                  <a:pos x="38" y="430"/>
                </a:cxn>
                <a:cxn ang="0">
                  <a:pos x="1383" y="430"/>
                </a:cxn>
                <a:cxn ang="0">
                  <a:pos x="1414" y="445"/>
                </a:cxn>
                <a:cxn ang="0">
                  <a:pos x="1421" y="453"/>
                </a:cxn>
                <a:cxn ang="0">
                  <a:pos x="1421" y="492"/>
                </a:cxn>
                <a:cxn ang="0">
                  <a:pos x="1414" y="508"/>
                </a:cxn>
                <a:cxn ang="0">
                  <a:pos x="1398" y="508"/>
                </a:cxn>
                <a:cxn ang="0">
                  <a:pos x="1383" y="516"/>
                </a:cxn>
                <a:cxn ang="0">
                  <a:pos x="38" y="516"/>
                </a:cxn>
                <a:cxn ang="0">
                  <a:pos x="22" y="508"/>
                </a:cxn>
                <a:cxn ang="0">
                  <a:pos x="7" y="508"/>
                </a:cxn>
                <a:cxn ang="0">
                  <a:pos x="0" y="492"/>
                </a:cxn>
                <a:cxn ang="0">
                  <a:pos x="0" y="453"/>
                </a:cxn>
                <a:cxn ang="0">
                  <a:pos x="7" y="445"/>
                </a:cxn>
                <a:cxn ang="0">
                  <a:pos x="38" y="430"/>
                </a:cxn>
                <a:cxn ang="0">
                  <a:pos x="45" y="0"/>
                </a:cxn>
                <a:cxn ang="0">
                  <a:pos x="1383" y="0"/>
                </a:cxn>
                <a:cxn ang="0">
                  <a:pos x="1398" y="8"/>
                </a:cxn>
                <a:cxn ang="0">
                  <a:pos x="1414" y="8"/>
                </a:cxn>
                <a:cxn ang="0">
                  <a:pos x="1421" y="23"/>
                </a:cxn>
                <a:cxn ang="0">
                  <a:pos x="1421" y="55"/>
                </a:cxn>
                <a:cxn ang="0">
                  <a:pos x="1414" y="70"/>
                </a:cxn>
                <a:cxn ang="0">
                  <a:pos x="1398" y="78"/>
                </a:cxn>
                <a:cxn ang="0">
                  <a:pos x="1391" y="86"/>
                </a:cxn>
                <a:cxn ang="0">
                  <a:pos x="45" y="86"/>
                </a:cxn>
                <a:cxn ang="0">
                  <a:pos x="15" y="70"/>
                </a:cxn>
                <a:cxn ang="0">
                  <a:pos x="7" y="62"/>
                </a:cxn>
                <a:cxn ang="0">
                  <a:pos x="7" y="23"/>
                </a:cxn>
                <a:cxn ang="0">
                  <a:pos x="15" y="8"/>
                </a:cxn>
                <a:cxn ang="0">
                  <a:pos x="30" y="8"/>
                </a:cxn>
                <a:cxn ang="0">
                  <a:pos x="45" y="0"/>
                </a:cxn>
              </a:cxnLst>
              <a:rect l="0" t="0" r="r" b="b"/>
              <a:pathLst>
                <a:path w="1421" h="516">
                  <a:moveTo>
                    <a:pt x="38" y="430"/>
                  </a:moveTo>
                  <a:lnTo>
                    <a:pt x="1383" y="430"/>
                  </a:lnTo>
                  <a:lnTo>
                    <a:pt x="1414" y="445"/>
                  </a:lnTo>
                  <a:lnTo>
                    <a:pt x="1421" y="453"/>
                  </a:lnTo>
                  <a:lnTo>
                    <a:pt x="1421" y="492"/>
                  </a:lnTo>
                  <a:lnTo>
                    <a:pt x="1414" y="508"/>
                  </a:lnTo>
                  <a:lnTo>
                    <a:pt x="1398" y="508"/>
                  </a:lnTo>
                  <a:lnTo>
                    <a:pt x="1383" y="516"/>
                  </a:lnTo>
                  <a:lnTo>
                    <a:pt x="38" y="516"/>
                  </a:lnTo>
                  <a:lnTo>
                    <a:pt x="22" y="508"/>
                  </a:lnTo>
                  <a:lnTo>
                    <a:pt x="7" y="508"/>
                  </a:lnTo>
                  <a:lnTo>
                    <a:pt x="0" y="492"/>
                  </a:lnTo>
                  <a:lnTo>
                    <a:pt x="0" y="453"/>
                  </a:lnTo>
                  <a:lnTo>
                    <a:pt x="7" y="445"/>
                  </a:lnTo>
                  <a:lnTo>
                    <a:pt x="38" y="430"/>
                  </a:lnTo>
                  <a:close/>
                  <a:moveTo>
                    <a:pt x="45" y="0"/>
                  </a:moveTo>
                  <a:lnTo>
                    <a:pt x="1383" y="0"/>
                  </a:lnTo>
                  <a:lnTo>
                    <a:pt x="1398" y="8"/>
                  </a:lnTo>
                  <a:lnTo>
                    <a:pt x="1414" y="8"/>
                  </a:lnTo>
                  <a:lnTo>
                    <a:pt x="1421" y="23"/>
                  </a:lnTo>
                  <a:lnTo>
                    <a:pt x="1421" y="55"/>
                  </a:lnTo>
                  <a:lnTo>
                    <a:pt x="1414" y="70"/>
                  </a:lnTo>
                  <a:lnTo>
                    <a:pt x="1398" y="78"/>
                  </a:lnTo>
                  <a:lnTo>
                    <a:pt x="1391" y="86"/>
                  </a:lnTo>
                  <a:lnTo>
                    <a:pt x="45" y="86"/>
                  </a:lnTo>
                  <a:lnTo>
                    <a:pt x="15" y="70"/>
                  </a:lnTo>
                  <a:lnTo>
                    <a:pt x="7" y="62"/>
                  </a:lnTo>
                  <a:lnTo>
                    <a:pt x="7" y="23"/>
                  </a:lnTo>
                  <a:lnTo>
                    <a:pt x="15" y="8"/>
                  </a:lnTo>
                  <a:lnTo>
                    <a:pt x="30" y="8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8872" y="3018"/>
              <a:ext cx="764" cy="2212"/>
            </a:xfrm>
            <a:custGeom>
              <a:avLst/>
              <a:gdLst/>
              <a:ahLst/>
              <a:cxnLst>
                <a:cxn ang="0">
                  <a:pos x="756" y="0"/>
                </a:cxn>
                <a:cxn ang="0">
                  <a:pos x="764" y="31"/>
                </a:cxn>
                <a:cxn ang="0">
                  <a:pos x="741" y="46"/>
                </a:cxn>
                <a:cxn ang="0">
                  <a:pos x="567" y="101"/>
                </a:cxn>
                <a:cxn ang="0">
                  <a:pos x="476" y="195"/>
                </a:cxn>
                <a:cxn ang="0">
                  <a:pos x="454" y="297"/>
                </a:cxn>
                <a:cxn ang="0">
                  <a:pos x="446" y="828"/>
                </a:cxn>
                <a:cxn ang="0">
                  <a:pos x="386" y="993"/>
                </a:cxn>
                <a:cxn ang="0">
                  <a:pos x="197" y="1110"/>
                </a:cxn>
                <a:cxn ang="0">
                  <a:pos x="363" y="1196"/>
                </a:cxn>
                <a:cxn ang="0">
                  <a:pos x="439" y="1321"/>
                </a:cxn>
                <a:cxn ang="0">
                  <a:pos x="446" y="1962"/>
                </a:cxn>
                <a:cxn ang="0">
                  <a:pos x="454" y="1978"/>
                </a:cxn>
                <a:cxn ang="0">
                  <a:pos x="552" y="2111"/>
                </a:cxn>
                <a:cxn ang="0">
                  <a:pos x="726" y="2165"/>
                </a:cxn>
                <a:cxn ang="0">
                  <a:pos x="756" y="2173"/>
                </a:cxn>
                <a:cxn ang="0">
                  <a:pos x="749" y="2212"/>
                </a:cxn>
                <a:cxn ang="0">
                  <a:pos x="643" y="2204"/>
                </a:cxn>
                <a:cxn ang="0">
                  <a:pos x="476" y="2158"/>
                </a:cxn>
                <a:cxn ang="0">
                  <a:pos x="348" y="2056"/>
                </a:cxn>
                <a:cxn ang="0">
                  <a:pos x="310" y="1939"/>
                </a:cxn>
                <a:cxn ang="0">
                  <a:pos x="303" y="1329"/>
                </a:cxn>
                <a:cxn ang="0">
                  <a:pos x="265" y="1243"/>
                </a:cxn>
                <a:cxn ang="0">
                  <a:pos x="129" y="1141"/>
                </a:cxn>
                <a:cxn ang="0">
                  <a:pos x="8" y="1125"/>
                </a:cxn>
                <a:cxn ang="0">
                  <a:pos x="0" y="1086"/>
                </a:cxn>
                <a:cxn ang="0">
                  <a:pos x="23" y="1079"/>
                </a:cxn>
                <a:cxn ang="0">
                  <a:pos x="151" y="1055"/>
                </a:cxn>
                <a:cxn ang="0">
                  <a:pos x="280" y="953"/>
                </a:cxn>
                <a:cxn ang="0">
                  <a:pos x="318" y="844"/>
                </a:cxn>
                <a:cxn ang="0">
                  <a:pos x="340" y="187"/>
                </a:cxn>
                <a:cxn ang="0">
                  <a:pos x="492" y="54"/>
                </a:cxn>
                <a:cxn ang="0">
                  <a:pos x="726" y="0"/>
                </a:cxn>
              </a:cxnLst>
              <a:rect l="0" t="0" r="r" b="b"/>
              <a:pathLst>
                <a:path w="764" h="2212">
                  <a:moveTo>
                    <a:pt x="726" y="0"/>
                  </a:moveTo>
                  <a:lnTo>
                    <a:pt x="756" y="0"/>
                  </a:lnTo>
                  <a:lnTo>
                    <a:pt x="764" y="7"/>
                  </a:lnTo>
                  <a:lnTo>
                    <a:pt x="764" y="31"/>
                  </a:lnTo>
                  <a:lnTo>
                    <a:pt x="749" y="46"/>
                  </a:lnTo>
                  <a:lnTo>
                    <a:pt x="741" y="46"/>
                  </a:lnTo>
                  <a:lnTo>
                    <a:pt x="643" y="70"/>
                  </a:lnTo>
                  <a:lnTo>
                    <a:pt x="567" y="101"/>
                  </a:lnTo>
                  <a:lnTo>
                    <a:pt x="514" y="148"/>
                  </a:lnTo>
                  <a:lnTo>
                    <a:pt x="476" y="195"/>
                  </a:lnTo>
                  <a:lnTo>
                    <a:pt x="461" y="250"/>
                  </a:lnTo>
                  <a:lnTo>
                    <a:pt x="454" y="297"/>
                  </a:lnTo>
                  <a:lnTo>
                    <a:pt x="446" y="297"/>
                  </a:lnTo>
                  <a:lnTo>
                    <a:pt x="446" y="828"/>
                  </a:lnTo>
                  <a:lnTo>
                    <a:pt x="431" y="914"/>
                  </a:lnTo>
                  <a:lnTo>
                    <a:pt x="386" y="993"/>
                  </a:lnTo>
                  <a:lnTo>
                    <a:pt x="310" y="1063"/>
                  </a:lnTo>
                  <a:lnTo>
                    <a:pt x="197" y="1110"/>
                  </a:lnTo>
                  <a:lnTo>
                    <a:pt x="287" y="1141"/>
                  </a:lnTo>
                  <a:lnTo>
                    <a:pt x="363" y="1196"/>
                  </a:lnTo>
                  <a:lnTo>
                    <a:pt x="416" y="1258"/>
                  </a:lnTo>
                  <a:lnTo>
                    <a:pt x="439" y="1321"/>
                  </a:lnTo>
                  <a:lnTo>
                    <a:pt x="446" y="1407"/>
                  </a:lnTo>
                  <a:lnTo>
                    <a:pt x="446" y="1962"/>
                  </a:lnTo>
                  <a:lnTo>
                    <a:pt x="454" y="1970"/>
                  </a:lnTo>
                  <a:lnTo>
                    <a:pt x="454" y="1978"/>
                  </a:lnTo>
                  <a:lnTo>
                    <a:pt x="492" y="2056"/>
                  </a:lnTo>
                  <a:lnTo>
                    <a:pt x="552" y="2111"/>
                  </a:lnTo>
                  <a:lnTo>
                    <a:pt x="628" y="2150"/>
                  </a:lnTo>
                  <a:lnTo>
                    <a:pt x="726" y="2165"/>
                  </a:lnTo>
                  <a:lnTo>
                    <a:pt x="749" y="2165"/>
                  </a:lnTo>
                  <a:lnTo>
                    <a:pt x="756" y="2173"/>
                  </a:lnTo>
                  <a:lnTo>
                    <a:pt x="756" y="2204"/>
                  </a:lnTo>
                  <a:lnTo>
                    <a:pt x="749" y="2212"/>
                  </a:lnTo>
                  <a:lnTo>
                    <a:pt x="718" y="2212"/>
                  </a:lnTo>
                  <a:lnTo>
                    <a:pt x="643" y="2204"/>
                  </a:lnTo>
                  <a:lnTo>
                    <a:pt x="560" y="2189"/>
                  </a:lnTo>
                  <a:lnTo>
                    <a:pt x="476" y="2158"/>
                  </a:lnTo>
                  <a:lnTo>
                    <a:pt x="408" y="2118"/>
                  </a:lnTo>
                  <a:lnTo>
                    <a:pt x="348" y="2056"/>
                  </a:lnTo>
                  <a:lnTo>
                    <a:pt x="325" y="1993"/>
                  </a:lnTo>
                  <a:lnTo>
                    <a:pt x="310" y="1939"/>
                  </a:lnTo>
                  <a:lnTo>
                    <a:pt x="310" y="1344"/>
                  </a:lnTo>
                  <a:lnTo>
                    <a:pt x="303" y="1329"/>
                  </a:lnTo>
                  <a:lnTo>
                    <a:pt x="303" y="1321"/>
                  </a:lnTo>
                  <a:lnTo>
                    <a:pt x="265" y="1243"/>
                  </a:lnTo>
                  <a:lnTo>
                    <a:pt x="212" y="1188"/>
                  </a:lnTo>
                  <a:lnTo>
                    <a:pt x="129" y="1141"/>
                  </a:lnTo>
                  <a:lnTo>
                    <a:pt x="30" y="1125"/>
                  </a:lnTo>
                  <a:lnTo>
                    <a:pt x="8" y="1125"/>
                  </a:lnTo>
                  <a:lnTo>
                    <a:pt x="0" y="1118"/>
                  </a:lnTo>
                  <a:lnTo>
                    <a:pt x="0" y="1086"/>
                  </a:lnTo>
                  <a:lnTo>
                    <a:pt x="8" y="1079"/>
                  </a:lnTo>
                  <a:lnTo>
                    <a:pt x="23" y="1079"/>
                  </a:lnTo>
                  <a:lnTo>
                    <a:pt x="83" y="1071"/>
                  </a:lnTo>
                  <a:lnTo>
                    <a:pt x="151" y="1055"/>
                  </a:lnTo>
                  <a:lnTo>
                    <a:pt x="227" y="1008"/>
                  </a:lnTo>
                  <a:lnTo>
                    <a:pt x="280" y="953"/>
                  </a:lnTo>
                  <a:lnTo>
                    <a:pt x="303" y="899"/>
                  </a:lnTo>
                  <a:lnTo>
                    <a:pt x="318" y="844"/>
                  </a:lnTo>
                  <a:lnTo>
                    <a:pt x="318" y="281"/>
                  </a:lnTo>
                  <a:lnTo>
                    <a:pt x="340" y="187"/>
                  </a:lnTo>
                  <a:lnTo>
                    <a:pt x="401" y="109"/>
                  </a:lnTo>
                  <a:lnTo>
                    <a:pt x="492" y="54"/>
                  </a:lnTo>
                  <a:lnTo>
                    <a:pt x="605" y="15"/>
                  </a:lnTo>
                  <a:lnTo>
                    <a:pt x="7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9870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5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49" y="750"/>
                </a:cxn>
                <a:cxn ang="0">
                  <a:pos x="1119" y="711"/>
                </a:cxn>
                <a:cxn ang="0">
                  <a:pos x="1096" y="664"/>
                </a:cxn>
                <a:cxn ang="0">
                  <a:pos x="1127" y="594"/>
                </a:cxn>
                <a:cxn ang="0">
                  <a:pos x="1179" y="563"/>
                </a:cxn>
                <a:cxn ang="0">
                  <a:pos x="1232" y="563"/>
                </a:cxn>
                <a:cxn ang="0">
                  <a:pos x="1285" y="633"/>
                </a:cxn>
                <a:cxn ang="0">
                  <a:pos x="1285" y="782"/>
                </a:cxn>
                <a:cxn ang="0">
                  <a:pos x="1263" y="938"/>
                </a:cxn>
                <a:cxn ang="0">
                  <a:pos x="1232" y="1055"/>
                </a:cxn>
                <a:cxn ang="0">
                  <a:pos x="1149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1" y="1986"/>
                </a:cxn>
                <a:cxn ang="0">
                  <a:pos x="446" y="1962"/>
                </a:cxn>
                <a:cxn ang="0">
                  <a:pos x="461" y="1892"/>
                </a:cxn>
                <a:cxn ang="0">
                  <a:pos x="499" y="1751"/>
                </a:cxn>
                <a:cxn ang="0">
                  <a:pos x="529" y="1634"/>
                </a:cxn>
                <a:cxn ang="0">
                  <a:pos x="544" y="1548"/>
                </a:cxn>
                <a:cxn ang="0">
                  <a:pos x="355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4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55" y="563"/>
                </a:cxn>
                <a:cxn ang="0">
                  <a:pos x="446" y="656"/>
                </a:cxn>
                <a:cxn ang="0">
                  <a:pos x="461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2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5" y="7"/>
                  </a:lnTo>
                  <a:lnTo>
                    <a:pt x="975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5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49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6" y="688"/>
                  </a:lnTo>
                  <a:lnTo>
                    <a:pt x="1096" y="664"/>
                  </a:lnTo>
                  <a:lnTo>
                    <a:pt x="1111" y="617"/>
                  </a:lnTo>
                  <a:lnTo>
                    <a:pt x="1127" y="594"/>
                  </a:lnTo>
                  <a:lnTo>
                    <a:pt x="1149" y="570"/>
                  </a:lnTo>
                  <a:lnTo>
                    <a:pt x="1179" y="563"/>
                  </a:lnTo>
                  <a:lnTo>
                    <a:pt x="1202" y="555"/>
                  </a:lnTo>
                  <a:lnTo>
                    <a:pt x="1232" y="563"/>
                  </a:lnTo>
                  <a:lnTo>
                    <a:pt x="1255" y="586"/>
                  </a:lnTo>
                  <a:lnTo>
                    <a:pt x="1285" y="633"/>
                  </a:lnTo>
                  <a:lnTo>
                    <a:pt x="1293" y="711"/>
                  </a:lnTo>
                  <a:lnTo>
                    <a:pt x="1285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2" y="1055"/>
                  </a:lnTo>
                  <a:lnTo>
                    <a:pt x="1202" y="1133"/>
                  </a:lnTo>
                  <a:lnTo>
                    <a:pt x="1149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39" y="1509"/>
                  </a:lnTo>
                  <a:lnTo>
                    <a:pt x="741" y="1540"/>
                  </a:lnTo>
                  <a:lnTo>
                    <a:pt x="665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1" y="1986"/>
                  </a:lnTo>
                  <a:lnTo>
                    <a:pt x="461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1" y="1892"/>
                  </a:lnTo>
                  <a:lnTo>
                    <a:pt x="491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29" y="1634"/>
                  </a:lnTo>
                  <a:lnTo>
                    <a:pt x="537" y="1595"/>
                  </a:lnTo>
                  <a:lnTo>
                    <a:pt x="544" y="1548"/>
                  </a:lnTo>
                  <a:lnTo>
                    <a:pt x="446" y="1540"/>
                  </a:lnTo>
                  <a:lnTo>
                    <a:pt x="355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4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4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8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5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5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7" y="547"/>
                  </a:lnTo>
                  <a:lnTo>
                    <a:pt x="355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1" y="727"/>
                  </a:lnTo>
                  <a:lnTo>
                    <a:pt x="461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2" y="23"/>
                  </a:lnTo>
                  <a:lnTo>
                    <a:pt x="922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5" name="Freeform 57"/>
            <p:cNvSpPr>
              <a:spLocks noEditPoints="1"/>
            </p:cNvSpPr>
            <p:nvPr/>
          </p:nvSpPr>
          <p:spPr bwMode="auto">
            <a:xfrm>
              <a:off x="12025" y="3729"/>
              <a:ext cx="227" cy="946"/>
            </a:xfrm>
            <a:custGeom>
              <a:avLst/>
              <a:gdLst/>
              <a:ahLst/>
              <a:cxnLst>
                <a:cxn ang="0">
                  <a:pos x="113" y="712"/>
                </a:cxn>
                <a:cxn ang="0">
                  <a:pos x="151" y="719"/>
                </a:cxn>
                <a:cxn ang="0">
                  <a:pos x="181" y="735"/>
                </a:cxn>
                <a:cxn ang="0">
                  <a:pos x="204" y="758"/>
                </a:cxn>
                <a:cxn ang="0">
                  <a:pos x="219" y="790"/>
                </a:cxn>
                <a:cxn ang="0">
                  <a:pos x="227" y="829"/>
                </a:cxn>
                <a:cxn ang="0">
                  <a:pos x="219" y="868"/>
                </a:cxn>
                <a:cxn ang="0">
                  <a:pos x="204" y="899"/>
                </a:cxn>
                <a:cxn ang="0">
                  <a:pos x="181" y="923"/>
                </a:cxn>
                <a:cxn ang="0">
                  <a:pos x="151" y="938"/>
                </a:cxn>
                <a:cxn ang="0">
                  <a:pos x="113" y="946"/>
                </a:cxn>
                <a:cxn ang="0">
                  <a:pos x="75" y="938"/>
                </a:cxn>
                <a:cxn ang="0">
                  <a:pos x="45" y="923"/>
                </a:cxn>
                <a:cxn ang="0">
                  <a:pos x="22" y="899"/>
                </a:cxn>
                <a:cxn ang="0">
                  <a:pos x="7" y="868"/>
                </a:cxn>
                <a:cxn ang="0">
                  <a:pos x="0" y="829"/>
                </a:cxn>
                <a:cxn ang="0">
                  <a:pos x="7" y="790"/>
                </a:cxn>
                <a:cxn ang="0">
                  <a:pos x="22" y="758"/>
                </a:cxn>
                <a:cxn ang="0">
                  <a:pos x="45" y="735"/>
                </a:cxn>
                <a:cxn ang="0">
                  <a:pos x="75" y="719"/>
                </a:cxn>
                <a:cxn ang="0">
                  <a:pos x="113" y="712"/>
                </a:cxn>
                <a:cxn ang="0">
                  <a:pos x="113" y="0"/>
                </a:cxn>
                <a:cxn ang="0">
                  <a:pos x="151" y="8"/>
                </a:cxn>
                <a:cxn ang="0">
                  <a:pos x="181" y="24"/>
                </a:cxn>
                <a:cxn ang="0">
                  <a:pos x="204" y="47"/>
                </a:cxn>
                <a:cxn ang="0">
                  <a:pos x="219" y="78"/>
                </a:cxn>
                <a:cxn ang="0">
                  <a:pos x="227" y="117"/>
                </a:cxn>
                <a:cxn ang="0">
                  <a:pos x="219" y="156"/>
                </a:cxn>
                <a:cxn ang="0">
                  <a:pos x="204" y="188"/>
                </a:cxn>
                <a:cxn ang="0">
                  <a:pos x="181" y="211"/>
                </a:cxn>
                <a:cxn ang="0">
                  <a:pos x="151" y="227"/>
                </a:cxn>
                <a:cxn ang="0">
                  <a:pos x="113" y="235"/>
                </a:cxn>
                <a:cxn ang="0">
                  <a:pos x="75" y="227"/>
                </a:cxn>
                <a:cxn ang="0">
                  <a:pos x="45" y="211"/>
                </a:cxn>
                <a:cxn ang="0">
                  <a:pos x="22" y="188"/>
                </a:cxn>
                <a:cxn ang="0">
                  <a:pos x="7" y="156"/>
                </a:cxn>
                <a:cxn ang="0">
                  <a:pos x="0" y="117"/>
                </a:cxn>
                <a:cxn ang="0">
                  <a:pos x="7" y="78"/>
                </a:cxn>
                <a:cxn ang="0">
                  <a:pos x="22" y="47"/>
                </a:cxn>
                <a:cxn ang="0">
                  <a:pos x="45" y="24"/>
                </a:cxn>
                <a:cxn ang="0">
                  <a:pos x="75" y="8"/>
                </a:cxn>
                <a:cxn ang="0">
                  <a:pos x="113" y="0"/>
                </a:cxn>
              </a:cxnLst>
              <a:rect l="0" t="0" r="r" b="b"/>
              <a:pathLst>
                <a:path w="227" h="946">
                  <a:moveTo>
                    <a:pt x="113" y="712"/>
                  </a:moveTo>
                  <a:lnTo>
                    <a:pt x="151" y="719"/>
                  </a:lnTo>
                  <a:lnTo>
                    <a:pt x="181" y="735"/>
                  </a:lnTo>
                  <a:lnTo>
                    <a:pt x="204" y="758"/>
                  </a:lnTo>
                  <a:lnTo>
                    <a:pt x="219" y="790"/>
                  </a:lnTo>
                  <a:lnTo>
                    <a:pt x="227" y="829"/>
                  </a:lnTo>
                  <a:lnTo>
                    <a:pt x="219" y="868"/>
                  </a:lnTo>
                  <a:lnTo>
                    <a:pt x="204" y="899"/>
                  </a:lnTo>
                  <a:lnTo>
                    <a:pt x="181" y="923"/>
                  </a:lnTo>
                  <a:lnTo>
                    <a:pt x="151" y="938"/>
                  </a:lnTo>
                  <a:lnTo>
                    <a:pt x="113" y="946"/>
                  </a:lnTo>
                  <a:lnTo>
                    <a:pt x="75" y="938"/>
                  </a:lnTo>
                  <a:lnTo>
                    <a:pt x="45" y="923"/>
                  </a:lnTo>
                  <a:lnTo>
                    <a:pt x="22" y="899"/>
                  </a:lnTo>
                  <a:lnTo>
                    <a:pt x="7" y="868"/>
                  </a:lnTo>
                  <a:lnTo>
                    <a:pt x="0" y="829"/>
                  </a:lnTo>
                  <a:lnTo>
                    <a:pt x="7" y="790"/>
                  </a:lnTo>
                  <a:lnTo>
                    <a:pt x="22" y="758"/>
                  </a:lnTo>
                  <a:lnTo>
                    <a:pt x="45" y="735"/>
                  </a:lnTo>
                  <a:lnTo>
                    <a:pt x="75" y="719"/>
                  </a:lnTo>
                  <a:lnTo>
                    <a:pt x="113" y="712"/>
                  </a:lnTo>
                  <a:close/>
                  <a:moveTo>
                    <a:pt x="113" y="0"/>
                  </a:moveTo>
                  <a:lnTo>
                    <a:pt x="151" y="8"/>
                  </a:lnTo>
                  <a:lnTo>
                    <a:pt x="181" y="24"/>
                  </a:lnTo>
                  <a:lnTo>
                    <a:pt x="204" y="47"/>
                  </a:lnTo>
                  <a:lnTo>
                    <a:pt x="219" y="78"/>
                  </a:lnTo>
                  <a:lnTo>
                    <a:pt x="227" y="117"/>
                  </a:lnTo>
                  <a:lnTo>
                    <a:pt x="219" y="156"/>
                  </a:lnTo>
                  <a:lnTo>
                    <a:pt x="204" y="188"/>
                  </a:lnTo>
                  <a:lnTo>
                    <a:pt x="181" y="211"/>
                  </a:lnTo>
                  <a:lnTo>
                    <a:pt x="151" y="227"/>
                  </a:lnTo>
                  <a:lnTo>
                    <a:pt x="113" y="235"/>
                  </a:lnTo>
                  <a:lnTo>
                    <a:pt x="75" y="227"/>
                  </a:lnTo>
                  <a:lnTo>
                    <a:pt x="45" y="211"/>
                  </a:lnTo>
                  <a:lnTo>
                    <a:pt x="22" y="188"/>
                  </a:lnTo>
                  <a:lnTo>
                    <a:pt x="7" y="156"/>
                  </a:lnTo>
                  <a:lnTo>
                    <a:pt x="0" y="117"/>
                  </a:lnTo>
                  <a:lnTo>
                    <a:pt x="7" y="78"/>
                  </a:lnTo>
                  <a:lnTo>
                    <a:pt x="22" y="47"/>
                  </a:lnTo>
                  <a:lnTo>
                    <a:pt x="45" y="24"/>
                  </a:lnTo>
                  <a:lnTo>
                    <a:pt x="75" y="8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13113" y="3197"/>
              <a:ext cx="1550" cy="1494"/>
            </a:xfrm>
            <a:custGeom>
              <a:avLst/>
              <a:gdLst/>
              <a:ahLst/>
              <a:cxnLst>
                <a:cxn ang="0">
                  <a:pos x="1535" y="0"/>
                </a:cxn>
                <a:cxn ang="0">
                  <a:pos x="1550" y="63"/>
                </a:cxn>
                <a:cxn ang="0">
                  <a:pos x="1505" y="470"/>
                </a:cxn>
                <a:cxn ang="0">
                  <a:pos x="1467" y="501"/>
                </a:cxn>
                <a:cxn ang="0">
                  <a:pos x="1452" y="407"/>
                </a:cxn>
                <a:cxn ang="0">
                  <a:pos x="1460" y="313"/>
                </a:cxn>
                <a:cxn ang="0">
                  <a:pos x="1437" y="165"/>
                </a:cxn>
                <a:cxn ang="0">
                  <a:pos x="1339" y="86"/>
                </a:cxn>
                <a:cxn ang="0">
                  <a:pos x="1134" y="63"/>
                </a:cxn>
                <a:cxn ang="0">
                  <a:pos x="741" y="79"/>
                </a:cxn>
                <a:cxn ang="0">
                  <a:pos x="726" y="118"/>
                </a:cxn>
                <a:cxn ang="0">
                  <a:pos x="787" y="681"/>
                </a:cxn>
                <a:cxn ang="0">
                  <a:pos x="961" y="649"/>
                </a:cxn>
                <a:cxn ang="0">
                  <a:pos x="1036" y="548"/>
                </a:cxn>
                <a:cxn ang="0">
                  <a:pos x="1074" y="446"/>
                </a:cxn>
                <a:cxn ang="0">
                  <a:pos x="1082" y="423"/>
                </a:cxn>
                <a:cxn ang="0">
                  <a:pos x="1119" y="430"/>
                </a:cxn>
                <a:cxn ang="0">
                  <a:pos x="998" y="962"/>
                </a:cxn>
                <a:cxn ang="0">
                  <a:pos x="976" y="1001"/>
                </a:cxn>
                <a:cxn ang="0">
                  <a:pos x="938" y="986"/>
                </a:cxn>
                <a:cxn ang="0">
                  <a:pos x="945" y="962"/>
                </a:cxn>
                <a:cxn ang="0">
                  <a:pos x="953" y="915"/>
                </a:cxn>
                <a:cxn ang="0">
                  <a:pos x="961" y="814"/>
                </a:cxn>
                <a:cxn ang="0">
                  <a:pos x="923" y="767"/>
                </a:cxn>
                <a:cxn ang="0">
                  <a:pos x="779" y="743"/>
                </a:cxn>
                <a:cxn ang="0">
                  <a:pos x="424" y="1345"/>
                </a:cxn>
                <a:cxn ang="0">
                  <a:pos x="416" y="1376"/>
                </a:cxn>
                <a:cxn ang="0">
                  <a:pos x="431" y="1416"/>
                </a:cxn>
                <a:cxn ang="0">
                  <a:pos x="938" y="1408"/>
                </a:cxn>
                <a:cxn ang="0">
                  <a:pos x="1142" y="1337"/>
                </a:cxn>
                <a:cxn ang="0">
                  <a:pos x="1271" y="1181"/>
                </a:cxn>
                <a:cxn ang="0">
                  <a:pos x="1384" y="946"/>
                </a:cxn>
                <a:cxn ang="0">
                  <a:pos x="1399" y="923"/>
                </a:cxn>
                <a:cxn ang="0">
                  <a:pos x="1429" y="915"/>
                </a:cxn>
                <a:cxn ang="0">
                  <a:pos x="1444" y="954"/>
                </a:cxn>
                <a:cxn ang="0">
                  <a:pos x="1437" y="978"/>
                </a:cxn>
                <a:cxn ang="0">
                  <a:pos x="1225" y="1486"/>
                </a:cxn>
                <a:cxn ang="0">
                  <a:pos x="23" y="1494"/>
                </a:cxn>
                <a:cxn ang="0">
                  <a:pos x="0" y="1478"/>
                </a:cxn>
                <a:cxn ang="0">
                  <a:pos x="8" y="1431"/>
                </a:cxn>
                <a:cxn ang="0">
                  <a:pos x="144" y="1423"/>
                </a:cxn>
                <a:cxn ang="0">
                  <a:pos x="227" y="1392"/>
                </a:cxn>
                <a:cxn ang="0">
                  <a:pos x="257" y="1322"/>
                </a:cxn>
                <a:cxn ang="0">
                  <a:pos x="545" y="133"/>
                </a:cxn>
                <a:cxn ang="0">
                  <a:pos x="537" y="79"/>
                </a:cxn>
                <a:cxn ang="0">
                  <a:pos x="462" y="63"/>
                </a:cxn>
                <a:cxn ang="0">
                  <a:pos x="356" y="55"/>
                </a:cxn>
                <a:cxn ang="0">
                  <a:pos x="348" y="24"/>
                </a:cxn>
                <a:cxn ang="0">
                  <a:pos x="371" y="0"/>
                </a:cxn>
              </a:cxnLst>
              <a:rect l="0" t="0" r="r" b="b"/>
              <a:pathLst>
                <a:path w="1550" h="1494">
                  <a:moveTo>
                    <a:pt x="371" y="0"/>
                  </a:moveTo>
                  <a:lnTo>
                    <a:pt x="1535" y="0"/>
                  </a:lnTo>
                  <a:lnTo>
                    <a:pt x="1550" y="16"/>
                  </a:lnTo>
                  <a:lnTo>
                    <a:pt x="1550" y="63"/>
                  </a:lnTo>
                  <a:lnTo>
                    <a:pt x="1505" y="446"/>
                  </a:lnTo>
                  <a:lnTo>
                    <a:pt x="1505" y="470"/>
                  </a:lnTo>
                  <a:lnTo>
                    <a:pt x="1490" y="501"/>
                  </a:lnTo>
                  <a:lnTo>
                    <a:pt x="1467" y="501"/>
                  </a:lnTo>
                  <a:lnTo>
                    <a:pt x="1452" y="485"/>
                  </a:lnTo>
                  <a:lnTo>
                    <a:pt x="1452" y="407"/>
                  </a:lnTo>
                  <a:lnTo>
                    <a:pt x="1460" y="384"/>
                  </a:lnTo>
                  <a:lnTo>
                    <a:pt x="1460" y="313"/>
                  </a:lnTo>
                  <a:lnTo>
                    <a:pt x="1452" y="227"/>
                  </a:lnTo>
                  <a:lnTo>
                    <a:pt x="1437" y="165"/>
                  </a:lnTo>
                  <a:lnTo>
                    <a:pt x="1399" y="118"/>
                  </a:lnTo>
                  <a:lnTo>
                    <a:pt x="1339" y="86"/>
                  </a:lnTo>
                  <a:lnTo>
                    <a:pt x="1248" y="71"/>
                  </a:lnTo>
                  <a:lnTo>
                    <a:pt x="1134" y="63"/>
                  </a:lnTo>
                  <a:lnTo>
                    <a:pt x="772" y="63"/>
                  </a:lnTo>
                  <a:lnTo>
                    <a:pt x="741" y="79"/>
                  </a:lnTo>
                  <a:lnTo>
                    <a:pt x="734" y="94"/>
                  </a:lnTo>
                  <a:lnTo>
                    <a:pt x="726" y="118"/>
                  </a:lnTo>
                  <a:lnTo>
                    <a:pt x="590" y="681"/>
                  </a:lnTo>
                  <a:lnTo>
                    <a:pt x="787" y="681"/>
                  </a:lnTo>
                  <a:lnTo>
                    <a:pt x="885" y="673"/>
                  </a:lnTo>
                  <a:lnTo>
                    <a:pt x="961" y="649"/>
                  </a:lnTo>
                  <a:lnTo>
                    <a:pt x="1006" y="610"/>
                  </a:lnTo>
                  <a:lnTo>
                    <a:pt x="1036" y="548"/>
                  </a:lnTo>
                  <a:lnTo>
                    <a:pt x="1066" y="462"/>
                  </a:lnTo>
                  <a:lnTo>
                    <a:pt x="1074" y="446"/>
                  </a:lnTo>
                  <a:lnTo>
                    <a:pt x="1074" y="430"/>
                  </a:lnTo>
                  <a:lnTo>
                    <a:pt x="1082" y="423"/>
                  </a:lnTo>
                  <a:lnTo>
                    <a:pt x="1112" y="423"/>
                  </a:lnTo>
                  <a:lnTo>
                    <a:pt x="1119" y="430"/>
                  </a:lnTo>
                  <a:lnTo>
                    <a:pt x="1119" y="446"/>
                  </a:lnTo>
                  <a:lnTo>
                    <a:pt x="998" y="962"/>
                  </a:lnTo>
                  <a:lnTo>
                    <a:pt x="983" y="993"/>
                  </a:lnTo>
                  <a:lnTo>
                    <a:pt x="976" y="1001"/>
                  </a:lnTo>
                  <a:lnTo>
                    <a:pt x="953" y="1001"/>
                  </a:lnTo>
                  <a:lnTo>
                    <a:pt x="938" y="986"/>
                  </a:lnTo>
                  <a:lnTo>
                    <a:pt x="938" y="978"/>
                  </a:lnTo>
                  <a:lnTo>
                    <a:pt x="945" y="962"/>
                  </a:lnTo>
                  <a:lnTo>
                    <a:pt x="945" y="954"/>
                  </a:lnTo>
                  <a:lnTo>
                    <a:pt x="953" y="915"/>
                  </a:lnTo>
                  <a:lnTo>
                    <a:pt x="961" y="892"/>
                  </a:lnTo>
                  <a:lnTo>
                    <a:pt x="961" y="814"/>
                  </a:lnTo>
                  <a:lnTo>
                    <a:pt x="945" y="782"/>
                  </a:lnTo>
                  <a:lnTo>
                    <a:pt x="923" y="767"/>
                  </a:lnTo>
                  <a:lnTo>
                    <a:pt x="870" y="751"/>
                  </a:lnTo>
                  <a:lnTo>
                    <a:pt x="779" y="743"/>
                  </a:lnTo>
                  <a:lnTo>
                    <a:pt x="567" y="743"/>
                  </a:lnTo>
                  <a:lnTo>
                    <a:pt x="424" y="1345"/>
                  </a:lnTo>
                  <a:lnTo>
                    <a:pt x="424" y="1361"/>
                  </a:lnTo>
                  <a:lnTo>
                    <a:pt x="416" y="1376"/>
                  </a:lnTo>
                  <a:lnTo>
                    <a:pt x="416" y="1400"/>
                  </a:lnTo>
                  <a:lnTo>
                    <a:pt x="431" y="1416"/>
                  </a:lnTo>
                  <a:lnTo>
                    <a:pt x="802" y="1416"/>
                  </a:lnTo>
                  <a:lnTo>
                    <a:pt x="938" y="1408"/>
                  </a:lnTo>
                  <a:lnTo>
                    <a:pt x="1051" y="1376"/>
                  </a:lnTo>
                  <a:lnTo>
                    <a:pt x="1142" y="1337"/>
                  </a:lnTo>
                  <a:lnTo>
                    <a:pt x="1210" y="1267"/>
                  </a:lnTo>
                  <a:lnTo>
                    <a:pt x="1271" y="1181"/>
                  </a:lnTo>
                  <a:lnTo>
                    <a:pt x="1331" y="1079"/>
                  </a:lnTo>
                  <a:lnTo>
                    <a:pt x="1384" y="946"/>
                  </a:lnTo>
                  <a:lnTo>
                    <a:pt x="1391" y="939"/>
                  </a:lnTo>
                  <a:lnTo>
                    <a:pt x="1399" y="923"/>
                  </a:lnTo>
                  <a:lnTo>
                    <a:pt x="1407" y="915"/>
                  </a:lnTo>
                  <a:lnTo>
                    <a:pt x="1429" y="915"/>
                  </a:lnTo>
                  <a:lnTo>
                    <a:pt x="1444" y="931"/>
                  </a:lnTo>
                  <a:lnTo>
                    <a:pt x="1444" y="954"/>
                  </a:lnTo>
                  <a:lnTo>
                    <a:pt x="1437" y="962"/>
                  </a:lnTo>
                  <a:lnTo>
                    <a:pt x="1437" y="978"/>
                  </a:lnTo>
                  <a:lnTo>
                    <a:pt x="1240" y="1455"/>
                  </a:lnTo>
                  <a:lnTo>
                    <a:pt x="1225" y="1486"/>
                  </a:lnTo>
                  <a:lnTo>
                    <a:pt x="1218" y="1494"/>
                  </a:lnTo>
                  <a:lnTo>
                    <a:pt x="23" y="1494"/>
                  </a:lnTo>
                  <a:lnTo>
                    <a:pt x="8" y="1486"/>
                  </a:lnTo>
                  <a:lnTo>
                    <a:pt x="0" y="1478"/>
                  </a:lnTo>
                  <a:lnTo>
                    <a:pt x="0" y="1447"/>
                  </a:lnTo>
                  <a:lnTo>
                    <a:pt x="8" y="1431"/>
                  </a:lnTo>
                  <a:lnTo>
                    <a:pt x="23" y="1423"/>
                  </a:lnTo>
                  <a:lnTo>
                    <a:pt x="144" y="1423"/>
                  </a:lnTo>
                  <a:lnTo>
                    <a:pt x="197" y="1416"/>
                  </a:lnTo>
                  <a:lnTo>
                    <a:pt x="227" y="1392"/>
                  </a:lnTo>
                  <a:lnTo>
                    <a:pt x="242" y="1369"/>
                  </a:lnTo>
                  <a:lnTo>
                    <a:pt x="257" y="1322"/>
                  </a:lnTo>
                  <a:lnTo>
                    <a:pt x="537" y="157"/>
                  </a:lnTo>
                  <a:lnTo>
                    <a:pt x="545" y="133"/>
                  </a:lnTo>
                  <a:lnTo>
                    <a:pt x="545" y="102"/>
                  </a:lnTo>
                  <a:lnTo>
                    <a:pt x="537" y="79"/>
                  </a:lnTo>
                  <a:lnTo>
                    <a:pt x="507" y="71"/>
                  </a:lnTo>
                  <a:lnTo>
                    <a:pt x="462" y="63"/>
                  </a:lnTo>
                  <a:lnTo>
                    <a:pt x="371" y="63"/>
                  </a:lnTo>
                  <a:lnTo>
                    <a:pt x="356" y="55"/>
                  </a:lnTo>
                  <a:lnTo>
                    <a:pt x="348" y="47"/>
                  </a:lnTo>
                  <a:lnTo>
                    <a:pt x="348" y="24"/>
                  </a:lnTo>
                  <a:lnTo>
                    <a:pt x="356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14799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6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50" y="750"/>
                </a:cxn>
                <a:cxn ang="0">
                  <a:pos x="1119" y="711"/>
                </a:cxn>
                <a:cxn ang="0">
                  <a:pos x="1097" y="664"/>
                </a:cxn>
                <a:cxn ang="0">
                  <a:pos x="1127" y="594"/>
                </a:cxn>
                <a:cxn ang="0">
                  <a:pos x="1180" y="563"/>
                </a:cxn>
                <a:cxn ang="0">
                  <a:pos x="1233" y="563"/>
                </a:cxn>
                <a:cxn ang="0">
                  <a:pos x="1286" y="633"/>
                </a:cxn>
                <a:cxn ang="0">
                  <a:pos x="1286" y="782"/>
                </a:cxn>
                <a:cxn ang="0">
                  <a:pos x="1263" y="938"/>
                </a:cxn>
                <a:cxn ang="0">
                  <a:pos x="1233" y="1055"/>
                </a:cxn>
                <a:cxn ang="0">
                  <a:pos x="1150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2" y="1986"/>
                </a:cxn>
                <a:cxn ang="0">
                  <a:pos x="446" y="1962"/>
                </a:cxn>
                <a:cxn ang="0">
                  <a:pos x="462" y="1892"/>
                </a:cxn>
                <a:cxn ang="0">
                  <a:pos x="499" y="1751"/>
                </a:cxn>
                <a:cxn ang="0">
                  <a:pos x="530" y="1634"/>
                </a:cxn>
                <a:cxn ang="0">
                  <a:pos x="545" y="1548"/>
                </a:cxn>
                <a:cxn ang="0">
                  <a:pos x="356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5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63" y="563"/>
                </a:cxn>
                <a:cxn ang="0">
                  <a:pos x="446" y="656"/>
                </a:cxn>
                <a:cxn ang="0">
                  <a:pos x="462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3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6" y="7"/>
                  </a:lnTo>
                  <a:lnTo>
                    <a:pt x="976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6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50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7" y="688"/>
                  </a:lnTo>
                  <a:lnTo>
                    <a:pt x="1097" y="664"/>
                  </a:lnTo>
                  <a:lnTo>
                    <a:pt x="1112" y="617"/>
                  </a:lnTo>
                  <a:lnTo>
                    <a:pt x="1127" y="594"/>
                  </a:lnTo>
                  <a:lnTo>
                    <a:pt x="1150" y="570"/>
                  </a:lnTo>
                  <a:lnTo>
                    <a:pt x="1180" y="563"/>
                  </a:lnTo>
                  <a:lnTo>
                    <a:pt x="1202" y="555"/>
                  </a:lnTo>
                  <a:lnTo>
                    <a:pt x="1233" y="563"/>
                  </a:lnTo>
                  <a:lnTo>
                    <a:pt x="1263" y="586"/>
                  </a:lnTo>
                  <a:lnTo>
                    <a:pt x="1286" y="633"/>
                  </a:lnTo>
                  <a:lnTo>
                    <a:pt x="1293" y="711"/>
                  </a:lnTo>
                  <a:lnTo>
                    <a:pt x="1286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3" y="1055"/>
                  </a:lnTo>
                  <a:lnTo>
                    <a:pt x="1202" y="1133"/>
                  </a:lnTo>
                  <a:lnTo>
                    <a:pt x="1150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40" y="1509"/>
                  </a:lnTo>
                  <a:lnTo>
                    <a:pt x="741" y="1540"/>
                  </a:lnTo>
                  <a:lnTo>
                    <a:pt x="666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2" y="1986"/>
                  </a:lnTo>
                  <a:lnTo>
                    <a:pt x="462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2" y="1892"/>
                  </a:lnTo>
                  <a:lnTo>
                    <a:pt x="492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30" y="1634"/>
                  </a:lnTo>
                  <a:lnTo>
                    <a:pt x="537" y="1595"/>
                  </a:lnTo>
                  <a:lnTo>
                    <a:pt x="545" y="1548"/>
                  </a:lnTo>
                  <a:lnTo>
                    <a:pt x="446" y="1540"/>
                  </a:lnTo>
                  <a:lnTo>
                    <a:pt x="356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5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5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9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6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6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8" y="547"/>
                  </a:lnTo>
                  <a:lnTo>
                    <a:pt x="363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2" y="727"/>
                  </a:lnTo>
                  <a:lnTo>
                    <a:pt x="462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3" y="23"/>
                  </a:lnTo>
                  <a:lnTo>
                    <a:pt x="923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8" name="Freeform 60"/>
            <p:cNvSpPr>
              <a:spLocks noEditPoints="1"/>
            </p:cNvSpPr>
            <p:nvPr/>
          </p:nvSpPr>
          <p:spPr bwMode="auto">
            <a:xfrm>
              <a:off x="16939" y="3870"/>
              <a:ext cx="1429" cy="516"/>
            </a:xfrm>
            <a:custGeom>
              <a:avLst/>
              <a:gdLst/>
              <a:ahLst/>
              <a:cxnLst>
                <a:cxn ang="0">
                  <a:pos x="38" y="430"/>
                </a:cxn>
                <a:cxn ang="0">
                  <a:pos x="1383" y="430"/>
                </a:cxn>
                <a:cxn ang="0">
                  <a:pos x="1414" y="445"/>
                </a:cxn>
                <a:cxn ang="0">
                  <a:pos x="1421" y="453"/>
                </a:cxn>
                <a:cxn ang="0">
                  <a:pos x="1421" y="492"/>
                </a:cxn>
                <a:cxn ang="0">
                  <a:pos x="1414" y="508"/>
                </a:cxn>
                <a:cxn ang="0">
                  <a:pos x="1399" y="508"/>
                </a:cxn>
                <a:cxn ang="0">
                  <a:pos x="1383" y="516"/>
                </a:cxn>
                <a:cxn ang="0">
                  <a:pos x="38" y="516"/>
                </a:cxn>
                <a:cxn ang="0">
                  <a:pos x="23" y="508"/>
                </a:cxn>
                <a:cxn ang="0">
                  <a:pos x="7" y="508"/>
                </a:cxn>
                <a:cxn ang="0">
                  <a:pos x="0" y="492"/>
                </a:cxn>
                <a:cxn ang="0">
                  <a:pos x="0" y="453"/>
                </a:cxn>
                <a:cxn ang="0">
                  <a:pos x="7" y="445"/>
                </a:cxn>
                <a:cxn ang="0">
                  <a:pos x="38" y="430"/>
                </a:cxn>
                <a:cxn ang="0">
                  <a:pos x="53" y="0"/>
                </a:cxn>
                <a:cxn ang="0">
                  <a:pos x="1391" y="0"/>
                </a:cxn>
                <a:cxn ang="0">
                  <a:pos x="1406" y="8"/>
                </a:cxn>
                <a:cxn ang="0">
                  <a:pos x="1421" y="8"/>
                </a:cxn>
                <a:cxn ang="0">
                  <a:pos x="1429" y="23"/>
                </a:cxn>
                <a:cxn ang="0">
                  <a:pos x="1429" y="55"/>
                </a:cxn>
                <a:cxn ang="0">
                  <a:pos x="1421" y="70"/>
                </a:cxn>
                <a:cxn ang="0">
                  <a:pos x="1406" y="78"/>
                </a:cxn>
                <a:cxn ang="0">
                  <a:pos x="1399" y="86"/>
                </a:cxn>
                <a:cxn ang="0">
                  <a:pos x="53" y="86"/>
                </a:cxn>
                <a:cxn ang="0">
                  <a:pos x="23" y="70"/>
                </a:cxn>
                <a:cxn ang="0">
                  <a:pos x="15" y="62"/>
                </a:cxn>
                <a:cxn ang="0">
                  <a:pos x="15" y="23"/>
                </a:cxn>
                <a:cxn ang="0">
                  <a:pos x="23" y="8"/>
                </a:cxn>
                <a:cxn ang="0">
                  <a:pos x="38" y="8"/>
                </a:cxn>
                <a:cxn ang="0">
                  <a:pos x="53" y="0"/>
                </a:cxn>
              </a:cxnLst>
              <a:rect l="0" t="0" r="r" b="b"/>
              <a:pathLst>
                <a:path w="1429" h="516">
                  <a:moveTo>
                    <a:pt x="38" y="430"/>
                  </a:moveTo>
                  <a:lnTo>
                    <a:pt x="1383" y="430"/>
                  </a:lnTo>
                  <a:lnTo>
                    <a:pt x="1414" y="445"/>
                  </a:lnTo>
                  <a:lnTo>
                    <a:pt x="1421" y="453"/>
                  </a:lnTo>
                  <a:lnTo>
                    <a:pt x="1421" y="492"/>
                  </a:lnTo>
                  <a:lnTo>
                    <a:pt x="1414" y="508"/>
                  </a:lnTo>
                  <a:lnTo>
                    <a:pt x="1399" y="508"/>
                  </a:lnTo>
                  <a:lnTo>
                    <a:pt x="1383" y="516"/>
                  </a:lnTo>
                  <a:lnTo>
                    <a:pt x="38" y="516"/>
                  </a:lnTo>
                  <a:lnTo>
                    <a:pt x="23" y="508"/>
                  </a:lnTo>
                  <a:lnTo>
                    <a:pt x="7" y="508"/>
                  </a:lnTo>
                  <a:lnTo>
                    <a:pt x="0" y="492"/>
                  </a:lnTo>
                  <a:lnTo>
                    <a:pt x="0" y="453"/>
                  </a:lnTo>
                  <a:lnTo>
                    <a:pt x="7" y="445"/>
                  </a:lnTo>
                  <a:lnTo>
                    <a:pt x="38" y="430"/>
                  </a:lnTo>
                  <a:close/>
                  <a:moveTo>
                    <a:pt x="53" y="0"/>
                  </a:moveTo>
                  <a:lnTo>
                    <a:pt x="1391" y="0"/>
                  </a:lnTo>
                  <a:lnTo>
                    <a:pt x="1406" y="8"/>
                  </a:lnTo>
                  <a:lnTo>
                    <a:pt x="1421" y="8"/>
                  </a:lnTo>
                  <a:lnTo>
                    <a:pt x="1429" y="23"/>
                  </a:lnTo>
                  <a:lnTo>
                    <a:pt x="1429" y="55"/>
                  </a:lnTo>
                  <a:lnTo>
                    <a:pt x="1421" y="70"/>
                  </a:lnTo>
                  <a:lnTo>
                    <a:pt x="1406" y="78"/>
                  </a:lnTo>
                  <a:lnTo>
                    <a:pt x="1399" y="86"/>
                  </a:lnTo>
                  <a:lnTo>
                    <a:pt x="53" y="86"/>
                  </a:lnTo>
                  <a:lnTo>
                    <a:pt x="23" y="70"/>
                  </a:lnTo>
                  <a:lnTo>
                    <a:pt x="15" y="62"/>
                  </a:lnTo>
                  <a:lnTo>
                    <a:pt x="15" y="23"/>
                  </a:lnTo>
                  <a:lnTo>
                    <a:pt x="23" y="8"/>
                  </a:lnTo>
                  <a:lnTo>
                    <a:pt x="38" y="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19328" y="3025"/>
              <a:ext cx="83" cy="2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0" y="0"/>
                </a:cxn>
                <a:cxn ang="0">
                  <a:pos x="76" y="8"/>
                </a:cxn>
                <a:cxn ang="0">
                  <a:pos x="76" y="24"/>
                </a:cxn>
                <a:cxn ang="0">
                  <a:pos x="83" y="39"/>
                </a:cxn>
                <a:cxn ang="0">
                  <a:pos x="83" y="2166"/>
                </a:cxn>
                <a:cxn ang="0">
                  <a:pos x="76" y="2182"/>
                </a:cxn>
                <a:cxn ang="0">
                  <a:pos x="76" y="2197"/>
                </a:cxn>
                <a:cxn ang="0">
                  <a:pos x="60" y="2205"/>
                </a:cxn>
                <a:cxn ang="0">
                  <a:pos x="23" y="2205"/>
                </a:cxn>
                <a:cxn ang="0">
                  <a:pos x="15" y="2197"/>
                </a:cxn>
                <a:cxn ang="0">
                  <a:pos x="0" y="2166"/>
                </a:cxn>
                <a:cxn ang="0">
                  <a:pos x="0" y="39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83" h="2205">
                  <a:moveTo>
                    <a:pt x="23" y="0"/>
                  </a:moveTo>
                  <a:lnTo>
                    <a:pt x="60" y="0"/>
                  </a:lnTo>
                  <a:lnTo>
                    <a:pt x="76" y="8"/>
                  </a:lnTo>
                  <a:lnTo>
                    <a:pt x="76" y="24"/>
                  </a:lnTo>
                  <a:lnTo>
                    <a:pt x="83" y="39"/>
                  </a:lnTo>
                  <a:lnTo>
                    <a:pt x="83" y="2166"/>
                  </a:lnTo>
                  <a:lnTo>
                    <a:pt x="76" y="2182"/>
                  </a:lnTo>
                  <a:lnTo>
                    <a:pt x="76" y="2197"/>
                  </a:lnTo>
                  <a:lnTo>
                    <a:pt x="60" y="2205"/>
                  </a:lnTo>
                  <a:lnTo>
                    <a:pt x="23" y="2205"/>
                  </a:lnTo>
                  <a:lnTo>
                    <a:pt x="15" y="2197"/>
                  </a:lnTo>
                  <a:lnTo>
                    <a:pt x="0" y="2166"/>
                  </a:lnTo>
                  <a:lnTo>
                    <a:pt x="0" y="39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19797" y="3174"/>
              <a:ext cx="1414" cy="1509"/>
            </a:xfrm>
            <a:custGeom>
              <a:avLst/>
              <a:gdLst/>
              <a:ahLst/>
              <a:cxnLst>
                <a:cxn ang="0">
                  <a:pos x="416" y="0"/>
                </a:cxn>
                <a:cxn ang="0">
                  <a:pos x="1406" y="0"/>
                </a:cxn>
                <a:cxn ang="0">
                  <a:pos x="1414" y="8"/>
                </a:cxn>
                <a:cxn ang="0">
                  <a:pos x="1414" y="23"/>
                </a:cxn>
                <a:cxn ang="0">
                  <a:pos x="1406" y="39"/>
                </a:cxn>
                <a:cxn ang="0">
                  <a:pos x="1406" y="47"/>
                </a:cxn>
                <a:cxn ang="0">
                  <a:pos x="1414" y="62"/>
                </a:cxn>
                <a:cxn ang="0">
                  <a:pos x="219" y="1439"/>
                </a:cxn>
                <a:cxn ang="0">
                  <a:pos x="582" y="1439"/>
                </a:cxn>
                <a:cxn ang="0">
                  <a:pos x="726" y="1431"/>
                </a:cxn>
                <a:cxn ang="0">
                  <a:pos x="839" y="1399"/>
                </a:cxn>
                <a:cxn ang="0">
                  <a:pos x="922" y="1353"/>
                </a:cxn>
                <a:cxn ang="0">
                  <a:pos x="998" y="1290"/>
                </a:cxn>
                <a:cxn ang="0">
                  <a:pos x="1051" y="1204"/>
                </a:cxn>
                <a:cxn ang="0">
                  <a:pos x="1104" y="1102"/>
                </a:cxn>
                <a:cxn ang="0">
                  <a:pos x="1141" y="977"/>
                </a:cxn>
                <a:cxn ang="0">
                  <a:pos x="1149" y="954"/>
                </a:cxn>
                <a:cxn ang="0">
                  <a:pos x="1156" y="938"/>
                </a:cxn>
                <a:cxn ang="0">
                  <a:pos x="1172" y="923"/>
                </a:cxn>
                <a:cxn ang="0">
                  <a:pos x="1194" y="923"/>
                </a:cxn>
                <a:cxn ang="0">
                  <a:pos x="1209" y="938"/>
                </a:cxn>
                <a:cxn ang="0">
                  <a:pos x="1209" y="954"/>
                </a:cxn>
                <a:cxn ang="0">
                  <a:pos x="1202" y="969"/>
                </a:cxn>
                <a:cxn ang="0">
                  <a:pos x="1202" y="977"/>
                </a:cxn>
                <a:cxn ang="0">
                  <a:pos x="1051" y="1462"/>
                </a:cxn>
                <a:cxn ang="0">
                  <a:pos x="1043" y="1485"/>
                </a:cxn>
                <a:cxn ang="0">
                  <a:pos x="1036" y="1501"/>
                </a:cxn>
                <a:cxn ang="0">
                  <a:pos x="1028" y="1509"/>
                </a:cxn>
                <a:cxn ang="0">
                  <a:pos x="15" y="1509"/>
                </a:cxn>
                <a:cxn ang="0">
                  <a:pos x="0" y="1501"/>
                </a:cxn>
                <a:cxn ang="0">
                  <a:pos x="0" y="1478"/>
                </a:cxn>
                <a:cxn ang="0">
                  <a:pos x="7" y="1462"/>
                </a:cxn>
                <a:cxn ang="0">
                  <a:pos x="7" y="1446"/>
                </a:cxn>
                <a:cxn ang="0">
                  <a:pos x="1202" y="62"/>
                </a:cxn>
                <a:cxn ang="0">
                  <a:pos x="854" y="62"/>
                </a:cxn>
                <a:cxn ang="0">
                  <a:pos x="726" y="70"/>
                </a:cxn>
                <a:cxn ang="0">
                  <a:pos x="612" y="102"/>
                </a:cxn>
                <a:cxn ang="0">
                  <a:pos x="529" y="141"/>
                </a:cxn>
                <a:cxn ang="0">
                  <a:pos x="461" y="203"/>
                </a:cxn>
                <a:cxn ang="0">
                  <a:pos x="408" y="274"/>
                </a:cxn>
                <a:cxn ang="0">
                  <a:pos x="363" y="367"/>
                </a:cxn>
                <a:cxn ang="0">
                  <a:pos x="325" y="469"/>
                </a:cxn>
                <a:cxn ang="0">
                  <a:pos x="302" y="493"/>
                </a:cxn>
                <a:cxn ang="0">
                  <a:pos x="279" y="493"/>
                </a:cxn>
                <a:cxn ang="0">
                  <a:pos x="264" y="477"/>
                </a:cxn>
                <a:cxn ang="0">
                  <a:pos x="264" y="469"/>
                </a:cxn>
                <a:cxn ang="0">
                  <a:pos x="272" y="453"/>
                </a:cxn>
                <a:cxn ang="0">
                  <a:pos x="272" y="438"/>
                </a:cxn>
                <a:cxn ang="0">
                  <a:pos x="393" y="39"/>
                </a:cxn>
                <a:cxn ang="0">
                  <a:pos x="408" y="8"/>
                </a:cxn>
                <a:cxn ang="0">
                  <a:pos x="416" y="0"/>
                </a:cxn>
              </a:cxnLst>
              <a:rect l="0" t="0" r="r" b="b"/>
              <a:pathLst>
                <a:path w="1414" h="1509">
                  <a:moveTo>
                    <a:pt x="416" y="0"/>
                  </a:moveTo>
                  <a:lnTo>
                    <a:pt x="1406" y="0"/>
                  </a:lnTo>
                  <a:lnTo>
                    <a:pt x="1414" y="8"/>
                  </a:lnTo>
                  <a:lnTo>
                    <a:pt x="1414" y="23"/>
                  </a:lnTo>
                  <a:lnTo>
                    <a:pt x="1406" y="39"/>
                  </a:lnTo>
                  <a:lnTo>
                    <a:pt x="1406" y="47"/>
                  </a:lnTo>
                  <a:lnTo>
                    <a:pt x="1414" y="62"/>
                  </a:lnTo>
                  <a:lnTo>
                    <a:pt x="219" y="1439"/>
                  </a:lnTo>
                  <a:lnTo>
                    <a:pt x="582" y="1439"/>
                  </a:lnTo>
                  <a:lnTo>
                    <a:pt x="726" y="1431"/>
                  </a:lnTo>
                  <a:lnTo>
                    <a:pt x="839" y="1399"/>
                  </a:lnTo>
                  <a:lnTo>
                    <a:pt x="922" y="1353"/>
                  </a:lnTo>
                  <a:lnTo>
                    <a:pt x="998" y="1290"/>
                  </a:lnTo>
                  <a:lnTo>
                    <a:pt x="1051" y="1204"/>
                  </a:lnTo>
                  <a:lnTo>
                    <a:pt x="1104" y="1102"/>
                  </a:lnTo>
                  <a:lnTo>
                    <a:pt x="1141" y="977"/>
                  </a:lnTo>
                  <a:lnTo>
                    <a:pt x="1149" y="954"/>
                  </a:lnTo>
                  <a:lnTo>
                    <a:pt x="1156" y="938"/>
                  </a:lnTo>
                  <a:lnTo>
                    <a:pt x="1172" y="923"/>
                  </a:lnTo>
                  <a:lnTo>
                    <a:pt x="1194" y="923"/>
                  </a:lnTo>
                  <a:lnTo>
                    <a:pt x="1209" y="938"/>
                  </a:lnTo>
                  <a:lnTo>
                    <a:pt x="1209" y="954"/>
                  </a:lnTo>
                  <a:lnTo>
                    <a:pt x="1202" y="969"/>
                  </a:lnTo>
                  <a:lnTo>
                    <a:pt x="1202" y="977"/>
                  </a:lnTo>
                  <a:lnTo>
                    <a:pt x="1051" y="1462"/>
                  </a:lnTo>
                  <a:lnTo>
                    <a:pt x="1043" y="1485"/>
                  </a:lnTo>
                  <a:lnTo>
                    <a:pt x="1036" y="1501"/>
                  </a:lnTo>
                  <a:lnTo>
                    <a:pt x="1028" y="1509"/>
                  </a:lnTo>
                  <a:lnTo>
                    <a:pt x="15" y="1509"/>
                  </a:lnTo>
                  <a:lnTo>
                    <a:pt x="0" y="1501"/>
                  </a:lnTo>
                  <a:lnTo>
                    <a:pt x="0" y="1478"/>
                  </a:lnTo>
                  <a:lnTo>
                    <a:pt x="7" y="1462"/>
                  </a:lnTo>
                  <a:lnTo>
                    <a:pt x="7" y="1446"/>
                  </a:lnTo>
                  <a:lnTo>
                    <a:pt x="1202" y="62"/>
                  </a:lnTo>
                  <a:lnTo>
                    <a:pt x="854" y="62"/>
                  </a:lnTo>
                  <a:lnTo>
                    <a:pt x="726" y="70"/>
                  </a:lnTo>
                  <a:lnTo>
                    <a:pt x="612" y="102"/>
                  </a:lnTo>
                  <a:lnTo>
                    <a:pt x="529" y="141"/>
                  </a:lnTo>
                  <a:lnTo>
                    <a:pt x="461" y="203"/>
                  </a:lnTo>
                  <a:lnTo>
                    <a:pt x="408" y="274"/>
                  </a:lnTo>
                  <a:lnTo>
                    <a:pt x="363" y="367"/>
                  </a:lnTo>
                  <a:lnTo>
                    <a:pt x="325" y="469"/>
                  </a:lnTo>
                  <a:lnTo>
                    <a:pt x="302" y="493"/>
                  </a:lnTo>
                  <a:lnTo>
                    <a:pt x="279" y="493"/>
                  </a:lnTo>
                  <a:lnTo>
                    <a:pt x="264" y="477"/>
                  </a:lnTo>
                  <a:lnTo>
                    <a:pt x="264" y="469"/>
                  </a:lnTo>
                  <a:lnTo>
                    <a:pt x="272" y="453"/>
                  </a:lnTo>
                  <a:lnTo>
                    <a:pt x="272" y="438"/>
                  </a:lnTo>
                  <a:lnTo>
                    <a:pt x="393" y="39"/>
                  </a:lnTo>
                  <a:lnTo>
                    <a:pt x="408" y="8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1188" y="4308"/>
              <a:ext cx="877" cy="1008"/>
            </a:xfrm>
            <a:custGeom>
              <a:avLst/>
              <a:gdLst/>
              <a:ahLst/>
              <a:cxnLst>
                <a:cxn ang="0">
                  <a:pos x="408" y="15"/>
                </a:cxn>
                <a:cxn ang="0">
                  <a:pos x="522" y="125"/>
                </a:cxn>
                <a:cxn ang="0">
                  <a:pos x="612" y="359"/>
                </a:cxn>
                <a:cxn ang="0">
                  <a:pos x="627" y="469"/>
                </a:cxn>
                <a:cxn ang="0">
                  <a:pos x="665" y="359"/>
                </a:cxn>
                <a:cxn ang="0">
                  <a:pos x="756" y="172"/>
                </a:cxn>
                <a:cxn ang="0">
                  <a:pos x="816" y="39"/>
                </a:cxn>
                <a:cxn ang="0">
                  <a:pos x="839" y="0"/>
                </a:cxn>
                <a:cxn ang="0">
                  <a:pos x="877" y="7"/>
                </a:cxn>
                <a:cxn ang="0">
                  <a:pos x="869" y="39"/>
                </a:cxn>
                <a:cxn ang="0">
                  <a:pos x="794" y="203"/>
                </a:cxn>
                <a:cxn ang="0">
                  <a:pos x="748" y="297"/>
                </a:cxn>
                <a:cxn ang="0">
                  <a:pos x="695" y="437"/>
                </a:cxn>
                <a:cxn ang="0">
                  <a:pos x="635" y="594"/>
                </a:cxn>
                <a:cxn ang="0">
                  <a:pos x="605" y="750"/>
                </a:cxn>
                <a:cxn ang="0">
                  <a:pos x="567" y="930"/>
                </a:cxn>
                <a:cxn ang="0">
                  <a:pos x="544" y="985"/>
                </a:cxn>
                <a:cxn ang="0">
                  <a:pos x="529" y="1008"/>
                </a:cxn>
                <a:cxn ang="0">
                  <a:pos x="491" y="993"/>
                </a:cxn>
                <a:cxn ang="0">
                  <a:pos x="484" y="969"/>
                </a:cxn>
                <a:cxn ang="0">
                  <a:pos x="506" y="868"/>
                </a:cxn>
                <a:cxn ang="0">
                  <a:pos x="567" y="633"/>
                </a:cxn>
                <a:cxn ang="0">
                  <a:pos x="574" y="609"/>
                </a:cxn>
                <a:cxn ang="0">
                  <a:pos x="544" y="297"/>
                </a:cxn>
                <a:cxn ang="0">
                  <a:pos x="461" y="172"/>
                </a:cxn>
                <a:cxn ang="0">
                  <a:pos x="302" y="117"/>
                </a:cxn>
                <a:cxn ang="0">
                  <a:pos x="159" y="156"/>
                </a:cxn>
                <a:cxn ang="0">
                  <a:pos x="60" y="265"/>
                </a:cxn>
                <a:cxn ang="0">
                  <a:pos x="15" y="297"/>
                </a:cxn>
                <a:cxn ang="0">
                  <a:pos x="0" y="281"/>
                </a:cxn>
                <a:cxn ang="0">
                  <a:pos x="23" y="219"/>
                </a:cxn>
                <a:cxn ang="0">
                  <a:pos x="113" y="93"/>
                </a:cxn>
                <a:cxn ang="0">
                  <a:pos x="242" y="15"/>
                </a:cxn>
              </a:cxnLst>
              <a:rect l="0" t="0" r="r" b="b"/>
              <a:pathLst>
                <a:path w="877" h="1008">
                  <a:moveTo>
                    <a:pt x="325" y="0"/>
                  </a:moveTo>
                  <a:lnTo>
                    <a:pt x="408" y="15"/>
                  </a:lnTo>
                  <a:lnTo>
                    <a:pt x="476" y="62"/>
                  </a:lnTo>
                  <a:lnTo>
                    <a:pt x="522" y="125"/>
                  </a:lnTo>
                  <a:lnTo>
                    <a:pt x="567" y="203"/>
                  </a:lnTo>
                  <a:lnTo>
                    <a:pt x="612" y="359"/>
                  </a:lnTo>
                  <a:lnTo>
                    <a:pt x="620" y="422"/>
                  </a:lnTo>
                  <a:lnTo>
                    <a:pt x="627" y="469"/>
                  </a:lnTo>
                  <a:lnTo>
                    <a:pt x="627" y="453"/>
                  </a:lnTo>
                  <a:lnTo>
                    <a:pt x="665" y="359"/>
                  </a:lnTo>
                  <a:lnTo>
                    <a:pt x="711" y="258"/>
                  </a:lnTo>
                  <a:lnTo>
                    <a:pt x="756" y="172"/>
                  </a:lnTo>
                  <a:lnTo>
                    <a:pt x="786" y="93"/>
                  </a:lnTo>
                  <a:lnTo>
                    <a:pt x="816" y="39"/>
                  </a:lnTo>
                  <a:lnTo>
                    <a:pt x="831" y="7"/>
                  </a:lnTo>
                  <a:lnTo>
                    <a:pt x="839" y="0"/>
                  </a:lnTo>
                  <a:lnTo>
                    <a:pt x="869" y="0"/>
                  </a:lnTo>
                  <a:lnTo>
                    <a:pt x="877" y="7"/>
                  </a:lnTo>
                  <a:lnTo>
                    <a:pt x="877" y="31"/>
                  </a:lnTo>
                  <a:lnTo>
                    <a:pt x="869" y="39"/>
                  </a:lnTo>
                  <a:lnTo>
                    <a:pt x="824" y="125"/>
                  </a:lnTo>
                  <a:lnTo>
                    <a:pt x="794" y="203"/>
                  </a:lnTo>
                  <a:lnTo>
                    <a:pt x="771" y="258"/>
                  </a:lnTo>
                  <a:lnTo>
                    <a:pt x="748" y="297"/>
                  </a:lnTo>
                  <a:lnTo>
                    <a:pt x="726" y="359"/>
                  </a:lnTo>
                  <a:lnTo>
                    <a:pt x="695" y="437"/>
                  </a:lnTo>
                  <a:lnTo>
                    <a:pt x="658" y="516"/>
                  </a:lnTo>
                  <a:lnTo>
                    <a:pt x="635" y="594"/>
                  </a:lnTo>
                  <a:lnTo>
                    <a:pt x="627" y="641"/>
                  </a:lnTo>
                  <a:lnTo>
                    <a:pt x="605" y="750"/>
                  </a:lnTo>
                  <a:lnTo>
                    <a:pt x="590" y="852"/>
                  </a:lnTo>
                  <a:lnTo>
                    <a:pt x="567" y="930"/>
                  </a:lnTo>
                  <a:lnTo>
                    <a:pt x="559" y="961"/>
                  </a:lnTo>
                  <a:lnTo>
                    <a:pt x="544" y="985"/>
                  </a:lnTo>
                  <a:lnTo>
                    <a:pt x="537" y="1000"/>
                  </a:lnTo>
                  <a:lnTo>
                    <a:pt x="529" y="1008"/>
                  </a:lnTo>
                  <a:lnTo>
                    <a:pt x="499" y="1008"/>
                  </a:lnTo>
                  <a:lnTo>
                    <a:pt x="491" y="993"/>
                  </a:lnTo>
                  <a:lnTo>
                    <a:pt x="484" y="985"/>
                  </a:lnTo>
                  <a:lnTo>
                    <a:pt x="484" y="969"/>
                  </a:lnTo>
                  <a:lnTo>
                    <a:pt x="491" y="930"/>
                  </a:lnTo>
                  <a:lnTo>
                    <a:pt x="506" y="868"/>
                  </a:lnTo>
                  <a:lnTo>
                    <a:pt x="522" y="789"/>
                  </a:lnTo>
                  <a:lnTo>
                    <a:pt x="567" y="633"/>
                  </a:lnTo>
                  <a:lnTo>
                    <a:pt x="567" y="625"/>
                  </a:lnTo>
                  <a:lnTo>
                    <a:pt x="574" y="609"/>
                  </a:lnTo>
                  <a:lnTo>
                    <a:pt x="574" y="453"/>
                  </a:lnTo>
                  <a:lnTo>
                    <a:pt x="544" y="297"/>
                  </a:lnTo>
                  <a:lnTo>
                    <a:pt x="514" y="226"/>
                  </a:lnTo>
                  <a:lnTo>
                    <a:pt x="461" y="172"/>
                  </a:lnTo>
                  <a:lnTo>
                    <a:pt x="393" y="133"/>
                  </a:lnTo>
                  <a:lnTo>
                    <a:pt x="302" y="117"/>
                  </a:lnTo>
                  <a:lnTo>
                    <a:pt x="227" y="125"/>
                  </a:lnTo>
                  <a:lnTo>
                    <a:pt x="159" y="156"/>
                  </a:lnTo>
                  <a:lnTo>
                    <a:pt x="98" y="203"/>
                  </a:lnTo>
                  <a:lnTo>
                    <a:pt x="60" y="265"/>
                  </a:lnTo>
                  <a:lnTo>
                    <a:pt x="45" y="297"/>
                  </a:lnTo>
                  <a:lnTo>
                    <a:pt x="15" y="297"/>
                  </a:lnTo>
                  <a:lnTo>
                    <a:pt x="0" y="289"/>
                  </a:lnTo>
                  <a:lnTo>
                    <a:pt x="0" y="281"/>
                  </a:lnTo>
                  <a:lnTo>
                    <a:pt x="7" y="265"/>
                  </a:lnTo>
                  <a:lnTo>
                    <a:pt x="23" y="219"/>
                  </a:lnTo>
                  <a:lnTo>
                    <a:pt x="60" y="156"/>
                  </a:lnTo>
                  <a:lnTo>
                    <a:pt x="113" y="93"/>
                  </a:lnTo>
                  <a:lnTo>
                    <a:pt x="166" y="47"/>
                  </a:lnTo>
                  <a:lnTo>
                    <a:pt x="242" y="15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2503" y="3025"/>
              <a:ext cx="84" cy="220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1" y="0"/>
                </a:cxn>
                <a:cxn ang="0">
                  <a:pos x="76" y="8"/>
                </a:cxn>
                <a:cxn ang="0">
                  <a:pos x="76" y="24"/>
                </a:cxn>
                <a:cxn ang="0">
                  <a:pos x="84" y="39"/>
                </a:cxn>
                <a:cxn ang="0">
                  <a:pos x="84" y="2166"/>
                </a:cxn>
                <a:cxn ang="0">
                  <a:pos x="76" y="2182"/>
                </a:cxn>
                <a:cxn ang="0">
                  <a:pos x="76" y="2197"/>
                </a:cxn>
                <a:cxn ang="0">
                  <a:pos x="61" y="2205"/>
                </a:cxn>
                <a:cxn ang="0">
                  <a:pos x="23" y="2205"/>
                </a:cxn>
                <a:cxn ang="0">
                  <a:pos x="15" y="2197"/>
                </a:cxn>
                <a:cxn ang="0">
                  <a:pos x="0" y="2166"/>
                </a:cxn>
                <a:cxn ang="0">
                  <a:pos x="0" y="39"/>
                </a:cxn>
                <a:cxn ang="0">
                  <a:pos x="15" y="8"/>
                </a:cxn>
                <a:cxn ang="0">
                  <a:pos x="23" y="0"/>
                </a:cxn>
              </a:cxnLst>
              <a:rect l="0" t="0" r="r" b="b"/>
              <a:pathLst>
                <a:path w="84" h="2205">
                  <a:moveTo>
                    <a:pt x="23" y="0"/>
                  </a:moveTo>
                  <a:lnTo>
                    <a:pt x="61" y="0"/>
                  </a:lnTo>
                  <a:lnTo>
                    <a:pt x="76" y="8"/>
                  </a:lnTo>
                  <a:lnTo>
                    <a:pt x="76" y="24"/>
                  </a:lnTo>
                  <a:lnTo>
                    <a:pt x="84" y="39"/>
                  </a:lnTo>
                  <a:lnTo>
                    <a:pt x="84" y="2166"/>
                  </a:lnTo>
                  <a:lnTo>
                    <a:pt x="76" y="2182"/>
                  </a:lnTo>
                  <a:lnTo>
                    <a:pt x="76" y="2197"/>
                  </a:lnTo>
                  <a:lnTo>
                    <a:pt x="61" y="2205"/>
                  </a:lnTo>
                  <a:lnTo>
                    <a:pt x="23" y="2205"/>
                  </a:lnTo>
                  <a:lnTo>
                    <a:pt x="15" y="2197"/>
                  </a:lnTo>
                  <a:lnTo>
                    <a:pt x="0" y="2166"/>
                  </a:lnTo>
                  <a:lnTo>
                    <a:pt x="0" y="39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2904" y="3143"/>
              <a:ext cx="1293" cy="1986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975" y="31"/>
                </a:cxn>
                <a:cxn ang="0">
                  <a:pos x="968" y="54"/>
                </a:cxn>
                <a:cxn ang="0">
                  <a:pos x="620" y="1509"/>
                </a:cxn>
                <a:cxn ang="0">
                  <a:pos x="741" y="1493"/>
                </a:cxn>
                <a:cxn ang="0">
                  <a:pos x="915" y="1407"/>
                </a:cxn>
                <a:cxn ang="0">
                  <a:pos x="1081" y="1235"/>
                </a:cxn>
                <a:cxn ang="0">
                  <a:pos x="1187" y="1024"/>
                </a:cxn>
                <a:cxn ang="0">
                  <a:pos x="1195" y="844"/>
                </a:cxn>
                <a:cxn ang="0">
                  <a:pos x="1149" y="750"/>
                </a:cxn>
                <a:cxn ang="0">
                  <a:pos x="1119" y="711"/>
                </a:cxn>
                <a:cxn ang="0">
                  <a:pos x="1096" y="664"/>
                </a:cxn>
                <a:cxn ang="0">
                  <a:pos x="1127" y="594"/>
                </a:cxn>
                <a:cxn ang="0">
                  <a:pos x="1179" y="563"/>
                </a:cxn>
                <a:cxn ang="0">
                  <a:pos x="1232" y="563"/>
                </a:cxn>
                <a:cxn ang="0">
                  <a:pos x="1285" y="633"/>
                </a:cxn>
                <a:cxn ang="0">
                  <a:pos x="1285" y="782"/>
                </a:cxn>
                <a:cxn ang="0">
                  <a:pos x="1263" y="938"/>
                </a:cxn>
                <a:cxn ang="0">
                  <a:pos x="1232" y="1055"/>
                </a:cxn>
                <a:cxn ang="0">
                  <a:pos x="1149" y="1219"/>
                </a:cxn>
                <a:cxn ang="0">
                  <a:pos x="953" y="1438"/>
                </a:cxn>
                <a:cxn ang="0">
                  <a:pos x="741" y="1540"/>
                </a:cxn>
                <a:cxn ang="0">
                  <a:pos x="605" y="1556"/>
                </a:cxn>
                <a:cxn ang="0">
                  <a:pos x="522" y="1900"/>
                </a:cxn>
                <a:cxn ang="0">
                  <a:pos x="514" y="1947"/>
                </a:cxn>
                <a:cxn ang="0">
                  <a:pos x="507" y="1970"/>
                </a:cxn>
                <a:cxn ang="0">
                  <a:pos x="461" y="1986"/>
                </a:cxn>
                <a:cxn ang="0">
                  <a:pos x="446" y="1962"/>
                </a:cxn>
                <a:cxn ang="0">
                  <a:pos x="461" y="1892"/>
                </a:cxn>
                <a:cxn ang="0">
                  <a:pos x="499" y="1751"/>
                </a:cxn>
                <a:cxn ang="0">
                  <a:pos x="529" y="1634"/>
                </a:cxn>
                <a:cxn ang="0">
                  <a:pos x="544" y="1548"/>
                </a:cxn>
                <a:cxn ang="0">
                  <a:pos x="355" y="1509"/>
                </a:cxn>
                <a:cxn ang="0">
                  <a:pos x="227" y="1407"/>
                </a:cxn>
                <a:cxn ang="0">
                  <a:pos x="174" y="1235"/>
                </a:cxn>
                <a:cxn ang="0">
                  <a:pos x="182" y="1180"/>
                </a:cxn>
                <a:cxn ang="0">
                  <a:pos x="204" y="1071"/>
                </a:cxn>
                <a:cxn ang="0">
                  <a:pos x="280" y="860"/>
                </a:cxn>
                <a:cxn ang="0">
                  <a:pos x="333" y="672"/>
                </a:cxn>
                <a:cxn ang="0">
                  <a:pos x="325" y="625"/>
                </a:cxn>
                <a:cxn ang="0">
                  <a:pos x="295" y="602"/>
                </a:cxn>
                <a:cxn ang="0">
                  <a:pos x="234" y="610"/>
                </a:cxn>
                <a:cxn ang="0">
                  <a:pos x="144" y="688"/>
                </a:cxn>
                <a:cxn ang="0">
                  <a:pos x="61" y="875"/>
                </a:cxn>
                <a:cxn ang="0">
                  <a:pos x="53" y="907"/>
                </a:cxn>
                <a:cxn ang="0">
                  <a:pos x="15" y="914"/>
                </a:cxn>
                <a:cxn ang="0">
                  <a:pos x="0" y="891"/>
                </a:cxn>
                <a:cxn ang="0">
                  <a:pos x="23" y="813"/>
                </a:cxn>
                <a:cxn ang="0">
                  <a:pos x="91" y="672"/>
                </a:cxn>
                <a:cxn ang="0">
                  <a:pos x="204" y="563"/>
                </a:cxn>
                <a:cxn ang="0">
                  <a:pos x="363" y="563"/>
                </a:cxn>
                <a:cxn ang="0">
                  <a:pos x="446" y="656"/>
                </a:cxn>
                <a:cxn ang="0">
                  <a:pos x="461" y="758"/>
                </a:cxn>
                <a:cxn ang="0">
                  <a:pos x="439" y="836"/>
                </a:cxn>
                <a:cxn ang="0">
                  <a:pos x="325" y="1165"/>
                </a:cxn>
                <a:cxn ang="0">
                  <a:pos x="318" y="1251"/>
                </a:cxn>
                <a:cxn ang="0">
                  <a:pos x="378" y="1423"/>
                </a:cxn>
                <a:cxn ang="0">
                  <a:pos x="560" y="1501"/>
                </a:cxn>
                <a:cxn ang="0">
                  <a:pos x="922" y="23"/>
                </a:cxn>
                <a:cxn ang="0">
                  <a:pos x="930" y="0"/>
                </a:cxn>
              </a:cxnLst>
              <a:rect l="0" t="0" r="r" b="b"/>
              <a:pathLst>
                <a:path w="1293" h="1986">
                  <a:moveTo>
                    <a:pt x="930" y="0"/>
                  </a:moveTo>
                  <a:lnTo>
                    <a:pt x="968" y="0"/>
                  </a:lnTo>
                  <a:lnTo>
                    <a:pt x="975" y="7"/>
                  </a:lnTo>
                  <a:lnTo>
                    <a:pt x="975" y="31"/>
                  </a:lnTo>
                  <a:lnTo>
                    <a:pt x="968" y="47"/>
                  </a:lnTo>
                  <a:lnTo>
                    <a:pt x="968" y="54"/>
                  </a:lnTo>
                  <a:lnTo>
                    <a:pt x="975" y="54"/>
                  </a:lnTo>
                  <a:lnTo>
                    <a:pt x="620" y="1509"/>
                  </a:lnTo>
                  <a:lnTo>
                    <a:pt x="673" y="1509"/>
                  </a:lnTo>
                  <a:lnTo>
                    <a:pt x="741" y="1493"/>
                  </a:lnTo>
                  <a:lnTo>
                    <a:pt x="817" y="1470"/>
                  </a:lnTo>
                  <a:lnTo>
                    <a:pt x="915" y="1407"/>
                  </a:lnTo>
                  <a:lnTo>
                    <a:pt x="1021" y="1313"/>
                  </a:lnTo>
                  <a:lnTo>
                    <a:pt x="1081" y="1235"/>
                  </a:lnTo>
                  <a:lnTo>
                    <a:pt x="1134" y="1141"/>
                  </a:lnTo>
                  <a:lnTo>
                    <a:pt x="1187" y="1024"/>
                  </a:lnTo>
                  <a:lnTo>
                    <a:pt x="1202" y="914"/>
                  </a:lnTo>
                  <a:lnTo>
                    <a:pt x="1195" y="844"/>
                  </a:lnTo>
                  <a:lnTo>
                    <a:pt x="1172" y="789"/>
                  </a:lnTo>
                  <a:lnTo>
                    <a:pt x="1149" y="750"/>
                  </a:lnTo>
                  <a:lnTo>
                    <a:pt x="1127" y="727"/>
                  </a:lnTo>
                  <a:lnTo>
                    <a:pt x="1119" y="711"/>
                  </a:lnTo>
                  <a:lnTo>
                    <a:pt x="1096" y="688"/>
                  </a:lnTo>
                  <a:lnTo>
                    <a:pt x="1096" y="664"/>
                  </a:lnTo>
                  <a:lnTo>
                    <a:pt x="1111" y="617"/>
                  </a:lnTo>
                  <a:lnTo>
                    <a:pt x="1127" y="594"/>
                  </a:lnTo>
                  <a:lnTo>
                    <a:pt x="1149" y="570"/>
                  </a:lnTo>
                  <a:lnTo>
                    <a:pt x="1179" y="563"/>
                  </a:lnTo>
                  <a:lnTo>
                    <a:pt x="1202" y="555"/>
                  </a:lnTo>
                  <a:lnTo>
                    <a:pt x="1232" y="563"/>
                  </a:lnTo>
                  <a:lnTo>
                    <a:pt x="1263" y="586"/>
                  </a:lnTo>
                  <a:lnTo>
                    <a:pt x="1285" y="633"/>
                  </a:lnTo>
                  <a:lnTo>
                    <a:pt x="1293" y="711"/>
                  </a:lnTo>
                  <a:lnTo>
                    <a:pt x="1285" y="782"/>
                  </a:lnTo>
                  <a:lnTo>
                    <a:pt x="1278" y="860"/>
                  </a:lnTo>
                  <a:lnTo>
                    <a:pt x="1263" y="938"/>
                  </a:lnTo>
                  <a:lnTo>
                    <a:pt x="1248" y="1008"/>
                  </a:lnTo>
                  <a:lnTo>
                    <a:pt x="1232" y="1055"/>
                  </a:lnTo>
                  <a:lnTo>
                    <a:pt x="1202" y="1133"/>
                  </a:lnTo>
                  <a:lnTo>
                    <a:pt x="1149" y="1219"/>
                  </a:lnTo>
                  <a:lnTo>
                    <a:pt x="1074" y="1321"/>
                  </a:lnTo>
                  <a:lnTo>
                    <a:pt x="953" y="1438"/>
                  </a:lnTo>
                  <a:lnTo>
                    <a:pt x="839" y="1509"/>
                  </a:lnTo>
                  <a:lnTo>
                    <a:pt x="741" y="1540"/>
                  </a:lnTo>
                  <a:lnTo>
                    <a:pt x="665" y="1556"/>
                  </a:lnTo>
                  <a:lnTo>
                    <a:pt x="605" y="1556"/>
                  </a:lnTo>
                  <a:lnTo>
                    <a:pt x="522" y="1884"/>
                  </a:lnTo>
                  <a:lnTo>
                    <a:pt x="522" y="1900"/>
                  </a:lnTo>
                  <a:lnTo>
                    <a:pt x="514" y="1923"/>
                  </a:lnTo>
                  <a:lnTo>
                    <a:pt x="514" y="1947"/>
                  </a:lnTo>
                  <a:lnTo>
                    <a:pt x="507" y="1962"/>
                  </a:lnTo>
                  <a:lnTo>
                    <a:pt x="507" y="1970"/>
                  </a:lnTo>
                  <a:lnTo>
                    <a:pt x="491" y="1986"/>
                  </a:lnTo>
                  <a:lnTo>
                    <a:pt x="461" y="1986"/>
                  </a:lnTo>
                  <a:lnTo>
                    <a:pt x="446" y="1970"/>
                  </a:lnTo>
                  <a:lnTo>
                    <a:pt x="446" y="1962"/>
                  </a:lnTo>
                  <a:lnTo>
                    <a:pt x="454" y="1939"/>
                  </a:lnTo>
                  <a:lnTo>
                    <a:pt x="461" y="1892"/>
                  </a:lnTo>
                  <a:lnTo>
                    <a:pt x="491" y="1782"/>
                  </a:lnTo>
                  <a:lnTo>
                    <a:pt x="499" y="1751"/>
                  </a:lnTo>
                  <a:lnTo>
                    <a:pt x="514" y="1681"/>
                  </a:lnTo>
                  <a:lnTo>
                    <a:pt x="529" y="1634"/>
                  </a:lnTo>
                  <a:lnTo>
                    <a:pt x="537" y="1595"/>
                  </a:lnTo>
                  <a:lnTo>
                    <a:pt x="544" y="1548"/>
                  </a:lnTo>
                  <a:lnTo>
                    <a:pt x="446" y="1540"/>
                  </a:lnTo>
                  <a:lnTo>
                    <a:pt x="355" y="1509"/>
                  </a:lnTo>
                  <a:lnTo>
                    <a:pt x="280" y="1470"/>
                  </a:lnTo>
                  <a:lnTo>
                    <a:pt x="227" y="1407"/>
                  </a:lnTo>
                  <a:lnTo>
                    <a:pt x="189" y="1329"/>
                  </a:lnTo>
                  <a:lnTo>
                    <a:pt x="174" y="1235"/>
                  </a:lnTo>
                  <a:lnTo>
                    <a:pt x="174" y="1212"/>
                  </a:lnTo>
                  <a:lnTo>
                    <a:pt x="182" y="1180"/>
                  </a:lnTo>
                  <a:lnTo>
                    <a:pt x="189" y="1141"/>
                  </a:lnTo>
                  <a:lnTo>
                    <a:pt x="204" y="1071"/>
                  </a:lnTo>
                  <a:lnTo>
                    <a:pt x="234" y="985"/>
                  </a:lnTo>
                  <a:lnTo>
                    <a:pt x="280" y="860"/>
                  </a:lnTo>
                  <a:lnTo>
                    <a:pt x="318" y="766"/>
                  </a:lnTo>
                  <a:lnTo>
                    <a:pt x="333" y="672"/>
                  </a:lnTo>
                  <a:lnTo>
                    <a:pt x="333" y="649"/>
                  </a:lnTo>
                  <a:lnTo>
                    <a:pt x="325" y="625"/>
                  </a:lnTo>
                  <a:lnTo>
                    <a:pt x="310" y="610"/>
                  </a:lnTo>
                  <a:lnTo>
                    <a:pt x="295" y="602"/>
                  </a:lnTo>
                  <a:lnTo>
                    <a:pt x="280" y="602"/>
                  </a:lnTo>
                  <a:lnTo>
                    <a:pt x="234" y="610"/>
                  </a:lnTo>
                  <a:lnTo>
                    <a:pt x="189" y="641"/>
                  </a:lnTo>
                  <a:lnTo>
                    <a:pt x="144" y="688"/>
                  </a:lnTo>
                  <a:lnTo>
                    <a:pt x="98" y="766"/>
                  </a:lnTo>
                  <a:lnTo>
                    <a:pt x="61" y="875"/>
                  </a:lnTo>
                  <a:lnTo>
                    <a:pt x="53" y="891"/>
                  </a:lnTo>
                  <a:lnTo>
                    <a:pt x="53" y="907"/>
                  </a:lnTo>
                  <a:lnTo>
                    <a:pt x="45" y="914"/>
                  </a:lnTo>
                  <a:lnTo>
                    <a:pt x="15" y="914"/>
                  </a:lnTo>
                  <a:lnTo>
                    <a:pt x="0" y="899"/>
                  </a:lnTo>
                  <a:lnTo>
                    <a:pt x="0" y="891"/>
                  </a:lnTo>
                  <a:lnTo>
                    <a:pt x="8" y="868"/>
                  </a:lnTo>
                  <a:lnTo>
                    <a:pt x="23" y="813"/>
                  </a:lnTo>
                  <a:lnTo>
                    <a:pt x="45" y="742"/>
                  </a:lnTo>
                  <a:lnTo>
                    <a:pt x="91" y="672"/>
                  </a:lnTo>
                  <a:lnTo>
                    <a:pt x="144" y="610"/>
                  </a:lnTo>
                  <a:lnTo>
                    <a:pt x="204" y="563"/>
                  </a:lnTo>
                  <a:lnTo>
                    <a:pt x="287" y="547"/>
                  </a:lnTo>
                  <a:lnTo>
                    <a:pt x="363" y="563"/>
                  </a:lnTo>
                  <a:lnTo>
                    <a:pt x="416" y="602"/>
                  </a:lnTo>
                  <a:lnTo>
                    <a:pt x="446" y="656"/>
                  </a:lnTo>
                  <a:lnTo>
                    <a:pt x="461" y="727"/>
                  </a:lnTo>
                  <a:lnTo>
                    <a:pt x="461" y="758"/>
                  </a:lnTo>
                  <a:lnTo>
                    <a:pt x="454" y="789"/>
                  </a:lnTo>
                  <a:lnTo>
                    <a:pt x="439" y="836"/>
                  </a:lnTo>
                  <a:lnTo>
                    <a:pt x="393" y="954"/>
                  </a:lnTo>
                  <a:lnTo>
                    <a:pt x="325" y="1165"/>
                  </a:lnTo>
                  <a:lnTo>
                    <a:pt x="318" y="1204"/>
                  </a:lnTo>
                  <a:lnTo>
                    <a:pt x="318" y="1251"/>
                  </a:lnTo>
                  <a:lnTo>
                    <a:pt x="333" y="1352"/>
                  </a:lnTo>
                  <a:lnTo>
                    <a:pt x="378" y="1423"/>
                  </a:lnTo>
                  <a:lnTo>
                    <a:pt x="454" y="1470"/>
                  </a:lnTo>
                  <a:lnTo>
                    <a:pt x="560" y="1501"/>
                  </a:lnTo>
                  <a:lnTo>
                    <a:pt x="915" y="39"/>
                  </a:lnTo>
                  <a:lnTo>
                    <a:pt x="922" y="23"/>
                  </a:lnTo>
                  <a:lnTo>
                    <a:pt x="922" y="7"/>
                  </a:lnTo>
                  <a:lnTo>
                    <a:pt x="9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4461" y="3010"/>
              <a:ext cx="772" cy="2220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205" y="23"/>
                </a:cxn>
                <a:cxn ang="0">
                  <a:pos x="363" y="94"/>
                </a:cxn>
                <a:cxn ang="0">
                  <a:pos x="447" y="219"/>
                </a:cxn>
                <a:cxn ang="0">
                  <a:pos x="462" y="868"/>
                </a:cxn>
                <a:cxn ang="0">
                  <a:pos x="469" y="891"/>
                </a:cxn>
                <a:cxn ang="0">
                  <a:pos x="560" y="1024"/>
                </a:cxn>
                <a:cxn ang="0">
                  <a:pos x="741" y="1087"/>
                </a:cxn>
                <a:cxn ang="0">
                  <a:pos x="772" y="1094"/>
                </a:cxn>
                <a:cxn ang="0">
                  <a:pos x="757" y="1133"/>
                </a:cxn>
                <a:cxn ang="0">
                  <a:pos x="688" y="1141"/>
                </a:cxn>
                <a:cxn ang="0">
                  <a:pos x="545" y="1204"/>
                </a:cxn>
                <a:cxn ang="0">
                  <a:pos x="469" y="1321"/>
                </a:cxn>
                <a:cxn ang="0">
                  <a:pos x="454" y="1939"/>
                </a:cxn>
                <a:cxn ang="0">
                  <a:pos x="394" y="2087"/>
                </a:cxn>
                <a:cxn ang="0">
                  <a:pos x="242" y="2189"/>
                </a:cxn>
                <a:cxn ang="0">
                  <a:pos x="46" y="2220"/>
                </a:cxn>
                <a:cxn ang="0">
                  <a:pos x="8" y="2212"/>
                </a:cxn>
                <a:cxn ang="0">
                  <a:pos x="0" y="2181"/>
                </a:cxn>
                <a:cxn ang="0">
                  <a:pos x="23" y="2173"/>
                </a:cxn>
                <a:cxn ang="0">
                  <a:pos x="197" y="2119"/>
                </a:cxn>
                <a:cxn ang="0">
                  <a:pos x="288" y="2025"/>
                </a:cxn>
                <a:cxn ang="0">
                  <a:pos x="310" y="1923"/>
                </a:cxn>
                <a:cxn ang="0">
                  <a:pos x="326" y="1384"/>
                </a:cxn>
                <a:cxn ang="0">
                  <a:pos x="386" y="1219"/>
                </a:cxn>
                <a:cxn ang="0">
                  <a:pos x="575" y="1102"/>
                </a:cxn>
                <a:cxn ang="0">
                  <a:pos x="409" y="1016"/>
                </a:cxn>
                <a:cxn ang="0">
                  <a:pos x="333" y="891"/>
                </a:cxn>
                <a:cxn ang="0">
                  <a:pos x="326" y="250"/>
                </a:cxn>
                <a:cxn ang="0">
                  <a:pos x="318" y="234"/>
                </a:cxn>
                <a:cxn ang="0">
                  <a:pos x="220" y="101"/>
                </a:cxn>
                <a:cxn ang="0">
                  <a:pos x="46" y="47"/>
                </a:cxn>
                <a:cxn ang="0">
                  <a:pos x="16" y="39"/>
                </a:cxn>
                <a:cxn ang="0">
                  <a:pos x="23" y="8"/>
                </a:cxn>
              </a:cxnLst>
              <a:rect l="0" t="0" r="r" b="b"/>
              <a:pathLst>
                <a:path w="772" h="2220">
                  <a:moveTo>
                    <a:pt x="38" y="0"/>
                  </a:moveTo>
                  <a:lnTo>
                    <a:pt x="61" y="0"/>
                  </a:lnTo>
                  <a:lnTo>
                    <a:pt x="121" y="8"/>
                  </a:lnTo>
                  <a:lnTo>
                    <a:pt x="205" y="23"/>
                  </a:lnTo>
                  <a:lnTo>
                    <a:pt x="288" y="54"/>
                  </a:lnTo>
                  <a:lnTo>
                    <a:pt x="363" y="94"/>
                  </a:lnTo>
                  <a:lnTo>
                    <a:pt x="424" y="156"/>
                  </a:lnTo>
                  <a:lnTo>
                    <a:pt x="447" y="219"/>
                  </a:lnTo>
                  <a:lnTo>
                    <a:pt x="462" y="273"/>
                  </a:lnTo>
                  <a:lnTo>
                    <a:pt x="462" y="868"/>
                  </a:lnTo>
                  <a:lnTo>
                    <a:pt x="469" y="883"/>
                  </a:lnTo>
                  <a:lnTo>
                    <a:pt x="469" y="891"/>
                  </a:lnTo>
                  <a:lnTo>
                    <a:pt x="507" y="969"/>
                  </a:lnTo>
                  <a:lnTo>
                    <a:pt x="560" y="1024"/>
                  </a:lnTo>
                  <a:lnTo>
                    <a:pt x="643" y="1071"/>
                  </a:lnTo>
                  <a:lnTo>
                    <a:pt x="741" y="1087"/>
                  </a:lnTo>
                  <a:lnTo>
                    <a:pt x="764" y="1087"/>
                  </a:lnTo>
                  <a:lnTo>
                    <a:pt x="772" y="1094"/>
                  </a:lnTo>
                  <a:lnTo>
                    <a:pt x="772" y="1118"/>
                  </a:lnTo>
                  <a:lnTo>
                    <a:pt x="757" y="1133"/>
                  </a:lnTo>
                  <a:lnTo>
                    <a:pt x="749" y="1133"/>
                  </a:lnTo>
                  <a:lnTo>
                    <a:pt x="688" y="1141"/>
                  </a:lnTo>
                  <a:lnTo>
                    <a:pt x="620" y="1157"/>
                  </a:lnTo>
                  <a:lnTo>
                    <a:pt x="545" y="1204"/>
                  </a:lnTo>
                  <a:lnTo>
                    <a:pt x="492" y="1259"/>
                  </a:lnTo>
                  <a:lnTo>
                    <a:pt x="469" y="1321"/>
                  </a:lnTo>
                  <a:lnTo>
                    <a:pt x="454" y="1376"/>
                  </a:lnTo>
                  <a:lnTo>
                    <a:pt x="454" y="1939"/>
                  </a:lnTo>
                  <a:lnTo>
                    <a:pt x="439" y="2017"/>
                  </a:lnTo>
                  <a:lnTo>
                    <a:pt x="394" y="2087"/>
                  </a:lnTo>
                  <a:lnTo>
                    <a:pt x="326" y="2142"/>
                  </a:lnTo>
                  <a:lnTo>
                    <a:pt x="242" y="2189"/>
                  </a:lnTo>
                  <a:lnTo>
                    <a:pt x="144" y="2212"/>
                  </a:lnTo>
                  <a:lnTo>
                    <a:pt x="46" y="2220"/>
                  </a:lnTo>
                  <a:lnTo>
                    <a:pt x="23" y="2220"/>
                  </a:lnTo>
                  <a:lnTo>
                    <a:pt x="8" y="2212"/>
                  </a:lnTo>
                  <a:lnTo>
                    <a:pt x="0" y="2205"/>
                  </a:lnTo>
                  <a:lnTo>
                    <a:pt x="0" y="2181"/>
                  </a:lnTo>
                  <a:lnTo>
                    <a:pt x="8" y="2173"/>
                  </a:lnTo>
                  <a:lnTo>
                    <a:pt x="23" y="2173"/>
                  </a:lnTo>
                  <a:lnTo>
                    <a:pt x="121" y="2158"/>
                  </a:lnTo>
                  <a:lnTo>
                    <a:pt x="197" y="2119"/>
                  </a:lnTo>
                  <a:lnTo>
                    <a:pt x="250" y="2080"/>
                  </a:lnTo>
                  <a:lnTo>
                    <a:pt x="288" y="2025"/>
                  </a:lnTo>
                  <a:lnTo>
                    <a:pt x="303" y="1970"/>
                  </a:lnTo>
                  <a:lnTo>
                    <a:pt x="310" y="1923"/>
                  </a:lnTo>
                  <a:lnTo>
                    <a:pt x="326" y="1915"/>
                  </a:lnTo>
                  <a:lnTo>
                    <a:pt x="326" y="1384"/>
                  </a:lnTo>
                  <a:lnTo>
                    <a:pt x="341" y="1298"/>
                  </a:lnTo>
                  <a:lnTo>
                    <a:pt x="386" y="1219"/>
                  </a:lnTo>
                  <a:lnTo>
                    <a:pt x="462" y="1149"/>
                  </a:lnTo>
                  <a:lnTo>
                    <a:pt x="575" y="1102"/>
                  </a:lnTo>
                  <a:lnTo>
                    <a:pt x="484" y="1071"/>
                  </a:lnTo>
                  <a:lnTo>
                    <a:pt x="409" y="1016"/>
                  </a:lnTo>
                  <a:lnTo>
                    <a:pt x="356" y="954"/>
                  </a:lnTo>
                  <a:lnTo>
                    <a:pt x="333" y="891"/>
                  </a:lnTo>
                  <a:lnTo>
                    <a:pt x="326" y="805"/>
                  </a:lnTo>
                  <a:lnTo>
                    <a:pt x="326" y="250"/>
                  </a:lnTo>
                  <a:lnTo>
                    <a:pt x="318" y="242"/>
                  </a:lnTo>
                  <a:lnTo>
                    <a:pt x="318" y="234"/>
                  </a:lnTo>
                  <a:lnTo>
                    <a:pt x="280" y="156"/>
                  </a:lnTo>
                  <a:lnTo>
                    <a:pt x="220" y="101"/>
                  </a:lnTo>
                  <a:lnTo>
                    <a:pt x="144" y="62"/>
                  </a:lnTo>
                  <a:lnTo>
                    <a:pt x="46" y="47"/>
                  </a:lnTo>
                  <a:lnTo>
                    <a:pt x="23" y="47"/>
                  </a:lnTo>
                  <a:lnTo>
                    <a:pt x="16" y="39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6" name="Title 115"/>
          <p:cNvSpPr>
            <a:spLocks noGrp="1"/>
          </p:cNvSpPr>
          <p:nvPr>
            <p:ph type="title"/>
          </p:nvPr>
        </p:nvSpPr>
        <p:spPr>
          <a:xfrm>
            <a:off x="3035358" y="461417"/>
            <a:ext cx="3073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BPS States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717009" y="4269110"/>
            <a:ext cx="8045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These states are in a rep of  SO(3)</a:t>
            </a:r>
            <a:r>
              <a:rPr lang="en-US" sz="3200" baseline="-25000" dirty="0" smtClean="0">
                <a:solidFill>
                  <a:srgbClr val="FF0000"/>
                </a:solidFill>
              </a:rPr>
              <a:t>rot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x</a:t>
            </a:r>
            <a:r>
              <a:rPr lang="en-US" sz="3200" dirty="0" smtClean="0">
                <a:solidFill>
                  <a:srgbClr val="FF0000"/>
                </a:solidFill>
              </a:rPr>
              <a:t>  SU(2)</a:t>
            </a:r>
            <a:r>
              <a:rPr lang="en-US" sz="3200" baseline="-25000" dirty="0" smtClean="0">
                <a:solidFill>
                  <a:srgbClr val="FF0000"/>
                </a:solidFill>
              </a:rPr>
              <a:t>R</a:t>
            </a:r>
            <a:endParaRPr lang="en-US" sz="3200" baseline="-25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24357"/>
            <a:ext cx="6733914" cy="127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Structures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This defines a convolution structure on the space of webs: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00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Applied to planar </a:t>
            </a:r>
            <a:r>
              <a:rPr lang="en-US" sz="2800" dirty="0" err="1" smtClean="0">
                <a:solidFill>
                  <a:srgbClr val="C00000"/>
                </a:solidFill>
              </a:rPr>
              <a:t>instanton</a:t>
            </a:r>
            <a:r>
              <a:rPr lang="en-US" sz="2800" dirty="0" smtClean="0">
                <a:solidFill>
                  <a:srgbClr val="C00000"/>
                </a:solidFill>
              </a:rPr>
              <a:t> webs it describes a graded  Lie algebra …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53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6699"/>
                </a:solidFill>
              </a:rPr>
              <a:t>Applied to half-plane </a:t>
            </a:r>
            <a:r>
              <a:rPr lang="en-US" sz="3200" dirty="0" err="1" smtClean="0">
                <a:solidFill>
                  <a:srgbClr val="006699"/>
                </a:solidFill>
              </a:rPr>
              <a:t>instanton</a:t>
            </a:r>
            <a:r>
              <a:rPr lang="en-US" sz="3200" dirty="0" smtClean="0">
                <a:solidFill>
                  <a:srgbClr val="006699"/>
                </a:solidFill>
              </a:rPr>
              <a:t> webs it defines  an </a:t>
            </a:r>
          </a:p>
          <a:p>
            <a:r>
              <a:rPr lang="en-US" sz="3200" dirty="0" smtClean="0">
                <a:solidFill>
                  <a:srgbClr val="006699"/>
                </a:solidFill>
              </a:rPr>
              <a:t>A</a:t>
            </a:r>
            <a:r>
              <a:rPr lang="en-US" sz="3200" baseline="-25000" dirty="0" smtClean="0">
                <a:solidFill>
                  <a:srgbClr val="006699"/>
                </a:solidFill>
                <a:sym typeface="Mathematica1"/>
              </a:rPr>
              <a:t></a:t>
            </a:r>
            <a:r>
              <a:rPr lang="en-US" sz="3200" dirty="0" smtClean="0">
                <a:solidFill>
                  <a:srgbClr val="006699"/>
                </a:solidFill>
              </a:rPr>
              <a:t> category</a:t>
            </a:r>
            <a:endParaRPr lang="en-US" sz="3200" dirty="0">
              <a:solidFill>
                <a:srgbClr val="0066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343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…  together  with higher multiplications defining an L</a:t>
            </a:r>
            <a:r>
              <a:rPr lang="en-US" sz="2800" baseline="-25000" dirty="0" smtClean="0">
                <a:solidFill>
                  <a:srgbClr val="FF0000"/>
                </a:solidFill>
                <a:sym typeface="Mathematica1"/>
              </a:rPr>
              <a:t>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 structure.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99040"/>
            <a:ext cx="2501598" cy="52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</a:t>
            </a:r>
            <a:r>
              <a:rPr lang="en-US" dirty="0" err="1" smtClean="0"/>
              <a:t>brane</a:t>
            </a:r>
            <a:r>
              <a:rPr lang="en-US" dirty="0" smtClean="0"/>
              <a:t> categories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3505200"/>
            <a:ext cx="9172074" cy="1395267"/>
            <a:chOff x="0" y="3505200"/>
            <a:chExt cx="9172074" cy="1395267"/>
          </a:xfrm>
        </p:grpSpPr>
        <p:sp>
          <p:nvSpPr>
            <p:cNvPr id="8" name="Rectangle 7"/>
            <p:cNvSpPr/>
            <p:nvPr/>
          </p:nvSpPr>
          <p:spPr>
            <a:xfrm>
              <a:off x="0" y="3510193"/>
              <a:ext cx="9144000" cy="1390274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074" y="3505200"/>
              <a:ext cx="9144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This gives an ``infrared’’ alternative to the (``ultraviolet’’) 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Fukaya</a:t>
              </a:r>
              <a:r>
                <a:rPr lang="en-US" sz="2800" dirty="0" smtClean="0">
                  <a:solidFill>
                    <a:srgbClr val="FFFF00"/>
                  </a:solidFill>
                </a:rPr>
                <a:t>-Seidel construction of the category of D-</a:t>
              </a:r>
              <a:r>
                <a:rPr lang="en-US" sz="2800" dirty="0" err="1" smtClean="0">
                  <a:solidFill>
                    <a:srgbClr val="FFFF00"/>
                  </a:solidFill>
                </a:rPr>
                <a:t>branes</a:t>
              </a:r>
              <a:r>
                <a:rPr lang="en-US" sz="2800" dirty="0" smtClean="0">
                  <a:solidFill>
                    <a:srgbClr val="FFFF00"/>
                  </a:solidFill>
                </a:rPr>
                <a:t> in </a:t>
              </a:r>
            </a:p>
            <a:p>
              <a:r>
                <a:rPr lang="en-US" sz="2800" dirty="0" smtClean="0">
                  <a:solidFill>
                    <a:srgbClr val="FFFF00"/>
                  </a:solidFill>
                </a:rPr>
                <a:t>the LG model. 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800" y="1447989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33CC"/>
                </a:solidFill>
              </a:rPr>
              <a:t>Branes</a:t>
            </a:r>
            <a:r>
              <a:rPr lang="en-US" sz="2800" dirty="0" smtClean="0">
                <a:solidFill>
                  <a:srgbClr val="0033CC"/>
                </a:solidFill>
              </a:rPr>
              <a:t> are solutions of the Maurer-</a:t>
            </a:r>
            <a:r>
              <a:rPr lang="en-US" sz="2800" dirty="0" err="1" smtClean="0">
                <a:solidFill>
                  <a:srgbClr val="0033CC"/>
                </a:solidFill>
              </a:rPr>
              <a:t>Cartan</a:t>
            </a:r>
            <a:r>
              <a:rPr lang="en-US" sz="2800" dirty="0" smtClean="0">
                <a:solidFill>
                  <a:srgbClr val="0033CC"/>
                </a:solidFill>
              </a:rPr>
              <a:t> equations: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524779"/>
            <a:ext cx="7315200" cy="4076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5334000"/>
            <a:ext cx="9200147" cy="1295400"/>
            <a:chOff x="228600" y="5334000"/>
            <a:chExt cx="9200147" cy="1295400"/>
          </a:xfrm>
        </p:grpSpPr>
        <p:sp>
          <p:nvSpPr>
            <p:cNvPr id="4" name="TextBox 3"/>
            <p:cNvSpPr txBox="1"/>
            <p:nvPr/>
          </p:nvSpPr>
          <p:spPr>
            <a:xfrm>
              <a:off x="284747" y="5454037"/>
              <a:ext cx="914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Choosing a </a:t>
              </a:r>
              <a:r>
                <a:rPr lang="en-US" sz="2800" dirty="0" err="1" smtClean="0">
                  <a:solidFill>
                    <a:srgbClr val="00B050"/>
                  </a:solidFill>
                </a:rPr>
                <a:t>brane</a:t>
              </a:r>
              <a:r>
                <a:rPr lang="en-US" sz="2800" dirty="0" smtClean="0">
                  <a:solidFill>
                    <a:srgbClr val="00B050"/>
                  </a:solidFill>
                </a:rPr>
                <a:t> at either end of the interval we thereby construct the full differential for computing  BPS states. 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5334000"/>
              <a:ext cx="8610600" cy="12954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5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Categorified</a:t>
            </a:r>
            <a:r>
              <a:rPr lang="en-US" dirty="0" smtClean="0"/>
              <a:t> Wall-Crossing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Applied to </a:t>
            </a:r>
            <a:r>
              <a:rPr lang="en-US" sz="3200" dirty="0" err="1" smtClean="0">
                <a:solidFill>
                  <a:srgbClr val="0000FF"/>
                </a:solidFill>
              </a:rPr>
              <a:t>supersymmetric</a:t>
            </a:r>
            <a:r>
              <a:rPr lang="en-US" sz="3200" dirty="0" smtClean="0">
                <a:solidFill>
                  <a:srgbClr val="0000FF"/>
                </a:solidFill>
              </a:rPr>
              <a:t> interfaces we obtain an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smtClean="0">
                <a:solidFill>
                  <a:srgbClr val="0000FF"/>
                </a:solidFill>
                <a:sym typeface="Mathematica1"/>
              </a:rPr>
              <a:t>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functor</a:t>
            </a:r>
            <a:r>
              <a:rPr lang="en-US" sz="3200" dirty="0" smtClean="0">
                <a:solidFill>
                  <a:srgbClr val="0000FF"/>
                </a:solidFill>
              </a:rPr>
              <a:t> of D-</a:t>
            </a:r>
            <a:r>
              <a:rPr lang="en-US" sz="3200" dirty="0" err="1" smtClean="0">
                <a:solidFill>
                  <a:srgbClr val="0000FF"/>
                </a:solidFill>
              </a:rPr>
              <a:t>brane</a:t>
            </a:r>
            <a:r>
              <a:rPr lang="en-US" sz="3200" dirty="0" smtClean="0">
                <a:solidFill>
                  <a:srgbClr val="0000FF"/>
                </a:solidFill>
              </a:rPr>
              <a:t> categories.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095" y="2971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</a:t>
            </a:r>
            <a:r>
              <a:rPr lang="en-US" sz="3200" dirty="0" err="1" smtClean="0">
                <a:solidFill>
                  <a:srgbClr val="FF0000"/>
                </a:solidFill>
              </a:rPr>
              <a:t>categorifies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Cecotti-Vafa</a:t>
            </a:r>
            <a:r>
              <a:rPr lang="en-US" sz="3200" dirty="0" smtClean="0">
                <a:solidFill>
                  <a:srgbClr val="FF0000"/>
                </a:solidFill>
              </a:rPr>
              <a:t> wall-crossing for </a:t>
            </a:r>
            <a:r>
              <a:rPr lang="en-US" sz="3200" dirty="0" err="1" smtClean="0">
                <a:solidFill>
                  <a:srgbClr val="FF0000"/>
                </a:solidFill>
              </a:rPr>
              <a:t>solitons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190" y="4343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F06CA"/>
                </a:solidFill>
              </a:rPr>
              <a:t>Similar ideas applied to surface defects in 4d should </a:t>
            </a:r>
            <a:r>
              <a:rPr lang="en-US" sz="3200" dirty="0" err="1" smtClean="0">
                <a:solidFill>
                  <a:srgbClr val="7F06CA"/>
                </a:solidFill>
              </a:rPr>
              <a:t>categorify</a:t>
            </a:r>
            <a:r>
              <a:rPr lang="en-US" sz="3200" dirty="0" smtClean="0">
                <a:solidFill>
                  <a:srgbClr val="7F06CA"/>
                </a:solidFill>
              </a:rPr>
              <a:t> the KSWCF.  </a:t>
            </a:r>
            <a:endParaRPr lang="en-US" sz="3200" dirty="0">
              <a:solidFill>
                <a:srgbClr val="7F06C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5867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39966"/>
                </a:solidFill>
              </a:rPr>
              <a:t>a</a:t>
            </a:r>
            <a:r>
              <a:rPr lang="en-US" sz="3200" dirty="0" smtClean="0">
                <a:solidFill>
                  <a:srgbClr val="339966"/>
                </a:solidFill>
              </a:rPr>
              <a:t>nd so on, and so forth …  </a:t>
            </a:r>
            <a:endParaRPr lang="en-US" sz="3200" dirty="0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And that’s the way it is…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9505" y="2153334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June 28, 2013 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35052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solidFill>
                  <a:srgbClr val="FF0000"/>
                </a:solidFill>
                <a:latin typeface="arial" panose="020B0604020202020204" pitchFamily="34" charset="0"/>
              </a:rPr>
              <a:t>대단히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953000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7200" dirty="0" smtClean="0">
                <a:solidFill>
                  <a:srgbClr val="FF0000"/>
                </a:solidFill>
                <a:latin typeface="arial" panose="020B0604020202020204" pitchFamily="34" charset="0"/>
              </a:rPr>
              <a:t>감사합니다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579" y="955789"/>
            <a:ext cx="74676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No-exotics conjecture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0" y="369774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80"/>
                </a:solidFill>
              </a:rPr>
              <a:t>Motivated by positivity properties of line defects  </a:t>
            </a:r>
            <a:endParaRPr lang="en-US" sz="3200" dirty="0">
              <a:solidFill>
                <a:srgbClr val="800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074" y="456372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This has been proven (pretty) rigorously for pure SU(N)  gauge theory  in: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579" y="6312279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9966"/>
                </a:solidFill>
              </a:rPr>
              <a:t>W.-y Chuang, E. </a:t>
            </a:r>
            <a:r>
              <a:rPr lang="en-US" sz="2000" dirty="0" err="1" smtClean="0">
                <a:solidFill>
                  <a:srgbClr val="339966"/>
                </a:solidFill>
              </a:rPr>
              <a:t>Diaconescu</a:t>
            </a:r>
            <a:r>
              <a:rPr lang="en-US" sz="2000" dirty="0" smtClean="0">
                <a:solidFill>
                  <a:srgbClr val="339966"/>
                </a:solidFill>
              </a:rPr>
              <a:t>, J. </a:t>
            </a:r>
            <a:r>
              <a:rPr lang="en-US" sz="2000" dirty="0" err="1" smtClean="0">
                <a:solidFill>
                  <a:srgbClr val="339966"/>
                </a:solidFill>
              </a:rPr>
              <a:t>Manschot</a:t>
            </a:r>
            <a:r>
              <a:rPr lang="en-US" sz="2000" dirty="0" smtClean="0">
                <a:solidFill>
                  <a:srgbClr val="339966"/>
                </a:solidFill>
              </a:rPr>
              <a:t>, G. Moore, Y. </a:t>
            </a:r>
            <a:r>
              <a:rPr lang="en-US" sz="2000" dirty="0" err="1" smtClean="0">
                <a:solidFill>
                  <a:srgbClr val="339966"/>
                </a:solidFill>
              </a:rPr>
              <a:t>Soibelman</a:t>
            </a:r>
            <a:r>
              <a:rPr lang="en-US" sz="2000" dirty="0" smtClean="0">
                <a:solidFill>
                  <a:srgbClr val="339966"/>
                </a:solidFill>
              </a:rPr>
              <a:t>,  1301.3065</a:t>
            </a:r>
            <a:endParaRPr lang="en-US" sz="2000" dirty="0">
              <a:solidFill>
                <a:srgbClr val="3399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8074" y="5715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9966"/>
                </a:solidFill>
              </a:rPr>
              <a:t>              Geometric engineering of (framed) BPS states</a:t>
            </a:r>
            <a:endParaRPr lang="en-US" sz="2800" dirty="0">
              <a:solidFill>
                <a:srgbClr val="3399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09225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 field theories with good UV fixed point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            SU(2)</a:t>
            </a:r>
            <a:r>
              <a:rPr lang="en-US" sz="3200" baseline="-25000" dirty="0" smtClean="0">
                <a:solidFill>
                  <a:srgbClr val="FFFF00"/>
                </a:solidFill>
              </a:rPr>
              <a:t>R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r>
              <a:rPr lang="en-US" sz="3200" dirty="0">
                <a:solidFill>
                  <a:srgbClr val="FFFF00"/>
                </a:solidFill>
              </a:rPr>
              <a:t>acts trivially on </a:t>
            </a:r>
            <a:r>
              <a:rPr lang="en-US" sz="3200" dirty="0" err="1">
                <a:solidFill>
                  <a:srgbClr val="FFFF00"/>
                </a:solidFill>
                <a:latin typeface="Mathematica6" panose="00000400000000000000" pitchFamily="2" charset="0"/>
                <a:ea typeface="Mathematica6" panose="00000400000000000000" pitchFamily="2" charset="0"/>
              </a:rPr>
              <a:t>h</a:t>
            </a:r>
            <a:r>
              <a:rPr lang="en-US" sz="3200" baseline="-25000" dirty="0" err="1">
                <a:solidFill>
                  <a:srgbClr val="FFFF00"/>
                </a:solidFill>
                <a:latin typeface="eufb5" pitchFamily="34" charset="0"/>
                <a:sym typeface="Mathematica1"/>
              </a:rPr>
              <a:t></a:t>
            </a:r>
            <a:r>
              <a:rPr lang="en-US" sz="3200" baseline="30000" dirty="0" err="1">
                <a:solidFill>
                  <a:srgbClr val="FFFF00"/>
                </a:solidFill>
                <a:sym typeface="Mathematica1"/>
              </a:rPr>
              <a:t>BPS</a:t>
            </a:r>
            <a:r>
              <a:rPr lang="en-US" sz="3200" dirty="0">
                <a:solidFill>
                  <a:srgbClr val="FFFF00"/>
                </a:solidFill>
                <a:sym typeface="Mathematica1"/>
              </a:rPr>
              <a:t>  . 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38391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GMN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904101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99"/>
                </a:solidFill>
              </a:rPr>
              <a:t>``Exotics’’ would violate this conjecture. </a:t>
            </a:r>
            <a:endParaRPr lang="en-US" sz="2800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7" grpId="0"/>
      <p:bldP spid="8" grpId="0"/>
      <p:bldP spid="9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7828691" y="3831536"/>
            <a:ext cx="0" cy="1296230"/>
          </a:xfrm>
          <a:prstGeom prst="line">
            <a:avLst/>
          </a:prstGeom>
          <a:ln w="571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876191" y="1991252"/>
            <a:ext cx="1905001" cy="17945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25602" y="2220342"/>
            <a:ext cx="952500" cy="1287115"/>
            <a:chOff x="7325602" y="2220342"/>
            <a:chExt cx="952500" cy="128711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7325602" y="2220342"/>
              <a:ext cx="952500" cy="4082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550732" y="2321524"/>
              <a:ext cx="38100" cy="86539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7379282" y="2888509"/>
              <a:ext cx="898820" cy="61894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513384" y="4614219"/>
            <a:ext cx="2630616" cy="1972962"/>
            <a:chOff x="6513384" y="4614219"/>
            <a:chExt cx="2630616" cy="1972962"/>
          </a:xfrm>
        </p:grpSpPr>
        <p:pic>
          <p:nvPicPr>
            <p:cNvPr id="1026" name="Picture 2" descr="http://www.psdgraphics.com/file/violet-spher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384" y="4614219"/>
              <a:ext cx="2630616" cy="1972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7752491" y="5127766"/>
              <a:ext cx="152400" cy="1863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873" y="5576637"/>
              <a:ext cx="381000" cy="343829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25" y="3404190"/>
            <a:ext cx="629508" cy="229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5" y="5120"/>
            <a:ext cx="8229600" cy="1143000"/>
          </a:xfrm>
        </p:spPr>
        <p:txBody>
          <a:bodyPr/>
          <a:lstStyle/>
          <a:p>
            <a:r>
              <a:rPr lang="en-US" dirty="0" smtClean="0"/>
              <a:t>Geometric Engineering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6244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Recall geometric engineering of pure SU(N) gauge theory 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Aspinwall</a:t>
            </a:r>
            <a:r>
              <a:rPr lang="en-US" dirty="0" smtClean="0">
                <a:solidFill>
                  <a:srgbClr val="0000FF"/>
                </a:solidFill>
              </a:rPr>
              <a:t>; </a:t>
            </a:r>
            <a:r>
              <a:rPr lang="en-US" dirty="0" err="1" smtClean="0">
                <a:solidFill>
                  <a:srgbClr val="0000FF"/>
                </a:solidFill>
              </a:rPr>
              <a:t>Katz,Morrison,Plesser</a:t>
            </a:r>
            <a:r>
              <a:rPr lang="en-US" dirty="0" smtClean="0">
                <a:solidFill>
                  <a:srgbClr val="0000FF"/>
                </a:solidFill>
              </a:rPr>
              <a:t>; Katz, </a:t>
            </a:r>
            <a:r>
              <a:rPr lang="en-US" dirty="0" err="1" smtClean="0">
                <a:solidFill>
                  <a:srgbClr val="0000FF"/>
                </a:solidFill>
              </a:rPr>
              <a:t>Klemm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Vafa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86" y="2529208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Family of resolved A</a:t>
            </a:r>
            <a:r>
              <a:rPr lang="en-US" sz="2800" baseline="-25000" dirty="0">
                <a:solidFill>
                  <a:srgbClr val="FF0066"/>
                </a:solidFill>
                <a:latin typeface="+mj-lt"/>
              </a:rPr>
              <a:t>N</a:t>
            </a:r>
            <a:r>
              <a:rPr lang="en-US" sz="2800" baseline="-25000" dirty="0" smtClean="0">
                <a:solidFill>
                  <a:srgbClr val="FF0066"/>
                </a:solidFill>
                <a:latin typeface="+mj-lt"/>
              </a:rPr>
              <a:t>-1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singularities  X</a:t>
            </a:r>
            <a:r>
              <a:rPr lang="en-US" sz="2800" baseline="-25000" dirty="0">
                <a:solidFill>
                  <a:srgbClr val="FF0066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FF0066"/>
                </a:solidFill>
                <a:latin typeface="+mj-lt"/>
                <a:sym typeface="Mathematica1"/>
              </a:rPr>
              <a:t> </a:t>
            </a:r>
            <a:r>
              <a:rPr lang="en-US" sz="2800" dirty="0" smtClean="0">
                <a:solidFill>
                  <a:srgbClr val="FF0066"/>
                </a:solidFill>
                <a:latin typeface="Mathematica7"/>
                <a:ea typeface="Mathematica7"/>
                <a:sym typeface="Mathematica1"/>
              </a:rPr>
              <a:t>P</a:t>
            </a:r>
            <a:r>
              <a:rPr lang="en-US" sz="2800" baseline="30000" dirty="0" smtClean="0">
                <a:solidFill>
                  <a:srgbClr val="FF0066"/>
                </a:solidFill>
                <a:latin typeface="+mj-lt"/>
                <a:ea typeface="Mathematica7"/>
                <a:sym typeface="Mathematica1"/>
              </a:rPr>
              <a:t>1</a:t>
            </a:r>
            <a:r>
              <a:rPr lang="en-US" sz="2800" dirty="0" smtClean="0">
                <a:solidFill>
                  <a:srgbClr val="FF0066"/>
                </a:solidFill>
                <a:latin typeface="+mj-lt"/>
                <a:ea typeface="Mathematica7"/>
                <a:sym typeface="Mathematica1"/>
              </a:rPr>
              <a:t> </a:t>
            </a:r>
            <a:endParaRPr lang="en-US" sz="2800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986" y="3969598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</a:rPr>
              <a:t>Take a scaling limit of Type IIA on X</a:t>
            </a:r>
            <a:r>
              <a:rPr lang="en-US" sz="2800" baseline="-25000" dirty="0">
                <a:solidFill>
                  <a:srgbClr val="6600FF"/>
                </a:solidFill>
              </a:rPr>
              <a:t>N</a:t>
            </a:r>
            <a:r>
              <a:rPr lang="en-US" sz="2800" dirty="0" smtClean="0">
                <a:solidFill>
                  <a:srgbClr val="6600FF"/>
                </a:solidFill>
              </a:rPr>
              <a:t> x </a:t>
            </a:r>
            <a:r>
              <a:rPr lang="en-US" sz="2800" dirty="0" smtClean="0">
                <a:solidFill>
                  <a:srgbClr val="6600FF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2800" baseline="30000" dirty="0" smtClean="0">
                <a:solidFill>
                  <a:srgbClr val="6600FF"/>
                </a:solidFill>
              </a:rPr>
              <a:t>1,3</a:t>
            </a:r>
            <a:r>
              <a:rPr lang="en-US" sz="2800" dirty="0" smtClean="0">
                <a:solidFill>
                  <a:srgbClr val="6600FF"/>
                </a:solidFill>
              </a:rPr>
              <a:t> </a:t>
            </a:r>
            <a:endParaRPr lang="en-US" sz="2800" dirty="0">
              <a:solidFill>
                <a:srgbClr val="6600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33400" y="5528461"/>
            <a:ext cx="12192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6329" y="5457351"/>
            <a:ext cx="503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Recover </a:t>
            </a:r>
            <a:r>
              <a:rPr lang="en-US" sz="2800" dirty="0" smtClean="0">
                <a:solidFill>
                  <a:srgbClr val="FF0000"/>
                </a:solidFill>
                <a:latin typeface="Script MT Bold" panose="03040602040607080904" pitchFamily="66" charset="0"/>
              </a:rPr>
              <a:t>N</a:t>
            </a:r>
            <a:r>
              <a:rPr lang="en-US" sz="2800" dirty="0" smtClean="0">
                <a:solidFill>
                  <a:srgbClr val="FF0000"/>
                </a:solidFill>
              </a:rPr>
              <a:t>=2 SU(N) SYM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6191" y="1991252"/>
            <a:ext cx="2115409" cy="4595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Exceptional Collections &amp; Quivers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Take a strong exceptional collection  </a:t>
            </a:r>
            <a:r>
              <a:rPr lang="en-US" sz="3200" dirty="0" smtClean="0">
                <a:solidFill>
                  <a:srgbClr val="FF0000"/>
                </a:solidFill>
                <a:latin typeface="Monotype Corsiva" pitchFamily="66" charset="0"/>
              </a:rPr>
              <a:t>L</a:t>
            </a:r>
            <a:r>
              <a:rPr lang="en-US" sz="3200" baseline="-25000" dirty="0" smtClean="0">
                <a:solidFill>
                  <a:srgbClr val="FF0000"/>
                </a:solidFill>
                <a:sym typeface="Mathematica1"/>
              </a:rPr>
              <a:t>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on X</a:t>
            </a:r>
            <a:r>
              <a:rPr lang="en-US" sz="3200" baseline="-250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62" y="231339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5E02"/>
                </a:solidFill>
              </a:rPr>
              <a:t>Compute Ext</a:t>
            </a:r>
            <a:r>
              <a:rPr lang="en-US" sz="3200" baseline="30000" dirty="0" smtClean="0">
                <a:solidFill>
                  <a:srgbClr val="345E02"/>
                </a:solidFill>
              </a:rPr>
              <a:t>0</a:t>
            </a:r>
            <a:r>
              <a:rPr lang="en-US" sz="3200" dirty="0" smtClean="0">
                <a:solidFill>
                  <a:srgbClr val="345E02"/>
                </a:solidFill>
              </a:rPr>
              <a:t> (</a:t>
            </a:r>
            <a:r>
              <a:rPr lang="en-US" sz="3200" dirty="0" smtClean="0">
                <a:solidFill>
                  <a:srgbClr val="345E02"/>
                </a:solidFill>
                <a:sym typeface="Mathematica1"/>
              </a:rPr>
              <a:t></a:t>
            </a:r>
            <a:r>
              <a:rPr lang="en-US" sz="3200" dirty="0" smtClean="0">
                <a:solidFill>
                  <a:srgbClr val="345E02"/>
                </a:solidFill>
                <a:latin typeface="Monotype Corsiva" pitchFamily="66" charset="0"/>
                <a:sym typeface="Mathematica1"/>
              </a:rPr>
              <a:t>L</a:t>
            </a:r>
            <a:r>
              <a:rPr lang="en-US" sz="3200" baseline="-25000" dirty="0" smtClean="0">
                <a:solidFill>
                  <a:srgbClr val="345E02"/>
                </a:solidFill>
                <a:sym typeface="Mathematica1"/>
              </a:rPr>
              <a:t> </a:t>
            </a:r>
            <a:r>
              <a:rPr lang="en-US" sz="3200" dirty="0" smtClean="0">
                <a:solidFill>
                  <a:srgbClr val="345E02"/>
                </a:solidFill>
                <a:sym typeface="Mathematica1"/>
              </a:rPr>
              <a:t>) algebra to get quiver</a:t>
            </a:r>
            <a:r>
              <a:rPr lang="en-US" sz="3200" dirty="0" smtClean="0">
                <a:solidFill>
                  <a:srgbClr val="345E02"/>
                </a:solidFill>
              </a:rPr>
              <a:t>: </a:t>
            </a:r>
            <a:endParaRPr lang="en-US" sz="3200" dirty="0">
              <a:solidFill>
                <a:srgbClr val="345E02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09600" y="3429000"/>
            <a:ext cx="7741101" cy="1942089"/>
            <a:chOff x="820721" y="4143122"/>
            <a:chExt cx="7741101" cy="1942089"/>
          </a:xfrm>
        </p:grpSpPr>
        <p:sp>
          <p:nvSpPr>
            <p:cNvPr id="70" name="Oval 69"/>
            <p:cNvSpPr/>
            <p:nvPr/>
          </p:nvSpPr>
          <p:spPr>
            <a:xfrm>
              <a:off x="820721" y="4143122"/>
              <a:ext cx="211121" cy="16184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91095" y="5923370"/>
              <a:ext cx="211121" cy="16184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650436" y="4143122"/>
              <a:ext cx="211121" cy="16184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720809" y="5923370"/>
              <a:ext cx="211121" cy="161841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1102216" y="4251016"/>
              <a:ext cx="1407473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1172589" y="6031264"/>
              <a:ext cx="1407473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891095" y="4412857"/>
              <a:ext cx="0" cy="1456566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1031842" y="4412857"/>
              <a:ext cx="0" cy="1456566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720809" y="4412857"/>
              <a:ext cx="0" cy="1456566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861557" y="4412857"/>
              <a:ext cx="0" cy="1456566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 flipV="1">
              <a:off x="1242963" y="4520750"/>
              <a:ext cx="1196352" cy="1294726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1313336" y="4412857"/>
              <a:ext cx="1196352" cy="1294726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29"/>
            <p:cNvGrpSpPr/>
            <p:nvPr/>
          </p:nvGrpSpPr>
          <p:grpSpPr>
            <a:xfrm>
              <a:off x="6450613" y="4143122"/>
              <a:ext cx="2111209" cy="1942088"/>
              <a:chOff x="457200" y="1600200"/>
              <a:chExt cx="2286000" cy="274320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457200" y="16002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33400" y="41148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438400" y="16002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514600" y="41148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Arrow Connector 94"/>
              <p:cNvCxnSpPr/>
              <p:nvPr/>
            </p:nvCxnSpPr>
            <p:spPr>
              <a:xfrm>
                <a:off x="762000" y="1752600"/>
                <a:ext cx="1524000" cy="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838200" y="4267200"/>
                <a:ext cx="1524000" cy="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533400" y="1981200"/>
                <a:ext cx="0" cy="2057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>
                <a:off x="685800" y="1981200"/>
                <a:ext cx="0" cy="2057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>
              <a:xfrm>
                <a:off x="2514600" y="1981200"/>
                <a:ext cx="0" cy="2057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/>
            </p:nvCxnSpPr>
            <p:spPr>
              <a:xfrm>
                <a:off x="2667000" y="1981200"/>
                <a:ext cx="0" cy="20574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914400" y="2133600"/>
                <a:ext cx="1295400" cy="18288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flipH="1" flipV="1">
                <a:off x="990600" y="1981200"/>
                <a:ext cx="1295400" cy="1828800"/>
              </a:xfrm>
              <a:prstGeom prst="straightConnector1">
                <a:avLst/>
              </a:prstGeom>
              <a:ln w="76200">
                <a:solidFill>
                  <a:srgbClr val="66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/>
            <p:nvPr/>
          </p:nvCxnSpPr>
          <p:spPr>
            <a:xfrm>
              <a:off x="3002304" y="4251016"/>
              <a:ext cx="844484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3072678" y="6031264"/>
              <a:ext cx="844484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535755" y="6031264"/>
              <a:ext cx="844484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5535755" y="4251016"/>
              <a:ext cx="844484" cy="0"/>
            </a:xfrm>
            <a:prstGeom prst="straightConnector1">
              <a:avLst/>
            </a:prstGeom>
            <a:ln w="762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50"/>
            <p:cNvGrpSpPr/>
            <p:nvPr/>
          </p:nvGrpSpPr>
          <p:grpSpPr>
            <a:xfrm>
              <a:off x="4550524" y="5060219"/>
              <a:ext cx="422242" cy="107894"/>
              <a:chOff x="3962400" y="2819400"/>
              <a:chExt cx="838200" cy="228600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3962400" y="28194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267200" y="28194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572000" y="2819400"/>
                <a:ext cx="228600" cy="228600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022502" y="5939820"/>
            <a:ext cx="6780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Fiol</a:t>
            </a:r>
            <a:r>
              <a:rPr lang="en-US" sz="2400" dirty="0" smtClean="0"/>
              <a:t>, 2000; </a:t>
            </a:r>
            <a:r>
              <a:rPr lang="en-US" sz="2400" dirty="0" err="1" smtClean="0"/>
              <a:t>Cecotti,Vafa</a:t>
            </a:r>
            <a:r>
              <a:rPr lang="en-US" sz="2400" dirty="0" smtClean="0"/>
              <a:t>, et. al. ; </a:t>
            </a:r>
            <a:r>
              <a:rPr lang="en-US" sz="2400" dirty="0" err="1" smtClean="0"/>
              <a:t>Diaconescu</a:t>
            </a:r>
            <a:r>
              <a:rPr lang="en-US" sz="2400" dirty="0" smtClean="0"/>
              <a:t> et. al.)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Outline of Proof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no-exotics conjecture follows from the statement that the ``motive’’ of the moduli space is a function of </a:t>
            </a:r>
            <a:r>
              <a:rPr lang="en-US" sz="2800" dirty="0">
                <a:solidFill>
                  <a:srgbClr val="C00000"/>
                </a:solidFill>
              </a:rPr>
              <a:t>[</a:t>
            </a:r>
            <a:r>
              <a:rPr lang="en-US" sz="2800" dirty="0">
                <a:solidFill>
                  <a:srgbClr val="C0000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P</a:t>
            </a:r>
            <a:r>
              <a:rPr lang="en-US" sz="2800" baseline="30000" dirty="0">
                <a:solidFill>
                  <a:srgbClr val="C00000"/>
                </a:solidFill>
              </a:rPr>
              <a:t>1</a:t>
            </a:r>
            <a:r>
              <a:rPr lang="en-US" sz="2800" dirty="0">
                <a:solidFill>
                  <a:srgbClr val="C00000"/>
                </a:solidFill>
              </a:rPr>
              <a:t>].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286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“Motives” :    A method of telling when spaces are related to each other by cutting  and pasting and taking products.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42" y="516967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Recursion relations between framed and unframed </a:t>
            </a:r>
            <a:r>
              <a:rPr lang="en-US" sz="2800" dirty="0" smtClean="0">
                <a:solidFill>
                  <a:srgbClr val="7030A0"/>
                </a:solidFill>
              </a:rPr>
              <a:t>degeneracies only involve </a:t>
            </a:r>
            <a:r>
              <a:rPr lang="en-US" sz="2800" dirty="0">
                <a:solidFill>
                  <a:srgbClr val="7030A0"/>
                </a:solidFill>
              </a:rPr>
              <a:t>[</a:t>
            </a:r>
            <a:r>
              <a:rPr lang="en-US" sz="2800" dirty="0">
                <a:solidFill>
                  <a:srgbClr val="7030A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P</a:t>
            </a:r>
            <a:r>
              <a:rPr lang="en-US" sz="2800" baseline="30000" dirty="0">
                <a:solidFill>
                  <a:srgbClr val="7030A0"/>
                </a:solidFill>
              </a:rPr>
              <a:t>1</a:t>
            </a:r>
            <a:r>
              <a:rPr lang="en-US" sz="2800" dirty="0">
                <a:solidFill>
                  <a:srgbClr val="7030A0"/>
                </a:solidFill>
              </a:rPr>
              <a:t>]. </a:t>
            </a:r>
          </a:p>
          <a:p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84" y="6172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Motivic </a:t>
            </a:r>
            <a:r>
              <a:rPr lang="en-US" sz="2800" dirty="0">
                <a:solidFill>
                  <a:srgbClr val="00B050"/>
                </a:solidFill>
              </a:rPr>
              <a:t>KSWCF only adds </a:t>
            </a:r>
            <a:r>
              <a:rPr lang="en-US" sz="2800" dirty="0" smtClean="0">
                <a:solidFill>
                  <a:srgbClr val="00B050"/>
                </a:solidFill>
              </a:rPr>
              <a:t>Laurent polynomials </a:t>
            </a:r>
            <a:r>
              <a:rPr lang="en-US" sz="2800" dirty="0">
                <a:solidFill>
                  <a:srgbClr val="00B050"/>
                </a:solidFill>
              </a:rPr>
              <a:t>in [</a:t>
            </a:r>
            <a:r>
              <a:rPr lang="en-US" sz="2800" dirty="0">
                <a:solidFill>
                  <a:srgbClr val="00B050"/>
                </a:solidFill>
                <a:latin typeface="Mathematica7Mono" panose="00000400000000000000" pitchFamily="2" charset="0"/>
                <a:ea typeface="Mathematica7Mono" panose="00000400000000000000" pitchFamily="2" charset="0"/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1</a:t>
            </a:r>
            <a:r>
              <a:rPr lang="en-US" sz="2800" dirty="0">
                <a:solidFill>
                  <a:srgbClr val="00B050"/>
                </a:solidFill>
              </a:rPr>
              <a:t>]. </a:t>
            </a:r>
          </a:p>
          <a:p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3448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 </a:t>
            </a:r>
            <a:r>
              <a:rPr lang="en-US" sz="2800" dirty="0" smtClean="0">
                <a:solidFill>
                  <a:srgbClr val="FF0000"/>
                </a:solidFill>
              </a:rPr>
              <a:t>recent math results </a:t>
            </a:r>
            <a:r>
              <a:rPr lang="en-US" sz="2800" dirty="0">
                <a:solidFill>
                  <a:srgbClr val="FF0000"/>
                </a:solidFill>
              </a:rPr>
              <a:t>on motivic structure of </a:t>
            </a:r>
            <a:r>
              <a:rPr lang="en-US" sz="2800" u="sng" dirty="0">
                <a:solidFill>
                  <a:srgbClr val="FF0000"/>
                </a:solidFill>
              </a:rPr>
              <a:t>framed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quiver </a:t>
            </a:r>
            <a:r>
              <a:rPr lang="en-US" sz="2800" dirty="0">
                <a:solidFill>
                  <a:srgbClr val="FF0000"/>
                </a:solidFill>
              </a:rPr>
              <a:t>moduli spaces </a:t>
            </a:r>
            <a:r>
              <a:rPr lang="en-US" sz="2800" dirty="0" smtClean="0">
                <a:solidFill>
                  <a:srgbClr val="FF0000"/>
                </a:solidFill>
              </a:rPr>
              <a:t> in an ``infinite </a:t>
            </a:r>
            <a:r>
              <a:rPr lang="en-US" sz="2800" dirty="0">
                <a:solidFill>
                  <a:srgbClr val="FF0000"/>
                </a:solidFill>
              </a:rPr>
              <a:t>B-field</a:t>
            </a:r>
            <a:r>
              <a:rPr lang="en-US" sz="2800" dirty="0" smtClean="0">
                <a:solidFill>
                  <a:srgbClr val="FF0000"/>
                </a:solidFill>
              </a:rPr>
              <a:t>” chamber. 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0800" y="3402556"/>
            <a:ext cx="3505200" cy="488109"/>
            <a:chOff x="2590800" y="3402556"/>
            <a:chExt cx="3505200" cy="488109"/>
          </a:xfrm>
        </p:grpSpPr>
        <p:sp>
          <p:nvSpPr>
            <p:cNvPr id="9" name="TextBox 8"/>
            <p:cNvSpPr txBox="1"/>
            <p:nvPr/>
          </p:nvSpPr>
          <p:spPr>
            <a:xfrm>
              <a:off x="2590800" y="3402556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Three ideas in the proof: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90800" y="3429000"/>
              <a:ext cx="3505200" cy="46166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Review Framed BPS States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line defect</a:t>
            </a:r>
            <a:r>
              <a:rPr lang="en-US" sz="2400" dirty="0" smtClean="0"/>
              <a:t>  L  (say along </a:t>
            </a:r>
            <a:r>
              <a:rPr lang="en-US" sz="2400" dirty="0" err="1" smtClean="0">
                <a:latin typeface="Mathematica7" pitchFamily="2" charset="0"/>
                <a:ea typeface="Mathematica7" pitchFamily="2" charset="0"/>
              </a:rPr>
              <a:t>R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x {0 } ) is </a:t>
            </a:r>
            <a:r>
              <a:rPr lang="en-US" sz="2400" b="1" i="1" u="sng" dirty="0" smtClean="0">
                <a:solidFill>
                  <a:srgbClr val="7030A0"/>
                </a:solidFill>
              </a:rPr>
              <a:t>of type </a:t>
            </a:r>
            <a:r>
              <a:rPr lang="en-US" sz="2400" b="1" i="1" u="sng" dirty="0" smtClean="0">
                <a:solidFill>
                  <a:srgbClr val="7030A0"/>
                </a:solidFill>
                <a:sym typeface="Symbol"/>
              </a:rPr>
              <a:t></a:t>
            </a:r>
            <a:r>
              <a:rPr lang="en-US" sz="2400" b="1" i="1" u="sng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  if it preserves the </a:t>
            </a:r>
            <a:r>
              <a:rPr lang="en-US" sz="2400" dirty="0" err="1" smtClean="0"/>
              <a:t>susys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grpSp>
        <p:nvGrpSpPr>
          <p:cNvPr id="3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743200" y="1828800"/>
            <a:ext cx="3048000" cy="782327"/>
            <a:chOff x="1039" y="2037"/>
            <a:chExt cx="14170" cy="3637"/>
          </a:xfrm>
          <a:solidFill>
            <a:srgbClr val="0000FF"/>
          </a:solidFill>
        </p:grpSpPr>
        <p:sp>
          <p:nvSpPr>
            <p:cNvPr id="8198" name="Freeform 6"/>
            <p:cNvSpPr>
              <a:spLocks noEditPoints="1"/>
            </p:cNvSpPr>
            <p:nvPr/>
          </p:nvSpPr>
          <p:spPr bwMode="auto">
            <a:xfrm>
              <a:off x="1039" y="2772"/>
              <a:ext cx="1479" cy="2021"/>
            </a:xfrm>
            <a:custGeom>
              <a:avLst/>
              <a:gdLst/>
              <a:ahLst/>
              <a:cxnLst>
                <a:cxn ang="0">
                  <a:pos x="536" y="1341"/>
                </a:cxn>
                <a:cxn ang="0">
                  <a:pos x="466" y="1483"/>
                </a:cxn>
                <a:cxn ang="0">
                  <a:pos x="501" y="1566"/>
                </a:cxn>
                <a:cxn ang="0">
                  <a:pos x="562" y="1580"/>
                </a:cxn>
                <a:cxn ang="0">
                  <a:pos x="754" y="1539"/>
                </a:cxn>
                <a:cxn ang="0">
                  <a:pos x="767" y="1497"/>
                </a:cxn>
                <a:cxn ang="0">
                  <a:pos x="719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7" y="1511"/>
                </a:cxn>
                <a:cxn ang="0">
                  <a:pos x="427" y="1534"/>
                </a:cxn>
                <a:cxn ang="0">
                  <a:pos x="423" y="1483"/>
                </a:cxn>
                <a:cxn ang="0">
                  <a:pos x="514" y="1300"/>
                </a:cxn>
                <a:cxn ang="0">
                  <a:pos x="698" y="1263"/>
                </a:cxn>
                <a:cxn ang="0">
                  <a:pos x="798" y="1369"/>
                </a:cxn>
                <a:cxn ang="0">
                  <a:pos x="829" y="1497"/>
                </a:cxn>
                <a:cxn ang="0">
                  <a:pos x="1086" y="1240"/>
                </a:cxn>
                <a:cxn ang="0">
                  <a:pos x="1234" y="909"/>
                </a:cxn>
                <a:cxn ang="0">
                  <a:pos x="1291" y="611"/>
                </a:cxn>
                <a:cxn ang="0">
                  <a:pos x="1260" y="308"/>
                </a:cxn>
                <a:cxn ang="0">
                  <a:pos x="1090" y="101"/>
                </a:cxn>
                <a:cxn ang="0">
                  <a:pos x="933" y="0"/>
                </a:cxn>
                <a:cxn ang="0">
                  <a:pos x="1247" y="97"/>
                </a:cxn>
                <a:cxn ang="0">
                  <a:pos x="1439" y="358"/>
                </a:cxn>
                <a:cxn ang="0">
                  <a:pos x="1465" y="767"/>
                </a:cxn>
                <a:cxn ang="0">
                  <a:pos x="1278" y="1203"/>
                </a:cxn>
                <a:cxn ang="0">
                  <a:pos x="955" y="1511"/>
                </a:cxn>
                <a:cxn ang="0">
                  <a:pos x="833" y="1571"/>
                </a:cxn>
                <a:cxn ang="0">
                  <a:pos x="898" y="1768"/>
                </a:cxn>
                <a:cxn ang="0">
                  <a:pos x="1025" y="1796"/>
                </a:cxn>
                <a:cxn ang="0">
                  <a:pos x="1164" y="1713"/>
                </a:cxn>
                <a:cxn ang="0">
                  <a:pos x="1239" y="1575"/>
                </a:cxn>
                <a:cxn ang="0">
                  <a:pos x="1269" y="1562"/>
                </a:cxn>
                <a:cxn ang="0">
                  <a:pos x="1269" y="1640"/>
                </a:cxn>
                <a:cxn ang="0">
                  <a:pos x="1199" y="1814"/>
                </a:cxn>
                <a:cxn ang="0">
                  <a:pos x="1060" y="1979"/>
                </a:cxn>
                <a:cxn ang="0">
                  <a:pos x="863" y="2012"/>
                </a:cxn>
                <a:cxn ang="0">
                  <a:pos x="767" y="1924"/>
                </a:cxn>
                <a:cxn ang="0">
                  <a:pos x="746" y="1805"/>
                </a:cxn>
                <a:cxn ang="0">
                  <a:pos x="754" y="1598"/>
                </a:cxn>
                <a:cxn ang="0">
                  <a:pos x="545" y="1635"/>
                </a:cxn>
                <a:cxn ang="0">
                  <a:pos x="266" y="1562"/>
                </a:cxn>
                <a:cxn ang="0">
                  <a:pos x="74" y="1355"/>
                </a:cxn>
                <a:cxn ang="0">
                  <a:pos x="0" y="1033"/>
                </a:cxn>
                <a:cxn ang="0">
                  <a:pos x="113" y="579"/>
                </a:cxn>
                <a:cxn ang="0">
                  <a:pos x="405" y="211"/>
                </a:cxn>
                <a:cxn ang="0">
                  <a:pos x="794" y="14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4" y="1314"/>
                  </a:lnTo>
                  <a:lnTo>
                    <a:pt x="536" y="1341"/>
                  </a:lnTo>
                  <a:lnTo>
                    <a:pt x="501" y="1382"/>
                  </a:lnTo>
                  <a:lnTo>
                    <a:pt x="475" y="1428"/>
                  </a:lnTo>
                  <a:lnTo>
                    <a:pt x="466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1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2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4" y="1539"/>
                  </a:lnTo>
                  <a:lnTo>
                    <a:pt x="759" y="1534"/>
                  </a:lnTo>
                  <a:lnTo>
                    <a:pt x="767" y="1516"/>
                  </a:lnTo>
                  <a:lnTo>
                    <a:pt x="767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19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4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6" y="611"/>
                  </a:lnTo>
                  <a:lnTo>
                    <a:pt x="257" y="726"/>
                  </a:lnTo>
                  <a:lnTo>
                    <a:pt x="226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8" y="1378"/>
                  </a:lnTo>
                  <a:lnTo>
                    <a:pt x="296" y="1451"/>
                  </a:lnTo>
                  <a:lnTo>
                    <a:pt x="357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27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6" y="1355"/>
                  </a:lnTo>
                  <a:lnTo>
                    <a:pt x="514" y="1300"/>
                  </a:lnTo>
                  <a:lnTo>
                    <a:pt x="575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1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5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4" y="909"/>
                  </a:lnTo>
                  <a:lnTo>
                    <a:pt x="1260" y="799"/>
                  </a:lnTo>
                  <a:lnTo>
                    <a:pt x="1282" y="698"/>
                  </a:lnTo>
                  <a:lnTo>
                    <a:pt x="1291" y="611"/>
                  </a:lnTo>
                  <a:lnTo>
                    <a:pt x="1295" y="533"/>
                  </a:lnTo>
                  <a:lnTo>
                    <a:pt x="1287" y="413"/>
                  </a:lnTo>
                  <a:lnTo>
                    <a:pt x="1260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0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3" y="0"/>
                  </a:moveTo>
                  <a:lnTo>
                    <a:pt x="1047" y="9"/>
                  </a:lnTo>
                  <a:lnTo>
                    <a:pt x="1151" y="46"/>
                  </a:lnTo>
                  <a:lnTo>
                    <a:pt x="1247" y="97"/>
                  </a:lnTo>
                  <a:lnTo>
                    <a:pt x="1326" y="166"/>
                  </a:lnTo>
                  <a:lnTo>
                    <a:pt x="1391" y="257"/>
                  </a:lnTo>
                  <a:lnTo>
                    <a:pt x="1439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5" y="767"/>
                  </a:lnTo>
                  <a:lnTo>
                    <a:pt x="1426" y="923"/>
                  </a:lnTo>
                  <a:lnTo>
                    <a:pt x="1361" y="1070"/>
                  </a:lnTo>
                  <a:lnTo>
                    <a:pt x="1278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8" y="1768"/>
                  </a:lnTo>
                  <a:lnTo>
                    <a:pt x="933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4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74" y="1566"/>
                  </a:lnTo>
                  <a:lnTo>
                    <a:pt x="1282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199" y="1814"/>
                  </a:lnTo>
                  <a:lnTo>
                    <a:pt x="1160" y="1874"/>
                  </a:lnTo>
                  <a:lnTo>
                    <a:pt x="1112" y="1934"/>
                  </a:lnTo>
                  <a:lnTo>
                    <a:pt x="1060" y="1979"/>
                  </a:lnTo>
                  <a:lnTo>
                    <a:pt x="994" y="2012"/>
                  </a:lnTo>
                  <a:lnTo>
                    <a:pt x="925" y="2021"/>
                  </a:lnTo>
                  <a:lnTo>
                    <a:pt x="863" y="2012"/>
                  </a:lnTo>
                  <a:lnTo>
                    <a:pt x="820" y="1993"/>
                  </a:lnTo>
                  <a:lnTo>
                    <a:pt x="789" y="1961"/>
                  </a:lnTo>
                  <a:lnTo>
                    <a:pt x="767" y="1924"/>
                  </a:lnTo>
                  <a:lnTo>
                    <a:pt x="754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4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8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5" y="211"/>
                  </a:lnTo>
                  <a:lnTo>
                    <a:pt x="527" y="124"/>
                  </a:lnTo>
                  <a:lnTo>
                    <a:pt x="658" y="55"/>
                  </a:lnTo>
                  <a:lnTo>
                    <a:pt x="794" y="14"/>
                  </a:lnTo>
                  <a:lnTo>
                    <a:pt x="9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 noEditPoints="1"/>
            </p:cNvSpPr>
            <p:nvPr/>
          </p:nvSpPr>
          <p:spPr bwMode="auto">
            <a:xfrm>
              <a:off x="2723" y="2377"/>
              <a:ext cx="1143" cy="1135"/>
            </a:xfrm>
            <a:custGeom>
              <a:avLst/>
              <a:gdLst/>
              <a:ahLst/>
              <a:cxnLst>
                <a:cxn ang="0">
                  <a:pos x="423" y="717"/>
                </a:cxn>
                <a:cxn ang="0">
                  <a:pos x="741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7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37" y="1130"/>
                </a:cxn>
                <a:cxn ang="0">
                  <a:pos x="741" y="1135"/>
                </a:cxn>
                <a:cxn ang="0">
                  <a:pos x="719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4" y="1061"/>
                </a:cxn>
                <a:cxn ang="0">
                  <a:pos x="305" y="1075"/>
                </a:cxn>
                <a:cxn ang="0">
                  <a:pos x="322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6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1" y="198"/>
                  </a:moveTo>
                  <a:lnTo>
                    <a:pt x="423" y="717"/>
                  </a:lnTo>
                  <a:lnTo>
                    <a:pt x="811" y="717"/>
                  </a:lnTo>
                  <a:lnTo>
                    <a:pt x="741" y="198"/>
                  </a:lnTo>
                  <a:close/>
                  <a:moveTo>
                    <a:pt x="815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3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7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5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37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19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1" y="978"/>
                  </a:lnTo>
                  <a:lnTo>
                    <a:pt x="257" y="992"/>
                  </a:lnTo>
                  <a:lnTo>
                    <a:pt x="248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4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2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2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1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1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6" y="946"/>
                  </a:lnTo>
                  <a:lnTo>
                    <a:pt x="226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 noEditPoints="1"/>
            </p:cNvSpPr>
            <p:nvPr/>
          </p:nvSpPr>
          <p:spPr bwMode="auto">
            <a:xfrm>
              <a:off x="2731" y="4196"/>
              <a:ext cx="930" cy="712"/>
            </a:xfrm>
            <a:custGeom>
              <a:avLst/>
              <a:gdLst/>
              <a:ahLst/>
              <a:cxnLst>
                <a:cxn ang="0">
                  <a:pos x="389" y="50"/>
                </a:cxn>
                <a:cxn ang="0">
                  <a:pos x="280" y="110"/>
                </a:cxn>
                <a:cxn ang="0">
                  <a:pos x="188" y="243"/>
                </a:cxn>
                <a:cxn ang="0">
                  <a:pos x="140" y="395"/>
                </a:cxn>
                <a:cxn ang="0">
                  <a:pos x="127" y="500"/>
                </a:cxn>
                <a:cxn ang="0">
                  <a:pos x="153" y="606"/>
                </a:cxn>
                <a:cxn ang="0">
                  <a:pos x="227" y="666"/>
                </a:cxn>
                <a:cxn ang="0">
                  <a:pos x="328" y="670"/>
                </a:cxn>
                <a:cxn ang="0">
                  <a:pos x="450" y="638"/>
                </a:cxn>
                <a:cxn ang="0">
                  <a:pos x="615" y="532"/>
                </a:cxn>
                <a:cxn ang="0">
                  <a:pos x="615" y="532"/>
                </a:cxn>
                <a:cxn ang="0">
                  <a:pos x="607" y="349"/>
                </a:cxn>
                <a:cxn ang="0">
                  <a:pos x="594" y="220"/>
                </a:cxn>
                <a:cxn ang="0">
                  <a:pos x="563" y="119"/>
                </a:cxn>
                <a:cxn ang="0">
                  <a:pos x="489" y="55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0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2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5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5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1"/>
                </a:cxn>
                <a:cxn ang="0">
                  <a:pos x="899" y="652"/>
                </a:cxn>
                <a:cxn ang="0">
                  <a:pos x="829" y="702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8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2"/>
                </a:cxn>
                <a:cxn ang="0">
                  <a:pos x="170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46"/>
                  </a:moveTo>
                  <a:lnTo>
                    <a:pt x="389" y="50"/>
                  </a:lnTo>
                  <a:lnTo>
                    <a:pt x="336" y="73"/>
                  </a:lnTo>
                  <a:lnTo>
                    <a:pt x="280" y="110"/>
                  </a:lnTo>
                  <a:lnTo>
                    <a:pt x="227" y="170"/>
                  </a:lnTo>
                  <a:lnTo>
                    <a:pt x="188" y="243"/>
                  </a:lnTo>
                  <a:lnTo>
                    <a:pt x="157" y="321"/>
                  </a:lnTo>
                  <a:lnTo>
                    <a:pt x="140" y="395"/>
                  </a:lnTo>
                  <a:lnTo>
                    <a:pt x="131" y="459"/>
                  </a:lnTo>
                  <a:lnTo>
                    <a:pt x="127" y="500"/>
                  </a:lnTo>
                  <a:lnTo>
                    <a:pt x="136" y="560"/>
                  </a:lnTo>
                  <a:lnTo>
                    <a:pt x="153" y="606"/>
                  </a:lnTo>
                  <a:lnTo>
                    <a:pt x="184" y="643"/>
                  </a:lnTo>
                  <a:lnTo>
                    <a:pt x="227" y="666"/>
                  </a:lnTo>
                  <a:lnTo>
                    <a:pt x="284" y="675"/>
                  </a:lnTo>
                  <a:lnTo>
                    <a:pt x="328" y="670"/>
                  </a:lnTo>
                  <a:lnTo>
                    <a:pt x="384" y="661"/>
                  </a:lnTo>
                  <a:lnTo>
                    <a:pt x="450" y="638"/>
                  </a:lnTo>
                  <a:lnTo>
                    <a:pt x="528" y="597"/>
                  </a:lnTo>
                  <a:lnTo>
                    <a:pt x="615" y="532"/>
                  </a:lnTo>
                  <a:lnTo>
                    <a:pt x="615" y="537"/>
                  </a:lnTo>
                  <a:lnTo>
                    <a:pt x="615" y="532"/>
                  </a:lnTo>
                  <a:lnTo>
                    <a:pt x="611" y="445"/>
                  </a:lnTo>
                  <a:lnTo>
                    <a:pt x="607" y="349"/>
                  </a:lnTo>
                  <a:lnTo>
                    <a:pt x="602" y="271"/>
                  </a:lnTo>
                  <a:lnTo>
                    <a:pt x="594" y="220"/>
                  </a:lnTo>
                  <a:lnTo>
                    <a:pt x="581" y="170"/>
                  </a:lnTo>
                  <a:lnTo>
                    <a:pt x="563" y="119"/>
                  </a:lnTo>
                  <a:lnTo>
                    <a:pt x="533" y="82"/>
                  </a:lnTo>
                  <a:lnTo>
                    <a:pt x="489" y="55"/>
                  </a:lnTo>
                  <a:lnTo>
                    <a:pt x="437" y="46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3"/>
                  </a:lnTo>
                  <a:lnTo>
                    <a:pt x="720" y="257"/>
                  </a:lnTo>
                  <a:lnTo>
                    <a:pt x="720" y="284"/>
                  </a:lnTo>
                  <a:lnTo>
                    <a:pt x="725" y="330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2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2"/>
                  </a:lnTo>
                  <a:lnTo>
                    <a:pt x="925" y="82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5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5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3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1"/>
                  </a:lnTo>
                  <a:lnTo>
                    <a:pt x="917" y="624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2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8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2"/>
                  </a:lnTo>
                  <a:lnTo>
                    <a:pt x="275" y="712"/>
                  </a:lnTo>
                  <a:lnTo>
                    <a:pt x="192" y="702"/>
                  </a:lnTo>
                  <a:lnTo>
                    <a:pt x="127" y="675"/>
                  </a:lnTo>
                  <a:lnTo>
                    <a:pt x="70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2"/>
                  </a:lnTo>
                  <a:lnTo>
                    <a:pt x="101" y="170"/>
                  </a:lnTo>
                  <a:lnTo>
                    <a:pt x="170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616" y="3048"/>
              <a:ext cx="1418" cy="1497"/>
            </a:xfrm>
            <a:custGeom>
              <a:avLst/>
              <a:gdLst/>
              <a:ahLst/>
              <a:cxnLst>
                <a:cxn ang="0">
                  <a:pos x="711" y="0"/>
                </a:cxn>
                <a:cxn ang="0">
                  <a:pos x="733" y="9"/>
                </a:cxn>
                <a:cxn ang="0">
                  <a:pos x="746" y="23"/>
                </a:cxn>
                <a:cxn ang="0">
                  <a:pos x="750" y="50"/>
                </a:cxn>
                <a:cxn ang="0">
                  <a:pos x="750" y="702"/>
                </a:cxn>
                <a:cxn ang="0">
                  <a:pos x="1370" y="702"/>
                </a:cxn>
                <a:cxn ang="0">
                  <a:pos x="1396" y="707"/>
                </a:cxn>
                <a:cxn ang="0">
                  <a:pos x="1409" y="721"/>
                </a:cxn>
                <a:cxn ang="0">
                  <a:pos x="1418" y="748"/>
                </a:cxn>
                <a:cxn ang="0">
                  <a:pos x="1409" y="776"/>
                </a:cxn>
                <a:cxn ang="0">
                  <a:pos x="1396" y="790"/>
                </a:cxn>
                <a:cxn ang="0">
                  <a:pos x="1370" y="794"/>
                </a:cxn>
                <a:cxn ang="0">
                  <a:pos x="750" y="794"/>
                </a:cxn>
                <a:cxn ang="0">
                  <a:pos x="750" y="1446"/>
                </a:cxn>
                <a:cxn ang="0">
                  <a:pos x="746" y="1474"/>
                </a:cxn>
                <a:cxn ang="0">
                  <a:pos x="733" y="1488"/>
                </a:cxn>
                <a:cxn ang="0">
                  <a:pos x="711" y="1497"/>
                </a:cxn>
                <a:cxn ang="0">
                  <a:pos x="685" y="1488"/>
                </a:cxn>
                <a:cxn ang="0">
                  <a:pos x="672" y="1474"/>
                </a:cxn>
                <a:cxn ang="0">
                  <a:pos x="668" y="1446"/>
                </a:cxn>
                <a:cxn ang="0">
                  <a:pos x="668" y="794"/>
                </a:cxn>
                <a:cxn ang="0">
                  <a:pos x="48" y="794"/>
                </a:cxn>
                <a:cxn ang="0">
                  <a:pos x="22" y="790"/>
                </a:cxn>
                <a:cxn ang="0">
                  <a:pos x="9" y="776"/>
                </a:cxn>
                <a:cxn ang="0">
                  <a:pos x="0" y="748"/>
                </a:cxn>
                <a:cxn ang="0">
                  <a:pos x="9" y="721"/>
                </a:cxn>
                <a:cxn ang="0">
                  <a:pos x="22" y="707"/>
                </a:cxn>
                <a:cxn ang="0">
                  <a:pos x="48" y="702"/>
                </a:cxn>
                <a:cxn ang="0">
                  <a:pos x="668" y="702"/>
                </a:cxn>
                <a:cxn ang="0">
                  <a:pos x="668" y="50"/>
                </a:cxn>
                <a:cxn ang="0">
                  <a:pos x="672" y="23"/>
                </a:cxn>
                <a:cxn ang="0">
                  <a:pos x="685" y="9"/>
                </a:cxn>
                <a:cxn ang="0">
                  <a:pos x="711" y="0"/>
                </a:cxn>
              </a:cxnLst>
              <a:rect l="0" t="0" r="r" b="b"/>
              <a:pathLst>
                <a:path w="1418" h="1497">
                  <a:moveTo>
                    <a:pt x="711" y="0"/>
                  </a:moveTo>
                  <a:lnTo>
                    <a:pt x="733" y="9"/>
                  </a:lnTo>
                  <a:lnTo>
                    <a:pt x="746" y="23"/>
                  </a:lnTo>
                  <a:lnTo>
                    <a:pt x="750" y="50"/>
                  </a:lnTo>
                  <a:lnTo>
                    <a:pt x="750" y="702"/>
                  </a:lnTo>
                  <a:lnTo>
                    <a:pt x="1370" y="702"/>
                  </a:lnTo>
                  <a:lnTo>
                    <a:pt x="1396" y="707"/>
                  </a:lnTo>
                  <a:lnTo>
                    <a:pt x="1409" y="721"/>
                  </a:lnTo>
                  <a:lnTo>
                    <a:pt x="1418" y="748"/>
                  </a:lnTo>
                  <a:lnTo>
                    <a:pt x="1409" y="776"/>
                  </a:lnTo>
                  <a:lnTo>
                    <a:pt x="1396" y="790"/>
                  </a:lnTo>
                  <a:lnTo>
                    <a:pt x="1370" y="794"/>
                  </a:lnTo>
                  <a:lnTo>
                    <a:pt x="750" y="794"/>
                  </a:lnTo>
                  <a:lnTo>
                    <a:pt x="750" y="1446"/>
                  </a:lnTo>
                  <a:lnTo>
                    <a:pt x="746" y="1474"/>
                  </a:lnTo>
                  <a:lnTo>
                    <a:pt x="733" y="1488"/>
                  </a:lnTo>
                  <a:lnTo>
                    <a:pt x="711" y="1497"/>
                  </a:lnTo>
                  <a:lnTo>
                    <a:pt x="685" y="1488"/>
                  </a:lnTo>
                  <a:lnTo>
                    <a:pt x="672" y="1474"/>
                  </a:lnTo>
                  <a:lnTo>
                    <a:pt x="668" y="1446"/>
                  </a:lnTo>
                  <a:lnTo>
                    <a:pt x="668" y="794"/>
                  </a:lnTo>
                  <a:lnTo>
                    <a:pt x="48" y="794"/>
                  </a:lnTo>
                  <a:lnTo>
                    <a:pt x="22" y="790"/>
                  </a:lnTo>
                  <a:lnTo>
                    <a:pt x="9" y="776"/>
                  </a:lnTo>
                  <a:lnTo>
                    <a:pt x="0" y="748"/>
                  </a:lnTo>
                  <a:lnTo>
                    <a:pt x="9" y="721"/>
                  </a:lnTo>
                  <a:lnTo>
                    <a:pt x="22" y="707"/>
                  </a:lnTo>
                  <a:lnTo>
                    <a:pt x="48" y="702"/>
                  </a:lnTo>
                  <a:lnTo>
                    <a:pt x="668" y="702"/>
                  </a:lnTo>
                  <a:lnTo>
                    <a:pt x="668" y="50"/>
                  </a:lnTo>
                  <a:lnTo>
                    <a:pt x="672" y="23"/>
                  </a:lnTo>
                  <a:lnTo>
                    <a:pt x="685" y="9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 noEditPoints="1"/>
            </p:cNvSpPr>
            <p:nvPr/>
          </p:nvSpPr>
          <p:spPr bwMode="auto">
            <a:xfrm>
              <a:off x="6732" y="2791"/>
              <a:ext cx="916" cy="2020"/>
            </a:xfrm>
            <a:custGeom>
              <a:avLst/>
              <a:gdLst/>
              <a:ahLst/>
              <a:cxnLst>
                <a:cxn ang="0">
                  <a:pos x="641" y="243"/>
                </a:cxn>
                <a:cxn ang="0">
                  <a:pos x="685" y="257"/>
                </a:cxn>
                <a:cxn ang="0">
                  <a:pos x="820" y="252"/>
                </a:cxn>
                <a:cxn ang="0">
                  <a:pos x="855" y="238"/>
                </a:cxn>
                <a:cxn ang="0">
                  <a:pos x="807" y="229"/>
                </a:cxn>
                <a:cxn ang="0">
                  <a:pos x="694" y="225"/>
                </a:cxn>
                <a:cxn ang="0">
                  <a:pos x="589" y="0"/>
                </a:cxn>
                <a:cxn ang="0">
                  <a:pos x="602" y="36"/>
                </a:cxn>
                <a:cxn ang="0">
                  <a:pos x="593" y="82"/>
                </a:cxn>
                <a:cxn ang="0">
                  <a:pos x="598" y="169"/>
                </a:cxn>
                <a:cxn ang="0">
                  <a:pos x="663" y="174"/>
                </a:cxn>
                <a:cxn ang="0">
                  <a:pos x="794" y="169"/>
                </a:cxn>
                <a:cxn ang="0">
                  <a:pos x="881" y="188"/>
                </a:cxn>
                <a:cxn ang="0">
                  <a:pos x="916" y="234"/>
                </a:cxn>
                <a:cxn ang="0">
                  <a:pos x="877" y="284"/>
                </a:cxn>
                <a:cxn ang="0">
                  <a:pos x="798" y="298"/>
                </a:cxn>
                <a:cxn ang="0">
                  <a:pos x="681" y="303"/>
                </a:cxn>
                <a:cxn ang="0">
                  <a:pos x="593" y="266"/>
                </a:cxn>
                <a:cxn ang="0">
                  <a:pos x="506" y="321"/>
                </a:cxn>
                <a:cxn ang="0">
                  <a:pos x="345" y="500"/>
                </a:cxn>
                <a:cxn ang="0">
                  <a:pos x="209" y="734"/>
                </a:cxn>
                <a:cxn ang="0">
                  <a:pos x="127" y="996"/>
                </a:cxn>
                <a:cxn ang="0">
                  <a:pos x="113" y="1161"/>
                </a:cxn>
                <a:cxn ang="0">
                  <a:pos x="135" y="1272"/>
                </a:cxn>
                <a:cxn ang="0">
                  <a:pos x="205" y="1386"/>
                </a:cxn>
                <a:cxn ang="0">
                  <a:pos x="288" y="1437"/>
                </a:cxn>
                <a:cxn ang="0">
                  <a:pos x="388" y="1474"/>
                </a:cxn>
                <a:cxn ang="0">
                  <a:pos x="580" y="1543"/>
                </a:cxn>
                <a:cxn ang="0">
                  <a:pos x="646" y="1579"/>
                </a:cxn>
                <a:cxn ang="0">
                  <a:pos x="702" y="1653"/>
                </a:cxn>
                <a:cxn ang="0">
                  <a:pos x="724" y="1749"/>
                </a:cxn>
                <a:cxn ang="0">
                  <a:pos x="694" y="1878"/>
                </a:cxn>
                <a:cxn ang="0">
                  <a:pos x="611" y="1979"/>
                </a:cxn>
                <a:cxn ang="0">
                  <a:pos x="493" y="2020"/>
                </a:cxn>
                <a:cxn ang="0">
                  <a:pos x="388" y="1997"/>
                </a:cxn>
                <a:cxn ang="0">
                  <a:pos x="314" y="1951"/>
                </a:cxn>
                <a:cxn ang="0">
                  <a:pos x="288" y="1915"/>
                </a:cxn>
                <a:cxn ang="0">
                  <a:pos x="301" y="1892"/>
                </a:cxn>
                <a:cxn ang="0">
                  <a:pos x="327" y="1901"/>
                </a:cxn>
                <a:cxn ang="0">
                  <a:pos x="384" y="1942"/>
                </a:cxn>
                <a:cxn ang="0">
                  <a:pos x="493" y="1974"/>
                </a:cxn>
                <a:cxn ang="0">
                  <a:pos x="567" y="1942"/>
                </a:cxn>
                <a:cxn ang="0">
                  <a:pos x="606" y="1869"/>
                </a:cxn>
                <a:cxn ang="0">
                  <a:pos x="602" y="1781"/>
                </a:cxn>
                <a:cxn ang="0">
                  <a:pos x="563" y="1722"/>
                </a:cxn>
                <a:cxn ang="0">
                  <a:pos x="506" y="1685"/>
                </a:cxn>
                <a:cxn ang="0">
                  <a:pos x="192" y="1565"/>
                </a:cxn>
                <a:cxn ang="0">
                  <a:pos x="96" y="1487"/>
                </a:cxn>
                <a:cxn ang="0">
                  <a:pos x="26" y="1368"/>
                </a:cxn>
                <a:cxn ang="0">
                  <a:pos x="0" y="1194"/>
                </a:cxn>
                <a:cxn ang="0">
                  <a:pos x="44" y="909"/>
                </a:cxn>
                <a:cxn ang="0">
                  <a:pos x="161" y="647"/>
                </a:cxn>
                <a:cxn ang="0">
                  <a:pos x="314" y="431"/>
                </a:cxn>
                <a:cxn ang="0">
                  <a:pos x="484" y="275"/>
                </a:cxn>
                <a:cxn ang="0">
                  <a:pos x="545" y="165"/>
                </a:cxn>
                <a:cxn ang="0">
                  <a:pos x="541" y="96"/>
                </a:cxn>
                <a:cxn ang="0">
                  <a:pos x="550" y="36"/>
                </a:cxn>
                <a:cxn ang="0">
                  <a:pos x="576" y="0"/>
                </a:cxn>
              </a:cxnLst>
              <a:rect l="0" t="0" r="r" b="b"/>
              <a:pathLst>
                <a:path w="916" h="2020">
                  <a:moveTo>
                    <a:pt x="694" y="225"/>
                  </a:moveTo>
                  <a:lnTo>
                    <a:pt x="641" y="243"/>
                  </a:lnTo>
                  <a:lnTo>
                    <a:pt x="663" y="252"/>
                  </a:lnTo>
                  <a:lnTo>
                    <a:pt x="685" y="257"/>
                  </a:lnTo>
                  <a:lnTo>
                    <a:pt x="781" y="257"/>
                  </a:lnTo>
                  <a:lnTo>
                    <a:pt x="820" y="252"/>
                  </a:lnTo>
                  <a:lnTo>
                    <a:pt x="842" y="243"/>
                  </a:lnTo>
                  <a:lnTo>
                    <a:pt x="855" y="238"/>
                  </a:lnTo>
                  <a:lnTo>
                    <a:pt x="829" y="234"/>
                  </a:lnTo>
                  <a:lnTo>
                    <a:pt x="807" y="229"/>
                  </a:lnTo>
                  <a:lnTo>
                    <a:pt x="781" y="225"/>
                  </a:lnTo>
                  <a:lnTo>
                    <a:pt x="694" y="225"/>
                  </a:lnTo>
                  <a:close/>
                  <a:moveTo>
                    <a:pt x="576" y="0"/>
                  </a:moveTo>
                  <a:lnTo>
                    <a:pt x="589" y="0"/>
                  </a:lnTo>
                  <a:lnTo>
                    <a:pt x="602" y="13"/>
                  </a:lnTo>
                  <a:lnTo>
                    <a:pt x="602" y="36"/>
                  </a:lnTo>
                  <a:lnTo>
                    <a:pt x="598" y="55"/>
                  </a:lnTo>
                  <a:lnTo>
                    <a:pt x="593" y="82"/>
                  </a:lnTo>
                  <a:lnTo>
                    <a:pt x="593" y="147"/>
                  </a:lnTo>
                  <a:lnTo>
                    <a:pt x="598" y="169"/>
                  </a:lnTo>
                  <a:lnTo>
                    <a:pt x="606" y="192"/>
                  </a:lnTo>
                  <a:lnTo>
                    <a:pt x="663" y="174"/>
                  </a:lnTo>
                  <a:lnTo>
                    <a:pt x="715" y="169"/>
                  </a:lnTo>
                  <a:lnTo>
                    <a:pt x="794" y="169"/>
                  </a:lnTo>
                  <a:lnTo>
                    <a:pt x="842" y="174"/>
                  </a:lnTo>
                  <a:lnTo>
                    <a:pt x="881" y="188"/>
                  </a:lnTo>
                  <a:lnTo>
                    <a:pt x="907" y="206"/>
                  </a:lnTo>
                  <a:lnTo>
                    <a:pt x="916" y="234"/>
                  </a:lnTo>
                  <a:lnTo>
                    <a:pt x="907" y="261"/>
                  </a:lnTo>
                  <a:lnTo>
                    <a:pt x="877" y="284"/>
                  </a:lnTo>
                  <a:lnTo>
                    <a:pt x="838" y="293"/>
                  </a:lnTo>
                  <a:lnTo>
                    <a:pt x="798" y="298"/>
                  </a:lnTo>
                  <a:lnTo>
                    <a:pt x="755" y="303"/>
                  </a:lnTo>
                  <a:lnTo>
                    <a:pt x="681" y="303"/>
                  </a:lnTo>
                  <a:lnTo>
                    <a:pt x="637" y="293"/>
                  </a:lnTo>
                  <a:lnTo>
                    <a:pt x="593" y="266"/>
                  </a:lnTo>
                  <a:lnTo>
                    <a:pt x="589" y="266"/>
                  </a:lnTo>
                  <a:lnTo>
                    <a:pt x="506" y="321"/>
                  </a:lnTo>
                  <a:lnTo>
                    <a:pt x="423" y="404"/>
                  </a:lnTo>
                  <a:lnTo>
                    <a:pt x="345" y="500"/>
                  </a:lnTo>
                  <a:lnTo>
                    <a:pt x="270" y="610"/>
                  </a:lnTo>
                  <a:lnTo>
                    <a:pt x="209" y="734"/>
                  </a:lnTo>
                  <a:lnTo>
                    <a:pt x="157" y="863"/>
                  </a:lnTo>
                  <a:lnTo>
                    <a:pt x="127" y="996"/>
                  </a:lnTo>
                  <a:lnTo>
                    <a:pt x="113" y="1129"/>
                  </a:lnTo>
                  <a:lnTo>
                    <a:pt x="113" y="1161"/>
                  </a:lnTo>
                  <a:lnTo>
                    <a:pt x="118" y="1212"/>
                  </a:lnTo>
                  <a:lnTo>
                    <a:pt x="135" y="1272"/>
                  </a:lnTo>
                  <a:lnTo>
                    <a:pt x="161" y="1331"/>
                  </a:lnTo>
                  <a:lnTo>
                    <a:pt x="205" y="1386"/>
                  </a:lnTo>
                  <a:lnTo>
                    <a:pt x="257" y="1423"/>
                  </a:lnTo>
                  <a:lnTo>
                    <a:pt x="288" y="1437"/>
                  </a:lnTo>
                  <a:lnTo>
                    <a:pt x="332" y="1455"/>
                  </a:lnTo>
                  <a:lnTo>
                    <a:pt x="388" y="1474"/>
                  </a:lnTo>
                  <a:lnTo>
                    <a:pt x="462" y="1501"/>
                  </a:lnTo>
                  <a:lnTo>
                    <a:pt x="580" y="1543"/>
                  </a:lnTo>
                  <a:lnTo>
                    <a:pt x="615" y="1561"/>
                  </a:lnTo>
                  <a:lnTo>
                    <a:pt x="646" y="1579"/>
                  </a:lnTo>
                  <a:lnTo>
                    <a:pt x="685" y="1621"/>
                  </a:lnTo>
                  <a:lnTo>
                    <a:pt x="702" y="1653"/>
                  </a:lnTo>
                  <a:lnTo>
                    <a:pt x="720" y="1694"/>
                  </a:lnTo>
                  <a:lnTo>
                    <a:pt x="724" y="1749"/>
                  </a:lnTo>
                  <a:lnTo>
                    <a:pt x="715" y="1813"/>
                  </a:lnTo>
                  <a:lnTo>
                    <a:pt x="694" y="1878"/>
                  </a:lnTo>
                  <a:lnTo>
                    <a:pt x="659" y="1933"/>
                  </a:lnTo>
                  <a:lnTo>
                    <a:pt x="611" y="1979"/>
                  </a:lnTo>
                  <a:lnTo>
                    <a:pt x="554" y="2011"/>
                  </a:lnTo>
                  <a:lnTo>
                    <a:pt x="493" y="2020"/>
                  </a:lnTo>
                  <a:lnTo>
                    <a:pt x="436" y="2016"/>
                  </a:lnTo>
                  <a:lnTo>
                    <a:pt x="388" y="1997"/>
                  </a:lnTo>
                  <a:lnTo>
                    <a:pt x="349" y="1974"/>
                  </a:lnTo>
                  <a:lnTo>
                    <a:pt x="314" y="1951"/>
                  </a:lnTo>
                  <a:lnTo>
                    <a:pt x="297" y="1928"/>
                  </a:lnTo>
                  <a:lnTo>
                    <a:pt x="288" y="1915"/>
                  </a:lnTo>
                  <a:lnTo>
                    <a:pt x="288" y="1905"/>
                  </a:lnTo>
                  <a:lnTo>
                    <a:pt x="301" y="1892"/>
                  </a:lnTo>
                  <a:lnTo>
                    <a:pt x="318" y="1892"/>
                  </a:lnTo>
                  <a:lnTo>
                    <a:pt x="327" y="1901"/>
                  </a:lnTo>
                  <a:lnTo>
                    <a:pt x="336" y="1905"/>
                  </a:lnTo>
                  <a:lnTo>
                    <a:pt x="384" y="1942"/>
                  </a:lnTo>
                  <a:lnTo>
                    <a:pt x="436" y="1965"/>
                  </a:lnTo>
                  <a:lnTo>
                    <a:pt x="493" y="1974"/>
                  </a:lnTo>
                  <a:lnTo>
                    <a:pt x="537" y="1965"/>
                  </a:lnTo>
                  <a:lnTo>
                    <a:pt x="567" y="1942"/>
                  </a:lnTo>
                  <a:lnTo>
                    <a:pt x="593" y="1905"/>
                  </a:lnTo>
                  <a:lnTo>
                    <a:pt x="606" y="1869"/>
                  </a:lnTo>
                  <a:lnTo>
                    <a:pt x="611" y="1827"/>
                  </a:lnTo>
                  <a:lnTo>
                    <a:pt x="602" y="1781"/>
                  </a:lnTo>
                  <a:lnTo>
                    <a:pt x="585" y="1749"/>
                  </a:lnTo>
                  <a:lnTo>
                    <a:pt x="563" y="1722"/>
                  </a:lnTo>
                  <a:lnTo>
                    <a:pt x="532" y="1699"/>
                  </a:lnTo>
                  <a:lnTo>
                    <a:pt x="506" y="1685"/>
                  </a:lnTo>
                  <a:lnTo>
                    <a:pt x="297" y="1611"/>
                  </a:lnTo>
                  <a:lnTo>
                    <a:pt x="192" y="1565"/>
                  </a:lnTo>
                  <a:lnTo>
                    <a:pt x="140" y="1529"/>
                  </a:lnTo>
                  <a:lnTo>
                    <a:pt x="96" y="1487"/>
                  </a:lnTo>
                  <a:lnTo>
                    <a:pt x="57" y="1432"/>
                  </a:lnTo>
                  <a:lnTo>
                    <a:pt x="26" y="1368"/>
                  </a:lnTo>
                  <a:lnTo>
                    <a:pt x="9" y="1290"/>
                  </a:lnTo>
                  <a:lnTo>
                    <a:pt x="0" y="1194"/>
                  </a:lnTo>
                  <a:lnTo>
                    <a:pt x="13" y="1047"/>
                  </a:lnTo>
                  <a:lnTo>
                    <a:pt x="44" y="909"/>
                  </a:lnTo>
                  <a:lnTo>
                    <a:pt x="96" y="771"/>
                  </a:lnTo>
                  <a:lnTo>
                    <a:pt x="161" y="647"/>
                  </a:lnTo>
                  <a:lnTo>
                    <a:pt x="236" y="532"/>
                  </a:lnTo>
                  <a:lnTo>
                    <a:pt x="314" y="431"/>
                  </a:lnTo>
                  <a:lnTo>
                    <a:pt x="401" y="344"/>
                  </a:lnTo>
                  <a:lnTo>
                    <a:pt x="484" y="275"/>
                  </a:lnTo>
                  <a:lnTo>
                    <a:pt x="563" y="225"/>
                  </a:lnTo>
                  <a:lnTo>
                    <a:pt x="545" y="165"/>
                  </a:lnTo>
                  <a:lnTo>
                    <a:pt x="541" y="110"/>
                  </a:lnTo>
                  <a:lnTo>
                    <a:pt x="541" y="96"/>
                  </a:lnTo>
                  <a:lnTo>
                    <a:pt x="545" y="68"/>
                  </a:lnTo>
                  <a:lnTo>
                    <a:pt x="550" y="36"/>
                  </a:lnTo>
                  <a:lnTo>
                    <a:pt x="558" y="9"/>
                  </a:lnTo>
                  <a:lnTo>
                    <a:pt x="5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 noEditPoints="1"/>
            </p:cNvSpPr>
            <p:nvPr/>
          </p:nvSpPr>
          <p:spPr bwMode="auto">
            <a:xfrm>
              <a:off x="7792" y="3388"/>
              <a:ext cx="1134" cy="991"/>
            </a:xfrm>
            <a:custGeom>
              <a:avLst/>
              <a:gdLst/>
              <a:ahLst/>
              <a:cxnLst>
                <a:cxn ang="0">
                  <a:pos x="489" y="137"/>
                </a:cxn>
                <a:cxn ang="0">
                  <a:pos x="388" y="169"/>
                </a:cxn>
                <a:cxn ang="0">
                  <a:pos x="288" y="252"/>
                </a:cxn>
                <a:cxn ang="0">
                  <a:pos x="201" y="399"/>
                </a:cxn>
                <a:cxn ang="0">
                  <a:pos x="153" y="574"/>
                </a:cxn>
                <a:cxn ang="0">
                  <a:pos x="140" y="702"/>
                </a:cxn>
                <a:cxn ang="0">
                  <a:pos x="166" y="835"/>
                </a:cxn>
                <a:cxn ang="0">
                  <a:pos x="231" y="918"/>
                </a:cxn>
                <a:cxn ang="0">
                  <a:pos x="327" y="946"/>
                </a:cxn>
                <a:cxn ang="0">
                  <a:pos x="375" y="941"/>
                </a:cxn>
                <a:cxn ang="0">
                  <a:pos x="497" y="881"/>
                </a:cxn>
                <a:cxn ang="0">
                  <a:pos x="607" y="757"/>
                </a:cxn>
                <a:cxn ang="0">
                  <a:pos x="681" y="597"/>
                </a:cxn>
                <a:cxn ang="0">
                  <a:pos x="720" y="422"/>
                </a:cxn>
                <a:cxn ang="0">
                  <a:pos x="724" y="321"/>
                </a:cxn>
                <a:cxn ang="0">
                  <a:pos x="711" y="252"/>
                </a:cxn>
                <a:cxn ang="0">
                  <a:pos x="672" y="183"/>
                </a:cxn>
                <a:cxn ang="0">
                  <a:pos x="589" y="137"/>
                </a:cxn>
                <a:cxn ang="0">
                  <a:pos x="563" y="0"/>
                </a:cxn>
                <a:cxn ang="0">
                  <a:pos x="1100" y="4"/>
                </a:cxn>
                <a:cxn ang="0">
                  <a:pos x="1130" y="27"/>
                </a:cxn>
                <a:cxn ang="0">
                  <a:pos x="1130" y="87"/>
                </a:cxn>
                <a:cxn ang="0">
                  <a:pos x="1091" y="124"/>
                </a:cxn>
                <a:cxn ang="0">
                  <a:pos x="1030" y="133"/>
                </a:cxn>
                <a:cxn ang="0">
                  <a:pos x="794" y="128"/>
                </a:cxn>
                <a:cxn ang="0">
                  <a:pos x="851" y="271"/>
                </a:cxn>
                <a:cxn ang="0">
                  <a:pos x="860" y="372"/>
                </a:cxn>
                <a:cxn ang="0">
                  <a:pos x="812" y="615"/>
                </a:cxn>
                <a:cxn ang="0">
                  <a:pos x="685" y="812"/>
                </a:cxn>
                <a:cxn ang="0">
                  <a:pos x="515" y="946"/>
                </a:cxn>
                <a:cxn ang="0">
                  <a:pos x="323" y="991"/>
                </a:cxn>
                <a:cxn ang="0">
                  <a:pos x="175" y="955"/>
                </a:cxn>
                <a:cxn ang="0">
                  <a:pos x="66" y="858"/>
                </a:cxn>
                <a:cxn ang="0">
                  <a:pos x="9" y="716"/>
                </a:cxn>
                <a:cxn ang="0">
                  <a:pos x="9" y="546"/>
                </a:cxn>
                <a:cxn ang="0">
                  <a:pos x="74" y="353"/>
                </a:cxn>
                <a:cxn ang="0">
                  <a:pos x="196" y="179"/>
                </a:cxn>
                <a:cxn ang="0">
                  <a:pos x="362" y="50"/>
                </a:cxn>
                <a:cxn ang="0">
                  <a:pos x="563" y="0"/>
                </a:cxn>
              </a:cxnLst>
              <a:rect l="0" t="0" r="r" b="b"/>
              <a:pathLst>
                <a:path w="1134" h="991">
                  <a:moveTo>
                    <a:pt x="528" y="133"/>
                  </a:moveTo>
                  <a:lnTo>
                    <a:pt x="489" y="137"/>
                  </a:lnTo>
                  <a:lnTo>
                    <a:pt x="441" y="147"/>
                  </a:lnTo>
                  <a:lnTo>
                    <a:pt x="388" y="169"/>
                  </a:lnTo>
                  <a:lnTo>
                    <a:pt x="336" y="202"/>
                  </a:lnTo>
                  <a:lnTo>
                    <a:pt x="288" y="252"/>
                  </a:lnTo>
                  <a:lnTo>
                    <a:pt x="240" y="321"/>
                  </a:lnTo>
                  <a:lnTo>
                    <a:pt x="201" y="399"/>
                  </a:lnTo>
                  <a:lnTo>
                    <a:pt x="170" y="491"/>
                  </a:lnTo>
                  <a:lnTo>
                    <a:pt x="153" y="574"/>
                  </a:lnTo>
                  <a:lnTo>
                    <a:pt x="144" y="647"/>
                  </a:lnTo>
                  <a:lnTo>
                    <a:pt x="140" y="702"/>
                  </a:lnTo>
                  <a:lnTo>
                    <a:pt x="148" y="776"/>
                  </a:lnTo>
                  <a:lnTo>
                    <a:pt x="166" y="835"/>
                  </a:lnTo>
                  <a:lnTo>
                    <a:pt x="192" y="886"/>
                  </a:lnTo>
                  <a:lnTo>
                    <a:pt x="231" y="918"/>
                  </a:lnTo>
                  <a:lnTo>
                    <a:pt x="275" y="941"/>
                  </a:lnTo>
                  <a:lnTo>
                    <a:pt x="327" y="946"/>
                  </a:lnTo>
                  <a:lnTo>
                    <a:pt x="323" y="950"/>
                  </a:lnTo>
                  <a:lnTo>
                    <a:pt x="375" y="941"/>
                  </a:lnTo>
                  <a:lnTo>
                    <a:pt x="436" y="918"/>
                  </a:lnTo>
                  <a:lnTo>
                    <a:pt x="497" y="881"/>
                  </a:lnTo>
                  <a:lnTo>
                    <a:pt x="554" y="826"/>
                  </a:lnTo>
                  <a:lnTo>
                    <a:pt x="607" y="757"/>
                  </a:lnTo>
                  <a:lnTo>
                    <a:pt x="646" y="679"/>
                  </a:lnTo>
                  <a:lnTo>
                    <a:pt x="681" y="597"/>
                  </a:lnTo>
                  <a:lnTo>
                    <a:pt x="702" y="505"/>
                  </a:lnTo>
                  <a:lnTo>
                    <a:pt x="720" y="422"/>
                  </a:lnTo>
                  <a:lnTo>
                    <a:pt x="724" y="353"/>
                  </a:lnTo>
                  <a:lnTo>
                    <a:pt x="724" y="321"/>
                  </a:lnTo>
                  <a:lnTo>
                    <a:pt x="720" y="289"/>
                  </a:lnTo>
                  <a:lnTo>
                    <a:pt x="711" y="252"/>
                  </a:lnTo>
                  <a:lnTo>
                    <a:pt x="694" y="215"/>
                  </a:lnTo>
                  <a:lnTo>
                    <a:pt x="672" y="183"/>
                  </a:lnTo>
                  <a:lnTo>
                    <a:pt x="637" y="156"/>
                  </a:lnTo>
                  <a:lnTo>
                    <a:pt x="589" y="137"/>
                  </a:lnTo>
                  <a:lnTo>
                    <a:pt x="528" y="133"/>
                  </a:lnTo>
                  <a:close/>
                  <a:moveTo>
                    <a:pt x="563" y="0"/>
                  </a:moveTo>
                  <a:lnTo>
                    <a:pt x="1073" y="0"/>
                  </a:lnTo>
                  <a:lnTo>
                    <a:pt x="1100" y="4"/>
                  </a:lnTo>
                  <a:lnTo>
                    <a:pt x="1117" y="13"/>
                  </a:lnTo>
                  <a:lnTo>
                    <a:pt x="1130" y="27"/>
                  </a:lnTo>
                  <a:lnTo>
                    <a:pt x="1134" y="55"/>
                  </a:lnTo>
                  <a:lnTo>
                    <a:pt x="1130" y="87"/>
                  </a:lnTo>
                  <a:lnTo>
                    <a:pt x="1113" y="110"/>
                  </a:lnTo>
                  <a:lnTo>
                    <a:pt x="1091" y="124"/>
                  </a:lnTo>
                  <a:lnTo>
                    <a:pt x="1047" y="133"/>
                  </a:lnTo>
                  <a:lnTo>
                    <a:pt x="1030" y="133"/>
                  </a:lnTo>
                  <a:lnTo>
                    <a:pt x="1030" y="128"/>
                  </a:lnTo>
                  <a:lnTo>
                    <a:pt x="794" y="128"/>
                  </a:lnTo>
                  <a:lnTo>
                    <a:pt x="833" y="202"/>
                  </a:lnTo>
                  <a:lnTo>
                    <a:pt x="851" y="271"/>
                  </a:lnTo>
                  <a:lnTo>
                    <a:pt x="860" y="330"/>
                  </a:lnTo>
                  <a:lnTo>
                    <a:pt x="860" y="372"/>
                  </a:lnTo>
                  <a:lnTo>
                    <a:pt x="846" y="500"/>
                  </a:lnTo>
                  <a:lnTo>
                    <a:pt x="812" y="615"/>
                  </a:lnTo>
                  <a:lnTo>
                    <a:pt x="755" y="720"/>
                  </a:lnTo>
                  <a:lnTo>
                    <a:pt x="685" y="812"/>
                  </a:lnTo>
                  <a:lnTo>
                    <a:pt x="602" y="886"/>
                  </a:lnTo>
                  <a:lnTo>
                    <a:pt x="515" y="946"/>
                  </a:lnTo>
                  <a:lnTo>
                    <a:pt x="419" y="978"/>
                  </a:lnTo>
                  <a:lnTo>
                    <a:pt x="323" y="991"/>
                  </a:lnTo>
                  <a:lnTo>
                    <a:pt x="244" y="982"/>
                  </a:lnTo>
                  <a:lnTo>
                    <a:pt x="175" y="955"/>
                  </a:lnTo>
                  <a:lnTo>
                    <a:pt x="114" y="913"/>
                  </a:lnTo>
                  <a:lnTo>
                    <a:pt x="66" y="858"/>
                  </a:lnTo>
                  <a:lnTo>
                    <a:pt x="31" y="794"/>
                  </a:lnTo>
                  <a:lnTo>
                    <a:pt x="9" y="716"/>
                  </a:lnTo>
                  <a:lnTo>
                    <a:pt x="0" y="638"/>
                  </a:lnTo>
                  <a:lnTo>
                    <a:pt x="9" y="546"/>
                  </a:lnTo>
                  <a:lnTo>
                    <a:pt x="35" y="450"/>
                  </a:lnTo>
                  <a:lnTo>
                    <a:pt x="74" y="353"/>
                  </a:lnTo>
                  <a:lnTo>
                    <a:pt x="127" y="261"/>
                  </a:lnTo>
                  <a:lnTo>
                    <a:pt x="196" y="179"/>
                  </a:lnTo>
                  <a:lnTo>
                    <a:pt x="275" y="105"/>
                  </a:lnTo>
                  <a:lnTo>
                    <a:pt x="362" y="50"/>
                  </a:lnTo>
                  <a:lnTo>
                    <a:pt x="458" y="13"/>
                  </a:lnTo>
                  <a:lnTo>
                    <a:pt x="5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 noEditPoints="1"/>
            </p:cNvSpPr>
            <p:nvPr/>
          </p:nvSpPr>
          <p:spPr bwMode="auto">
            <a:xfrm>
              <a:off x="9079" y="2460"/>
              <a:ext cx="707" cy="1088"/>
            </a:xfrm>
            <a:custGeom>
              <a:avLst/>
              <a:gdLst/>
              <a:ahLst/>
              <a:cxnLst>
                <a:cxn ang="0">
                  <a:pos x="323" y="46"/>
                </a:cxn>
                <a:cxn ang="0">
                  <a:pos x="253" y="73"/>
                </a:cxn>
                <a:cxn ang="0">
                  <a:pos x="188" y="147"/>
                </a:cxn>
                <a:cxn ang="0">
                  <a:pos x="153" y="275"/>
                </a:cxn>
                <a:cxn ang="0">
                  <a:pos x="144" y="441"/>
                </a:cxn>
                <a:cxn ang="0">
                  <a:pos x="153" y="794"/>
                </a:cxn>
                <a:cxn ang="0">
                  <a:pos x="188" y="928"/>
                </a:cxn>
                <a:cxn ang="0">
                  <a:pos x="249" y="1006"/>
                </a:cxn>
                <a:cxn ang="0">
                  <a:pos x="323" y="1038"/>
                </a:cxn>
                <a:cxn ang="0">
                  <a:pos x="358" y="1042"/>
                </a:cxn>
                <a:cxn ang="0">
                  <a:pos x="388" y="1038"/>
                </a:cxn>
                <a:cxn ang="0">
                  <a:pos x="463" y="1006"/>
                </a:cxn>
                <a:cxn ang="0">
                  <a:pos x="528" y="928"/>
                </a:cxn>
                <a:cxn ang="0">
                  <a:pos x="567" y="758"/>
                </a:cxn>
                <a:cxn ang="0">
                  <a:pos x="572" y="395"/>
                </a:cxn>
                <a:cxn ang="0">
                  <a:pos x="545" y="188"/>
                </a:cxn>
                <a:cxn ang="0">
                  <a:pos x="471" y="78"/>
                </a:cxn>
                <a:cxn ang="0">
                  <a:pos x="358" y="41"/>
                </a:cxn>
                <a:cxn ang="0">
                  <a:pos x="441" y="9"/>
                </a:cxn>
                <a:cxn ang="0">
                  <a:pos x="572" y="87"/>
                </a:cxn>
                <a:cxn ang="0">
                  <a:pos x="659" y="225"/>
                </a:cxn>
                <a:cxn ang="0">
                  <a:pos x="703" y="422"/>
                </a:cxn>
                <a:cxn ang="0">
                  <a:pos x="707" y="629"/>
                </a:cxn>
                <a:cxn ang="0">
                  <a:pos x="694" y="739"/>
                </a:cxn>
                <a:cxn ang="0">
                  <a:pos x="663" y="863"/>
                </a:cxn>
                <a:cxn ang="0">
                  <a:pos x="602" y="973"/>
                </a:cxn>
                <a:cxn ang="0">
                  <a:pos x="502" y="1056"/>
                </a:cxn>
                <a:cxn ang="0">
                  <a:pos x="353" y="1088"/>
                </a:cxn>
                <a:cxn ang="0">
                  <a:pos x="205" y="1056"/>
                </a:cxn>
                <a:cxn ang="0">
                  <a:pos x="105" y="973"/>
                </a:cxn>
                <a:cxn ang="0">
                  <a:pos x="44" y="859"/>
                </a:cxn>
                <a:cxn ang="0">
                  <a:pos x="13" y="739"/>
                </a:cxn>
                <a:cxn ang="0">
                  <a:pos x="0" y="624"/>
                </a:cxn>
                <a:cxn ang="0">
                  <a:pos x="4" y="413"/>
                </a:cxn>
                <a:cxn ang="0">
                  <a:pos x="26" y="294"/>
                </a:cxn>
                <a:cxn ang="0">
                  <a:pos x="70" y="170"/>
                </a:cxn>
                <a:cxn ang="0">
                  <a:pos x="148" y="69"/>
                </a:cxn>
                <a:cxn ang="0">
                  <a:pos x="271" y="9"/>
                </a:cxn>
              </a:cxnLst>
              <a:rect l="0" t="0" r="r" b="b"/>
              <a:pathLst>
                <a:path w="707" h="1088">
                  <a:moveTo>
                    <a:pt x="358" y="41"/>
                  </a:moveTo>
                  <a:lnTo>
                    <a:pt x="323" y="46"/>
                  </a:lnTo>
                  <a:lnTo>
                    <a:pt x="288" y="55"/>
                  </a:lnTo>
                  <a:lnTo>
                    <a:pt x="253" y="73"/>
                  </a:lnTo>
                  <a:lnTo>
                    <a:pt x="218" y="101"/>
                  </a:lnTo>
                  <a:lnTo>
                    <a:pt x="188" y="147"/>
                  </a:lnTo>
                  <a:lnTo>
                    <a:pt x="166" y="202"/>
                  </a:lnTo>
                  <a:lnTo>
                    <a:pt x="153" y="275"/>
                  </a:lnTo>
                  <a:lnTo>
                    <a:pt x="148" y="354"/>
                  </a:lnTo>
                  <a:lnTo>
                    <a:pt x="144" y="441"/>
                  </a:lnTo>
                  <a:lnTo>
                    <a:pt x="144" y="620"/>
                  </a:lnTo>
                  <a:lnTo>
                    <a:pt x="153" y="794"/>
                  </a:lnTo>
                  <a:lnTo>
                    <a:pt x="166" y="868"/>
                  </a:lnTo>
                  <a:lnTo>
                    <a:pt x="188" y="928"/>
                  </a:lnTo>
                  <a:lnTo>
                    <a:pt x="214" y="973"/>
                  </a:lnTo>
                  <a:lnTo>
                    <a:pt x="249" y="1006"/>
                  </a:lnTo>
                  <a:lnTo>
                    <a:pt x="284" y="1029"/>
                  </a:lnTo>
                  <a:lnTo>
                    <a:pt x="323" y="1038"/>
                  </a:lnTo>
                  <a:lnTo>
                    <a:pt x="353" y="1042"/>
                  </a:lnTo>
                  <a:lnTo>
                    <a:pt x="358" y="1042"/>
                  </a:lnTo>
                  <a:lnTo>
                    <a:pt x="353" y="1042"/>
                  </a:lnTo>
                  <a:lnTo>
                    <a:pt x="388" y="1038"/>
                  </a:lnTo>
                  <a:lnTo>
                    <a:pt x="423" y="1029"/>
                  </a:lnTo>
                  <a:lnTo>
                    <a:pt x="463" y="1006"/>
                  </a:lnTo>
                  <a:lnTo>
                    <a:pt x="497" y="973"/>
                  </a:lnTo>
                  <a:lnTo>
                    <a:pt x="528" y="928"/>
                  </a:lnTo>
                  <a:lnTo>
                    <a:pt x="550" y="863"/>
                  </a:lnTo>
                  <a:lnTo>
                    <a:pt x="567" y="758"/>
                  </a:lnTo>
                  <a:lnTo>
                    <a:pt x="572" y="643"/>
                  </a:lnTo>
                  <a:lnTo>
                    <a:pt x="572" y="395"/>
                  </a:lnTo>
                  <a:lnTo>
                    <a:pt x="563" y="280"/>
                  </a:lnTo>
                  <a:lnTo>
                    <a:pt x="545" y="188"/>
                  </a:lnTo>
                  <a:lnTo>
                    <a:pt x="515" y="128"/>
                  </a:lnTo>
                  <a:lnTo>
                    <a:pt x="471" y="78"/>
                  </a:lnTo>
                  <a:lnTo>
                    <a:pt x="415" y="50"/>
                  </a:lnTo>
                  <a:lnTo>
                    <a:pt x="358" y="41"/>
                  </a:lnTo>
                  <a:close/>
                  <a:moveTo>
                    <a:pt x="353" y="0"/>
                  </a:moveTo>
                  <a:lnTo>
                    <a:pt x="441" y="9"/>
                  </a:lnTo>
                  <a:lnTo>
                    <a:pt x="511" y="41"/>
                  </a:lnTo>
                  <a:lnTo>
                    <a:pt x="572" y="87"/>
                  </a:lnTo>
                  <a:lnTo>
                    <a:pt x="615" y="138"/>
                  </a:lnTo>
                  <a:lnTo>
                    <a:pt x="659" y="225"/>
                  </a:lnTo>
                  <a:lnTo>
                    <a:pt x="689" y="317"/>
                  </a:lnTo>
                  <a:lnTo>
                    <a:pt x="703" y="422"/>
                  </a:lnTo>
                  <a:lnTo>
                    <a:pt x="707" y="546"/>
                  </a:lnTo>
                  <a:lnTo>
                    <a:pt x="707" y="629"/>
                  </a:lnTo>
                  <a:lnTo>
                    <a:pt x="703" y="680"/>
                  </a:lnTo>
                  <a:lnTo>
                    <a:pt x="694" y="739"/>
                  </a:lnTo>
                  <a:lnTo>
                    <a:pt x="681" y="799"/>
                  </a:lnTo>
                  <a:lnTo>
                    <a:pt x="663" y="863"/>
                  </a:lnTo>
                  <a:lnTo>
                    <a:pt x="637" y="923"/>
                  </a:lnTo>
                  <a:lnTo>
                    <a:pt x="602" y="973"/>
                  </a:lnTo>
                  <a:lnTo>
                    <a:pt x="559" y="1019"/>
                  </a:lnTo>
                  <a:lnTo>
                    <a:pt x="502" y="1056"/>
                  </a:lnTo>
                  <a:lnTo>
                    <a:pt x="436" y="1079"/>
                  </a:lnTo>
                  <a:lnTo>
                    <a:pt x="353" y="1088"/>
                  </a:lnTo>
                  <a:lnTo>
                    <a:pt x="271" y="1079"/>
                  </a:lnTo>
                  <a:lnTo>
                    <a:pt x="205" y="1056"/>
                  </a:lnTo>
                  <a:lnTo>
                    <a:pt x="148" y="1019"/>
                  </a:lnTo>
                  <a:lnTo>
                    <a:pt x="105" y="973"/>
                  </a:lnTo>
                  <a:lnTo>
                    <a:pt x="70" y="918"/>
                  </a:lnTo>
                  <a:lnTo>
                    <a:pt x="44" y="859"/>
                  </a:lnTo>
                  <a:lnTo>
                    <a:pt x="26" y="799"/>
                  </a:lnTo>
                  <a:lnTo>
                    <a:pt x="13" y="739"/>
                  </a:lnTo>
                  <a:lnTo>
                    <a:pt x="4" y="680"/>
                  </a:lnTo>
                  <a:lnTo>
                    <a:pt x="0" y="624"/>
                  </a:lnTo>
                  <a:lnTo>
                    <a:pt x="0" y="468"/>
                  </a:lnTo>
                  <a:lnTo>
                    <a:pt x="4" y="413"/>
                  </a:lnTo>
                  <a:lnTo>
                    <a:pt x="13" y="354"/>
                  </a:lnTo>
                  <a:lnTo>
                    <a:pt x="26" y="294"/>
                  </a:lnTo>
                  <a:lnTo>
                    <a:pt x="44" y="230"/>
                  </a:lnTo>
                  <a:lnTo>
                    <a:pt x="70" y="170"/>
                  </a:lnTo>
                  <a:lnTo>
                    <a:pt x="105" y="119"/>
                  </a:lnTo>
                  <a:lnTo>
                    <a:pt x="148" y="69"/>
                  </a:lnTo>
                  <a:lnTo>
                    <a:pt x="205" y="32"/>
                  </a:lnTo>
                  <a:lnTo>
                    <a:pt x="271" y="9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 noEditPoints="1"/>
            </p:cNvSpPr>
            <p:nvPr/>
          </p:nvSpPr>
          <p:spPr bwMode="auto">
            <a:xfrm>
              <a:off x="9022" y="4655"/>
              <a:ext cx="930" cy="712"/>
            </a:xfrm>
            <a:custGeom>
              <a:avLst/>
              <a:gdLst/>
              <a:ahLst/>
              <a:cxnLst>
                <a:cxn ang="0">
                  <a:pos x="389" y="55"/>
                </a:cxn>
                <a:cxn ang="0">
                  <a:pos x="280" y="115"/>
                </a:cxn>
                <a:cxn ang="0">
                  <a:pos x="188" y="248"/>
                </a:cxn>
                <a:cxn ang="0">
                  <a:pos x="140" y="400"/>
                </a:cxn>
                <a:cxn ang="0">
                  <a:pos x="127" y="505"/>
                </a:cxn>
                <a:cxn ang="0">
                  <a:pos x="153" y="611"/>
                </a:cxn>
                <a:cxn ang="0">
                  <a:pos x="227" y="670"/>
                </a:cxn>
                <a:cxn ang="0">
                  <a:pos x="328" y="675"/>
                </a:cxn>
                <a:cxn ang="0">
                  <a:pos x="450" y="643"/>
                </a:cxn>
                <a:cxn ang="0">
                  <a:pos x="616" y="537"/>
                </a:cxn>
                <a:cxn ang="0">
                  <a:pos x="616" y="537"/>
                </a:cxn>
                <a:cxn ang="0">
                  <a:pos x="607" y="354"/>
                </a:cxn>
                <a:cxn ang="0">
                  <a:pos x="594" y="225"/>
                </a:cxn>
                <a:cxn ang="0">
                  <a:pos x="563" y="124"/>
                </a:cxn>
                <a:cxn ang="0">
                  <a:pos x="489" y="60"/>
                </a:cxn>
                <a:cxn ang="0">
                  <a:pos x="437" y="0"/>
                </a:cxn>
                <a:cxn ang="0">
                  <a:pos x="572" y="32"/>
                </a:cxn>
                <a:cxn ang="0">
                  <a:pos x="668" y="119"/>
                </a:cxn>
                <a:cxn ang="0">
                  <a:pos x="720" y="257"/>
                </a:cxn>
                <a:cxn ang="0">
                  <a:pos x="725" y="331"/>
                </a:cxn>
                <a:cxn ang="0">
                  <a:pos x="729" y="404"/>
                </a:cxn>
                <a:cxn ang="0">
                  <a:pos x="834" y="220"/>
                </a:cxn>
                <a:cxn ang="0">
                  <a:pos x="877" y="101"/>
                </a:cxn>
                <a:cxn ang="0">
                  <a:pos x="895" y="78"/>
                </a:cxn>
                <a:cxn ang="0">
                  <a:pos x="917" y="83"/>
                </a:cxn>
                <a:cxn ang="0">
                  <a:pos x="930" y="92"/>
                </a:cxn>
                <a:cxn ang="0">
                  <a:pos x="917" y="156"/>
                </a:cxn>
                <a:cxn ang="0">
                  <a:pos x="869" y="276"/>
                </a:cxn>
                <a:cxn ang="0">
                  <a:pos x="790" y="413"/>
                </a:cxn>
                <a:cxn ang="0">
                  <a:pos x="733" y="473"/>
                </a:cxn>
                <a:cxn ang="0">
                  <a:pos x="738" y="556"/>
                </a:cxn>
                <a:cxn ang="0">
                  <a:pos x="755" y="643"/>
                </a:cxn>
                <a:cxn ang="0">
                  <a:pos x="790" y="666"/>
                </a:cxn>
                <a:cxn ang="0">
                  <a:pos x="829" y="652"/>
                </a:cxn>
                <a:cxn ang="0">
                  <a:pos x="873" y="597"/>
                </a:cxn>
                <a:cxn ang="0">
                  <a:pos x="877" y="588"/>
                </a:cxn>
                <a:cxn ang="0">
                  <a:pos x="908" y="583"/>
                </a:cxn>
                <a:cxn ang="0">
                  <a:pos x="921" y="588"/>
                </a:cxn>
                <a:cxn ang="0">
                  <a:pos x="925" y="602"/>
                </a:cxn>
                <a:cxn ang="0">
                  <a:pos x="899" y="652"/>
                </a:cxn>
                <a:cxn ang="0">
                  <a:pos x="829" y="703"/>
                </a:cxn>
                <a:cxn ang="0">
                  <a:pos x="751" y="707"/>
                </a:cxn>
                <a:cxn ang="0">
                  <a:pos x="681" y="675"/>
                </a:cxn>
                <a:cxn ang="0">
                  <a:pos x="624" y="579"/>
                </a:cxn>
                <a:cxn ang="0">
                  <a:pos x="472" y="670"/>
                </a:cxn>
                <a:cxn ang="0">
                  <a:pos x="275" y="712"/>
                </a:cxn>
                <a:cxn ang="0">
                  <a:pos x="127" y="675"/>
                </a:cxn>
                <a:cxn ang="0">
                  <a:pos x="31" y="574"/>
                </a:cxn>
                <a:cxn ang="0">
                  <a:pos x="0" y="436"/>
                </a:cxn>
                <a:cxn ang="0">
                  <a:pos x="48" y="253"/>
                </a:cxn>
                <a:cxn ang="0">
                  <a:pos x="171" y="101"/>
                </a:cxn>
                <a:cxn ang="0">
                  <a:pos x="341" y="14"/>
                </a:cxn>
              </a:cxnLst>
              <a:rect l="0" t="0" r="r" b="b"/>
              <a:pathLst>
                <a:path w="930" h="712">
                  <a:moveTo>
                    <a:pt x="437" y="51"/>
                  </a:moveTo>
                  <a:lnTo>
                    <a:pt x="389" y="55"/>
                  </a:lnTo>
                  <a:lnTo>
                    <a:pt x="336" y="78"/>
                  </a:lnTo>
                  <a:lnTo>
                    <a:pt x="280" y="115"/>
                  </a:lnTo>
                  <a:lnTo>
                    <a:pt x="227" y="174"/>
                  </a:lnTo>
                  <a:lnTo>
                    <a:pt x="188" y="248"/>
                  </a:lnTo>
                  <a:lnTo>
                    <a:pt x="157" y="326"/>
                  </a:lnTo>
                  <a:lnTo>
                    <a:pt x="140" y="400"/>
                  </a:lnTo>
                  <a:lnTo>
                    <a:pt x="131" y="464"/>
                  </a:lnTo>
                  <a:lnTo>
                    <a:pt x="127" y="505"/>
                  </a:lnTo>
                  <a:lnTo>
                    <a:pt x="136" y="565"/>
                  </a:lnTo>
                  <a:lnTo>
                    <a:pt x="153" y="611"/>
                  </a:lnTo>
                  <a:lnTo>
                    <a:pt x="184" y="648"/>
                  </a:lnTo>
                  <a:lnTo>
                    <a:pt x="227" y="670"/>
                  </a:lnTo>
                  <a:lnTo>
                    <a:pt x="284" y="680"/>
                  </a:lnTo>
                  <a:lnTo>
                    <a:pt x="328" y="675"/>
                  </a:lnTo>
                  <a:lnTo>
                    <a:pt x="384" y="666"/>
                  </a:lnTo>
                  <a:lnTo>
                    <a:pt x="450" y="643"/>
                  </a:lnTo>
                  <a:lnTo>
                    <a:pt x="528" y="602"/>
                  </a:lnTo>
                  <a:lnTo>
                    <a:pt x="616" y="537"/>
                  </a:lnTo>
                  <a:lnTo>
                    <a:pt x="616" y="542"/>
                  </a:lnTo>
                  <a:lnTo>
                    <a:pt x="616" y="537"/>
                  </a:lnTo>
                  <a:lnTo>
                    <a:pt x="611" y="450"/>
                  </a:lnTo>
                  <a:lnTo>
                    <a:pt x="607" y="354"/>
                  </a:lnTo>
                  <a:lnTo>
                    <a:pt x="602" y="276"/>
                  </a:lnTo>
                  <a:lnTo>
                    <a:pt x="594" y="225"/>
                  </a:lnTo>
                  <a:lnTo>
                    <a:pt x="581" y="174"/>
                  </a:lnTo>
                  <a:lnTo>
                    <a:pt x="563" y="124"/>
                  </a:lnTo>
                  <a:lnTo>
                    <a:pt x="533" y="87"/>
                  </a:lnTo>
                  <a:lnTo>
                    <a:pt x="489" y="60"/>
                  </a:lnTo>
                  <a:lnTo>
                    <a:pt x="437" y="51"/>
                  </a:lnTo>
                  <a:close/>
                  <a:moveTo>
                    <a:pt x="437" y="0"/>
                  </a:moveTo>
                  <a:lnTo>
                    <a:pt x="506" y="9"/>
                  </a:lnTo>
                  <a:lnTo>
                    <a:pt x="572" y="32"/>
                  </a:lnTo>
                  <a:lnTo>
                    <a:pt x="624" y="69"/>
                  </a:lnTo>
                  <a:lnTo>
                    <a:pt x="668" y="119"/>
                  </a:lnTo>
                  <a:lnTo>
                    <a:pt x="703" y="184"/>
                  </a:lnTo>
                  <a:lnTo>
                    <a:pt x="720" y="257"/>
                  </a:lnTo>
                  <a:lnTo>
                    <a:pt x="720" y="285"/>
                  </a:lnTo>
                  <a:lnTo>
                    <a:pt x="725" y="331"/>
                  </a:lnTo>
                  <a:lnTo>
                    <a:pt x="725" y="372"/>
                  </a:lnTo>
                  <a:lnTo>
                    <a:pt x="729" y="404"/>
                  </a:lnTo>
                  <a:lnTo>
                    <a:pt x="790" y="317"/>
                  </a:lnTo>
                  <a:lnTo>
                    <a:pt x="834" y="220"/>
                  </a:lnTo>
                  <a:lnTo>
                    <a:pt x="869" y="115"/>
                  </a:lnTo>
                  <a:lnTo>
                    <a:pt x="877" y="101"/>
                  </a:lnTo>
                  <a:lnTo>
                    <a:pt x="886" y="83"/>
                  </a:lnTo>
                  <a:lnTo>
                    <a:pt x="895" y="78"/>
                  </a:lnTo>
                  <a:lnTo>
                    <a:pt x="912" y="78"/>
                  </a:lnTo>
                  <a:lnTo>
                    <a:pt x="917" y="83"/>
                  </a:lnTo>
                  <a:lnTo>
                    <a:pt x="925" y="83"/>
                  </a:lnTo>
                  <a:lnTo>
                    <a:pt x="930" y="92"/>
                  </a:lnTo>
                  <a:lnTo>
                    <a:pt x="930" y="101"/>
                  </a:lnTo>
                  <a:lnTo>
                    <a:pt x="917" y="156"/>
                  </a:lnTo>
                  <a:lnTo>
                    <a:pt x="895" y="211"/>
                  </a:lnTo>
                  <a:lnTo>
                    <a:pt x="869" y="276"/>
                  </a:lnTo>
                  <a:lnTo>
                    <a:pt x="834" y="344"/>
                  </a:lnTo>
                  <a:lnTo>
                    <a:pt x="790" y="413"/>
                  </a:lnTo>
                  <a:lnTo>
                    <a:pt x="733" y="482"/>
                  </a:lnTo>
                  <a:lnTo>
                    <a:pt x="733" y="473"/>
                  </a:lnTo>
                  <a:lnTo>
                    <a:pt x="733" y="482"/>
                  </a:lnTo>
                  <a:lnTo>
                    <a:pt x="738" y="556"/>
                  </a:lnTo>
                  <a:lnTo>
                    <a:pt x="746" y="611"/>
                  </a:lnTo>
                  <a:lnTo>
                    <a:pt x="755" y="643"/>
                  </a:lnTo>
                  <a:lnTo>
                    <a:pt x="777" y="666"/>
                  </a:lnTo>
                  <a:lnTo>
                    <a:pt x="790" y="666"/>
                  </a:lnTo>
                  <a:lnTo>
                    <a:pt x="807" y="661"/>
                  </a:lnTo>
                  <a:lnTo>
                    <a:pt x="829" y="652"/>
                  </a:lnTo>
                  <a:lnTo>
                    <a:pt x="851" y="634"/>
                  </a:lnTo>
                  <a:lnTo>
                    <a:pt x="873" y="597"/>
                  </a:lnTo>
                  <a:lnTo>
                    <a:pt x="877" y="592"/>
                  </a:lnTo>
                  <a:lnTo>
                    <a:pt x="877" y="588"/>
                  </a:lnTo>
                  <a:lnTo>
                    <a:pt x="882" y="583"/>
                  </a:lnTo>
                  <a:lnTo>
                    <a:pt x="908" y="583"/>
                  </a:lnTo>
                  <a:lnTo>
                    <a:pt x="912" y="588"/>
                  </a:lnTo>
                  <a:lnTo>
                    <a:pt x="921" y="588"/>
                  </a:lnTo>
                  <a:lnTo>
                    <a:pt x="925" y="592"/>
                  </a:lnTo>
                  <a:lnTo>
                    <a:pt x="925" y="602"/>
                  </a:lnTo>
                  <a:lnTo>
                    <a:pt x="917" y="625"/>
                  </a:lnTo>
                  <a:lnTo>
                    <a:pt x="899" y="652"/>
                  </a:lnTo>
                  <a:lnTo>
                    <a:pt x="869" y="684"/>
                  </a:lnTo>
                  <a:lnTo>
                    <a:pt x="829" y="703"/>
                  </a:lnTo>
                  <a:lnTo>
                    <a:pt x="781" y="712"/>
                  </a:lnTo>
                  <a:lnTo>
                    <a:pt x="751" y="707"/>
                  </a:lnTo>
                  <a:lnTo>
                    <a:pt x="716" y="698"/>
                  </a:lnTo>
                  <a:lnTo>
                    <a:pt x="681" y="675"/>
                  </a:lnTo>
                  <a:lnTo>
                    <a:pt x="650" y="638"/>
                  </a:lnTo>
                  <a:lnTo>
                    <a:pt x="624" y="579"/>
                  </a:lnTo>
                  <a:lnTo>
                    <a:pt x="554" y="629"/>
                  </a:lnTo>
                  <a:lnTo>
                    <a:pt x="472" y="670"/>
                  </a:lnTo>
                  <a:lnTo>
                    <a:pt x="376" y="703"/>
                  </a:lnTo>
                  <a:lnTo>
                    <a:pt x="275" y="712"/>
                  </a:lnTo>
                  <a:lnTo>
                    <a:pt x="192" y="703"/>
                  </a:lnTo>
                  <a:lnTo>
                    <a:pt x="127" y="675"/>
                  </a:lnTo>
                  <a:lnTo>
                    <a:pt x="75" y="629"/>
                  </a:lnTo>
                  <a:lnTo>
                    <a:pt x="31" y="574"/>
                  </a:lnTo>
                  <a:lnTo>
                    <a:pt x="9" y="510"/>
                  </a:lnTo>
                  <a:lnTo>
                    <a:pt x="0" y="436"/>
                  </a:lnTo>
                  <a:lnTo>
                    <a:pt x="13" y="344"/>
                  </a:lnTo>
                  <a:lnTo>
                    <a:pt x="48" y="253"/>
                  </a:lnTo>
                  <a:lnTo>
                    <a:pt x="101" y="170"/>
                  </a:lnTo>
                  <a:lnTo>
                    <a:pt x="171" y="101"/>
                  </a:lnTo>
                  <a:lnTo>
                    <a:pt x="249" y="46"/>
                  </a:lnTo>
                  <a:lnTo>
                    <a:pt x="341" y="14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10658" y="3883"/>
              <a:ext cx="171" cy="18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3" y="5"/>
                </a:cxn>
                <a:cxn ang="0">
                  <a:pos x="149" y="28"/>
                </a:cxn>
                <a:cxn ang="0">
                  <a:pos x="166" y="56"/>
                </a:cxn>
                <a:cxn ang="0">
                  <a:pos x="171" y="92"/>
                </a:cxn>
                <a:cxn ang="0">
                  <a:pos x="166" y="124"/>
                </a:cxn>
                <a:cxn ang="0">
                  <a:pos x="149" y="152"/>
                </a:cxn>
                <a:cxn ang="0">
                  <a:pos x="123" y="170"/>
                </a:cxn>
                <a:cxn ang="0">
                  <a:pos x="88" y="180"/>
                </a:cxn>
                <a:cxn ang="0">
                  <a:pos x="53" y="175"/>
                </a:cxn>
                <a:cxn ang="0">
                  <a:pos x="27" y="157"/>
                </a:cxn>
                <a:cxn ang="0">
                  <a:pos x="5" y="124"/>
                </a:cxn>
                <a:cxn ang="0">
                  <a:pos x="0" y="88"/>
                </a:cxn>
                <a:cxn ang="0">
                  <a:pos x="5" y="56"/>
                </a:cxn>
                <a:cxn ang="0">
                  <a:pos x="27" y="28"/>
                </a:cxn>
                <a:cxn ang="0">
                  <a:pos x="53" y="10"/>
                </a:cxn>
                <a:cxn ang="0">
                  <a:pos x="88" y="0"/>
                </a:cxn>
              </a:cxnLst>
              <a:rect l="0" t="0" r="r" b="b"/>
              <a:pathLst>
                <a:path w="171" h="180">
                  <a:moveTo>
                    <a:pt x="88" y="0"/>
                  </a:moveTo>
                  <a:lnTo>
                    <a:pt x="123" y="5"/>
                  </a:lnTo>
                  <a:lnTo>
                    <a:pt x="149" y="28"/>
                  </a:lnTo>
                  <a:lnTo>
                    <a:pt x="166" y="56"/>
                  </a:lnTo>
                  <a:lnTo>
                    <a:pt x="171" y="92"/>
                  </a:lnTo>
                  <a:lnTo>
                    <a:pt x="166" y="124"/>
                  </a:lnTo>
                  <a:lnTo>
                    <a:pt x="149" y="152"/>
                  </a:lnTo>
                  <a:lnTo>
                    <a:pt x="123" y="170"/>
                  </a:lnTo>
                  <a:lnTo>
                    <a:pt x="88" y="180"/>
                  </a:lnTo>
                  <a:lnTo>
                    <a:pt x="53" y="175"/>
                  </a:lnTo>
                  <a:lnTo>
                    <a:pt x="27" y="157"/>
                  </a:lnTo>
                  <a:lnTo>
                    <a:pt x="5" y="124"/>
                  </a:lnTo>
                  <a:lnTo>
                    <a:pt x="0" y="88"/>
                  </a:lnTo>
                  <a:lnTo>
                    <a:pt x="5" y="56"/>
                  </a:lnTo>
                  <a:lnTo>
                    <a:pt x="27" y="28"/>
                  </a:lnTo>
                  <a:lnTo>
                    <a:pt x="53" y="1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 noEditPoints="1"/>
            </p:cNvSpPr>
            <p:nvPr/>
          </p:nvSpPr>
          <p:spPr bwMode="auto">
            <a:xfrm>
              <a:off x="10109" y="4242"/>
              <a:ext cx="885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3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1"/>
                </a:cxn>
                <a:cxn ang="0">
                  <a:pos x="497" y="87"/>
                </a:cxn>
                <a:cxn ang="0">
                  <a:pos x="388" y="206"/>
                </a:cxn>
                <a:cxn ang="0">
                  <a:pos x="318" y="349"/>
                </a:cxn>
                <a:cxn ang="0">
                  <a:pos x="196" y="840"/>
                </a:cxn>
                <a:cxn ang="0">
                  <a:pos x="192" y="886"/>
                </a:cxn>
                <a:cxn ang="0">
                  <a:pos x="227" y="1010"/>
                </a:cxn>
                <a:cxn ang="0">
                  <a:pos x="323" y="1074"/>
                </a:cxn>
                <a:cxn ang="0">
                  <a:pos x="462" y="1074"/>
                </a:cxn>
                <a:cxn ang="0">
                  <a:pos x="597" y="1001"/>
                </a:cxn>
                <a:cxn ang="0">
                  <a:pos x="689" y="863"/>
                </a:cxn>
                <a:cxn ang="0">
                  <a:pos x="724" y="684"/>
                </a:cxn>
                <a:cxn ang="0">
                  <a:pos x="706" y="587"/>
                </a:cxn>
                <a:cxn ang="0">
                  <a:pos x="654" y="514"/>
                </a:cxn>
                <a:cxn ang="0">
                  <a:pos x="510" y="537"/>
                </a:cxn>
                <a:cxn ang="0">
                  <a:pos x="419" y="528"/>
                </a:cxn>
                <a:cxn ang="0">
                  <a:pos x="384" y="491"/>
                </a:cxn>
                <a:cxn ang="0">
                  <a:pos x="414" y="445"/>
                </a:cxn>
                <a:cxn ang="0">
                  <a:pos x="475" y="431"/>
                </a:cxn>
                <a:cxn ang="0">
                  <a:pos x="567" y="436"/>
                </a:cxn>
                <a:cxn ang="0">
                  <a:pos x="632" y="445"/>
                </a:cxn>
                <a:cxn ang="0">
                  <a:pos x="706" y="413"/>
                </a:cxn>
                <a:cxn ang="0">
                  <a:pos x="768" y="298"/>
                </a:cxn>
                <a:cxn ang="0">
                  <a:pos x="789" y="188"/>
                </a:cxn>
                <a:cxn ang="0">
                  <a:pos x="763" y="96"/>
                </a:cxn>
                <a:cxn ang="0">
                  <a:pos x="689" y="46"/>
                </a:cxn>
                <a:cxn ang="0">
                  <a:pos x="637" y="0"/>
                </a:cxn>
                <a:cxn ang="0">
                  <a:pos x="763" y="27"/>
                </a:cxn>
                <a:cxn ang="0">
                  <a:pos x="850" y="101"/>
                </a:cxn>
                <a:cxn ang="0">
                  <a:pos x="885" y="220"/>
                </a:cxn>
                <a:cxn ang="0">
                  <a:pos x="872" y="298"/>
                </a:cxn>
                <a:cxn ang="0">
                  <a:pos x="802" y="418"/>
                </a:cxn>
                <a:cxn ang="0">
                  <a:pos x="711" y="496"/>
                </a:cxn>
                <a:cxn ang="0">
                  <a:pos x="798" y="601"/>
                </a:cxn>
                <a:cxn ang="0">
                  <a:pos x="829" y="739"/>
                </a:cxn>
                <a:cxn ang="0">
                  <a:pos x="789" y="904"/>
                </a:cxn>
                <a:cxn ang="0">
                  <a:pos x="685" y="1033"/>
                </a:cxn>
                <a:cxn ang="0">
                  <a:pos x="541" y="1116"/>
                </a:cxn>
                <a:cxn ang="0">
                  <a:pos x="379" y="1143"/>
                </a:cxn>
                <a:cxn ang="0">
                  <a:pos x="257" y="1116"/>
                </a:cxn>
                <a:cxn ang="0">
                  <a:pos x="179" y="1042"/>
                </a:cxn>
                <a:cxn ang="0">
                  <a:pos x="52" y="1423"/>
                </a:cxn>
                <a:cxn ang="0">
                  <a:pos x="39" y="1432"/>
                </a:cxn>
                <a:cxn ang="0">
                  <a:pos x="4" y="1428"/>
                </a:cxn>
                <a:cxn ang="0">
                  <a:pos x="0" y="1414"/>
                </a:cxn>
                <a:cxn ang="0">
                  <a:pos x="261" y="344"/>
                </a:cxn>
                <a:cxn ang="0">
                  <a:pos x="327" y="206"/>
                </a:cxn>
                <a:cxn ang="0">
                  <a:pos x="432" y="87"/>
                </a:cxn>
                <a:cxn ang="0">
                  <a:pos x="563" y="9"/>
                </a:cxn>
              </a:cxnLst>
              <a:rect l="0" t="0" r="r" b="b"/>
              <a:pathLst>
                <a:path w="885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3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1"/>
                  </a:moveTo>
                  <a:lnTo>
                    <a:pt x="567" y="55"/>
                  </a:lnTo>
                  <a:lnTo>
                    <a:pt x="497" y="87"/>
                  </a:lnTo>
                  <a:lnTo>
                    <a:pt x="440" y="142"/>
                  </a:lnTo>
                  <a:lnTo>
                    <a:pt x="388" y="206"/>
                  </a:lnTo>
                  <a:lnTo>
                    <a:pt x="349" y="275"/>
                  </a:lnTo>
                  <a:lnTo>
                    <a:pt x="318" y="349"/>
                  </a:lnTo>
                  <a:lnTo>
                    <a:pt x="296" y="418"/>
                  </a:lnTo>
                  <a:lnTo>
                    <a:pt x="196" y="840"/>
                  </a:lnTo>
                  <a:lnTo>
                    <a:pt x="192" y="863"/>
                  </a:lnTo>
                  <a:lnTo>
                    <a:pt x="192" y="886"/>
                  </a:lnTo>
                  <a:lnTo>
                    <a:pt x="200" y="955"/>
                  </a:lnTo>
                  <a:lnTo>
                    <a:pt x="227" y="1010"/>
                  </a:lnTo>
                  <a:lnTo>
                    <a:pt x="266" y="1051"/>
                  </a:lnTo>
                  <a:lnTo>
                    <a:pt x="323" y="1074"/>
                  </a:lnTo>
                  <a:lnTo>
                    <a:pt x="388" y="1083"/>
                  </a:lnTo>
                  <a:lnTo>
                    <a:pt x="462" y="1074"/>
                  </a:lnTo>
                  <a:lnTo>
                    <a:pt x="536" y="1042"/>
                  </a:lnTo>
                  <a:lnTo>
                    <a:pt x="597" y="1001"/>
                  </a:lnTo>
                  <a:lnTo>
                    <a:pt x="650" y="937"/>
                  </a:lnTo>
                  <a:lnTo>
                    <a:pt x="689" y="863"/>
                  </a:lnTo>
                  <a:lnTo>
                    <a:pt x="715" y="780"/>
                  </a:lnTo>
                  <a:lnTo>
                    <a:pt x="724" y="684"/>
                  </a:lnTo>
                  <a:lnTo>
                    <a:pt x="720" y="633"/>
                  </a:lnTo>
                  <a:lnTo>
                    <a:pt x="706" y="587"/>
                  </a:lnTo>
                  <a:lnTo>
                    <a:pt x="685" y="546"/>
                  </a:lnTo>
                  <a:lnTo>
                    <a:pt x="654" y="514"/>
                  </a:lnTo>
                  <a:lnTo>
                    <a:pt x="584" y="532"/>
                  </a:lnTo>
                  <a:lnTo>
                    <a:pt x="510" y="537"/>
                  </a:lnTo>
                  <a:lnTo>
                    <a:pt x="458" y="537"/>
                  </a:lnTo>
                  <a:lnTo>
                    <a:pt x="419" y="528"/>
                  </a:lnTo>
                  <a:lnTo>
                    <a:pt x="392" y="514"/>
                  </a:lnTo>
                  <a:lnTo>
                    <a:pt x="384" y="491"/>
                  </a:lnTo>
                  <a:lnTo>
                    <a:pt x="392" y="464"/>
                  </a:lnTo>
                  <a:lnTo>
                    <a:pt x="414" y="445"/>
                  </a:lnTo>
                  <a:lnTo>
                    <a:pt x="445" y="436"/>
                  </a:lnTo>
                  <a:lnTo>
                    <a:pt x="475" y="431"/>
                  </a:lnTo>
                  <a:lnTo>
                    <a:pt x="510" y="431"/>
                  </a:lnTo>
                  <a:lnTo>
                    <a:pt x="567" y="436"/>
                  </a:lnTo>
                  <a:lnTo>
                    <a:pt x="602" y="441"/>
                  </a:lnTo>
                  <a:lnTo>
                    <a:pt x="632" y="445"/>
                  </a:lnTo>
                  <a:lnTo>
                    <a:pt x="654" y="454"/>
                  </a:lnTo>
                  <a:lnTo>
                    <a:pt x="706" y="413"/>
                  </a:lnTo>
                  <a:lnTo>
                    <a:pt x="741" y="358"/>
                  </a:lnTo>
                  <a:lnTo>
                    <a:pt x="768" y="298"/>
                  </a:lnTo>
                  <a:lnTo>
                    <a:pt x="785" y="243"/>
                  </a:lnTo>
                  <a:lnTo>
                    <a:pt x="789" y="188"/>
                  </a:lnTo>
                  <a:lnTo>
                    <a:pt x="781" y="137"/>
                  </a:lnTo>
                  <a:lnTo>
                    <a:pt x="763" y="96"/>
                  </a:lnTo>
                  <a:lnTo>
                    <a:pt x="728" y="69"/>
                  </a:lnTo>
                  <a:lnTo>
                    <a:pt x="689" y="46"/>
                  </a:lnTo>
                  <a:lnTo>
                    <a:pt x="637" y="41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0" y="101"/>
                  </a:lnTo>
                  <a:lnTo>
                    <a:pt x="877" y="156"/>
                  </a:lnTo>
                  <a:lnTo>
                    <a:pt x="885" y="220"/>
                  </a:lnTo>
                  <a:lnTo>
                    <a:pt x="881" y="225"/>
                  </a:lnTo>
                  <a:lnTo>
                    <a:pt x="872" y="298"/>
                  </a:lnTo>
                  <a:lnTo>
                    <a:pt x="842" y="362"/>
                  </a:lnTo>
                  <a:lnTo>
                    <a:pt x="802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89" y="904"/>
                  </a:lnTo>
                  <a:lnTo>
                    <a:pt x="741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41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3" y="1083"/>
                  </a:lnTo>
                  <a:lnTo>
                    <a:pt x="179" y="1042"/>
                  </a:lnTo>
                  <a:lnTo>
                    <a:pt x="152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1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1863" y="2465"/>
              <a:ext cx="772" cy="6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11326" y="2772"/>
              <a:ext cx="1479" cy="2021"/>
            </a:xfrm>
            <a:custGeom>
              <a:avLst/>
              <a:gdLst/>
              <a:ahLst/>
              <a:cxnLst>
                <a:cxn ang="0">
                  <a:pos x="537" y="1341"/>
                </a:cxn>
                <a:cxn ang="0">
                  <a:pos x="467" y="1483"/>
                </a:cxn>
                <a:cxn ang="0">
                  <a:pos x="502" y="1566"/>
                </a:cxn>
                <a:cxn ang="0">
                  <a:pos x="563" y="1580"/>
                </a:cxn>
                <a:cxn ang="0">
                  <a:pos x="755" y="1539"/>
                </a:cxn>
                <a:cxn ang="0">
                  <a:pos x="768" y="1497"/>
                </a:cxn>
                <a:cxn ang="0">
                  <a:pos x="720" y="1332"/>
                </a:cxn>
                <a:cxn ang="0">
                  <a:pos x="925" y="60"/>
                </a:cxn>
                <a:cxn ang="0">
                  <a:pos x="667" y="138"/>
                </a:cxn>
                <a:cxn ang="0">
                  <a:pos x="410" y="391"/>
                </a:cxn>
                <a:cxn ang="0">
                  <a:pos x="257" y="726"/>
                </a:cxn>
                <a:cxn ang="0">
                  <a:pos x="196" y="1029"/>
                </a:cxn>
                <a:cxn ang="0">
                  <a:pos x="218" y="1295"/>
                </a:cxn>
                <a:cxn ang="0">
                  <a:pos x="358" y="1511"/>
                </a:cxn>
                <a:cxn ang="0">
                  <a:pos x="432" y="1543"/>
                </a:cxn>
                <a:cxn ang="0">
                  <a:pos x="423" y="1502"/>
                </a:cxn>
                <a:cxn ang="0">
                  <a:pos x="467" y="1355"/>
                </a:cxn>
                <a:cxn ang="0">
                  <a:pos x="641" y="1254"/>
                </a:cxn>
                <a:cxn ang="0">
                  <a:pos x="776" y="1323"/>
                </a:cxn>
                <a:cxn ang="0">
                  <a:pos x="824" y="1456"/>
                </a:cxn>
                <a:cxn ang="0">
                  <a:pos x="1016" y="1336"/>
                </a:cxn>
                <a:cxn ang="0">
                  <a:pos x="1195" y="1015"/>
                </a:cxn>
                <a:cxn ang="0">
                  <a:pos x="1283" y="698"/>
                </a:cxn>
                <a:cxn ang="0">
                  <a:pos x="1287" y="413"/>
                </a:cxn>
                <a:cxn ang="0">
                  <a:pos x="1160" y="152"/>
                </a:cxn>
                <a:cxn ang="0">
                  <a:pos x="925" y="60"/>
                </a:cxn>
                <a:cxn ang="0">
                  <a:pos x="1152" y="46"/>
                </a:cxn>
                <a:cxn ang="0">
                  <a:pos x="1392" y="257"/>
                </a:cxn>
                <a:cxn ang="0">
                  <a:pos x="1479" y="606"/>
                </a:cxn>
                <a:cxn ang="0">
                  <a:pos x="1361" y="1070"/>
                </a:cxn>
                <a:cxn ang="0">
                  <a:pos x="1073" y="1428"/>
                </a:cxn>
                <a:cxn ang="0">
                  <a:pos x="833" y="1566"/>
                </a:cxn>
                <a:cxn ang="0">
                  <a:pos x="868" y="1722"/>
                </a:cxn>
                <a:cxn ang="0">
                  <a:pos x="986" y="1800"/>
                </a:cxn>
                <a:cxn ang="0">
                  <a:pos x="1121" y="1754"/>
                </a:cxn>
                <a:cxn ang="0">
                  <a:pos x="1239" y="1584"/>
                </a:cxn>
                <a:cxn ang="0">
                  <a:pos x="1252" y="1562"/>
                </a:cxn>
                <a:cxn ang="0">
                  <a:pos x="1283" y="1584"/>
                </a:cxn>
                <a:cxn ang="0">
                  <a:pos x="1230" y="1750"/>
                </a:cxn>
                <a:cxn ang="0">
                  <a:pos x="1117" y="1934"/>
                </a:cxn>
                <a:cxn ang="0">
                  <a:pos x="925" y="2021"/>
                </a:cxn>
                <a:cxn ang="0">
                  <a:pos x="790" y="1961"/>
                </a:cxn>
                <a:cxn ang="0">
                  <a:pos x="750" y="1842"/>
                </a:cxn>
                <a:cxn ang="0">
                  <a:pos x="750" y="1667"/>
                </a:cxn>
                <a:cxn ang="0">
                  <a:pos x="606" y="1630"/>
                </a:cxn>
                <a:cxn ang="0">
                  <a:pos x="353" y="1603"/>
                </a:cxn>
                <a:cxn ang="0">
                  <a:pos x="126" y="1438"/>
                </a:cxn>
                <a:cxn ang="0">
                  <a:pos x="9" y="1153"/>
                </a:cxn>
                <a:cxn ang="0">
                  <a:pos x="52" y="726"/>
                </a:cxn>
                <a:cxn ang="0">
                  <a:pos x="292" y="322"/>
                </a:cxn>
                <a:cxn ang="0">
                  <a:pos x="659" y="55"/>
                </a:cxn>
              </a:cxnLst>
              <a:rect l="0" t="0" r="r" b="b"/>
              <a:pathLst>
                <a:path w="1479" h="2021">
                  <a:moveTo>
                    <a:pt x="637" y="1304"/>
                  </a:moveTo>
                  <a:lnTo>
                    <a:pt x="585" y="1314"/>
                  </a:lnTo>
                  <a:lnTo>
                    <a:pt x="537" y="1341"/>
                  </a:lnTo>
                  <a:lnTo>
                    <a:pt x="502" y="1382"/>
                  </a:lnTo>
                  <a:lnTo>
                    <a:pt x="475" y="1428"/>
                  </a:lnTo>
                  <a:lnTo>
                    <a:pt x="467" y="1483"/>
                  </a:lnTo>
                  <a:lnTo>
                    <a:pt x="471" y="1525"/>
                  </a:lnTo>
                  <a:lnTo>
                    <a:pt x="484" y="1552"/>
                  </a:lnTo>
                  <a:lnTo>
                    <a:pt x="502" y="1566"/>
                  </a:lnTo>
                  <a:lnTo>
                    <a:pt x="523" y="1575"/>
                  </a:lnTo>
                  <a:lnTo>
                    <a:pt x="545" y="1580"/>
                  </a:lnTo>
                  <a:lnTo>
                    <a:pt x="563" y="1580"/>
                  </a:lnTo>
                  <a:lnTo>
                    <a:pt x="654" y="1571"/>
                  </a:lnTo>
                  <a:lnTo>
                    <a:pt x="746" y="1543"/>
                  </a:lnTo>
                  <a:lnTo>
                    <a:pt x="755" y="1539"/>
                  </a:lnTo>
                  <a:lnTo>
                    <a:pt x="759" y="1534"/>
                  </a:lnTo>
                  <a:lnTo>
                    <a:pt x="768" y="1516"/>
                  </a:lnTo>
                  <a:lnTo>
                    <a:pt x="768" y="1497"/>
                  </a:lnTo>
                  <a:lnTo>
                    <a:pt x="763" y="1424"/>
                  </a:lnTo>
                  <a:lnTo>
                    <a:pt x="746" y="1369"/>
                  </a:lnTo>
                  <a:lnTo>
                    <a:pt x="720" y="1332"/>
                  </a:lnTo>
                  <a:lnTo>
                    <a:pt x="685" y="1309"/>
                  </a:lnTo>
                  <a:lnTo>
                    <a:pt x="637" y="1304"/>
                  </a:lnTo>
                  <a:close/>
                  <a:moveTo>
                    <a:pt x="925" y="60"/>
                  </a:moveTo>
                  <a:lnTo>
                    <a:pt x="842" y="69"/>
                  </a:lnTo>
                  <a:lnTo>
                    <a:pt x="755" y="97"/>
                  </a:lnTo>
                  <a:lnTo>
                    <a:pt x="667" y="138"/>
                  </a:lnTo>
                  <a:lnTo>
                    <a:pt x="580" y="202"/>
                  </a:lnTo>
                  <a:lnTo>
                    <a:pt x="493" y="285"/>
                  </a:lnTo>
                  <a:lnTo>
                    <a:pt x="410" y="391"/>
                  </a:lnTo>
                  <a:lnTo>
                    <a:pt x="349" y="496"/>
                  </a:lnTo>
                  <a:lnTo>
                    <a:pt x="297" y="611"/>
                  </a:lnTo>
                  <a:lnTo>
                    <a:pt x="257" y="726"/>
                  </a:lnTo>
                  <a:lnTo>
                    <a:pt x="227" y="836"/>
                  </a:lnTo>
                  <a:lnTo>
                    <a:pt x="205" y="937"/>
                  </a:lnTo>
                  <a:lnTo>
                    <a:pt x="196" y="1029"/>
                  </a:lnTo>
                  <a:lnTo>
                    <a:pt x="192" y="1107"/>
                  </a:lnTo>
                  <a:lnTo>
                    <a:pt x="196" y="1203"/>
                  </a:lnTo>
                  <a:lnTo>
                    <a:pt x="218" y="1295"/>
                  </a:lnTo>
                  <a:lnTo>
                    <a:pt x="249" y="1378"/>
                  </a:lnTo>
                  <a:lnTo>
                    <a:pt x="297" y="1451"/>
                  </a:lnTo>
                  <a:lnTo>
                    <a:pt x="358" y="1511"/>
                  </a:lnTo>
                  <a:lnTo>
                    <a:pt x="432" y="1552"/>
                  </a:lnTo>
                  <a:lnTo>
                    <a:pt x="436" y="1552"/>
                  </a:lnTo>
                  <a:lnTo>
                    <a:pt x="432" y="1543"/>
                  </a:lnTo>
                  <a:lnTo>
                    <a:pt x="432" y="1534"/>
                  </a:lnTo>
                  <a:lnTo>
                    <a:pt x="427" y="1520"/>
                  </a:lnTo>
                  <a:lnTo>
                    <a:pt x="423" y="1502"/>
                  </a:lnTo>
                  <a:lnTo>
                    <a:pt x="423" y="1483"/>
                  </a:lnTo>
                  <a:lnTo>
                    <a:pt x="436" y="1415"/>
                  </a:lnTo>
                  <a:lnTo>
                    <a:pt x="467" y="1355"/>
                  </a:lnTo>
                  <a:lnTo>
                    <a:pt x="515" y="1300"/>
                  </a:lnTo>
                  <a:lnTo>
                    <a:pt x="576" y="1268"/>
                  </a:lnTo>
                  <a:lnTo>
                    <a:pt x="641" y="1254"/>
                  </a:lnTo>
                  <a:lnTo>
                    <a:pt x="698" y="1263"/>
                  </a:lnTo>
                  <a:lnTo>
                    <a:pt x="742" y="1286"/>
                  </a:lnTo>
                  <a:lnTo>
                    <a:pt x="776" y="1323"/>
                  </a:lnTo>
                  <a:lnTo>
                    <a:pt x="798" y="1369"/>
                  </a:lnTo>
                  <a:lnTo>
                    <a:pt x="816" y="1415"/>
                  </a:lnTo>
                  <a:lnTo>
                    <a:pt x="824" y="1456"/>
                  </a:lnTo>
                  <a:lnTo>
                    <a:pt x="829" y="1497"/>
                  </a:lnTo>
                  <a:lnTo>
                    <a:pt x="929" y="1424"/>
                  </a:lnTo>
                  <a:lnTo>
                    <a:pt x="1016" y="1336"/>
                  </a:lnTo>
                  <a:lnTo>
                    <a:pt x="1086" y="1240"/>
                  </a:lnTo>
                  <a:lnTo>
                    <a:pt x="1147" y="1130"/>
                  </a:lnTo>
                  <a:lnTo>
                    <a:pt x="1195" y="1015"/>
                  </a:lnTo>
                  <a:lnTo>
                    <a:pt x="1235" y="909"/>
                  </a:lnTo>
                  <a:lnTo>
                    <a:pt x="1261" y="799"/>
                  </a:lnTo>
                  <a:lnTo>
                    <a:pt x="1283" y="698"/>
                  </a:lnTo>
                  <a:lnTo>
                    <a:pt x="1291" y="611"/>
                  </a:lnTo>
                  <a:lnTo>
                    <a:pt x="1296" y="533"/>
                  </a:lnTo>
                  <a:lnTo>
                    <a:pt x="1287" y="413"/>
                  </a:lnTo>
                  <a:lnTo>
                    <a:pt x="1261" y="308"/>
                  </a:lnTo>
                  <a:lnTo>
                    <a:pt x="1217" y="221"/>
                  </a:lnTo>
                  <a:lnTo>
                    <a:pt x="1160" y="152"/>
                  </a:lnTo>
                  <a:lnTo>
                    <a:pt x="1091" y="101"/>
                  </a:lnTo>
                  <a:lnTo>
                    <a:pt x="1012" y="69"/>
                  </a:lnTo>
                  <a:lnTo>
                    <a:pt x="925" y="60"/>
                  </a:lnTo>
                  <a:close/>
                  <a:moveTo>
                    <a:pt x="934" y="0"/>
                  </a:moveTo>
                  <a:lnTo>
                    <a:pt x="1047" y="9"/>
                  </a:lnTo>
                  <a:lnTo>
                    <a:pt x="1152" y="46"/>
                  </a:lnTo>
                  <a:lnTo>
                    <a:pt x="1248" y="97"/>
                  </a:lnTo>
                  <a:lnTo>
                    <a:pt x="1326" y="166"/>
                  </a:lnTo>
                  <a:lnTo>
                    <a:pt x="1392" y="257"/>
                  </a:lnTo>
                  <a:lnTo>
                    <a:pt x="1440" y="358"/>
                  </a:lnTo>
                  <a:lnTo>
                    <a:pt x="1470" y="478"/>
                  </a:lnTo>
                  <a:lnTo>
                    <a:pt x="1479" y="606"/>
                  </a:lnTo>
                  <a:lnTo>
                    <a:pt x="1466" y="767"/>
                  </a:lnTo>
                  <a:lnTo>
                    <a:pt x="1427" y="923"/>
                  </a:lnTo>
                  <a:lnTo>
                    <a:pt x="1361" y="1070"/>
                  </a:lnTo>
                  <a:lnTo>
                    <a:pt x="1283" y="1203"/>
                  </a:lnTo>
                  <a:lnTo>
                    <a:pt x="1182" y="1323"/>
                  </a:lnTo>
                  <a:lnTo>
                    <a:pt x="1073" y="1428"/>
                  </a:lnTo>
                  <a:lnTo>
                    <a:pt x="955" y="1511"/>
                  </a:lnTo>
                  <a:lnTo>
                    <a:pt x="833" y="1571"/>
                  </a:lnTo>
                  <a:lnTo>
                    <a:pt x="833" y="1566"/>
                  </a:lnTo>
                  <a:lnTo>
                    <a:pt x="833" y="1571"/>
                  </a:lnTo>
                  <a:lnTo>
                    <a:pt x="846" y="1658"/>
                  </a:lnTo>
                  <a:lnTo>
                    <a:pt x="868" y="1722"/>
                  </a:lnTo>
                  <a:lnTo>
                    <a:pt x="899" y="1768"/>
                  </a:lnTo>
                  <a:lnTo>
                    <a:pt x="934" y="1791"/>
                  </a:lnTo>
                  <a:lnTo>
                    <a:pt x="986" y="1800"/>
                  </a:lnTo>
                  <a:lnTo>
                    <a:pt x="1025" y="1796"/>
                  </a:lnTo>
                  <a:lnTo>
                    <a:pt x="1073" y="1782"/>
                  </a:lnTo>
                  <a:lnTo>
                    <a:pt x="1121" y="1754"/>
                  </a:lnTo>
                  <a:lnTo>
                    <a:pt x="1165" y="1713"/>
                  </a:lnTo>
                  <a:lnTo>
                    <a:pt x="1208" y="1658"/>
                  </a:lnTo>
                  <a:lnTo>
                    <a:pt x="1239" y="1584"/>
                  </a:lnTo>
                  <a:lnTo>
                    <a:pt x="1239" y="1575"/>
                  </a:lnTo>
                  <a:lnTo>
                    <a:pt x="1243" y="1566"/>
                  </a:lnTo>
                  <a:lnTo>
                    <a:pt x="1252" y="1562"/>
                  </a:lnTo>
                  <a:lnTo>
                    <a:pt x="1269" y="1562"/>
                  </a:lnTo>
                  <a:lnTo>
                    <a:pt x="1283" y="1575"/>
                  </a:lnTo>
                  <a:lnTo>
                    <a:pt x="1283" y="1584"/>
                  </a:lnTo>
                  <a:lnTo>
                    <a:pt x="1269" y="1640"/>
                  </a:lnTo>
                  <a:lnTo>
                    <a:pt x="1252" y="1690"/>
                  </a:lnTo>
                  <a:lnTo>
                    <a:pt x="1230" y="1750"/>
                  </a:lnTo>
                  <a:lnTo>
                    <a:pt x="1200" y="1814"/>
                  </a:lnTo>
                  <a:lnTo>
                    <a:pt x="1160" y="1874"/>
                  </a:lnTo>
                  <a:lnTo>
                    <a:pt x="1117" y="1934"/>
                  </a:lnTo>
                  <a:lnTo>
                    <a:pt x="1060" y="1979"/>
                  </a:lnTo>
                  <a:lnTo>
                    <a:pt x="999" y="2012"/>
                  </a:lnTo>
                  <a:lnTo>
                    <a:pt x="925" y="2021"/>
                  </a:lnTo>
                  <a:lnTo>
                    <a:pt x="864" y="2012"/>
                  </a:lnTo>
                  <a:lnTo>
                    <a:pt x="820" y="1993"/>
                  </a:lnTo>
                  <a:lnTo>
                    <a:pt x="790" y="1961"/>
                  </a:lnTo>
                  <a:lnTo>
                    <a:pt x="768" y="1924"/>
                  </a:lnTo>
                  <a:lnTo>
                    <a:pt x="755" y="1883"/>
                  </a:lnTo>
                  <a:lnTo>
                    <a:pt x="750" y="1842"/>
                  </a:lnTo>
                  <a:lnTo>
                    <a:pt x="746" y="1805"/>
                  </a:lnTo>
                  <a:lnTo>
                    <a:pt x="746" y="1713"/>
                  </a:lnTo>
                  <a:lnTo>
                    <a:pt x="750" y="1667"/>
                  </a:lnTo>
                  <a:lnTo>
                    <a:pt x="755" y="1598"/>
                  </a:lnTo>
                  <a:lnTo>
                    <a:pt x="676" y="1621"/>
                  </a:lnTo>
                  <a:lnTo>
                    <a:pt x="606" y="1630"/>
                  </a:lnTo>
                  <a:lnTo>
                    <a:pt x="545" y="1635"/>
                  </a:lnTo>
                  <a:lnTo>
                    <a:pt x="445" y="1626"/>
                  </a:lnTo>
                  <a:lnTo>
                    <a:pt x="353" y="1603"/>
                  </a:lnTo>
                  <a:lnTo>
                    <a:pt x="266" y="1562"/>
                  </a:lnTo>
                  <a:lnTo>
                    <a:pt x="192" y="1506"/>
                  </a:lnTo>
                  <a:lnTo>
                    <a:pt x="126" y="1438"/>
                  </a:lnTo>
                  <a:lnTo>
                    <a:pt x="74" y="1355"/>
                  </a:lnTo>
                  <a:lnTo>
                    <a:pt x="35" y="1263"/>
                  </a:lnTo>
                  <a:lnTo>
                    <a:pt x="9" y="1153"/>
                  </a:lnTo>
                  <a:lnTo>
                    <a:pt x="0" y="1033"/>
                  </a:lnTo>
                  <a:lnTo>
                    <a:pt x="13" y="877"/>
                  </a:lnTo>
                  <a:lnTo>
                    <a:pt x="52" y="726"/>
                  </a:lnTo>
                  <a:lnTo>
                    <a:pt x="113" y="579"/>
                  </a:lnTo>
                  <a:lnTo>
                    <a:pt x="196" y="446"/>
                  </a:lnTo>
                  <a:lnTo>
                    <a:pt x="292" y="322"/>
                  </a:lnTo>
                  <a:lnTo>
                    <a:pt x="406" y="211"/>
                  </a:lnTo>
                  <a:lnTo>
                    <a:pt x="528" y="124"/>
                  </a:lnTo>
                  <a:lnTo>
                    <a:pt x="659" y="55"/>
                  </a:lnTo>
                  <a:lnTo>
                    <a:pt x="794" y="14"/>
                  </a:lnTo>
                  <a:lnTo>
                    <a:pt x="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13499" y="2037"/>
              <a:ext cx="170" cy="18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122" y="5"/>
                </a:cxn>
                <a:cxn ang="0">
                  <a:pos x="148" y="23"/>
                </a:cxn>
                <a:cxn ang="0">
                  <a:pos x="165" y="56"/>
                </a:cxn>
                <a:cxn ang="0">
                  <a:pos x="170" y="92"/>
                </a:cxn>
                <a:cxn ang="0">
                  <a:pos x="165" y="124"/>
                </a:cxn>
                <a:cxn ang="0">
                  <a:pos x="148" y="152"/>
                </a:cxn>
                <a:cxn ang="0">
                  <a:pos x="122" y="170"/>
                </a:cxn>
                <a:cxn ang="0">
                  <a:pos x="87" y="180"/>
                </a:cxn>
                <a:cxn ang="0">
                  <a:pos x="52" y="175"/>
                </a:cxn>
                <a:cxn ang="0">
                  <a:pos x="26" y="152"/>
                </a:cxn>
                <a:cxn ang="0">
                  <a:pos x="4" y="124"/>
                </a:cxn>
                <a:cxn ang="0">
                  <a:pos x="0" y="88"/>
                </a:cxn>
                <a:cxn ang="0">
                  <a:pos x="4" y="56"/>
                </a:cxn>
                <a:cxn ang="0">
                  <a:pos x="26" y="28"/>
                </a:cxn>
                <a:cxn ang="0">
                  <a:pos x="52" y="10"/>
                </a:cxn>
                <a:cxn ang="0">
                  <a:pos x="87" y="0"/>
                </a:cxn>
              </a:cxnLst>
              <a:rect l="0" t="0" r="r" b="b"/>
              <a:pathLst>
                <a:path w="170" h="180">
                  <a:moveTo>
                    <a:pt x="87" y="0"/>
                  </a:moveTo>
                  <a:lnTo>
                    <a:pt x="122" y="5"/>
                  </a:lnTo>
                  <a:lnTo>
                    <a:pt x="148" y="23"/>
                  </a:lnTo>
                  <a:lnTo>
                    <a:pt x="165" y="56"/>
                  </a:lnTo>
                  <a:lnTo>
                    <a:pt x="170" y="92"/>
                  </a:lnTo>
                  <a:lnTo>
                    <a:pt x="165" y="124"/>
                  </a:lnTo>
                  <a:lnTo>
                    <a:pt x="148" y="152"/>
                  </a:lnTo>
                  <a:lnTo>
                    <a:pt x="122" y="170"/>
                  </a:lnTo>
                  <a:lnTo>
                    <a:pt x="87" y="180"/>
                  </a:lnTo>
                  <a:lnTo>
                    <a:pt x="52" y="175"/>
                  </a:lnTo>
                  <a:lnTo>
                    <a:pt x="26" y="152"/>
                  </a:lnTo>
                  <a:lnTo>
                    <a:pt x="4" y="124"/>
                  </a:lnTo>
                  <a:lnTo>
                    <a:pt x="0" y="88"/>
                  </a:lnTo>
                  <a:lnTo>
                    <a:pt x="4" y="56"/>
                  </a:lnTo>
                  <a:lnTo>
                    <a:pt x="26" y="28"/>
                  </a:lnTo>
                  <a:lnTo>
                    <a:pt x="52" y="1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 noEditPoints="1"/>
            </p:cNvSpPr>
            <p:nvPr/>
          </p:nvSpPr>
          <p:spPr bwMode="auto">
            <a:xfrm>
              <a:off x="12997" y="2396"/>
              <a:ext cx="886" cy="1432"/>
            </a:xfrm>
            <a:custGeom>
              <a:avLst/>
              <a:gdLst/>
              <a:ahLst/>
              <a:cxnLst>
                <a:cxn ang="0">
                  <a:pos x="458" y="482"/>
                </a:cxn>
                <a:cxn ang="0">
                  <a:pos x="454" y="491"/>
                </a:cxn>
                <a:cxn ang="0">
                  <a:pos x="541" y="496"/>
                </a:cxn>
                <a:cxn ang="0">
                  <a:pos x="545" y="477"/>
                </a:cxn>
                <a:cxn ang="0">
                  <a:pos x="637" y="46"/>
                </a:cxn>
                <a:cxn ang="0">
                  <a:pos x="497" y="91"/>
                </a:cxn>
                <a:cxn ang="0">
                  <a:pos x="388" y="211"/>
                </a:cxn>
                <a:cxn ang="0">
                  <a:pos x="314" y="353"/>
                </a:cxn>
                <a:cxn ang="0">
                  <a:pos x="192" y="845"/>
                </a:cxn>
                <a:cxn ang="0">
                  <a:pos x="187" y="891"/>
                </a:cxn>
                <a:cxn ang="0">
                  <a:pos x="222" y="1015"/>
                </a:cxn>
                <a:cxn ang="0">
                  <a:pos x="318" y="1079"/>
                </a:cxn>
                <a:cxn ang="0">
                  <a:pos x="458" y="1079"/>
                </a:cxn>
                <a:cxn ang="0">
                  <a:pos x="593" y="1005"/>
                </a:cxn>
                <a:cxn ang="0">
                  <a:pos x="685" y="868"/>
                </a:cxn>
                <a:cxn ang="0">
                  <a:pos x="720" y="688"/>
                </a:cxn>
                <a:cxn ang="0">
                  <a:pos x="702" y="587"/>
                </a:cxn>
                <a:cxn ang="0">
                  <a:pos x="650" y="519"/>
                </a:cxn>
                <a:cxn ang="0">
                  <a:pos x="506" y="542"/>
                </a:cxn>
                <a:cxn ang="0">
                  <a:pos x="419" y="532"/>
                </a:cxn>
                <a:cxn ang="0">
                  <a:pos x="384" y="496"/>
                </a:cxn>
                <a:cxn ang="0">
                  <a:pos x="414" y="450"/>
                </a:cxn>
                <a:cxn ang="0">
                  <a:pos x="475" y="436"/>
                </a:cxn>
                <a:cxn ang="0">
                  <a:pos x="602" y="445"/>
                </a:cxn>
                <a:cxn ang="0">
                  <a:pos x="654" y="459"/>
                </a:cxn>
                <a:cxn ang="0">
                  <a:pos x="742" y="362"/>
                </a:cxn>
                <a:cxn ang="0">
                  <a:pos x="785" y="248"/>
                </a:cxn>
                <a:cxn ang="0">
                  <a:pos x="781" y="142"/>
                </a:cxn>
                <a:cxn ang="0">
                  <a:pos x="728" y="73"/>
                </a:cxn>
                <a:cxn ang="0">
                  <a:pos x="637" y="46"/>
                </a:cxn>
                <a:cxn ang="0">
                  <a:pos x="702" y="4"/>
                </a:cxn>
                <a:cxn ang="0">
                  <a:pos x="811" y="59"/>
                </a:cxn>
                <a:cxn ang="0">
                  <a:pos x="877" y="156"/>
                </a:cxn>
                <a:cxn ang="0">
                  <a:pos x="881" y="229"/>
                </a:cxn>
                <a:cxn ang="0">
                  <a:pos x="842" y="362"/>
                </a:cxn>
                <a:cxn ang="0">
                  <a:pos x="759" y="459"/>
                </a:cxn>
                <a:cxn ang="0">
                  <a:pos x="763" y="542"/>
                </a:cxn>
                <a:cxn ang="0">
                  <a:pos x="820" y="666"/>
                </a:cxn>
                <a:cxn ang="0">
                  <a:pos x="820" y="826"/>
                </a:cxn>
                <a:cxn ang="0">
                  <a:pos x="742" y="973"/>
                </a:cxn>
                <a:cxn ang="0">
                  <a:pos x="615" y="1079"/>
                </a:cxn>
                <a:cxn ang="0">
                  <a:pos x="458" y="1134"/>
                </a:cxn>
                <a:cxn ang="0">
                  <a:pos x="314" y="1134"/>
                </a:cxn>
                <a:cxn ang="0">
                  <a:pos x="214" y="1083"/>
                </a:cxn>
                <a:cxn ang="0">
                  <a:pos x="153" y="1001"/>
                </a:cxn>
                <a:cxn ang="0">
                  <a:pos x="48" y="1428"/>
                </a:cxn>
                <a:cxn ang="0">
                  <a:pos x="13" y="1432"/>
                </a:cxn>
                <a:cxn ang="0">
                  <a:pos x="0" y="1419"/>
                </a:cxn>
                <a:cxn ang="0">
                  <a:pos x="240" y="408"/>
                </a:cxn>
                <a:cxn ang="0">
                  <a:pos x="288" y="275"/>
                </a:cxn>
                <a:cxn ang="0">
                  <a:pos x="375" y="142"/>
                </a:cxn>
                <a:cxn ang="0">
                  <a:pos x="493" y="41"/>
                </a:cxn>
                <a:cxn ang="0">
                  <a:pos x="637" y="0"/>
                </a:cxn>
              </a:cxnLst>
              <a:rect l="0" t="0" r="r" b="b"/>
              <a:pathLst>
                <a:path w="886" h="1432">
                  <a:moveTo>
                    <a:pt x="484" y="477"/>
                  </a:moveTo>
                  <a:lnTo>
                    <a:pt x="458" y="482"/>
                  </a:lnTo>
                  <a:lnTo>
                    <a:pt x="436" y="486"/>
                  </a:lnTo>
                  <a:lnTo>
                    <a:pt x="454" y="491"/>
                  </a:lnTo>
                  <a:lnTo>
                    <a:pt x="480" y="496"/>
                  </a:lnTo>
                  <a:lnTo>
                    <a:pt x="541" y="496"/>
                  </a:lnTo>
                  <a:lnTo>
                    <a:pt x="584" y="486"/>
                  </a:lnTo>
                  <a:lnTo>
                    <a:pt x="545" y="477"/>
                  </a:lnTo>
                  <a:lnTo>
                    <a:pt x="484" y="477"/>
                  </a:lnTo>
                  <a:close/>
                  <a:moveTo>
                    <a:pt x="637" y="46"/>
                  </a:moveTo>
                  <a:lnTo>
                    <a:pt x="563" y="59"/>
                  </a:lnTo>
                  <a:lnTo>
                    <a:pt x="497" y="91"/>
                  </a:lnTo>
                  <a:lnTo>
                    <a:pt x="436" y="147"/>
                  </a:lnTo>
                  <a:lnTo>
                    <a:pt x="388" y="211"/>
                  </a:lnTo>
                  <a:lnTo>
                    <a:pt x="345" y="280"/>
                  </a:lnTo>
                  <a:lnTo>
                    <a:pt x="314" y="353"/>
                  </a:lnTo>
                  <a:lnTo>
                    <a:pt x="292" y="422"/>
                  </a:lnTo>
                  <a:lnTo>
                    <a:pt x="192" y="845"/>
                  </a:lnTo>
                  <a:lnTo>
                    <a:pt x="187" y="868"/>
                  </a:lnTo>
                  <a:lnTo>
                    <a:pt x="187" y="891"/>
                  </a:lnTo>
                  <a:lnTo>
                    <a:pt x="196" y="959"/>
                  </a:lnTo>
                  <a:lnTo>
                    <a:pt x="222" y="1015"/>
                  </a:lnTo>
                  <a:lnTo>
                    <a:pt x="262" y="1056"/>
                  </a:lnTo>
                  <a:lnTo>
                    <a:pt x="318" y="1079"/>
                  </a:lnTo>
                  <a:lnTo>
                    <a:pt x="384" y="1088"/>
                  </a:lnTo>
                  <a:lnTo>
                    <a:pt x="458" y="1079"/>
                  </a:lnTo>
                  <a:lnTo>
                    <a:pt x="532" y="1047"/>
                  </a:lnTo>
                  <a:lnTo>
                    <a:pt x="593" y="1005"/>
                  </a:lnTo>
                  <a:lnTo>
                    <a:pt x="646" y="941"/>
                  </a:lnTo>
                  <a:lnTo>
                    <a:pt x="685" y="868"/>
                  </a:lnTo>
                  <a:lnTo>
                    <a:pt x="711" y="785"/>
                  </a:lnTo>
                  <a:lnTo>
                    <a:pt x="720" y="688"/>
                  </a:lnTo>
                  <a:lnTo>
                    <a:pt x="715" y="638"/>
                  </a:lnTo>
                  <a:lnTo>
                    <a:pt x="702" y="587"/>
                  </a:lnTo>
                  <a:lnTo>
                    <a:pt x="680" y="551"/>
                  </a:lnTo>
                  <a:lnTo>
                    <a:pt x="650" y="519"/>
                  </a:lnTo>
                  <a:lnTo>
                    <a:pt x="580" y="537"/>
                  </a:lnTo>
                  <a:lnTo>
                    <a:pt x="506" y="542"/>
                  </a:lnTo>
                  <a:lnTo>
                    <a:pt x="454" y="542"/>
                  </a:lnTo>
                  <a:lnTo>
                    <a:pt x="419" y="532"/>
                  </a:lnTo>
                  <a:lnTo>
                    <a:pt x="393" y="519"/>
                  </a:lnTo>
                  <a:lnTo>
                    <a:pt x="384" y="496"/>
                  </a:lnTo>
                  <a:lnTo>
                    <a:pt x="393" y="468"/>
                  </a:lnTo>
                  <a:lnTo>
                    <a:pt x="414" y="450"/>
                  </a:lnTo>
                  <a:lnTo>
                    <a:pt x="445" y="440"/>
                  </a:lnTo>
                  <a:lnTo>
                    <a:pt x="475" y="436"/>
                  </a:lnTo>
                  <a:lnTo>
                    <a:pt x="567" y="436"/>
                  </a:lnTo>
                  <a:lnTo>
                    <a:pt x="602" y="445"/>
                  </a:lnTo>
                  <a:lnTo>
                    <a:pt x="632" y="450"/>
                  </a:lnTo>
                  <a:lnTo>
                    <a:pt x="654" y="459"/>
                  </a:lnTo>
                  <a:lnTo>
                    <a:pt x="707" y="418"/>
                  </a:lnTo>
                  <a:lnTo>
                    <a:pt x="742" y="362"/>
                  </a:lnTo>
                  <a:lnTo>
                    <a:pt x="768" y="303"/>
                  </a:lnTo>
                  <a:lnTo>
                    <a:pt x="785" y="248"/>
                  </a:lnTo>
                  <a:lnTo>
                    <a:pt x="790" y="192"/>
                  </a:lnTo>
                  <a:lnTo>
                    <a:pt x="781" y="142"/>
                  </a:lnTo>
                  <a:lnTo>
                    <a:pt x="763" y="101"/>
                  </a:lnTo>
                  <a:lnTo>
                    <a:pt x="728" y="73"/>
                  </a:lnTo>
                  <a:lnTo>
                    <a:pt x="689" y="50"/>
                  </a:lnTo>
                  <a:lnTo>
                    <a:pt x="637" y="46"/>
                  </a:lnTo>
                  <a:close/>
                  <a:moveTo>
                    <a:pt x="637" y="0"/>
                  </a:moveTo>
                  <a:lnTo>
                    <a:pt x="702" y="4"/>
                  </a:lnTo>
                  <a:lnTo>
                    <a:pt x="763" y="27"/>
                  </a:lnTo>
                  <a:lnTo>
                    <a:pt x="811" y="59"/>
                  </a:lnTo>
                  <a:lnTo>
                    <a:pt x="851" y="101"/>
                  </a:lnTo>
                  <a:lnTo>
                    <a:pt x="877" y="156"/>
                  </a:lnTo>
                  <a:lnTo>
                    <a:pt x="886" y="220"/>
                  </a:lnTo>
                  <a:lnTo>
                    <a:pt x="881" y="229"/>
                  </a:lnTo>
                  <a:lnTo>
                    <a:pt x="872" y="303"/>
                  </a:lnTo>
                  <a:lnTo>
                    <a:pt x="842" y="362"/>
                  </a:lnTo>
                  <a:lnTo>
                    <a:pt x="803" y="418"/>
                  </a:lnTo>
                  <a:lnTo>
                    <a:pt x="759" y="459"/>
                  </a:lnTo>
                  <a:lnTo>
                    <a:pt x="711" y="496"/>
                  </a:lnTo>
                  <a:lnTo>
                    <a:pt x="763" y="542"/>
                  </a:lnTo>
                  <a:lnTo>
                    <a:pt x="798" y="601"/>
                  </a:lnTo>
                  <a:lnTo>
                    <a:pt x="820" y="666"/>
                  </a:lnTo>
                  <a:lnTo>
                    <a:pt x="829" y="739"/>
                  </a:lnTo>
                  <a:lnTo>
                    <a:pt x="820" y="826"/>
                  </a:lnTo>
                  <a:lnTo>
                    <a:pt x="790" y="904"/>
                  </a:lnTo>
                  <a:lnTo>
                    <a:pt x="742" y="973"/>
                  </a:lnTo>
                  <a:lnTo>
                    <a:pt x="685" y="1033"/>
                  </a:lnTo>
                  <a:lnTo>
                    <a:pt x="615" y="1079"/>
                  </a:lnTo>
                  <a:lnTo>
                    <a:pt x="536" y="1116"/>
                  </a:lnTo>
                  <a:lnTo>
                    <a:pt x="458" y="1134"/>
                  </a:lnTo>
                  <a:lnTo>
                    <a:pt x="379" y="1143"/>
                  </a:lnTo>
                  <a:lnTo>
                    <a:pt x="314" y="1134"/>
                  </a:lnTo>
                  <a:lnTo>
                    <a:pt x="257" y="1116"/>
                  </a:lnTo>
                  <a:lnTo>
                    <a:pt x="214" y="1083"/>
                  </a:lnTo>
                  <a:lnTo>
                    <a:pt x="179" y="1042"/>
                  </a:lnTo>
                  <a:lnTo>
                    <a:pt x="153" y="1001"/>
                  </a:lnTo>
                  <a:lnTo>
                    <a:pt x="52" y="1423"/>
                  </a:lnTo>
                  <a:lnTo>
                    <a:pt x="48" y="1428"/>
                  </a:lnTo>
                  <a:lnTo>
                    <a:pt x="39" y="1432"/>
                  </a:lnTo>
                  <a:lnTo>
                    <a:pt x="13" y="1432"/>
                  </a:lnTo>
                  <a:lnTo>
                    <a:pt x="4" y="1428"/>
                  </a:lnTo>
                  <a:lnTo>
                    <a:pt x="0" y="1419"/>
                  </a:lnTo>
                  <a:lnTo>
                    <a:pt x="0" y="1414"/>
                  </a:lnTo>
                  <a:lnTo>
                    <a:pt x="240" y="408"/>
                  </a:lnTo>
                  <a:lnTo>
                    <a:pt x="262" y="344"/>
                  </a:lnTo>
                  <a:lnTo>
                    <a:pt x="288" y="275"/>
                  </a:lnTo>
                  <a:lnTo>
                    <a:pt x="327" y="206"/>
                  </a:lnTo>
                  <a:lnTo>
                    <a:pt x="375" y="142"/>
                  </a:lnTo>
                  <a:lnTo>
                    <a:pt x="432" y="87"/>
                  </a:lnTo>
                  <a:lnTo>
                    <a:pt x="493" y="41"/>
                  </a:lnTo>
                  <a:lnTo>
                    <a:pt x="563" y="9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 noEditPoints="1"/>
            </p:cNvSpPr>
            <p:nvPr/>
          </p:nvSpPr>
          <p:spPr bwMode="auto">
            <a:xfrm>
              <a:off x="14066" y="2377"/>
              <a:ext cx="1143" cy="1135"/>
            </a:xfrm>
            <a:custGeom>
              <a:avLst/>
              <a:gdLst/>
              <a:ahLst/>
              <a:cxnLst>
                <a:cxn ang="0">
                  <a:pos x="427" y="717"/>
                </a:cxn>
                <a:cxn ang="0">
                  <a:pos x="746" y="198"/>
                </a:cxn>
                <a:cxn ang="0">
                  <a:pos x="846" y="0"/>
                </a:cxn>
                <a:cxn ang="0">
                  <a:pos x="859" y="14"/>
                </a:cxn>
                <a:cxn ang="0">
                  <a:pos x="868" y="46"/>
                </a:cxn>
                <a:cxn ang="0">
                  <a:pos x="1008" y="1047"/>
                </a:cxn>
                <a:cxn ang="0">
                  <a:pos x="1029" y="1070"/>
                </a:cxn>
                <a:cxn ang="0">
                  <a:pos x="1121" y="1079"/>
                </a:cxn>
                <a:cxn ang="0">
                  <a:pos x="1138" y="1084"/>
                </a:cxn>
                <a:cxn ang="0">
                  <a:pos x="1143" y="1112"/>
                </a:cxn>
                <a:cxn ang="0">
                  <a:pos x="1125" y="1135"/>
                </a:cxn>
                <a:cxn ang="0">
                  <a:pos x="1069" y="1130"/>
                </a:cxn>
                <a:cxn ang="0">
                  <a:pos x="981" y="1125"/>
                </a:cxn>
                <a:cxn ang="0">
                  <a:pos x="842" y="1130"/>
                </a:cxn>
                <a:cxn ang="0">
                  <a:pos x="741" y="1135"/>
                </a:cxn>
                <a:cxn ang="0">
                  <a:pos x="724" y="1125"/>
                </a:cxn>
                <a:cxn ang="0">
                  <a:pos x="715" y="1098"/>
                </a:cxn>
                <a:cxn ang="0">
                  <a:pos x="733" y="1079"/>
                </a:cxn>
                <a:cxn ang="0">
                  <a:pos x="754" y="1075"/>
                </a:cxn>
                <a:cxn ang="0">
                  <a:pos x="829" y="1066"/>
                </a:cxn>
                <a:cxn ang="0">
                  <a:pos x="855" y="1043"/>
                </a:cxn>
                <a:cxn ang="0">
                  <a:pos x="824" y="767"/>
                </a:cxn>
                <a:cxn ang="0">
                  <a:pos x="270" y="965"/>
                </a:cxn>
                <a:cxn ang="0">
                  <a:pos x="257" y="992"/>
                </a:cxn>
                <a:cxn ang="0">
                  <a:pos x="248" y="1024"/>
                </a:cxn>
                <a:cxn ang="0">
                  <a:pos x="257" y="1047"/>
                </a:cxn>
                <a:cxn ang="0">
                  <a:pos x="275" y="1061"/>
                </a:cxn>
                <a:cxn ang="0">
                  <a:pos x="305" y="1075"/>
                </a:cxn>
                <a:cxn ang="0">
                  <a:pos x="327" y="1079"/>
                </a:cxn>
                <a:cxn ang="0">
                  <a:pos x="336" y="1089"/>
                </a:cxn>
                <a:cxn ang="0">
                  <a:pos x="327" y="1130"/>
                </a:cxn>
                <a:cxn ang="0">
                  <a:pos x="314" y="1135"/>
                </a:cxn>
                <a:cxn ang="0">
                  <a:pos x="257" y="1130"/>
                </a:cxn>
                <a:cxn ang="0">
                  <a:pos x="152" y="1125"/>
                </a:cxn>
                <a:cxn ang="0">
                  <a:pos x="17" y="1135"/>
                </a:cxn>
                <a:cxn ang="0">
                  <a:pos x="0" y="1121"/>
                </a:cxn>
                <a:cxn ang="0">
                  <a:pos x="4" y="1093"/>
                </a:cxn>
                <a:cxn ang="0">
                  <a:pos x="17" y="1084"/>
                </a:cxn>
                <a:cxn ang="0">
                  <a:pos x="35" y="1079"/>
                </a:cxn>
                <a:cxn ang="0">
                  <a:pos x="144" y="1043"/>
                </a:cxn>
                <a:cxn ang="0">
                  <a:pos x="227" y="946"/>
                </a:cxn>
                <a:cxn ang="0">
                  <a:pos x="781" y="37"/>
                </a:cxn>
                <a:cxn ang="0">
                  <a:pos x="807" y="5"/>
                </a:cxn>
              </a:cxnLst>
              <a:rect l="0" t="0" r="r" b="b"/>
              <a:pathLst>
                <a:path w="1143" h="1135">
                  <a:moveTo>
                    <a:pt x="746" y="198"/>
                  </a:moveTo>
                  <a:lnTo>
                    <a:pt x="427" y="717"/>
                  </a:lnTo>
                  <a:lnTo>
                    <a:pt x="816" y="717"/>
                  </a:lnTo>
                  <a:lnTo>
                    <a:pt x="746" y="198"/>
                  </a:lnTo>
                  <a:close/>
                  <a:moveTo>
                    <a:pt x="816" y="0"/>
                  </a:moveTo>
                  <a:lnTo>
                    <a:pt x="846" y="0"/>
                  </a:lnTo>
                  <a:lnTo>
                    <a:pt x="855" y="5"/>
                  </a:lnTo>
                  <a:lnTo>
                    <a:pt x="859" y="14"/>
                  </a:lnTo>
                  <a:lnTo>
                    <a:pt x="864" y="28"/>
                  </a:lnTo>
                  <a:lnTo>
                    <a:pt x="868" y="46"/>
                  </a:lnTo>
                  <a:lnTo>
                    <a:pt x="1003" y="1024"/>
                  </a:lnTo>
                  <a:lnTo>
                    <a:pt x="1008" y="1047"/>
                  </a:lnTo>
                  <a:lnTo>
                    <a:pt x="1012" y="1061"/>
                  </a:lnTo>
                  <a:lnTo>
                    <a:pt x="1029" y="1070"/>
                  </a:lnTo>
                  <a:lnTo>
                    <a:pt x="1056" y="1079"/>
                  </a:lnTo>
                  <a:lnTo>
                    <a:pt x="1121" y="1079"/>
                  </a:lnTo>
                  <a:lnTo>
                    <a:pt x="1130" y="1084"/>
                  </a:lnTo>
                  <a:lnTo>
                    <a:pt x="1138" y="1084"/>
                  </a:lnTo>
                  <a:lnTo>
                    <a:pt x="1143" y="1093"/>
                  </a:lnTo>
                  <a:lnTo>
                    <a:pt x="1143" y="1112"/>
                  </a:lnTo>
                  <a:lnTo>
                    <a:pt x="1134" y="1130"/>
                  </a:lnTo>
                  <a:lnTo>
                    <a:pt x="1125" y="1135"/>
                  </a:lnTo>
                  <a:lnTo>
                    <a:pt x="1112" y="1135"/>
                  </a:lnTo>
                  <a:lnTo>
                    <a:pt x="1069" y="1130"/>
                  </a:lnTo>
                  <a:lnTo>
                    <a:pt x="1025" y="1130"/>
                  </a:lnTo>
                  <a:lnTo>
                    <a:pt x="981" y="1125"/>
                  </a:lnTo>
                  <a:lnTo>
                    <a:pt x="894" y="1125"/>
                  </a:lnTo>
                  <a:lnTo>
                    <a:pt x="842" y="1130"/>
                  </a:lnTo>
                  <a:lnTo>
                    <a:pt x="785" y="1135"/>
                  </a:lnTo>
                  <a:lnTo>
                    <a:pt x="741" y="1135"/>
                  </a:lnTo>
                  <a:lnTo>
                    <a:pt x="728" y="1130"/>
                  </a:lnTo>
                  <a:lnTo>
                    <a:pt x="724" y="1125"/>
                  </a:lnTo>
                  <a:lnTo>
                    <a:pt x="715" y="1121"/>
                  </a:lnTo>
                  <a:lnTo>
                    <a:pt x="715" y="1098"/>
                  </a:lnTo>
                  <a:lnTo>
                    <a:pt x="724" y="1079"/>
                  </a:lnTo>
                  <a:lnTo>
                    <a:pt x="733" y="1079"/>
                  </a:lnTo>
                  <a:lnTo>
                    <a:pt x="737" y="1075"/>
                  </a:lnTo>
                  <a:lnTo>
                    <a:pt x="754" y="1075"/>
                  </a:lnTo>
                  <a:lnTo>
                    <a:pt x="798" y="1070"/>
                  </a:lnTo>
                  <a:lnTo>
                    <a:pt x="829" y="1066"/>
                  </a:lnTo>
                  <a:lnTo>
                    <a:pt x="846" y="1056"/>
                  </a:lnTo>
                  <a:lnTo>
                    <a:pt x="855" y="1043"/>
                  </a:lnTo>
                  <a:lnTo>
                    <a:pt x="859" y="1034"/>
                  </a:lnTo>
                  <a:lnTo>
                    <a:pt x="824" y="767"/>
                  </a:lnTo>
                  <a:lnTo>
                    <a:pt x="392" y="767"/>
                  </a:lnTo>
                  <a:lnTo>
                    <a:pt x="270" y="965"/>
                  </a:lnTo>
                  <a:lnTo>
                    <a:pt x="262" y="978"/>
                  </a:lnTo>
                  <a:lnTo>
                    <a:pt x="257" y="992"/>
                  </a:lnTo>
                  <a:lnTo>
                    <a:pt x="253" y="1011"/>
                  </a:lnTo>
                  <a:lnTo>
                    <a:pt x="248" y="1024"/>
                  </a:lnTo>
                  <a:lnTo>
                    <a:pt x="253" y="1038"/>
                  </a:lnTo>
                  <a:lnTo>
                    <a:pt x="257" y="1047"/>
                  </a:lnTo>
                  <a:lnTo>
                    <a:pt x="266" y="1056"/>
                  </a:lnTo>
                  <a:lnTo>
                    <a:pt x="275" y="1061"/>
                  </a:lnTo>
                  <a:lnTo>
                    <a:pt x="288" y="1066"/>
                  </a:lnTo>
                  <a:lnTo>
                    <a:pt x="305" y="1075"/>
                  </a:lnTo>
                  <a:lnTo>
                    <a:pt x="318" y="1075"/>
                  </a:lnTo>
                  <a:lnTo>
                    <a:pt x="327" y="1079"/>
                  </a:lnTo>
                  <a:lnTo>
                    <a:pt x="331" y="1079"/>
                  </a:lnTo>
                  <a:lnTo>
                    <a:pt x="336" y="1089"/>
                  </a:lnTo>
                  <a:lnTo>
                    <a:pt x="336" y="1112"/>
                  </a:lnTo>
                  <a:lnTo>
                    <a:pt x="327" y="1130"/>
                  </a:lnTo>
                  <a:lnTo>
                    <a:pt x="323" y="1130"/>
                  </a:lnTo>
                  <a:lnTo>
                    <a:pt x="314" y="1135"/>
                  </a:lnTo>
                  <a:lnTo>
                    <a:pt x="305" y="1135"/>
                  </a:lnTo>
                  <a:lnTo>
                    <a:pt x="257" y="1130"/>
                  </a:lnTo>
                  <a:lnTo>
                    <a:pt x="205" y="1130"/>
                  </a:lnTo>
                  <a:lnTo>
                    <a:pt x="152" y="1125"/>
                  </a:lnTo>
                  <a:lnTo>
                    <a:pt x="22" y="1135"/>
                  </a:lnTo>
                  <a:lnTo>
                    <a:pt x="17" y="1135"/>
                  </a:lnTo>
                  <a:lnTo>
                    <a:pt x="8" y="1130"/>
                  </a:lnTo>
                  <a:lnTo>
                    <a:pt x="0" y="1121"/>
                  </a:lnTo>
                  <a:lnTo>
                    <a:pt x="0" y="1098"/>
                  </a:lnTo>
                  <a:lnTo>
                    <a:pt x="4" y="1093"/>
                  </a:lnTo>
                  <a:lnTo>
                    <a:pt x="8" y="1084"/>
                  </a:lnTo>
                  <a:lnTo>
                    <a:pt x="17" y="1084"/>
                  </a:lnTo>
                  <a:lnTo>
                    <a:pt x="22" y="1079"/>
                  </a:lnTo>
                  <a:lnTo>
                    <a:pt x="35" y="1079"/>
                  </a:lnTo>
                  <a:lnTo>
                    <a:pt x="96" y="1070"/>
                  </a:lnTo>
                  <a:lnTo>
                    <a:pt x="144" y="1043"/>
                  </a:lnTo>
                  <a:lnTo>
                    <a:pt x="187" y="1001"/>
                  </a:lnTo>
                  <a:lnTo>
                    <a:pt x="227" y="946"/>
                  </a:lnTo>
                  <a:lnTo>
                    <a:pt x="227" y="942"/>
                  </a:lnTo>
                  <a:lnTo>
                    <a:pt x="781" y="37"/>
                  </a:lnTo>
                  <a:lnTo>
                    <a:pt x="789" y="23"/>
                  </a:lnTo>
                  <a:lnTo>
                    <a:pt x="807" y="5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7200" y="2743200"/>
            <a:ext cx="8097615" cy="762000"/>
            <a:chOff x="457200" y="3886200"/>
            <a:chExt cx="8097615" cy="762000"/>
          </a:xfrm>
        </p:grpSpPr>
        <p:grpSp>
          <p:nvGrpSpPr>
            <p:cNvPr id="4" name="Group 85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3063710" y="3886200"/>
              <a:ext cx="5491105" cy="762000"/>
              <a:chOff x="585" y="2616"/>
              <a:chExt cx="28241" cy="3919"/>
            </a:xfrm>
            <a:solidFill>
              <a:srgbClr val="FF0066"/>
            </a:solidFill>
          </p:grpSpPr>
          <p:sp>
            <p:nvSpPr>
              <p:cNvPr id="8279" name="Freeform 87"/>
              <p:cNvSpPr>
                <a:spLocks/>
              </p:cNvSpPr>
              <p:nvPr/>
            </p:nvSpPr>
            <p:spPr bwMode="auto">
              <a:xfrm>
                <a:off x="585" y="3625"/>
                <a:ext cx="1285" cy="1503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526" y="0"/>
                  </a:cxn>
                  <a:cxn ang="0">
                    <a:pos x="603" y="8"/>
                  </a:cxn>
                  <a:cxn ang="0">
                    <a:pos x="733" y="8"/>
                  </a:cxn>
                  <a:cxn ang="0">
                    <a:pos x="819" y="0"/>
                  </a:cxn>
                  <a:cxn ang="0">
                    <a:pos x="1000" y="0"/>
                  </a:cxn>
                  <a:cxn ang="0">
                    <a:pos x="1018" y="17"/>
                  </a:cxn>
                  <a:cxn ang="0">
                    <a:pos x="1018" y="44"/>
                  </a:cxn>
                  <a:cxn ang="0">
                    <a:pos x="1009" y="62"/>
                  </a:cxn>
                  <a:cxn ang="0">
                    <a:pos x="992" y="70"/>
                  </a:cxn>
                  <a:cxn ang="0">
                    <a:pos x="845" y="70"/>
                  </a:cxn>
                  <a:cxn ang="0">
                    <a:pos x="776" y="88"/>
                  </a:cxn>
                  <a:cxn ang="0">
                    <a:pos x="741" y="106"/>
                  </a:cxn>
                  <a:cxn ang="0">
                    <a:pos x="724" y="132"/>
                  </a:cxn>
                  <a:cxn ang="0">
                    <a:pos x="716" y="176"/>
                  </a:cxn>
                  <a:cxn ang="0">
                    <a:pos x="716" y="194"/>
                  </a:cxn>
                  <a:cxn ang="0">
                    <a:pos x="431" y="1371"/>
                  </a:cxn>
                  <a:cxn ang="0">
                    <a:pos x="422" y="1388"/>
                  </a:cxn>
                  <a:cxn ang="0">
                    <a:pos x="422" y="1433"/>
                  </a:cxn>
                  <a:cxn ang="0">
                    <a:pos x="431" y="1441"/>
                  </a:cxn>
                  <a:cxn ang="0">
                    <a:pos x="690" y="1441"/>
                  </a:cxn>
                  <a:cxn ang="0">
                    <a:pos x="836" y="1424"/>
                  </a:cxn>
                  <a:cxn ang="0">
                    <a:pos x="949" y="1388"/>
                  </a:cxn>
                  <a:cxn ang="0">
                    <a:pos x="1035" y="1326"/>
                  </a:cxn>
                  <a:cxn ang="0">
                    <a:pos x="1095" y="1256"/>
                  </a:cxn>
                  <a:cxn ang="0">
                    <a:pos x="1147" y="1167"/>
                  </a:cxn>
                  <a:cxn ang="0">
                    <a:pos x="1190" y="1079"/>
                  </a:cxn>
                  <a:cxn ang="0">
                    <a:pos x="1225" y="990"/>
                  </a:cxn>
                  <a:cxn ang="0">
                    <a:pos x="1242" y="955"/>
                  </a:cxn>
                  <a:cxn ang="0">
                    <a:pos x="1250" y="946"/>
                  </a:cxn>
                  <a:cxn ang="0">
                    <a:pos x="1276" y="946"/>
                  </a:cxn>
                  <a:cxn ang="0">
                    <a:pos x="1285" y="955"/>
                  </a:cxn>
                  <a:cxn ang="0">
                    <a:pos x="1285" y="981"/>
                  </a:cxn>
                  <a:cxn ang="0">
                    <a:pos x="1276" y="999"/>
                  </a:cxn>
                  <a:cxn ang="0">
                    <a:pos x="1112" y="1468"/>
                  </a:cxn>
                  <a:cxn ang="0">
                    <a:pos x="1104" y="1486"/>
                  </a:cxn>
                  <a:cxn ang="0">
                    <a:pos x="1087" y="1503"/>
                  </a:cxn>
                  <a:cxn ang="0">
                    <a:pos x="17" y="1503"/>
                  </a:cxn>
                  <a:cxn ang="0">
                    <a:pos x="0" y="1494"/>
                  </a:cxn>
                  <a:cxn ang="0">
                    <a:pos x="0" y="1459"/>
                  </a:cxn>
                  <a:cxn ang="0">
                    <a:pos x="8" y="1441"/>
                  </a:cxn>
                  <a:cxn ang="0">
                    <a:pos x="26" y="1433"/>
                  </a:cxn>
                  <a:cxn ang="0">
                    <a:pos x="155" y="1433"/>
                  </a:cxn>
                  <a:cxn ang="0">
                    <a:pos x="207" y="1415"/>
                  </a:cxn>
                  <a:cxn ang="0">
                    <a:pos x="233" y="1379"/>
                  </a:cxn>
                  <a:cxn ang="0">
                    <a:pos x="250" y="1326"/>
                  </a:cxn>
                  <a:cxn ang="0">
                    <a:pos x="534" y="159"/>
                  </a:cxn>
                  <a:cxn ang="0">
                    <a:pos x="543" y="141"/>
                  </a:cxn>
                  <a:cxn ang="0">
                    <a:pos x="543" y="115"/>
                  </a:cxn>
                  <a:cxn ang="0">
                    <a:pos x="534" y="97"/>
                  </a:cxn>
                  <a:cxn ang="0">
                    <a:pos x="526" y="88"/>
                  </a:cxn>
                  <a:cxn ang="0">
                    <a:pos x="509" y="79"/>
                  </a:cxn>
                  <a:cxn ang="0">
                    <a:pos x="483" y="79"/>
                  </a:cxn>
                  <a:cxn ang="0">
                    <a:pos x="448" y="70"/>
                  </a:cxn>
                  <a:cxn ang="0">
                    <a:pos x="353" y="70"/>
                  </a:cxn>
                  <a:cxn ang="0">
                    <a:pos x="336" y="62"/>
                  </a:cxn>
                  <a:cxn ang="0">
                    <a:pos x="336" y="26"/>
                  </a:cxn>
                  <a:cxn ang="0">
                    <a:pos x="345" y="8"/>
                  </a:cxn>
                  <a:cxn ang="0">
                    <a:pos x="353" y="0"/>
                  </a:cxn>
                </a:cxnLst>
                <a:rect l="0" t="0" r="r" b="b"/>
                <a:pathLst>
                  <a:path w="1285" h="1503">
                    <a:moveTo>
                      <a:pt x="353" y="0"/>
                    </a:moveTo>
                    <a:lnTo>
                      <a:pt x="526" y="0"/>
                    </a:lnTo>
                    <a:lnTo>
                      <a:pt x="603" y="8"/>
                    </a:lnTo>
                    <a:lnTo>
                      <a:pt x="733" y="8"/>
                    </a:lnTo>
                    <a:lnTo>
                      <a:pt x="819" y="0"/>
                    </a:lnTo>
                    <a:lnTo>
                      <a:pt x="1000" y="0"/>
                    </a:lnTo>
                    <a:lnTo>
                      <a:pt x="1018" y="17"/>
                    </a:lnTo>
                    <a:lnTo>
                      <a:pt x="1018" y="44"/>
                    </a:lnTo>
                    <a:lnTo>
                      <a:pt x="1009" y="62"/>
                    </a:lnTo>
                    <a:lnTo>
                      <a:pt x="992" y="70"/>
                    </a:lnTo>
                    <a:lnTo>
                      <a:pt x="845" y="70"/>
                    </a:lnTo>
                    <a:lnTo>
                      <a:pt x="776" y="88"/>
                    </a:lnTo>
                    <a:lnTo>
                      <a:pt x="741" y="106"/>
                    </a:lnTo>
                    <a:lnTo>
                      <a:pt x="724" y="132"/>
                    </a:lnTo>
                    <a:lnTo>
                      <a:pt x="716" y="176"/>
                    </a:lnTo>
                    <a:lnTo>
                      <a:pt x="716" y="194"/>
                    </a:lnTo>
                    <a:lnTo>
                      <a:pt x="431" y="1371"/>
                    </a:lnTo>
                    <a:lnTo>
                      <a:pt x="422" y="1388"/>
                    </a:lnTo>
                    <a:lnTo>
                      <a:pt x="422" y="1433"/>
                    </a:lnTo>
                    <a:lnTo>
                      <a:pt x="431" y="1441"/>
                    </a:lnTo>
                    <a:lnTo>
                      <a:pt x="690" y="1441"/>
                    </a:lnTo>
                    <a:lnTo>
                      <a:pt x="836" y="1424"/>
                    </a:lnTo>
                    <a:lnTo>
                      <a:pt x="949" y="1388"/>
                    </a:lnTo>
                    <a:lnTo>
                      <a:pt x="1035" y="1326"/>
                    </a:lnTo>
                    <a:lnTo>
                      <a:pt x="1095" y="1256"/>
                    </a:lnTo>
                    <a:lnTo>
                      <a:pt x="1147" y="1167"/>
                    </a:lnTo>
                    <a:lnTo>
                      <a:pt x="1190" y="1079"/>
                    </a:lnTo>
                    <a:lnTo>
                      <a:pt x="1225" y="990"/>
                    </a:lnTo>
                    <a:lnTo>
                      <a:pt x="1242" y="955"/>
                    </a:lnTo>
                    <a:lnTo>
                      <a:pt x="1250" y="946"/>
                    </a:lnTo>
                    <a:lnTo>
                      <a:pt x="1276" y="946"/>
                    </a:lnTo>
                    <a:lnTo>
                      <a:pt x="1285" y="955"/>
                    </a:lnTo>
                    <a:lnTo>
                      <a:pt x="1285" y="981"/>
                    </a:lnTo>
                    <a:lnTo>
                      <a:pt x="1276" y="999"/>
                    </a:lnTo>
                    <a:lnTo>
                      <a:pt x="1112" y="1468"/>
                    </a:lnTo>
                    <a:lnTo>
                      <a:pt x="1104" y="1486"/>
                    </a:lnTo>
                    <a:lnTo>
                      <a:pt x="1087" y="1503"/>
                    </a:lnTo>
                    <a:lnTo>
                      <a:pt x="17" y="1503"/>
                    </a:lnTo>
                    <a:lnTo>
                      <a:pt x="0" y="1494"/>
                    </a:lnTo>
                    <a:lnTo>
                      <a:pt x="0" y="1459"/>
                    </a:lnTo>
                    <a:lnTo>
                      <a:pt x="8" y="1441"/>
                    </a:lnTo>
                    <a:lnTo>
                      <a:pt x="26" y="1433"/>
                    </a:lnTo>
                    <a:lnTo>
                      <a:pt x="155" y="1433"/>
                    </a:lnTo>
                    <a:lnTo>
                      <a:pt x="207" y="1415"/>
                    </a:lnTo>
                    <a:lnTo>
                      <a:pt x="233" y="1379"/>
                    </a:lnTo>
                    <a:lnTo>
                      <a:pt x="250" y="1326"/>
                    </a:lnTo>
                    <a:lnTo>
                      <a:pt x="534" y="159"/>
                    </a:lnTo>
                    <a:lnTo>
                      <a:pt x="543" y="141"/>
                    </a:lnTo>
                    <a:lnTo>
                      <a:pt x="543" y="115"/>
                    </a:lnTo>
                    <a:lnTo>
                      <a:pt x="534" y="97"/>
                    </a:lnTo>
                    <a:lnTo>
                      <a:pt x="526" y="88"/>
                    </a:lnTo>
                    <a:lnTo>
                      <a:pt x="509" y="79"/>
                    </a:lnTo>
                    <a:lnTo>
                      <a:pt x="483" y="79"/>
                    </a:lnTo>
                    <a:lnTo>
                      <a:pt x="448" y="70"/>
                    </a:lnTo>
                    <a:lnTo>
                      <a:pt x="353" y="70"/>
                    </a:lnTo>
                    <a:lnTo>
                      <a:pt x="336" y="62"/>
                    </a:lnTo>
                    <a:lnTo>
                      <a:pt x="336" y="26"/>
                    </a:lnTo>
                    <a:lnTo>
                      <a:pt x="345" y="8"/>
                    </a:lnTo>
                    <a:lnTo>
                      <a:pt x="353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0" name="Freeform 88"/>
              <p:cNvSpPr>
                <a:spLocks noEditPoints="1"/>
              </p:cNvSpPr>
              <p:nvPr/>
            </p:nvSpPr>
            <p:spPr bwMode="auto">
              <a:xfrm>
                <a:off x="2068" y="4350"/>
                <a:ext cx="699" cy="1398"/>
              </a:xfrm>
              <a:custGeom>
                <a:avLst/>
                <a:gdLst/>
                <a:ahLst/>
                <a:cxnLst>
                  <a:cxn ang="0">
                    <a:pos x="492" y="186"/>
                  </a:cxn>
                  <a:cxn ang="0">
                    <a:pos x="621" y="195"/>
                  </a:cxn>
                  <a:cxn ang="0">
                    <a:pos x="639" y="168"/>
                  </a:cxn>
                  <a:cxn ang="0">
                    <a:pos x="432" y="0"/>
                  </a:cxn>
                  <a:cxn ang="0">
                    <a:pos x="457" y="9"/>
                  </a:cxn>
                  <a:cxn ang="0">
                    <a:pos x="449" y="53"/>
                  </a:cxn>
                  <a:cxn ang="0">
                    <a:pos x="457" y="133"/>
                  </a:cxn>
                  <a:cxn ang="0">
                    <a:pos x="492" y="133"/>
                  </a:cxn>
                  <a:cxn ang="0">
                    <a:pos x="604" y="124"/>
                  </a:cxn>
                  <a:cxn ang="0">
                    <a:pos x="682" y="141"/>
                  </a:cxn>
                  <a:cxn ang="0">
                    <a:pos x="682" y="203"/>
                  </a:cxn>
                  <a:cxn ang="0">
                    <a:pos x="595" y="230"/>
                  </a:cxn>
                  <a:cxn ang="0">
                    <a:pos x="492" y="221"/>
                  </a:cxn>
                  <a:cxn ang="0">
                    <a:pos x="449" y="203"/>
                  </a:cxn>
                  <a:cxn ang="0">
                    <a:pos x="354" y="265"/>
                  </a:cxn>
                  <a:cxn ang="0">
                    <a:pos x="181" y="486"/>
                  </a:cxn>
                  <a:cxn ang="0">
                    <a:pos x="104" y="761"/>
                  </a:cxn>
                  <a:cxn ang="0">
                    <a:pos x="156" y="929"/>
                  </a:cxn>
                  <a:cxn ang="0">
                    <a:pos x="259" y="991"/>
                  </a:cxn>
                  <a:cxn ang="0">
                    <a:pos x="380" y="1026"/>
                  </a:cxn>
                  <a:cxn ang="0">
                    <a:pos x="466" y="1053"/>
                  </a:cxn>
                  <a:cxn ang="0">
                    <a:pos x="535" y="1097"/>
                  </a:cxn>
                  <a:cxn ang="0">
                    <a:pos x="578" y="1203"/>
                  </a:cxn>
                  <a:cxn ang="0">
                    <a:pos x="526" y="1336"/>
                  </a:cxn>
                  <a:cxn ang="0">
                    <a:pos x="406" y="1398"/>
                  </a:cxn>
                  <a:cxn ang="0">
                    <a:pos x="294" y="1371"/>
                  </a:cxn>
                  <a:cxn ang="0">
                    <a:pos x="242" y="1318"/>
                  </a:cxn>
                  <a:cxn ang="0">
                    <a:pos x="250" y="1300"/>
                  </a:cxn>
                  <a:cxn ang="0">
                    <a:pos x="276" y="1309"/>
                  </a:cxn>
                  <a:cxn ang="0">
                    <a:pos x="371" y="1353"/>
                  </a:cxn>
                  <a:cxn ang="0">
                    <a:pos x="449" y="1336"/>
                  </a:cxn>
                  <a:cxn ang="0">
                    <a:pos x="475" y="1291"/>
                  </a:cxn>
                  <a:cxn ang="0">
                    <a:pos x="466" y="1212"/>
                  </a:cxn>
                  <a:cxn ang="0">
                    <a:pos x="432" y="1185"/>
                  </a:cxn>
                  <a:cxn ang="0">
                    <a:pos x="363" y="1159"/>
                  </a:cxn>
                  <a:cxn ang="0">
                    <a:pos x="199" y="1106"/>
                  </a:cxn>
                  <a:cxn ang="0">
                    <a:pos x="112" y="1061"/>
                  </a:cxn>
                  <a:cxn ang="0">
                    <a:pos x="35" y="964"/>
                  </a:cxn>
                  <a:cxn ang="0">
                    <a:pos x="0" y="814"/>
                  </a:cxn>
                  <a:cxn ang="0">
                    <a:pos x="95" y="495"/>
                  </a:cxn>
                  <a:cxn ang="0">
                    <a:pos x="302" y="239"/>
                  </a:cxn>
                  <a:cxn ang="0">
                    <a:pos x="406" y="133"/>
                  </a:cxn>
                  <a:cxn ang="0">
                    <a:pos x="397" y="35"/>
                  </a:cxn>
                  <a:cxn ang="0">
                    <a:pos x="414" y="9"/>
                  </a:cxn>
                </a:cxnLst>
                <a:rect l="0" t="0" r="r" b="b"/>
                <a:pathLst>
                  <a:path w="699" h="1398">
                    <a:moveTo>
                      <a:pt x="509" y="168"/>
                    </a:moveTo>
                    <a:lnTo>
                      <a:pt x="492" y="186"/>
                    </a:lnTo>
                    <a:lnTo>
                      <a:pt x="501" y="195"/>
                    </a:lnTo>
                    <a:lnTo>
                      <a:pt x="621" y="195"/>
                    </a:lnTo>
                    <a:lnTo>
                      <a:pt x="639" y="186"/>
                    </a:lnTo>
                    <a:lnTo>
                      <a:pt x="639" y="168"/>
                    </a:lnTo>
                    <a:lnTo>
                      <a:pt x="509" y="168"/>
                    </a:lnTo>
                    <a:close/>
                    <a:moveTo>
                      <a:pt x="432" y="0"/>
                    </a:moveTo>
                    <a:lnTo>
                      <a:pt x="449" y="0"/>
                    </a:lnTo>
                    <a:lnTo>
                      <a:pt x="457" y="9"/>
                    </a:lnTo>
                    <a:lnTo>
                      <a:pt x="457" y="35"/>
                    </a:lnTo>
                    <a:lnTo>
                      <a:pt x="449" y="53"/>
                    </a:lnTo>
                    <a:lnTo>
                      <a:pt x="449" y="124"/>
                    </a:lnTo>
                    <a:lnTo>
                      <a:pt x="457" y="133"/>
                    </a:lnTo>
                    <a:lnTo>
                      <a:pt x="457" y="141"/>
                    </a:lnTo>
                    <a:lnTo>
                      <a:pt x="492" y="133"/>
                    </a:lnTo>
                    <a:lnTo>
                      <a:pt x="518" y="124"/>
                    </a:lnTo>
                    <a:lnTo>
                      <a:pt x="604" y="124"/>
                    </a:lnTo>
                    <a:lnTo>
                      <a:pt x="656" y="133"/>
                    </a:lnTo>
                    <a:lnTo>
                      <a:pt x="682" y="141"/>
                    </a:lnTo>
                    <a:lnTo>
                      <a:pt x="699" y="168"/>
                    </a:lnTo>
                    <a:lnTo>
                      <a:pt x="682" y="203"/>
                    </a:lnTo>
                    <a:lnTo>
                      <a:pt x="639" y="221"/>
                    </a:lnTo>
                    <a:lnTo>
                      <a:pt x="595" y="230"/>
                    </a:lnTo>
                    <a:lnTo>
                      <a:pt x="509" y="230"/>
                    </a:lnTo>
                    <a:lnTo>
                      <a:pt x="492" y="221"/>
                    </a:lnTo>
                    <a:lnTo>
                      <a:pt x="466" y="212"/>
                    </a:lnTo>
                    <a:lnTo>
                      <a:pt x="449" y="203"/>
                    </a:lnTo>
                    <a:lnTo>
                      <a:pt x="449" y="195"/>
                    </a:lnTo>
                    <a:lnTo>
                      <a:pt x="354" y="265"/>
                    </a:lnTo>
                    <a:lnTo>
                      <a:pt x="259" y="371"/>
                    </a:lnTo>
                    <a:lnTo>
                      <a:pt x="181" y="486"/>
                    </a:lnTo>
                    <a:lnTo>
                      <a:pt x="121" y="619"/>
                    </a:lnTo>
                    <a:lnTo>
                      <a:pt x="104" y="761"/>
                    </a:lnTo>
                    <a:lnTo>
                      <a:pt x="112" y="858"/>
                    </a:lnTo>
                    <a:lnTo>
                      <a:pt x="156" y="929"/>
                    </a:lnTo>
                    <a:lnTo>
                      <a:pt x="199" y="964"/>
                    </a:lnTo>
                    <a:lnTo>
                      <a:pt x="259" y="991"/>
                    </a:lnTo>
                    <a:lnTo>
                      <a:pt x="354" y="1017"/>
                    </a:lnTo>
                    <a:lnTo>
                      <a:pt x="380" y="1026"/>
                    </a:lnTo>
                    <a:lnTo>
                      <a:pt x="414" y="1035"/>
                    </a:lnTo>
                    <a:lnTo>
                      <a:pt x="466" y="1053"/>
                    </a:lnTo>
                    <a:lnTo>
                      <a:pt x="483" y="1061"/>
                    </a:lnTo>
                    <a:lnTo>
                      <a:pt x="535" y="1097"/>
                    </a:lnTo>
                    <a:lnTo>
                      <a:pt x="561" y="1141"/>
                    </a:lnTo>
                    <a:lnTo>
                      <a:pt x="578" y="1203"/>
                    </a:lnTo>
                    <a:lnTo>
                      <a:pt x="570" y="1274"/>
                    </a:lnTo>
                    <a:lnTo>
                      <a:pt x="526" y="1336"/>
                    </a:lnTo>
                    <a:lnTo>
                      <a:pt x="475" y="1380"/>
                    </a:lnTo>
                    <a:lnTo>
                      <a:pt x="406" y="1398"/>
                    </a:lnTo>
                    <a:lnTo>
                      <a:pt x="345" y="1389"/>
                    </a:lnTo>
                    <a:lnTo>
                      <a:pt x="294" y="1371"/>
                    </a:lnTo>
                    <a:lnTo>
                      <a:pt x="259" y="1344"/>
                    </a:lnTo>
                    <a:lnTo>
                      <a:pt x="242" y="1318"/>
                    </a:lnTo>
                    <a:lnTo>
                      <a:pt x="242" y="1309"/>
                    </a:lnTo>
                    <a:lnTo>
                      <a:pt x="250" y="1300"/>
                    </a:lnTo>
                    <a:lnTo>
                      <a:pt x="268" y="1300"/>
                    </a:lnTo>
                    <a:lnTo>
                      <a:pt x="276" y="1309"/>
                    </a:lnTo>
                    <a:lnTo>
                      <a:pt x="345" y="1344"/>
                    </a:lnTo>
                    <a:lnTo>
                      <a:pt x="371" y="1353"/>
                    </a:lnTo>
                    <a:lnTo>
                      <a:pt x="397" y="1353"/>
                    </a:lnTo>
                    <a:lnTo>
                      <a:pt x="449" y="1336"/>
                    </a:lnTo>
                    <a:lnTo>
                      <a:pt x="466" y="1318"/>
                    </a:lnTo>
                    <a:lnTo>
                      <a:pt x="475" y="1291"/>
                    </a:lnTo>
                    <a:lnTo>
                      <a:pt x="475" y="1238"/>
                    </a:lnTo>
                    <a:lnTo>
                      <a:pt x="466" y="1212"/>
                    </a:lnTo>
                    <a:lnTo>
                      <a:pt x="449" y="1203"/>
                    </a:lnTo>
                    <a:lnTo>
                      <a:pt x="432" y="1185"/>
                    </a:lnTo>
                    <a:lnTo>
                      <a:pt x="414" y="1176"/>
                    </a:lnTo>
                    <a:lnTo>
                      <a:pt x="363" y="1159"/>
                    </a:lnTo>
                    <a:lnTo>
                      <a:pt x="268" y="1123"/>
                    </a:lnTo>
                    <a:lnTo>
                      <a:pt x="199" y="1106"/>
                    </a:lnTo>
                    <a:lnTo>
                      <a:pt x="147" y="1088"/>
                    </a:lnTo>
                    <a:lnTo>
                      <a:pt x="112" y="1061"/>
                    </a:lnTo>
                    <a:lnTo>
                      <a:pt x="87" y="1035"/>
                    </a:lnTo>
                    <a:lnTo>
                      <a:pt x="35" y="964"/>
                    </a:lnTo>
                    <a:lnTo>
                      <a:pt x="9" y="893"/>
                    </a:lnTo>
                    <a:lnTo>
                      <a:pt x="0" y="814"/>
                    </a:lnTo>
                    <a:lnTo>
                      <a:pt x="26" y="646"/>
                    </a:lnTo>
                    <a:lnTo>
                      <a:pt x="95" y="495"/>
                    </a:lnTo>
                    <a:lnTo>
                      <a:pt x="190" y="354"/>
                    </a:lnTo>
                    <a:lnTo>
                      <a:pt x="302" y="239"/>
                    </a:lnTo>
                    <a:lnTo>
                      <a:pt x="414" y="159"/>
                    </a:lnTo>
                    <a:lnTo>
                      <a:pt x="406" y="133"/>
                    </a:lnTo>
                    <a:lnTo>
                      <a:pt x="397" y="115"/>
                    </a:lnTo>
                    <a:lnTo>
                      <a:pt x="397" y="35"/>
                    </a:lnTo>
                    <a:lnTo>
                      <a:pt x="406" y="18"/>
                    </a:lnTo>
                    <a:lnTo>
                      <a:pt x="414" y="9"/>
                    </a:lnTo>
                    <a:lnTo>
                      <a:pt x="432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1" name="Freeform 89"/>
              <p:cNvSpPr>
                <a:spLocks noEditPoints="1"/>
              </p:cNvSpPr>
              <p:nvPr/>
            </p:nvSpPr>
            <p:spPr bwMode="auto">
              <a:xfrm>
                <a:off x="3655" y="4315"/>
                <a:ext cx="1424" cy="513"/>
              </a:xfrm>
              <a:custGeom>
                <a:avLst/>
                <a:gdLst/>
                <a:ahLst/>
                <a:cxnLst>
                  <a:cxn ang="0">
                    <a:pos x="44" y="424"/>
                  </a:cxn>
                  <a:cxn ang="0">
                    <a:pos x="1372" y="424"/>
                  </a:cxn>
                  <a:cxn ang="0">
                    <a:pos x="1389" y="433"/>
                  </a:cxn>
                  <a:cxn ang="0">
                    <a:pos x="1406" y="433"/>
                  </a:cxn>
                  <a:cxn ang="0">
                    <a:pos x="1415" y="451"/>
                  </a:cxn>
                  <a:cxn ang="0">
                    <a:pos x="1415" y="486"/>
                  </a:cxn>
                  <a:cxn ang="0">
                    <a:pos x="1406" y="504"/>
                  </a:cxn>
                  <a:cxn ang="0">
                    <a:pos x="1389" y="504"/>
                  </a:cxn>
                  <a:cxn ang="0">
                    <a:pos x="1372" y="513"/>
                  </a:cxn>
                  <a:cxn ang="0">
                    <a:pos x="44" y="513"/>
                  </a:cxn>
                  <a:cxn ang="0">
                    <a:pos x="26" y="504"/>
                  </a:cxn>
                  <a:cxn ang="0">
                    <a:pos x="9" y="504"/>
                  </a:cxn>
                  <a:cxn ang="0">
                    <a:pos x="0" y="486"/>
                  </a:cxn>
                  <a:cxn ang="0">
                    <a:pos x="0" y="451"/>
                  </a:cxn>
                  <a:cxn ang="0">
                    <a:pos x="9" y="433"/>
                  </a:cxn>
                  <a:cxn ang="0">
                    <a:pos x="26" y="433"/>
                  </a:cxn>
                  <a:cxn ang="0">
                    <a:pos x="44" y="424"/>
                  </a:cxn>
                  <a:cxn ang="0">
                    <a:pos x="52" y="0"/>
                  </a:cxn>
                  <a:cxn ang="0">
                    <a:pos x="1381" y="0"/>
                  </a:cxn>
                  <a:cxn ang="0">
                    <a:pos x="1398" y="8"/>
                  </a:cxn>
                  <a:cxn ang="0">
                    <a:pos x="1415" y="8"/>
                  </a:cxn>
                  <a:cxn ang="0">
                    <a:pos x="1424" y="26"/>
                  </a:cxn>
                  <a:cxn ang="0">
                    <a:pos x="1424" y="61"/>
                  </a:cxn>
                  <a:cxn ang="0">
                    <a:pos x="1415" y="79"/>
                  </a:cxn>
                  <a:cxn ang="0">
                    <a:pos x="1398" y="79"/>
                  </a:cxn>
                  <a:cxn ang="0">
                    <a:pos x="1381" y="88"/>
                  </a:cxn>
                  <a:cxn ang="0">
                    <a:pos x="52" y="88"/>
                  </a:cxn>
                  <a:cxn ang="0">
                    <a:pos x="35" y="79"/>
                  </a:cxn>
                  <a:cxn ang="0">
                    <a:pos x="18" y="79"/>
                  </a:cxn>
                  <a:cxn ang="0">
                    <a:pos x="9" y="61"/>
                  </a:cxn>
                  <a:cxn ang="0">
                    <a:pos x="9" y="26"/>
                  </a:cxn>
                  <a:cxn ang="0">
                    <a:pos x="18" y="8"/>
                  </a:cxn>
                  <a:cxn ang="0">
                    <a:pos x="35" y="8"/>
                  </a:cxn>
                  <a:cxn ang="0">
                    <a:pos x="52" y="0"/>
                  </a:cxn>
                </a:cxnLst>
                <a:rect l="0" t="0" r="r" b="b"/>
                <a:pathLst>
                  <a:path w="1424" h="513">
                    <a:moveTo>
                      <a:pt x="44" y="424"/>
                    </a:moveTo>
                    <a:lnTo>
                      <a:pt x="1372" y="424"/>
                    </a:lnTo>
                    <a:lnTo>
                      <a:pt x="1389" y="433"/>
                    </a:lnTo>
                    <a:lnTo>
                      <a:pt x="1406" y="433"/>
                    </a:lnTo>
                    <a:lnTo>
                      <a:pt x="1415" y="451"/>
                    </a:lnTo>
                    <a:lnTo>
                      <a:pt x="1415" y="486"/>
                    </a:lnTo>
                    <a:lnTo>
                      <a:pt x="1406" y="504"/>
                    </a:lnTo>
                    <a:lnTo>
                      <a:pt x="1389" y="504"/>
                    </a:lnTo>
                    <a:lnTo>
                      <a:pt x="1372" y="513"/>
                    </a:lnTo>
                    <a:lnTo>
                      <a:pt x="44" y="513"/>
                    </a:lnTo>
                    <a:lnTo>
                      <a:pt x="26" y="504"/>
                    </a:lnTo>
                    <a:lnTo>
                      <a:pt x="9" y="504"/>
                    </a:lnTo>
                    <a:lnTo>
                      <a:pt x="0" y="486"/>
                    </a:lnTo>
                    <a:lnTo>
                      <a:pt x="0" y="451"/>
                    </a:lnTo>
                    <a:lnTo>
                      <a:pt x="9" y="433"/>
                    </a:lnTo>
                    <a:lnTo>
                      <a:pt x="26" y="433"/>
                    </a:lnTo>
                    <a:lnTo>
                      <a:pt x="44" y="424"/>
                    </a:lnTo>
                    <a:close/>
                    <a:moveTo>
                      <a:pt x="52" y="0"/>
                    </a:moveTo>
                    <a:lnTo>
                      <a:pt x="1381" y="0"/>
                    </a:lnTo>
                    <a:lnTo>
                      <a:pt x="1398" y="8"/>
                    </a:lnTo>
                    <a:lnTo>
                      <a:pt x="1415" y="8"/>
                    </a:lnTo>
                    <a:lnTo>
                      <a:pt x="1424" y="26"/>
                    </a:lnTo>
                    <a:lnTo>
                      <a:pt x="1424" y="61"/>
                    </a:lnTo>
                    <a:lnTo>
                      <a:pt x="1415" y="79"/>
                    </a:lnTo>
                    <a:lnTo>
                      <a:pt x="1398" y="79"/>
                    </a:lnTo>
                    <a:lnTo>
                      <a:pt x="1381" y="88"/>
                    </a:lnTo>
                    <a:lnTo>
                      <a:pt x="52" y="88"/>
                    </a:lnTo>
                    <a:lnTo>
                      <a:pt x="35" y="79"/>
                    </a:lnTo>
                    <a:lnTo>
                      <a:pt x="18" y="79"/>
                    </a:lnTo>
                    <a:lnTo>
                      <a:pt x="9" y="61"/>
                    </a:lnTo>
                    <a:lnTo>
                      <a:pt x="9" y="26"/>
                    </a:lnTo>
                    <a:lnTo>
                      <a:pt x="18" y="8"/>
                    </a:lnTo>
                    <a:lnTo>
                      <a:pt x="35" y="8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2" name="Freeform 90"/>
              <p:cNvSpPr>
                <a:spLocks noEditPoints="1"/>
              </p:cNvSpPr>
              <p:nvPr/>
            </p:nvSpPr>
            <p:spPr bwMode="auto">
              <a:xfrm>
                <a:off x="5864" y="4146"/>
                <a:ext cx="819" cy="1000"/>
              </a:xfrm>
              <a:custGeom>
                <a:avLst/>
                <a:gdLst/>
                <a:ahLst/>
                <a:cxnLst>
                  <a:cxn ang="0">
                    <a:pos x="405" y="45"/>
                  </a:cxn>
                  <a:cxn ang="0">
                    <a:pos x="353" y="62"/>
                  </a:cxn>
                  <a:cxn ang="0">
                    <a:pos x="310" y="89"/>
                  </a:cxn>
                  <a:cxn ang="0">
                    <a:pos x="258" y="142"/>
                  </a:cxn>
                  <a:cxn ang="0">
                    <a:pos x="215" y="204"/>
                  </a:cxn>
                  <a:cxn ang="0">
                    <a:pos x="189" y="301"/>
                  </a:cxn>
                  <a:cxn ang="0">
                    <a:pos x="172" y="425"/>
                  </a:cxn>
                  <a:cxn ang="0">
                    <a:pos x="681" y="425"/>
                  </a:cxn>
                  <a:cxn ang="0">
                    <a:pos x="681" y="372"/>
                  </a:cxn>
                  <a:cxn ang="0">
                    <a:pos x="673" y="310"/>
                  </a:cxn>
                  <a:cxn ang="0">
                    <a:pos x="655" y="239"/>
                  </a:cxn>
                  <a:cxn ang="0">
                    <a:pos x="629" y="169"/>
                  </a:cxn>
                  <a:cxn ang="0">
                    <a:pos x="586" y="107"/>
                  </a:cxn>
                  <a:cxn ang="0">
                    <a:pos x="526" y="62"/>
                  </a:cxn>
                  <a:cxn ang="0">
                    <a:pos x="440" y="45"/>
                  </a:cxn>
                  <a:cxn ang="0">
                    <a:pos x="405" y="45"/>
                  </a:cxn>
                  <a:cxn ang="0">
                    <a:pos x="440" y="0"/>
                  </a:cxn>
                  <a:cxn ang="0">
                    <a:pos x="560" y="18"/>
                  </a:cxn>
                  <a:cxn ang="0">
                    <a:pos x="655" y="62"/>
                  </a:cxn>
                  <a:cxn ang="0">
                    <a:pos x="733" y="133"/>
                  </a:cxn>
                  <a:cxn ang="0">
                    <a:pos x="776" y="222"/>
                  </a:cxn>
                  <a:cxn ang="0">
                    <a:pos x="811" y="319"/>
                  </a:cxn>
                  <a:cxn ang="0">
                    <a:pos x="819" y="425"/>
                  </a:cxn>
                  <a:cxn ang="0">
                    <a:pos x="819" y="443"/>
                  </a:cxn>
                  <a:cxn ang="0">
                    <a:pos x="811" y="460"/>
                  </a:cxn>
                  <a:cxn ang="0">
                    <a:pos x="802" y="469"/>
                  </a:cxn>
                  <a:cxn ang="0">
                    <a:pos x="181" y="469"/>
                  </a:cxn>
                  <a:cxn ang="0">
                    <a:pos x="181" y="567"/>
                  </a:cxn>
                  <a:cxn ang="0">
                    <a:pos x="198" y="682"/>
                  </a:cxn>
                  <a:cxn ang="0">
                    <a:pos x="241" y="797"/>
                  </a:cxn>
                  <a:cxn ang="0">
                    <a:pos x="302" y="867"/>
                  </a:cxn>
                  <a:cxn ang="0">
                    <a:pos x="388" y="920"/>
                  </a:cxn>
                  <a:cxn ang="0">
                    <a:pos x="483" y="938"/>
                  </a:cxn>
                  <a:cxn ang="0">
                    <a:pos x="509" y="938"/>
                  </a:cxn>
                  <a:cxn ang="0">
                    <a:pos x="543" y="929"/>
                  </a:cxn>
                  <a:cxn ang="0">
                    <a:pos x="603" y="912"/>
                  </a:cxn>
                  <a:cxn ang="0">
                    <a:pos x="664" y="876"/>
                  </a:cxn>
                  <a:cxn ang="0">
                    <a:pos x="724" y="814"/>
                  </a:cxn>
                  <a:cxn ang="0">
                    <a:pos x="767" y="717"/>
                  </a:cxn>
                  <a:cxn ang="0">
                    <a:pos x="767" y="708"/>
                  </a:cxn>
                  <a:cxn ang="0">
                    <a:pos x="785" y="690"/>
                  </a:cxn>
                  <a:cxn ang="0">
                    <a:pos x="802" y="690"/>
                  </a:cxn>
                  <a:cxn ang="0">
                    <a:pos x="819" y="708"/>
                  </a:cxn>
                  <a:cxn ang="0">
                    <a:pos x="819" y="717"/>
                  </a:cxn>
                  <a:cxn ang="0">
                    <a:pos x="811" y="752"/>
                  </a:cxn>
                  <a:cxn ang="0">
                    <a:pos x="785" y="805"/>
                  </a:cxn>
                  <a:cxn ang="0">
                    <a:pos x="742" y="876"/>
                  </a:cxn>
                  <a:cxn ang="0">
                    <a:pos x="673" y="938"/>
                  </a:cxn>
                  <a:cxn ang="0">
                    <a:pos x="578" y="982"/>
                  </a:cxn>
                  <a:cxn ang="0">
                    <a:pos x="465" y="1000"/>
                  </a:cxn>
                  <a:cxn ang="0">
                    <a:pos x="345" y="982"/>
                  </a:cxn>
                  <a:cxn ang="0">
                    <a:pos x="241" y="938"/>
                  </a:cxn>
                  <a:cxn ang="0">
                    <a:pos x="138" y="858"/>
                  </a:cxn>
                  <a:cxn ang="0">
                    <a:pos x="69" y="752"/>
                  </a:cxn>
                  <a:cxn ang="0">
                    <a:pos x="17" y="637"/>
                  </a:cxn>
                  <a:cxn ang="0">
                    <a:pos x="0" y="496"/>
                  </a:cxn>
                  <a:cxn ang="0">
                    <a:pos x="26" y="345"/>
                  </a:cxn>
                  <a:cxn ang="0">
                    <a:pos x="86" y="204"/>
                  </a:cxn>
                  <a:cxn ang="0">
                    <a:pos x="181" y="98"/>
                  </a:cxn>
                  <a:cxn ang="0">
                    <a:pos x="302" y="27"/>
                  </a:cxn>
                  <a:cxn ang="0">
                    <a:pos x="440" y="0"/>
                  </a:cxn>
                </a:cxnLst>
                <a:rect l="0" t="0" r="r" b="b"/>
                <a:pathLst>
                  <a:path w="819" h="1000">
                    <a:moveTo>
                      <a:pt x="405" y="45"/>
                    </a:moveTo>
                    <a:lnTo>
                      <a:pt x="353" y="62"/>
                    </a:lnTo>
                    <a:lnTo>
                      <a:pt x="310" y="89"/>
                    </a:lnTo>
                    <a:lnTo>
                      <a:pt x="258" y="142"/>
                    </a:lnTo>
                    <a:lnTo>
                      <a:pt x="215" y="204"/>
                    </a:lnTo>
                    <a:lnTo>
                      <a:pt x="189" y="301"/>
                    </a:lnTo>
                    <a:lnTo>
                      <a:pt x="172" y="425"/>
                    </a:lnTo>
                    <a:lnTo>
                      <a:pt x="681" y="425"/>
                    </a:lnTo>
                    <a:lnTo>
                      <a:pt x="681" y="372"/>
                    </a:lnTo>
                    <a:lnTo>
                      <a:pt x="673" y="310"/>
                    </a:lnTo>
                    <a:lnTo>
                      <a:pt x="655" y="239"/>
                    </a:lnTo>
                    <a:lnTo>
                      <a:pt x="629" y="169"/>
                    </a:lnTo>
                    <a:lnTo>
                      <a:pt x="586" y="107"/>
                    </a:lnTo>
                    <a:lnTo>
                      <a:pt x="526" y="62"/>
                    </a:lnTo>
                    <a:lnTo>
                      <a:pt x="440" y="45"/>
                    </a:lnTo>
                    <a:lnTo>
                      <a:pt x="405" y="45"/>
                    </a:lnTo>
                    <a:close/>
                    <a:moveTo>
                      <a:pt x="440" y="0"/>
                    </a:moveTo>
                    <a:lnTo>
                      <a:pt x="560" y="18"/>
                    </a:lnTo>
                    <a:lnTo>
                      <a:pt x="655" y="62"/>
                    </a:lnTo>
                    <a:lnTo>
                      <a:pt x="733" y="133"/>
                    </a:lnTo>
                    <a:lnTo>
                      <a:pt x="776" y="222"/>
                    </a:lnTo>
                    <a:lnTo>
                      <a:pt x="811" y="319"/>
                    </a:lnTo>
                    <a:lnTo>
                      <a:pt x="819" y="425"/>
                    </a:lnTo>
                    <a:lnTo>
                      <a:pt x="819" y="443"/>
                    </a:lnTo>
                    <a:lnTo>
                      <a:pt x="811" y="460"/>
                    </a:lnTo>
                    <a:lnTo>
                      <a:pt x="802" y="469"/>
                    </a:lnTo>
                    <a:lnTo>
                      <a:pt x="181" y="469"/>
                    </a:lnTo>
                    <a:lnTo>
                      <a:pt x="181" y="567"/>
                    </a:lnTo>
                    <a:lnTo>
                      <a:pt x="198" y="682"/>
                    </a:lnTo>
                    <a:lnTo>
                      <a:pt x="241" y="797"/>
                    </a:lnTo>
                    <a:lnTo>
                      <a:pt x="302" y="867"/>
                    </a:lnTo>
                    <a:lnTo>
                      <a:pt x="388" y="920"/>
                    </a:lnTo>
                    <a:lnTo>
                      <a:pt x="483" y="938"/>
                    </a:lnTo>
                    <a:lnTo>
                      <a:pt x="509" y="938"/>
                    </a:lnTo>
                    <a:lnTo>
                      <a:pt x="543" y="929"/>
                    </a:lnTo>
                    <a:lnTo>
                      <a:pt x="603" y="912"/>
                    </a:lnTo>
                    <a:lnTo>
                      <a:pt x="664" y="876"/>
                    </a:lnTo>
                    <a:lnTo>
                      <a:pt x="724" y="814"/>
                    </a:lnTo>
                    <a:lnTo>
                      <a:pt x="767" y="717"/>
                    </a:lnTo>
                    <a:lnTo>
                      <a:pt x="767" y="708"/>
                    </a:lnTo>
                    <a:lnTo>
                      <a:pt x="785" y="690"/>
                    </a:lnTo>
                    <a:lnTo>
                      <a:pt x="802" y="690"/>
                    </a:lnTo>
                    <a:lnTo>
                      <a:pt x="819" y="708"/>
                    </a:lnTo>
                    <a:lnTo>
                      <a:pt x="819" y="717"/>
                    </a:lnTo>
                    <a:lnTo>
                      <a:pt x="811" y="752"/>
                    </a:lnTo>
                    <a:lnTo>
                      <a:pt x="785" y="805"/>
                    </a:lnTo>
                    <a:lnTo>
                      <a:pt x="742" y="876"/>
                    </a:lnTo>
                    <a:lnTo>
                      <a:pt x="673" y="938"/>
                    </a:lnTo>
                    <a:lnTo>
                      <a:pt x="578" y="982"/>
                    </a:lnTo>
                    <a:lnTo>
                      <a:pt x="465" y="1000"/>
                    </a:lnTo>
                    <a:lnTo>
                      <a:pt x="345" y="982"/>
                    </a:lnTo>
                    <a:lnTo>
                      <a:pt x="241" y="938"/>
                    </a:lnTo>
                    <a:lnTo>
                      <a:pt x="138" y="858"/>
                    </a:lnTo>
                    <a:lnTo>
                      <a:pt x="69" y="752"/>
                    </a:lnTo>
                    <a:lnTo>
                      <a:pt x="17" y="637"/>
                    </a:lnTo>
                    <a:lnTo>
                      <a:pt x="0" y="496"/>
                    </a:lnTo>
                    <a:lnTo>
                      <a:pt x="26" y="345"/>
                    </a:lnTo>
                    <a:lnTo>
                      <a:pt x="86" y="204"/>
                    </a:lnTo>
                    <a:lnTo>
                      <a:pt x="181" y="98"/>
                    </a:lnTo>
                    <a:lnTo>
                      <a:pt x="302" y="27"/>
                    </a:lnTo>
                    <a:lnTo>
                      <a:pt x="440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3" name="Freeform 91"/>
              <p:cNvSpPr>
                <a:spLocks/>
              </p:cNvSpPr>
              <p:nvPr/>
            </p:nvSpPr>
            <p:spPr bwMode="auto">
              <a:xfrm>
                <a:off x="6778" y="4173"/>
                <a:ext cx="1070" cy="946"/>
              </a:xfrm>
              <a:custGeom>
                <a:avLst/>
                <a:gdLst/>
                <a:ahLst/>
                <a:cxnLst>
                  <a:cxn ang="0">
                    <a:pos x="78" y="9"/>
                  </a:cxn>
                  <a:cxn ang="0">
                    <a:pos x="319" y="0"/>
                  </a:cxn>
                  <a:cxn ang="0">
                    <a:pos x="440" y="71"/>
                  </a:cxn>
                  <a:cxn ang="0">
                    <a:pos x="380" y="80"/>
                  </a:cxn>
                  <a:cxn ang="0">
                    <a:pos x="362" y="124"/>
                  </a:cxn>
                  <a:cxn ang="0">
                    <a:pos x="380" y="159"/>
                  </a:cxn>
                  <a:cxn ang="0">
                    <a:pos x="681" y="212"/>
                  </a:cxn>
                  <a:cxn ang="0">
                    <a:pos x="707" y="115"/>
                  </a:cxn>
                  <a:cxn ang="0">
                    <a:pos x="673" y="71"/>
                  </a:cxn>
                  <a:cxn ang="0">
                    <a:pos x="647" y="0"/>
                  </a:cxn>
                  <a:cxn ang="0">
                    <a:pos x="854" y="9"/>
                  </a:cxn>
                  <a:cxn ang="0">
                    <a:pos x="1027" y="0"/>
                  </a:cxn>
                  <a:cxn ang="0">
                    <a:pos x="932" y="80"/>
                  </a:cxn>
                  <a:cxn ang="0">
                    <a:pos x="776" y="186"/>
                  </a:cxn>
                  <a:cxn ang="0">
                    <a:pos x="578" y="433"/>
                  </a:cxn>
                  <a:cxn ang="0">
                    <a:pos x="914" y="858"/>
                  </a:cxn>
                  <a:cxn ang="0">
                    <a:pos x="1070" y="876"/>
                  </a:cxn>
                  <a:cxn ang="0">
                    <a:pos x="966" y="938"/>
                  </a:cxn>
                  <a:cxn ang="0">
                    <a:pos x="716" y="946"/>
                  </a:cxn>
                  <a:cxn ang="0">
                    <a:pos x="638" y="876"/>
                  </a:cxn>
                  <a:cxn ang="0">
                    <a:pos x="699" y="858"/>
                  </a:cxn>
                  <a:cxn ang="0">
                    <a:pos x="716" y="831"/>
                  </a:cxn>
                  <a:cxn ang="0">
                    <a:pos x="707" y="805"/>
                  </a:cxn>
                  <a:cxn ang="0">
                    <a:pos x="681" y="770"/>
                  </a:cxn>
                  <a:cxn ang="0">
                    <a:pos x="509" y="540"/>
                  </a:cxn>
                  <a:cxn ang="0">
                    <a:pos x="362" y="717"/>
                  </a:cxn>
                  <a:cxn ang="0">
                    <a:pos x="319" y="814"/>
                  </a:cxn>
                  <a:cxn ang="0">
                    <a:pos x="354" y="867"/>
                  </a:cxn>
                  <a:cxn ang="0">
                    <a:pos x="380" y="946"/>
                  </a:cxn>
                  <a:cxn ang="0">
                    <a:pos x="173" y="938"/>
                  </a:cxn>
                  <a:cxn ang="0">
                    <a:pos x="0" y="946"/>
                  </a:cxn>
                  <a:cxn ang="0">
                    <a:pos x="43" y="876"/>
                  </a:cxn>
                  <a:cxn ang="0">
                    <a:pos x="190" y="814"/>
                  </a:cxn>
                  <a:cxn ang="0">
                    <a:pos x="466" y="487"/>
                  </a:cxn>
                  <a:cxn ang="0">
                    <a:pos x="207" y="142"/>
                  </a:cxn>
                  <a:cxn ang="0">
                    <a:pos x="129" y="80"/>
                  </a:cxn>
                  <a:cxn ang="0">
                    <a:pos x="9" y="71"/>
                  </a:cxn>
                </a:cxnLst>
                <a:rect l="0" t="0" r="r" b="b"/>
                <a:pathLst>
                  <a:path w="1070" h="946">
                    <a:moveTo>
                      <a:pt x="9" y="0"/>
                    </a:moveTo>
                    <a:lnTo>
                      <a:pt x="78" y="9"/>
                    </a:lnTo>
                    <a:lnTo>
                      <a:pt x="250" y="9"/>
                    </a:lnTo>
                    <a:lnTo>
                      <a:pt x="319" y="0"/>
                    </a:lnTo>
                    <a:lnTo>
                      <a:pt x="440" y="0"/>
                    </a:lnTo>
                    <a:lnTo>
                      <a:pt x="440" y="71"/>
                    </a:lnTo>
                    <a:lnTo>
                      <a:pt x="405" y="71"/>
                    </a:lnTo>
                    <a:lnTo>
                      <a:pt x="380" y="80"/>
                    </a:lnTo>
                    <a:lnTo>
                      <a:pt x="371" y="97"/>
                    </a:lnTo>
                    <a:lnTo>
                      <a:pt x="362" y="124"/>
                    </a:lnTo>
                    <a:lnTo>
                      <a:pt x="362" y="142"/>
                    </a:lnTo>
                    <a:lnTo>
                      <a:pt x="380" y="159"/>
                    </a:lnTo>
                    <a:lnTo>
                      <a:pt x="543" y="380"/>
                    </a:lnTo>
                    <a:lnTo>
                      <a:pt x="681" y="212"/>
                    </a:lnTo>
                    <a:lnTo>
                      <a:pt x="707" y="159"/>
                    </a:lnTo>
                    <a:lnTo>
                      <a:pt x="707" y="115"/>
                    </a:lnTo>
                    <a:lnTo>
                      <a:pt x="690" y="80"/>
                    </a:lnTo>
                    <a:lnTo>
                      <a:pt x="673" y="71"/>
                    </a:lnTo>
                    <a:lnTo>
                      <a:pt x="647" y="71"/>
                    </a:lnTo>
                    <a:lnTo>
                      <a:pt x="647" y="0"/>
                    </a:lnTo>
                    <a:lnTo>
                      <a:pt x="681" y="9"/>
                    </a:lnTo>
                    <a:lnTo>
                      <a:pt x="854" y="9"/>
                    </a:lnTo>
                    <a:lnTo>
                      <a:pt x="940" y="0"/>
                    </a:lnTo>
                    <a:lnTo>
                      <a:pt x="1027" y="0"/>
                    </a:lnTo>
                    <a:lnTo>
                      <a:pt x="1027" y="71"/>
                    </a:lnTo>
                    <a:lnTo>
                      <a:pt x="932" y="80"/>
                    </a:lnTo>
                    <a:lnTo>
                      <a:pt x="854" y="124"/>
                    </a:lnTo>
                    <a:lnTo>
                      <a:pt x="776" y="186"/>
                    </a:lnTo>
                    <a:lnTo>
                      <a:pt x="716" y="257"/>
                    </a:lnTo>
                    <a:lnTo>
                      <a:pt x="578" y="433"/>
                    </a:lnTo>
                    <a:lnTo>
                      <a:pt x="863" y="814"/>
                    </a:lnTo>
                    <a:lnTo>
                      <a:pt x="914" y="858"/>
                    </a:lnTo>
                    <a:lnTo>
                      <a:pt x="975" y="876"/>
                    </a:lnTo>
                    <a:lnTo>
                      <a:pt x="1070" y="876"/>
                    </a:lnTo>
                    <a:lnTo>
                      <a:pt x="1070" y="946"/>
                    </a:lnTo>
                    <a:lnTo>
                      <a:pt x="966" y="938"/>
                    </a:lnTo>
                    <a:lnTo>
                      <a:pt x="802" y="938"/>
                    </a:lnTo>
                    <a:lnTo>
                      <a:pt x="716" y="946"/>
                    </a:lnTo>
                    <a:lnTo>
                      <a:pt x="638" y="946"/>
                    </a:lnTo>
                    <a:lnTo>
                      <a:pt x="638" y="876"/>
                    </a:lnTo>
                    <a:lnTo>
                      <a:pt x="664" y="876"/>
                    </a:lnTo>
                    <a:lnTo>
                      <a:pt x="699" y="858"/>
                    </a:lnTo>
                    <a:lnTo>
                      <a:pt x="707" y="840"/>
                    </a:lnTo>
                    <a:lnTo>
                      <a:pt x="716" y="831"/>
                    </a:lnTo>
                    <a:lnTo>
                      <a:pt x="716" y="814"/>
                    </a:lnTo>
                    <a:lnTo>
                      <a:pt x="707" y="805"/>
                    </a:lnTo>
                    <a:lnTo>
                      <a:pt x="699" y="787"/>
                    </a:lnTo>
                    <a:lnTo>
                      <a:pt x="681" y="770"/>
                    </a:lnTo>
                    <a:lnTo>
                      <a:pt x="673" y="752"/>
                    </a:lnTo>
                    <a:lnTo>
                      <a:pt x="509" y="540"/>
                    </a:lnTo>
                    <a:lnTo>
                      <a:pt x="423" y="637"/>
                    </a:lnTo>
                    <a:lnTo>
                      <a:pt x="362" y="717"/>
                    </a:lnTo>
                    <a:lnTo>
                      <a:pt x="328" y="770"/>
                    </a:lnTo>
                    <a:lnTo>
                      <a:pt x="319" y="814"/>
                    </a:lnTo>
                    <a:lnTo>
                      <a:pt x="319" y="831"/>
                    </a:lnTo>
                    <a:lnTo>
                      <a:pt x="354" y="867"/>
                    </a:lnTo>
                    <a:lnTo>
                      <a:pt x="380" y="876"/>
                    </a:lnTo>
                    <a:lnTo>
                      <a:pt x="380" y="946"/>
                    </a:lnTo>
                    <a:lnTo>
                      <a:pt x="319" y="938"/>
                    </a:lnTo>
                    <a:lnTo>
                      <a:pt x="173" y="938"/>
                    </a:lnTo>
                    <a:lnTo>
                      <a:pt x="86" y="946"/>
                    </a:lnTo>
                    <a:lnTo>
                      <a:pt x="0" y="946"/>
                    </a:lnTo>
                    <a:lnTo>
                      <a:pt x="0" y="876"/>
                    </a:lnTo>
                    <a:lnTo>
                      <a:pt x="43" y="876"/>
                    </a:lnTo>
                    <a:lnTo>
                      <a:pt x="112" y="858"/>
                    </a:lnTo>
                    <a:lnTo>
                      <a:pt x="190" y="814"/>
                    </a:lnTo>
                    <a:lnTo>
                      <a:pt x="267" y="743"/>
                    </a:lnTo>
                    <a:lnTo>
                      <a:pt x="466" y="487"/>
                    </a:lnTo>
                    <a:lnTo>
                      <a:pt x="259" y="203"/>
                    </a:lnTo>
                    <a:lnTo>
                      <a:pt x="207" y="142"/>
                    </a:lnTo>
                    <a:lnTo>
                      <a:pt x="173" y="97"/>
                    </a:lnTo>
                    <a:lnTo>
                      <a:pt x="129" y="80"/>
                    </a:lnTo>
                    <a:lnTo>
                      <a:pt x="78" y="71"/>
                    </a:lnTo>
                    <a:lnTo>
                      <a:pt x="9" y="71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4" name="Freeform 92"/>
              <p:cNvSpPr>
                <a:spLocks noEditPoints="1"/>
              </p:cNvSpPr>
              <p:nvPr/>
            </p:nvSpPr>
            <p:spPr bwMode="auto">
              <a:xfrm>
                <a:off x="7934" y="4155"/>
                <a:ext cx="1061" cy="1389"/>
              </a:xfrm>
              <a:custGeom>
                <a:avLst/>
                <a:gdLst/>
                <a:ahLst/>
                <a:cxnLst>
                  <a:cxn ang="0">
                    <a:pos x="474" y="71"/>
                  </a:cxn>
                  <a:cxn ang="0">
                    <a:pos x="310" y="230"/>
                  </a:cxn>
                  <a:cxn ang="0">
                    <a:pos x="336" y="805"/>
                  </a:cxn>
                  <a:cxn ang="0">
                    <a:pos x="474" y="920"/>
                  </a:cxn>
                  <a:cxn ang="0">
                    <a:pos x="655" y="920"/>
                  </a:cxn>
                  <a:cxn ang="0">
                    <a:pos x="811" y="770"/>
                  </a:cxn>
                  <a:cxn ang="0">
                    <a:pos x="871" y="496"/>
                  </a:cxn>
                  <a:cxn ang="0">
                    <a:pos x="819" y="230"/>
                  </a:cxn>
                  <a:cxn ang="0">
                    <a:pos x="673" y="80"/>
                  </a:cxn>
                  <a:cxn ang="0">
                    <a:pos x="310" y="0"/>
                  </a:cxn>
                  <a:cxn ang="0">
                    <a:pos x="354" y="98"/>
                  </a:cxn>
                  <a:cxn ang="0">
                    <a:pos x="500" y="18"/>
                  </a:cxn>
                  <a:cxn ang="0">
                    <a:pos x="750" y="27"/>
                  </a:cxn>
                  <a:cxn ang="0">
                    <a:pos x="975" y="204"/>
                  </a:cxn>
                  <a:cxn ang="0">
                    <a:pos x="1061" y="496"/>
                  </a:cxn>
                  <a:cxn ang="0">
                    <a:pos x="992" y="752"/>
                  </a:cxn>
                  <a:cxn ang="0">
                    <a:pos x="819" y="929"/>
                  </a:cxn>
                  <a:cxn ang="0">
                    <a:pos x="586" y="991"/>
                  </a:cxn>
                  <a:cxn ang="0">
                    <a:pos x="423" y="947"/>
                  </a:cxn>
                  <a:cxn ang="0">
                    <a:pos x="336" y="867"/>
                  </a:cxn>
                  <a:cxn ang="0">
                    <a:pos x="319" y="1230"/>
                  </a:cxn>
                  <a:cxn ang="0">
                    <a:pos x="345" y="1318"/>
                  </a:cxn>
                  <a:cxn ang="0">
                    <a:pos x="483" y="1327"/>
                  </a:cxn>
                  <a:cxn ang="0">
                    <a:pos x="397" y="1389"/>
                  </a:cxn>
                  <a:cxn ang="0">
                    <a:pos x="164" y="1380"/>
                  </a:cxn>
                  <a:cxn ang="0">
                    <a:pos x="0" y="1389"/>
                  </a:cxn>
                  <a:cxn ang="0">
                    <a:pos x="86" y="1327"/>
                  </a:cxn>
                  <a:cxn ang="0">
                    <a:pos x="155" y="1283"/>
                  </a:cxn>
                  <a:cxn ang="0">
                    <a:pos x="164" y="204"/>
                  </a:cxn>
                  <a:cxn ang="0">
                    <a:pos x="138" y="115"/>
                  </a:cxn>
                  <a:cxn ang="0">
                    <a:pos x="0" y="98"/>
                  </a:cxn>
                  <a:cxn ang="0">
                    <a:pos x="310" y="0"/>
                  </a:cxn>
                </a:cxnLst>
                <a:rect l="0" t="0" r="r" b="b"/>
                <a:pathLst>
                  <a:path w="1061" h="1389">
                    <a:moveTo>
                      <a:pt x="586" y="53"/>
                    </a:moveTo>
                    <a:lnTo>
                      <a:pt x="474" y="71"/>
                    </a:lnTo>
                    <a:lnTo>
                      <a:pt x="388" y="133"/>
                    </a:lnTo>
                    <a:lnTo>
                      <a:pt x="310" y="230"/>
                    </a:lnTo>
                    <a:lnTo>
                      <a:pt x="310" y="752"/>
                    </a:lnTo>
                    <a:lnTo>
                      <a:pt x="336" y="805"/>
                    </a:lnTo>
                    <a:lnTo>
                      <a:pt x="405" y="876"/>
                    </a:lnTo>
                    <a:lnTo>
                      <a:pt x="474" y="920"/>
                    </a:lnTo>
                    <a:lnTo>
                      <a:pt x="561" y="938"/>
                    </a:lnTo>
                    <a:lnTo>
                      <a:pt x="655" y="920"/>
                    </a:lnTo>
                    <a:lnTo>
                      <a:pt x="742" y="858"/>
                    </a:lnTo>
                    <a:lnTo>
                      <a:pt x="811" y="770"/>
                    </a:lnTo>
                    <a:lnTo>
                      <a:pt x="854" y="646"/>
                    </a:lnTo>
                    <a:lnTo>
                      <a:pt x="871" y="496"/>
                    </a:lnTo>
                    <a:lnTo>
                      <a:pt x="854" y="354"/>
                    </a:lnTo>
                    <a:lnTo>
                      <a:pt x="819" y="230"/>
                    </a:lnTo>
                    <a:lnTo>
                      <a:pt x="750" y="142"/>
                    </a:lnTo>
                    <a:lnTo>
                      <a:pt x="673" y="80"/>
                    </a:lnTo>
                    <a:lnTo>
                      <a:pt x="586" y="53"/>
                    </a:lnTo>
                    <a:close/>
                    <a:moveTo>
                      <a:pt x="310" y="0"/>
                    </a:moveTo>
                    <a:lnTo>
                      <a:pt x="310" y="142"/>
                    </a:lnTo>
                    <a:lnTo>
                      <a:pt x="354" y="98"/>
                    </a:lnTo>
                    <a:lnTo>
                      <a:pt x="414" y="53"/>
                    </a:lnTo>
                    <a:lnTo>
                      <a:pt x="500" y="18"/>
                    </a:lnTo>
                    <a:lnTo>
                      <a:pt x="612" y="0"/>
                    </a:lnTo>
                    <a:lnTo>
                      <a:pt x="750" y="27"/>
                    </a:lnTo>
                    <a:lnTo>
                      <a:pt x="871" y="98"/>
                    </a:lnTo>
                    <a:lnTo>
                      <a:pt x="975" y="204"/>
                    </a:lnTo>
                    <a:lnTo>
                      <a:pt x="1035" y="336"/>
                    </a:lnTo>
                    <a:lnTo>
                      <a:pt x="1061" y="496"/>
                    </a:lnTo>
                    <a:lnTo>
                      <a:pt x="1044" y="628"/>
                    </a:lnTo>
                    <a:lnTo>
                      <a:pt x="992" y="752"/>
                    </a:lnTo>
                    <a:lnTo>
                      <a:pt x="914" y="849"/>
                    </a:lnTo>
                    <a:lnTo>
                      <a:pt x="819" y="929"/>
                    </a:lnTo>
                    <a:lnTo>
                      <a:pt x="707" y="973"/>
                    </a:lnTo>
                    <a:lnTo>
                      <a:pt x="586" y="991"/>
                    </a:lnTo>
                    <a:lnTo>
                      <a:pt x="500" y="982"/>
                    </a:lnTo>
                    <a:lnTo>
                      <a:pt x="423" y="947"/>
                    </a:lnTo>
                    <a:lnTo>
                      <a:pt x="371" y="911"/>
                    </a:lnTo>
                    <a:lnTo>
                      <a:pt x="336" y="867"/>
                    </a:lnTo>
                    <a:lnTo>
                      <a:pt x="319" y="841"/>
                    </a:lnTo>
                    <a:lnTo>
                      <a:pt x="319" y="1230"/>
                    </a:lnTo>
                    <a:lnTo>
                      <a:pt x="328" y="1283"/>
                    </a:lnTo>
                    <a:lnTo>
                      <a:pt x="345" y="1318"/>
                    </a:lnTo>
                    <a:lnTo>
                      <a:pt x="397" y="1327"/>
                    </a:lnTo>
                    <a:lnTo>
                      <a:pt x="483" y="1327"/>
                    </a:lnTo>
                    <a:lnTo>
                      <a:pt x="483" y="1389"/>
                    </a:lnTo>
                    <a:lnTo>
                      <a:pt x="397" y="1389"/>
                    </a:lnTo>
                    <a:lnTo>
                      <a:pt x="310" y="1380"/>
                    </a:lnTo>
                    <a:lnTo>
                      <a:pt x="164" y="1380"/>
                    </a:lnTo>
                    <a:lnTo>
                      <a:pt x="78" y="1389"/>
                    </a:lnTo>
                    <a:lnTo>
                      <a:pt x="0" y="1389"/>
                    </a:lnTo>
                    <a:lnTo>
                      <a:pt x="0" y="1327"/>
                    </a:lnTo>
                    <a:lnTo>
                      <a:pt x="86" y="1327"/>
                    </a:lnTo>
                    <a:lnTo>
                      <a:pt x="129" y="1318"/>
                    </a:lnTo>
                    <a:lnTo>
                      <a:pt x="155" y="1283"/>
                    </a:lnTo>
                    <a:lnTo>
                      <a:pt x="164" y="1230"/>
                    </a:lnTo>
                    <a:lnTo>
                      <a:pt x="164" y="204"/>
                    </a:lnTo>
                    <a:lnTo>
                      <a:pt x="155" y="151"/>
                    </a:lnTo>
                    <a:lnTo>
                      <a:pt x="138" y="115"/>
                    </a:lnTo>
                    <a:lnTo>
                      <a:pt x="86" y="98"/>
                    </a:lnTo>
                    <a:lnTo>
                      <a:pt x="0" y="98"/>
                    </a:lnTo>
                    <a:lnTo>
                      <a:pt x="0" y="27"/>
                    </a:lnTo>
                    <a:lnTo>
                      <a:pt x="310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5" name="Freeform 93"/>
              <p:cNvSpPr>
                <a:spLocks/>
              </p:cNvSpPr>
              <p:nvPr/>
            </p:nvSpPr>
            <p:spPr bwMode="auto">
              <a:xfrm>
                <a:off x="9512" y="3386"/>
                <a:ext cx="1182" cy="2423"/>
              </a:xfrm>
              <a:custGeom>
                <a:avLst/>
                <a:gdLst/>
                <a:ahLst/>
                <a:cxnLst>
                  <a:cxn ang="0">
                    <a:pos x="1044" y="17"/>
                  </a:cxn>
                  <a:cxn ang="0">
                    <a:pos x="1165" y="115"/>
                  </a:cxn>
                  <a:cxn ang="0">
                    <a:pos x="1182" y="212"/>
                  </a:cxn>
                  <a:cxn ang="0">
                    <a:pos x="1156" y="256"/>
                  </a:cxn>
                  <a:cxn ang="0">
                    <a:pos x="1113" y="274"/>
                  </a:cxn>
                  <a:cxn ang="0">
                    <a:pos x="1053" y="265"/>
                  </a:cxn>
                  <a:cxn ang="0">
                    <a:pos x="1018" y="239"/>
                  </a:cxn>
                  <a:cxn ang="0">
                    <a:pos x="1010" y="168"/>
                  </a:cxn>
                  <a:cxn ang="0">
                    <a:pos x="1044" y="115"/>
                  </a:cxn>
                  <a:cxn ang="0">
                    <a:pos x="1087" y="97"/>
                  </a:cxn>
                  <a:cxn ang="0">
                    <a:pos x="984" y="53"/>
                  </a:cxn>
                  <a:cxn ang="0">
                    <a:pos x="906" y="62"/>
                  </a:cxn>
                  <a:cxn ang="0">
                    <a:pos x="820" y="132"/>
                  </a:cxn>
                  <a:cxn ang="0">
                    <a:pos x="768" y="345"/>
                  </a:cxn>
                  <a:cxn ang="0">
                    <a:pos x="708" y="1052"/>
                  </a:cxn>
                  <a:cxn ang="0">
                    <a:pos x="682" y="1335"/>
                  </a:cxn>
                  <a:cxn ang="0">
                    <a:pos x="639" y="1680"/>
                  </a:cxn>
                  <a:cxn ang="0">
                    <a:pos x="604" y="1963"/>
                  </a:cxn>
                  <a:cxn ang="0">
                    <a:pos x="552" y="2158"/>
                  </a:cxn>
                  <a:cxn ang="0">
                    <a:pos x="432" y="2344"/>
                  </a:cxn>
                  <a:cxn ang="0">
                    <a:pos x="233" y="2423"/>
                  </a:cxn>
                  <a:cxn ang="0">
                    <a:pos x="69" y="2379"/>
                  </a:cxn>
                  <a:cxn ang="0">
                    <a:pos x="0" y="2247"/>
                  </a:cxn>
                  <a:cxn ang="0">
                    <a:pos x="9" y="2193"/>
                  </a:cxn>
                  <a:cxn ang="0">
                    <a:pos x="69" y="2149"/>
                  </a:cxn>
                  <a:cxn ang="0">
                    <a:pos x="138" y="2167"/>
                  </a:cxn>
                  <a:cxn ang="0">
                    <a:pos x="173" y="2211"/>
                  </a:cxn>
                  <a:cxn ang="0">
                    <a:pos x="156" y="2291"/>
                  </a:cxn>
                  <a:cxn ang="0">
                    <a:pos x="121" y="2317"/>
                  </a:cxn>
                  <a:cxn ang="0">
                    <a:pos x="147" y="2353"/>
                  </a:cxn>
                  <a:cxn ang="0">
                    <a:pos x="233" y="2370"/>
                  </a:cxn>
                  <a:cxn ang="0">
                    <a:pos x="337" y="2335"/>
                  </a:cxn>
                  <a:cxn ang="0">
                    <a:pos x="414" y="2193"/>
                  </a:cxn>
                  <a:cxn ang="0">
                    <a:pos x="458" y="1910"/>
                  </a:cxn>
                  <a:cxn ang="0">
                    <a:pos x="509" y="1380"/>
                  </a:cxn>
                  <a:cxn ang="0">
                    <a:pos x="535" y="1088"/>
                  </a:cxn>
                  <a:cxn ang="0">
                    <a:pos x="578" y="743"/>
                  </a:cxn>
                  <a:cxn ang="0">
                    <a:pos x="613" y="460"/>
                  </a:cxn>
                  <a:cxn ang="0">
                    <a:pos x="647" y="292"/>
                  </a:cxn>
                  <a:cxn ang="0">
                    <a:pos x="725" y="124"/>
                  </a:cxn>
                  <a:cxn ang="0">
                    <a:pos x="854" y="17"/>
                  </a:cxn>
                </a:cxnLst>
                <a:rect l="0" t="0" r="r" b="b"/>
                <a:pathLst>
                  <a:path w="1182" h="2423">
                    <a:moveTo>
                      <a:pt x="949" y="0"/>
                    </a:moveTo>
                    <a:lnTo>
                      <a:pt x="1044" y="17"/>
                    </a:lnTo>
                    <a:lnTo>
                      <a:pt x="1113" y="53"/>
                    </a:lnTo>
                    <a:lnTo>
                      <a:pt x="1165" y="115"/>
                    </a:lnTo>
                    <a:lnTo>
                      <a:pt x="1182" y="186"/>
                    </a:lnTo>
                    <a:lnTo>
                      <a:pt x="1182" y="212"/>
                    </a:lnTo>
                    <a:lnTo>
                      <a:pt x="1174" y="239"/>
                    </a:lnTo>
                    <a:lnTo>
                      <a:pt x="1156" y="256"/>
                    </a:lnTo>
                    <a:lnTo>
                      <a:pt x="1139" y="265"/>
                    </a:lnTo>
                    <a:lnTo>
                      <a:pt x="1113" y="274"/>
                    </a:lnTo>
                    <a:lnTo>
                      <a:pt x="1079" y="274"/>
                    </a:lnTo>
                    <a:lnTo>
                      <a:pt x="1053" y="265"/>
                    </a:lnTo>
                    <a:lnTo>
                      <a:pt x="1036" y="256"/>
                    </a:lnTo>
                    <a:lnTo>
                      <a:pt x="1018" y="239"/>
                    </a:lnTo>
                    <a:lnTo>
                      <a:pt x="1010" y="212"/>
                    </a:lnTo>
                    <a:lnTo>
                      <a:pt x="1010" y="168"/>
                    </a:lnTo>
                    <a:lnTo>
                      <a:pt x="1027" y="132"/>
                    </a:lnTo>
                    <a:lnTo>
                      <a:pt x="1044" y="115"/>
                    </a:lnTo>
                    <a:lnTo>
                      <a:pt x="1061" y="106"/>
                    </a:lnTo>
                    <a:lnTo>
                      <a:pt x="1087" y="97"/>
                    </a:lnTo>
                    <a:lnTo>
                      <a:pt x="1036" y="62"/>
                    </a:lnTo>
                    <a:lnTo>
                      <a:pt x="984" y="53"/>
                    </a:lnTo>
                    <a:lnTo>
                      <a:pt x="949" y="53"/>
                    </a:lnTo>
                    <a:lnTo>
                      <a:pt x="906" y="62"/>
                    </a:lnTo>
                    <a:lnTo>
                      <a:pt x="863" y="79"/>
                    </a:lnTo>
                    <a:lnTo>
                      <a:pt x="820" y="132"/>
                    </a:lnTo>
                    <a:lnTo>
                      <a:pt x="794" y="221"/>
                    </a:lnTo>
                    <a:lnTo>
                      <a:pt x="768" y="345"/>
                    </a:lnTo>
                    <a:lnTo>
                      <a:pt x="751" y="513"/>
                    </a:lnTo>
                    <a:lnTo>
                      <a:pt x="708" y="1052"/>
                    </a:lnTo>
                    <a:lnTo>
                      <a:pt x="699" y="1176"/>
                    </a:lnTo>
                    <a:lnTo>
                      <a:pt x="682" y="1335"/>
                    </a:lnTo>
                    <a:lnTo>
                      <a:pt x="665" y="1504"/>
                    </a:lnTo>
                    <a:lnTo>
                      <a:pt x="639" y="1680"/>
                    </a:lnTo>
                    <a:lnTo>
                      <a:pt x="621" y="1840"/>
                    </a:lnTo>
                    <a:lnTo>
                      <a:pt x="604" y="1963"/>
                    </a:lnTo>
                    <a:lnTo>
                      <a:pt x="587" y="2043"/>
                    </a:lnTo>
                    <a:lnTo>
                      <a:pt x="552" y="2158"/>
                    </a:lnTo>
                    <a:lnTo>
                      <a:pt x="501" y="2264"/>
                    </a:lnTo>
                    <a:lnTo>
                      <a:pt x="432" y="2344"/>
                    </a:lnTo>
                    <a:lnTo>
                      <a:pt x="345" y="2406"/>
                    </a:lnTo>
                    <a:lnTo>
                      <a:pt x="233" y="2423"/>
                    </a:lnTo>
                    <a:lnTo>
                      <a:pt x="138" y="2415"/>
                    </a:lnTo>
                    <a:lnTo>
                      <a:pt x="69" y="2379"/>
                    </a:lnTo>
                    <a:lnTo>
                      <a:pt x="18" y="2317"/>
                    </a:lnTo>
                    <a:lnTo>
                      <a:pt x="0" y="2247"/>
                    </a:lnTo>
                    <a:lnTo>
                      <a:pt x="0" y="2211"/>
                    </a:lnTo>
                    <a:lnTo>
                      <a:pt x="9" y="2193"/>
                    </a:lnTo>
                    <a:lnTo>
                      <a:pt x="44" y="2158"/>
                    </a:lnTo>
                    <a:lnTo>
                      <a:pt x="69" y="2149"/>
                    </a:lnTo>
                    <a:lnTo>
                      <a:pt x="104" y="2149"/>
                    </a:lnTo>
                    <a:lnTo>
                      <a:pt x="138" y="2167"/>
                    </a:lnTo>
                    <a:lnTo>
                      <a:pt x="156" y="2185"/>
                    </a:lnTo>
                    <a:lnTo>
                      <a:pt x="173" y="2211"/>
                    </a:lnTo>
                    <a:lnTo>
                      <a:pt x="173" y="2255"/>
                    </a:lnTo>
                    <a:lnTo>
                      <a:pt x="156" y="2291"/>
                    </a:lnTo>
                    <a:lnTo>
                      <a:pt x="138" y="2308"/>
                    </a:lnTo>
                    <a:lnTo>
                      <a:pt x="121" y="2317"/>
                    </a:lnTo>
                    <a:lnTo>
                      <a:pt x="95" y="2326"/>
                    </a:lnTo>
                    <a:lnTo>
                      <a:pt x="147" y="2353"/>
                    </a:lnTo>
                    <a:lnTo>
                      <a:pt x="199" y="2370"/>
                    </a:lnTo>
                    <a:lnTo>
                      <a:pt x="233" y="2370"/>
                    </a:lnTo>
                    <a:lnTo>
                      <a:pt x="294" y="2362"/>
                    </a:lnTo>
                    <a:lnTo>
                      <a:pt x="337" y="2335"/>
                    </a:lnTo>
                    <a:lnTo>
                      <a:pt x="380" y="2273"/>
                    </a:lnTo>
                    <a:lnTo>
                      <a:pt x="414" y="2193"/>
                    </a:lnTo>
                    <a:lnTo>
                      <a:pt x="440" y="2070"/>
                    </a:lnTo>
                    <a:lnTo>
                      <a:pt x="458" y="1910"/>
                    </a:lnTo>
                    <a:lnTo>
                      <a:pt x="466" y="1919"/>
                    </a:lnTo>
                    <a:lnTo>
                      <a:pt x="509" y="1380"/>
                    </a:lnTo>
                    <a:lnTo>
                      <a:pt x="518" y="1247"/>
                    </a:lnTo>
                    <a:lnTo>
                      <a:pt x="535" y="1088"/>
                    </a:lnTo>
                    <a:lnTo>
                      <a:pt x="552" y="911"/>
                    </a:lnTo>
                    <a:lnTo>
                      <a:pt x="578" y="743"/>
                    </a:lnTo>
                    <a:lnTo>
                      <a:pt x="596" y="584"/>
                    </a:lnTo>
                    <a:lnTo>
                      <a:pt x="613" y="460"/>
                    </a:lnTo>
                    <a:lnTo>
                      <a:pt x="630" y="380"/>
                    </a:lnTo>
                    <a:lnTo>
                      <a:pt x="647" y="292"/>
                    </a:lnTo>
                    <a:lnTo>
                      <a:pt x="682" y="203"/>
                    </a:lnTo>
                    <a:lnTo>
                      <a:pt x="725" y="124"/>
                    </a:lnTo>
                    <a:lnTo>
                      <a:pt x="785" y="62"/>
                    </a:lnTo>
                    <a:lnTo>
                      <a:pt x="854" y="17"/>
                    </a:lnTo>
                    <a:lnTo>
                      <a:pt x="949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6" name="Freeform 94"/>
              <p:cNvSpPr>
                <a:spLocks noEditPoints="1"/>
              </p:cNvSpPr>
              <p:nvPr/>
            </p:nvSpPr>
            <p:spPr bwMode="auto">
              <a:xfrm>
                <a:off x="10418" y="4854"/>
                <a:ext cx="1035" cy="1062"/>
              </a:xfrm>
              <a:custGeom>
                <a:avLst/>
                <a:gdLst/>
                <a:ahLst/>
                <a:cxnLst>
                  <a:cxn ang="0">
                    <a:pos x="578" y="575"/>
                  </a:cxn>
                  <a:cxn ang="0">
                    <a:pos x="483" y="584"/>
                  </a:cxn>
                  <a:cxn ang="0">
                    <a:pos x="906" y="1009"/>
                  </a:cxn>
                  <a:cxn ang="0">
                    <a:pos x="776" y="840"/>
                  </a:cxn>
                  <a:cxn ang="0">
                    <a:pos x="664" y="664"/>
                  </a:cxn>
                  <a:cxn ang="0">
                    <a:pos x="595" y="566"/>
                  </a:cxn>
                  <a:cxn ang="0">
                    <a:pos x="690" y="142"/>
                  </a:cxn>
                  <a:cxn ang="0">
                    <a:pos x="716" y="354"/>
                  </a:cxn>
                  <a:cxn ang="0">
                    <a:pos x="673" y="495"/>
                  </a:cxn>
                  <a:cxn ang="0">
                    <a:pos x="673" y="495"/>
                  </a:cxn>
                  <a:cxn ang="0">
                    <a:pos x="820" y="416"/>
                  </a:cxn>
                  <a:cxn ang="0">
                    <a:pos x="863" y="283"/>
                  </a:cxn>
                  <a:cxn ang="0">
                    <a:pos x="811" y="150"/>
                  </a:cxn>
                  <a:cxn ang="0">
                    <a:pos x="699" y="89"/>
                  </a:cxn>
                  <a:cxn ang="0">
                    <a:pos x="173" y="62"/>
                  </a:cxn>
                  <a:cxn ang="0">
                    <a:pos x="190" y="106"/>
                  </a:cxn>
                  <a:cxn ang="0">
                    <a:pos x="181" y="973"/>
                  </a:cxn>
                  <a:cxn ang="0">
                    <a:pos x="181" y="1009"/>
                  </a:cxn>
                  <a:cxn ang="0">
                    <a:pos x="337" y="991"/>
                  </a:cxn>
                  <a:cxn ang="0">
                    <a:pos x="328" y="115"/>
                  </a:cxn>
                  <a:cxn ang="0">
                    <a:pos x="173" y="62"/>
                  </a:cxn>
                  <a:cxn ang="0">
                    <a:pos x="414" y="62"/>
                  </a:cxn>
                  <a:cxn ang="0">
                    <a:pos x="388" y="89"/>
                  </a:cxn>
                  <a:cxn ang="0">
                    <a:pos x="380" y="513"/>
                  </a:cxn>
                  <a:cxn ang="0">
                    <a:pos x="587" y="487"/>
                  </a:cxn>
                  <a:cxn ang="0">
                    <a:pos x="656" y="380"/>
                  </a:cxn>
                  <a:cxn ang="0">
                    <a:pos x="656" y="177"/>
                  </a:cxn>
                  <a:cxn ang="0">
                    <a:pos x="561" y="62"/>
                  </a:cxn>
                  <a:cxn ang="0">
                    <a:pos x="440" y="53"/>
                  </a:cxn>
                  <a:cxn ang="0">
                    <a:pos x="526" y="0"/>
                  </a:cxn>
                  <a:cxn ang="0">
                    <a:pos x="707" y="27"/>
                  </a:cxn>
                  <a:cxn ang="0">
                    <a:pos x="863" y="124"/>
                  </a:cxn>
                  <a:cxn ang="0">
                    <a:pos x="923" y="292"/>
                  </a:cxn>
                  <a:cxn ang="0">
                    <a:pos x="871" y="451"/>
                  </a:cxn>
                  <a:cxn ang="0">
                    <a:pos x="742" y="540"/>
                  </a:cxn>
                  <a:cxn ang="0">
                    <a:pos x="733" y="664"/>
                  </a:cxn>
                  <a:cxn ang="0">
                    <a:pos x="828" y="814"/>
                  </a:cxn>
                  <a:cxn ang="0">
                    <a:pos x="880" y="885"/>
                  </a:cxn>
                  <a:cxn ang="0">
                    <a:pos x="966" y="973"/>
                  </a:cxn>
                  <a:cxn ang="0">
                    <a:pos x="1027" y="1000"/>
                  </a:cxn>
                  <a:cxn ang="0">
                    <a:pos x="1035" y="1035"/>
                  </a:cxn>
                  <a:cxn ang="0">
                    <a:pos x="1009" y="1053"/>
                  </a:cxn>
                  <a:cxn ang="0">
                    <a:pos x="725" y="1035"/>
                  </a:cxn>
                  <a:cxn ang="0">
                    <a:pos x="699" y="1000"/>
                  </a:cxn>
                  <a:cxn ang="0">
                    <a:pos x="656" y="929"/>
                  </a:cxn>
                  <a:cxn ang="0">
                    <a:pos x="388" y="575"/>
                  </a:cxn>
                  <a:cxn ang="0">
                    <a:pos x="397" y="991"/>
                  </a:cxn>
                  <a:cxn ang="0">
                    <a:pos x="440" y="1009"/>
                  </a:cxn>
                  <a:cxn ang="0">
                    <a:pos x="518" y="1026"/>
                  </a:cxn>
                  <a:cxn ang="0">
                    <a:pos x="509" y="1053"/>
                  </a:cxn>
                  <a:cxn ang="0">
                    <a:pos x="26" y="1062"/>
                  </a:cxn>
                  <a:cxn ang="0">
                    <a:pos x="0" y="1044"/>
                  </a:cxn>
                  <a:cxn ang="0">
                    <a:pos x="9" y="1017"/>
                  </a:cxn>
                  <a:cxn ang="0">
                    <a:pos x="78" y="1009"/>
                  </a:cxn>
                  <a:cxn ang="0">
                    <a:pos x="121" y="991"/>
                  </a:cxn>
                  <a:cxn ang="0">
                    <a:pos x="138" y="955"/>
                  </a:cxn>
                  <a:cxn ang="0">
                    <a:pos x="130" y="80"/>
                  </a:cxn>
                  <a:cxn ang="0">
                    <a:pos x="104" y="62"/>
                  </a:cxn>
                  <a:cxn ang="0">
                    <a:pos x="17" y="53"/>
                  </a:cxn>
                  <a:cxn ang="0">
                    <a:pos x="0" y="18"/>
                  </a:cxn>
                  <a:cxn ang="0">
                    <a:pos x="26" y="0"/>
                  </a:cxn>
                </a:cxnLst>
                <a:rect l="0" t="0" r="r" b="b"/>
                <a:pathLst>
                  <a:path w="1035" h="1062">
                    <a:moveTo>
                      <a:pt x="595" y="566"/>
                    </a:moveTo>
                    <a:lnTo>
                      <a:pt x="578" y="575"/>
                    </a:lnTo>
                    <a:lnTo>
                      <a:pt x="492" y="575"/>
                    </a:lnTo>
                    <a:lnTo>
                      <a:pt x="483" y="584"/>
                    </a:lnTo>
                    <a:lnTo>
                      <a:pt x="759" y="1009"/>
                    </a:lnTo>
                    <a:lnTo>
                      <a:pt x="906" y="1009"/>
                    </a:lnTo>
                    <a:lnTo>
                      <a:pt x="845" y="929"/>
                    </a:lnTo>
                    <a:lnTo>
                      <a:pt x="776" y="840"/>
                    </a:lnTo>
                    <a:lnTo>
                      <a:pt x="716" y="752"/>
                    </a:lnTo>
                    <a:lnTo>
                      <a:pt x="664" y="664"/>
                    </a:lnTo>
                    <a:lnTo>
                      <a:pt x="621" y="602"/>
                    </a:lnTo>
                    <a:lnTo>
                      <a:pt x="595" y="566"/>
                    </a:lnTo>
                    <a:close/>
                    <a:moveTo>
                      <a:pt x="656" y="71"/>
                    </a:moveTo>
                    <a:lnTo>
                      <a:pt x="690" y="142"/>
                    </a:lnTo>
                    <a:lnTo>
                      <a:pt x="716" y="212"/>
                    </a:lnTo>
                    <a:lnTo>
                      <a:pt x="716" y="354"/>
                    </a:lnTo>
                    <a:lnTo>
                      <a:pt x="707" y="425"/>
                    </a:lnTo>
                    <a:lnTo>
                      <a:pt x="673" y="495"/>
                    </a:lnTo>
                    <a:lnTo>
                      <a:pt x="664" y="495"/>
                    </a:lnTo>
                    <a:lnTo>
                      <a:pt x="673" y="495"/>
                    </a:lnTo>
                    <a:lnTo>
                      <a:pt x="759" y="460"/>
                    </a:lnTo>
                    <a:lnTo>
                      <a:pt x="820" y="416"/>
                    </a:lnTo>
                    <a:lnTo>
                      <a:pt x="854" y="354"/>
                    </a:lnTo>
                    <a:lnTo>
                      <a:pt x="863" y="283"/>
                    </a:lnTo>
                    <a:lnTo>
                      <a:pt x="845" y="204"/>
                    </a:lnTo>
                    <a:lnTo>
                      <a:pt x="811" y="150"/>
                    </a:lnTo>
                    <a:lnTo>
                      <a:pt x="751" y="106"/>
                    </a:lnTo>
                    <a:lnTo>
                      <a:pt x="699" y="89"/>
                    </a:lnTo>
                    <a:lnTo>
                      <a:pt x="656" y="71"/>
                    </a:lnTo>
                    <a:close/>
                    <a:moveTo>
                      <a:pt x="173" y="62"/>
                    </a:moveTo>
                    <a:lnTo>
                      <a:pt x="181" y="80"/>
                    </a:lnTo>
                    <a:lnTo>
                      <a:pt x="190" y="106"/>
                    </a:lnTo>
                    <a:lnTo>
                      <a:pt x="190" y="955"/>
                    </a:lnTo>
                    <a:lnTo>
                      <a:pt x="181" y="973"/>
                    </a:lnTo>
                    <a:lnTo>
                      <a:pt x="173" y="1000"/>
                    </a:lnTo>
                    <a:lnTo>
                      <a:pt x="181" y="1009"/>
                    </a:lnTo>
                    <a:lnTo>
                      <a:pt x="345" y="1009"/>
                    </a:lnTo>
                    <a:lnTo>
                      <a:pt x="337" y="991"/>
                    </a:lnTo>
                    <a:lnTo>
                      <a:pt x="328" y="964"/>
                    </a:lnTo>
                    <a:lnTo>
                      <a:pt x="328" y="115"/>
                    </a:lnTo>
                    <a:lnTo>
                      <a:pt x="345" y="62"/>
                    </a:lnTo>
                    <a:lnTo>
                      <a:pt x="173" y="62"/>
                    </a:lnTo>
                    <a:close/>
                    <a:moveTo>
                      <a:pt x="440" y="53"/>
                    </a:moveTo>
                    <a:lnTo>
                      <a:pt x="414" y="62"/>
                    </a:lnTo>
                    <a:lnTo>
                      <a:pt x="397" y="71"/>
                    </a:lnTo>
                    <a:lnTo>
                      <a:pt x="388" y="89"/>
                    </a:lnTo>
                    <a:lnTo>
                      <a:pt x="380" y="97"/>
                    </a:lnTo>
                    <a:lnTo>
                      <a:pt x="380" y="513"/>
                    </a:lnTo>
                    <a:lnTo>
                      <a:pt x="500" y="504"/>
                    </a:lnTo>
                    <a:lnTo>
                      <a:pt x="587" y="487"/>
                    </a:lnTo>
                    <a:lnTo>
                      <a:pt x="630" y="451"/>
                    </a:lnTo>
                    <a:lnTo>
                      <a:pt x="656" y="380"/>
                    </a:lnTo>
                    <a:lnTo>
                      <a:pt x="664" y="283"/>
                    </a:lnTo>
                    <a:lnTo>
                      <a:pt x="656" y="177"/>
                    </a:lnTo>
                    <a:lnTo>
                      <a:pt x="621" y="106"/>
                    </a:lnTo>
                    <a:lnTo>
                      <a:pt x="561" y="62"/>
                    </a:lnTo>
                    <a:lnTo>
                      <a:pt x="475" y="53"/>
                    </a:lnTo>
                    <a:lnTo>
                      <a:pt x="440" y="53"/>
                    </a:lnTo>
                    <a:close/>
                    <a:moveTo>
                      <a:pt x="26" y="0"/>
                    </a:moveTo>
                    <a:lnTo>
                      <a:pt x="526" y="0"/>
                    </a:lnTo>
                    <a:lnTo>
                      <a:pt x="613" y="9"/>
                    </a:lnTo>
                    <a:lnTo>
                      <a:pt x="707" y="27"/>
                    </a:lnTo>
                    <a:lnTo>
                      <a:pt x="785" y="71"/>
                    </a:lnTo>
                    <a:lnTo>
                      <a:pt x="863" y="124"/>
                    </a:lnTo>
                    <a:lnTo>
                      <a:pt x="906" y="195"/>
                    </a:lnTo>
                    <a:lnTo>
                      <a:pt x="923" y="292"/>
                    </a:lnTo>
                    <a:lnTo>
                      <a:pt x="906" y="389"/>
                    </a:lnTo>
                    <a:lnTo>
                      <a:pt x="871" y="451"/>
                    </a:lnTo>
                    <a:lnTo>
                      <a:pt x="811" y="504"/>
                    </a:lnTo>
                    <a:lnTo>
                      <a:pt x="742" y="540"/>
                    </a:lnTo>
                    <a:lnTo>
                      <a:pt x="664" y="557"/>
                    </a:lnTo>
                    <a:lnTo>
                      <a:pt x="733" y="664"/>
                    </a:lnTo>
                    <a:lnTo>
                      <a:pt x="785" y="752"/>
                    </a:lnTo>
                    <a:lnTo>
                      <a:pt x="828" y="814"/>
                    </a:lnTo>
                    <a:lnTo>
                      <a:pt x="845" y="840"/>
                    </a:lnTo>
                    <a:lnTo>
                      <a:pt x="880" y="885"/>
                    </a:lnTo>
                    <a:lnTo>
                      <a:pt x="914" y="938"/>
                    </a:lnTo>
                    <a:lnTo>
                      <a:pt x="966" y="973"/>
                    </a:lnTo>
                    <a:lnTo>
                      <a:pt x="1009" y="1000"/>
                    </a:lnTo>
                    <a:lnTo>
                      <a:pt x="1027" y="1000"/>
                    </a:lnTo>
                    <a:lnTo>
                      <a:pt x="1035" y="1009"/>
                    </a:lnTo>
                    <a:lnTo>
                      <a:pt x="1035" y="1035"/>
                    </a:lnTo>
                    <a:lnTo>
                      <a:pt x="1027" y="1044"/>
                    </a:lnTo>
                    <a:lnTo>
                      <a:pt x="1009" y="1053"/>
                    </a:lnTo>
                    <a:lnTo>
                      <a:pt x="742" y="1053"/>
                    </a:lnTo>
                    <a:lnTo>
                      <a:pt x="725" y="1035"/>
                    </a:lnTo>
                    <a:lnTo>
                      <a:pt x="716" y="1017"/>
                    </a:lnTo>
                    <a:lnTo>
                      <a:pt x="699" y="1000"/>
                    </a:lnTo>
                    <a:lnTo>
                      <a:pt x="664" y="947"/>
                    </a:lnTo>
                    <a:lnTo>
                      <a:pt x="656" y="929"/>
                    </a:lnTo>
                    <a:lnTo>
                      <a:pt x="431" y="575"/>
                    </a:lnTo>
                    <a:lnTo>
                      <a:pt x="388" y="575"/>
                    </a:lnTo>
                    <a:lnTo>
                      <a:pt x="388" y="982"/>
                    </a:lnTo>
                    <a:lnTo>
                      <a:pt x="397" y="991"/>
                    </a:lnTo>
                    <a:lnTo>
                      <a:pt x="414" y="1000"/>
                    </a:lnTo>
                    <a:lnTo>
                      <a:pt x="440" y="1009"/>
                    </a:lnTo>
                    <a:lnTo>
                      <a:pt x="500" y="1009"/>
                    </a:lnTo>
                    <a:lnTo>
                      <a:pt x="518" y="1026"/>
                    </a:lnTo>
                    <a:lnTo>
                      <a:pt x="518" y="1044"/>
                    </a:lnTo>
                    <a:lnTo>
                      <a:pt x="509" y="1053"/>
                    </a:lnTo>
                    <a:lnTo>
                      <a:pt x="492" y="1062"/>
                    </a:lnTo>
                    <a:lnTo>
                      <a:pt x="26" y="1062"/>
                    </a:lnTo>
                    <a:lnTo>
                      <a:pt x="9" y="1053"/>
                    </a:lnTo>
                    <a:lnTo>
                      <a:pt x="0" y="1044"/>
                    </a:lnTo>
                    <a:lnTo>
                      <a:pt x="0" y="1026"/>
                    </a:lnTo>
                    <a:lnTo>
                      <a:pt x="9" y="1017"/>
                    </a:lnTo>
                    <a:lnTo>
                      <a:pt x="26" y="1009"/>
                    </a:lnTo>
                    <a:lnTo>
                      <a:pt x="78" y="1009"/>
                    </a:lnTo>
                    <a:lnTo>
                      <a:pt x="104" y="1000"/>
                    </a:lnTo>
                    <a:lnTo>
                      <a:pt x="121" y="991"/>
                    </a:lnTo>
                    <a:lnTo>
                      <a:pt x="130" y="982"/>
                    </a:lnTo>
                    <a:lnTo>
                      <a:pt x="138" y="955"/>
                    </a:lnTo>
                    <a:lnTo>
                      <a:pt x="138" y="106"/>
                    </a:lnTo>
                    <a:lnTo>
                      <a:pt x="130" y="80"/>
                    </a:lnTo>
                    <a:lnTo>
                      <a:pt x="121" y="71"/>
                    </a:lnTo>
                    <a:lnTo>
                      <a:pt x="104" y="62"/>
                    </a:lnTo>
                    <a:lnTo>
                      <a:pt x="78" y="53"/>
                    </a:lnTo>
                    <a:lnTo>
                      <a:pt x="17" y="53"/>
                    </a:lnTo>
                    <a:lnTo>
                      <a:pt x="0" y="36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7" name="Freeform 95"/>
              <p:cNvSpPr>
                <a:spLocks/>
              </p:cNvSpPr>
              <p:nvPr/>
            </p:nvSpPr>
            <p:spPr bwMode="auto">
              <a:xfrm>
                <a:off x="11548" y="5456"/>
                <a:ext cx="414" cy="690"/>
              </a:xfrm>
              <a:custGeom>
                <a:avLst/>
                <a:gdLst/>
                <a:ahLst/>
                <a:cxnLst>
                  <a:cxn ang="0">
                    <a:pos x="242" y="0"/>
                  </a:cxn>
                  <a:cxn ang="0">
                    <a:pos x="259" y="0"/>
                  </a:cxn>
                  <a:cxn ang="0">
                    <a:pos x="276" y="8"/>
                  </a:cxn>
                  <a:cxn ang="0">
                    <a:pos x="285" y="17"/>
                  </a:cxn>
                  <a:cxn ang="0">
                    <a:pos x="293" y="35"/>
                  </a:cxn>
                  <a:cxn ang="0">
                    <a:pos x="293" y="53"/>
                  </a:cxn>
                  <a:cxn ang="0">
                    <a:pos x="285" y="79"/>
                  </a:cxn>
                  <a:cxn ang="0">
                    <a:pos x="285" y="97"/>
                  </a:cxn>
                  <a:cxn ang="0">
                    <a:pos x="276" y="115"/>
                  </a:cxn>
                  <a:cxn ang="0">
                    <a:pos x="259" y="203"/>
                  </a:cxn>
                  <a:cxn ang="0">
                    <a:pos x="397" y="203"/>
                  </a:cxn>
                  <a:cxn ang="0">
                    <a:pos x="406" y="212"/>
                  </a:cxn>
                  <a:cxn ang="0">
                    <a:pos x="406" y="221"/>
                  </a:cxn>
                  <a:cxn ang="0">
                    <a:pos x="397" y="238"/>
                  </a:cxn>
                  <a:cxn ang="0">
                    <a:pos x="397" y="247"/>
                  </a:cxn>
                  <a:cxn ang="0">
                    <a:pos x="250" y="247"/>
                  </a:cxn>
                  <a:cxn ang="0">
                    <a:pos x="250" y="256"/>
                  </a:cxn>
                  <a:cxn ang="0">
                    <a:pos x="173" y="557"/>
                  </a:cxn>
                  <a:cxn ang="0">
                    <a:pos x="173" y="601"/>
                  </a:cxn>
                  <a:cxn ang="0">
                    <a:pos x="190" y="637"/>
                  </a:cxn>
                  <a:cxn ang="0">
                    <a:pos x="199" y="645"/>
                  </a:cxn>
                  <a:cxn ang="0">
                    <a:pos x="216" y="645"/>
                  </a:cxn>
                  <a:cxn ang="0">
                    <a:pos x="276" y="628"/>
                  </a:cxn>
                  <a:cxn ang="0">
                    <a:pos x="328" y="592"/>
                  </a:cxn>
                  <a:cxn ang="0">
                    <a:pos x="371" y="522"/>
                  </a:cxn>
                  <a:cxn ang="0">
                    <a:pos x="380" y="513"/>
                  </a:cxn>
                  <a:cxn ang="0">
                    <a:pos x="380" y="504"/>
                  </a:cxn>
                  <a:cxn ang="0">
                    <a:pos x="406" y="504"/>
                  </a:cxn>
                  <a:cxn ang="0">
                    <a:pos x="414" y="513"/>
                  </a:cxn>
                  <a:cxn ang="0">
                    <a:pos x="414" y="522"/>
                  </a:cxn>
                  <a:cxn ang="0">
                    <a:pos x="406" y="548"/>
                  </a:cxn>
                  <a:cxn ang="0">
                    <a:pos x="380" y="592"/>
                  </a:cxn>
                  <a:cxn ang="0">
                    <a:pos x="337" y="637"/>
                  </a:cxn>
                  <a:cxn ang="0">
                    <a:pos x="276" y="672"/>
                  </a:cxn>
                  <a:cxn ang="0">
                    <a:pos x="207" y="690"/>
                  </a:cxn>
                  <a:cxn ang="0">
                    <a:pos x="164" y="681"/>
                  </a:cxn>
                  <a:cxn ang="0">
                    <a:pos x="130" y="672"/>
                  </a:cxn>
                  <a:cxn ang="0">
                    <a:pos x="104" y="645"/>
                  </a:cxn>
                  <a:cxn ang="0">
                    <a:pos x="86" y="619"/>
                  </a:cxn>
                  <a:cxn ang="0">
                    <a:pos x="78" y="583"/>
                  </a:cxn>
                  <a:cxn ang="0">
                    <a:pos x="78" y="566"/>
                  </a:cxn>
                  <a:cxn ang="0">
                    <a:pos x="95" y="513"/>
                  </a:cxn>
                  <a:cxn ang="0">
                    <a:pos x="155" y="256"/>
                  </a:cxn>
                  <a:cxn ang="0">
                    <a:pos x="9" y="256"/>
                  </a:cxn>
                  <a:cxn ang="0">
                    <a:pos x="0" y="247"/>
                  </a:cxn>
                  <a:cxn ang="0">
                    <a:pos x="0" y="221"/>
                  </a:cxn>
                  <a:cxn ang="0">
                    <a:pos x="9" y="212"/>
                  </a:cxn>
                  <a:cxn ang="0">
                    <a:pos x="164" y="212"/>
                  </a:cxn>
                  <a:cxn ang="0">
                    <a:pos x="181" y="132"/>
                  </a:cxn>
                  <a:cxn ang="0">
                    <a:pos x="199" y="88"/>
                  </a:cxn>
                  <a:cxn ang="0">
                    <a:pos x="207" y="62"/>
                  </a:cxn>
                  <a:cxn ang="0">
                    <a:pos x="207" y="44"/>
                  </a:cxn>
                  <a:cxn ang="0">
                    <a:pos x="216" y="26"/>
                  </a:cxn>
                  <a:cxn ang="0">
                    <a:pos x="242" y="0"/>
                  </a:cxn>
                </a:cxnLst>
                <a:rect l="0" t="0" r="r" b="b"/>
                <a:pathLst>
                  <a:path w="414" h="690">
                    <a:moveTo>
                      <a:pt x="242" y="0"/>
                    </a:moveTo>
                    <a:lnTo>
                      <a:pt x="259" y="0"/>
                    </a:lnTo>
                    <a:lnTo>
                      <a:pt x="276" y="8"/>
                    </a:lnTo>
                    <a:lnTo>
                      <a:pt x="285" y="17"/>
                    </a:lnTo>
                    <a:lnTo>
                      <a:pt x="293" y="35"/>
                    </a:lnTo>
                    <a:lnTo>
                      <a:pt x="293" y="53"/>
                    </a:lnTo>
                    <a:lnTo>
                      <a:pt x="285" y="79"/>
                    </a:lnTo>
                    <a:lnTo>
                      <a:pt x="285" y="97"/>
                    </a:lnTo>
                    <a:lnTo>
                      <a:pt x="276" y="115"/>
                    </a:lnTo>
                    <a:lnTo>
                      <a:pt x="259" y="203"/>
                    </a:lnTo>
                    <a:lnTo>
                      <a:pt x="397" y="203"/>
                    </a:lnTo>
                    <a:lnTo>
                      <a:pt x="406" y="212"/>
                    </a:lnTo>
                    <a:lnTo>
                      <a:pt x="406" y="221"/>
                    </a:lnTo>
                    <a:lnTo>
                      <a:pt x="397" y="238"/>
                    </a:lnTo>
                    <a:lnTo>
                      <a:pt x="397" y="247"/>
                    </a:lnTo>
                    <a:lnTo>
                      <a:pt x="250" y="247"/>
                    </a:lnTo>
                    <a:lnTo>
                      <a:pt x="250" y="256"/>
                    </a:lnTo>
                    <a:lnTo>
                      <a:pt x="173" y="557"/>
                    </a:lnTo>
                    <a:lnTo>
                      <a:pt x="173" y="601"/>
                    </a:lnTo>
                    <a:lnTo>
                      <a:pt x="190" y="637"/>
                    </a:lnTo>
                    <a:lnTo>
                      <a:pt x="199" y="645"/>
                    </a:lnTo>
                    <a:lnTo>
                      <a:pt x="216" y="645"/>
                    </a:lnTo>
                    <a:lnTo>
                      <a:pt x="276" y="628"/>
                    </a:lnTo>
                    <a:lnTo>
                      <a:pt x="328" y="592"/>
                    </a:lnTo>
                    <a:lnTo>
                      <a:pt x="371" y="522"/>
                    </a:lnTo>
                    <a:lnTo>
                      <a:pt x="380" y="513"/>
                    </a:lnTo>
                    <a:lnTo>
                      <a:pt x="380" y="504"/>
                    </a:lnTo>
                    <a:lnTo>
                      <a:pt x="406" y="504"/>
                    </a:lnTo>
                    <a:lnTo>
                      <a:pt x="414" y="513"/>
                    </a:lnTo>
                    <a:lnTo>
                      <a:pt x="414" y="522"/>
                    </a:lnTo>
                    <a:lnTo>
                      <a:pt x="406" y="548"/>
                    </a:lnTo>
                    <a:lnTo>
                      <a:pt x="380" y="592"/>
                    </a:lnTo>
                    <a:lnTo>
                      <a:pt x="337" y="637"/>
                    </a:lnTo>
                    <a:lnTo>
                      <a:pt x="276" y="672"/>
                    </a:lnTo>
                    <a:lnTo>
                      <a:pt x="207" y="690"/>
                    </a:lnTo>
                    <a:lnTo>
                      <a:pt x="164" y="681"/>
                    </a:lnTo>
                    <a:lnTo>
                      <a:pt x="130" y="672"/>
                    </a:lnTo>
                    <a:lnTo>
                      <a:pt x="104" y="645"/>
                    </a:lnTo>
                    <a:lnTo>
                      <a:pt x="86" y="619"/>
                    </a:lnTo>
                    <a:lnTo>
                      <a:pt x="78" y="583"/>
                    </a:lnTo>
                    <a:lnTo>
                      <a:pt x="78" y="566"/>
                    </a:lnTo>
                    <a:lnTo>
                      <a:pt x="95" y="513"/>
                    </a:lnTo>
                    <a:lnTo>
                      <a:pt x="155" y="256"/>
                    </a:lnTo>
                    <a:lnTo>
                      <a:pt x="9" y="256"/>
                    </a:lnTo>
                    <a:lnTo>
                      <a:pt x="0" y="247"/>
                    </a:lnTo>
                    <a:lnTo>
                      <a:pt x="0" y="221"/>
                    </a:lnTo>
                    <a:lnTo>
                      <a:pt x="9" y="212"/>
                    </a:lnTo>
                    <a:lnTo>
                      <a:pt x="164" y="212"/>
                    </a:lnTo>
                    <a:lnTo>
                      <a:pt x="181" y="132"/>
                    </a:lnTo>
                    <a:lnTo>
                      <a:pt x="199" y="88"/>
                    </a:lnTo>
                    <a:lnTo>
                      <a:pt x="207" y="62"/>
                    </a:lnTo>
                    <a:lnTo>
                      <a:pt x="207" y="44"/>
                    </a:lnTo>
                    <a:lnTo>
                      <a:pt x="216" y="26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8" name="Freeform 96"/>
              <p:cNvSpPr>
                <a:spLocks/>
              </p:cNvSpPr>
              <p:nvPr/>
            </p:nvSpPr>
            <p:spPr bwMode="auto">
              <a:xfrm>
                <a:off x="12480" y="5119"/>
                <a:ext cx="802" cy="832"/>
              </a:xfrm>
              <a:custGeom>
                <a:avLst/>
                <a:gdLst/>
                <a:ahLst/>
                <a:cxnLst>
                  <a:cxn ang="0">
                    <a:pos x="742" y="0"/>
                  </a:cxn>
                  <a:cxn ang="0">
                    <a:pos x="767" y="0"/>
                  </a:cxn>
                  <a:cxn ang="0">
                    <a:pos x="785" y="9"/>
                  </a:cxn>
                  <a:cxn ang="0">
                    <a:pos x="793" y="18"/>
                  </a:cxn>
                  <a:cxn ang="0">
                    <a:pos x="793" y="45"/>
                  </a:cxn>
                  <a:cxn ang="0">
                    <a:pos x="767" y="71"/>
                  </a:cxn>
                  <a:cxn ang="0">
                    <a:pos x="776" y="80"/>
                  </a:cxn>
                  <a:cxn ang="0">
                    <a:pos x="448" y="416"/>
                  </a:cxn>
                  <a:cxn ang="0">
                    <a:pos x="474" y="443"/>
                  </a:cxn>
                  <a:cxn ang="0">
                    <a:pos x="526" y="487"/>
                  </a:cxn>
                  <a:cxn ang="0">
                    <a:pos x="578" y="549"/>
                  </a:cxn>
                  <a:cxn ang="0">
                    <a:pos x="638" y="611"/>
                  </a:cxn>
                  <a:cxn ang="0">
                    <a:pos x="698" y="664"/>
                  </a:cxn>
                  <a:cxn ang="0">
                    <a:pos x="785" y="752"/>
                  </a:cxn>
                  <a:cxn ang="0">
                    <a:pos x="793" y="770"/>
                  </a:cxn>
                  <a:cxn ang="0">
                    <a:pos x="802" y="770"/>
                  </a:cxn>
                  <a:cxn ang="0">
                    <a:pos x="802" y="805"/>
                  </a:cxn>
                  <a:cxn ang="0">
                    <a:pos x="793" y="823"/>
                  </a:cxn>
                  <a:cxn ang="0">
                    <a:pos x="776" y="832"/>
                  </a:cxn>
                  <a:cxn ang="0">
                    <a:pos x="750" y="832"/>
                  </a:cxn>
                  <a:cxn ang="0">
                    <a:pos x="396" y="469"/>
                  </a:cxn>
                  <a:cxn ang="0">
                    <a:pos x="43" y="832"/>
                  </a:cxn>
                  <a:cxn ang="0">
                    <a:pos x="26" y="832"/>
                  </a:cxn>
                  <a:cxn ang="0">
                    <a:pos x="8" y="823"/>
                  </a:cxn>
                  <a:cxn ang="0">
                    <a:pos x="0" y="805"/>
                  </a:cxn>
                  <a:cxn ang="0">
                    <a:pos x="0" y="779"/>
                  </a:cxn>
                  <a:cxn ang="0">
                    <a:pos x="353" y="416"/>
                  </a:cxn>
                  <a:cxn ang="0">
                    <a:pos x="0" y="54"/>
                  </a:cxn>
                  <a:cxn ang="0">
                    <a:pos x="0" y="45"/>
                  </a:cxn>
                  <a:cxn ang="0">
                    <a:pos x="8" y="27"/>
                  </a:cxn>
                  <a:cxn ang="0">
                    <a:pos x="17" y="18"/>
                  </a:cxn>
                  <a:cxn ang="0">
                    <a:pos x="34" y="9"/>
                  </a:cxn>
                  <a:cxn ang="0">
                    <a:pos x="51" y="9"/>
                  </a:cxn>
                  <a:cxn ang="0">
                    <a:pos x="396" y="363"/>
                  </a:cxn>
                  <a:cxn ang="0">
                    <a:pos x="724" y="27"/>
                  </a:cxn>
                  <a:cxn ang="0">
                    <a:pos x="733" y="9"/>
                  </a:cxn>
                  <a:cxn ang="0">
                    <a:pos x="742" y="0"/>
                  </a:cxn>
                </a:cxnLst>
                <a:rect l="0" t="0" r="r" b="b"/>
                <a:pathLst>
                  <a:path w="802" h="832">
                    <a:moveTo>
                      <a:pt x="742" y="0"/>
                    </a:moveTo>
                    <a:lnTo>
                      <a:pt x="767" y="0"/>
                    </a:lnTo>
                    <a:lnTo>
                      <a:pt x="785" y="9"/>
                    </a:lnTo>
                    <a:lnTo>
                      <a:pt x="793" y="18"/>
                    </a:lnTo>
                    <a:lnTo>
                      <a:pt x="793" y="45"/>
                    </a:lnTo>
                    <a:lnTo>
                      <a:pt x="767" y="71"/>
                    </a:lnTo>
                    <a:lnTo>
                      <a:pt x="776" y="80"/>
                    </a:lnTo>
                    <a:lnTo>
                      <a:pt x="448" y="416"/>
                    </a:lnTo>
                    <a:lnTo>
                      <a:pt x="474" y="443"/>
                    </a:lnTo>
                    <a:lnTo>
                      <a:pt x="526" y="487"/>
                    </a:lnTo>
                    <a:lnTo>
                      <a:pt x="578" y="549"/>
                    </a:lnTo>
                    <a:lnTo>
                      <a:pt x="638" y="611"/>
                    </a:lnTo>
                    <a:lnTo>
                      <a:pt x="698" y="664"/>
                    </a:lnTo>
                    <a:lnTo>
                      <a:pt x="785" y="752"/>
                    </a:lnTo>
                    <a:lnTo>
                      <a:pt x="793" y="770"/>
                    </a:lnTo>
                    <a:lnTo>
                      <a:pt x="802" y="770"/>
                    </a:lnTo>
                    <a:lnTo>
                      <a:pt x="802" y="805"/>
                    </a:lnTo>
                    <a:lnTo>
                      <a:pt x="793" y="823"/>
                    </a:lnTo>
                    <a:lnTo>
                      <a:pt x="776" y="832"/>
                    </a:lnTo>
                    <a:lnTo>
                      <a:pt x="750" y="832"/>
                    </a:lnTo>
                    <a:lnTo>
                      <a:pt x="396" y="469"/>
                    </a:lnTo>
                    <a:lnTo>
                      <a:pt x="43" y="832"/>
                    </a:lnTo>
                    <a:lnTo>
                      <a:pt x="26" y="832"/>
                    </a:lnTo>
                    <a:lnTo>
                      <a:pt x="8" y="823"/>
                    </a:lnTo>
                    <a:lnTo>
                      <a:pt x="0" y="805"/>
                    </a:lnTo>
                    <a:lnTo>
                      <a:pt x="0" y="779"/>
                    </a:lnTo>
                    <a:lnTo>
                      <a:pt x="353" y="416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8" y="27"/>
                    </a:lnTo>
                    <a:lnTo>
                      <a:pt x="17" y="18"/>
                    </a:lnTo>
                    <a:lnTo>
                      <a:pt x="34" y="9"/>
                    </a:lnTo>
                    <a:lnTo>
                      <a:pt x="51" y="9"/>
                    </a:lnTo>
                    <a:lnTo>
                      <a:pt x="396" y="363"/>
                    </a:lnTo>
                    <a:lnTo>
                      <a:pt x="724" y="27"/>
                    </a:lnTo>
                    <a:lnTo>
                      <a:pt x="733" y="9"/>
                    </a:lnTo>
                    <a:lnTo>
                      <a:pt x="742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9" name="Freeform 97"/>
              <p:cNvSpPr>
                <a:spLocks/>
              </p:cNvSpPr>
              <p:nvPr/>
            </p:nvSpPr>
            <p:spPr bwMode="auto">
              <a:xfrm>
                <a:off x="13705" y="4483"/>
                <a:ext cx="733" cy="318"/>
              </a:xfrm>
              <a:custGeom>
                <a:avLst/>
                <a:gdLst/>
                <a:ahLst/>
                <a:cxnLst>
                  <a:cxn ang="0">
                    <a:pos x="586" y="0"/>
                  </a:cxn>
                  <a:cxn ang="0">
                    <a:pos x="612" y="0"/>
                  </a:cxn>
                  <a:cxn ang="0">
                    <a:pos x="629" y="8"/>
                  </a:cxn>
                  <a:cxn ang="0">
                    <a:pos x="638" y="17"/>
                  </a:cxn>
                  <a:cxn ang="0">
                    <a:pos x="638" y="26"/>
                  </a:cxn>
                  <a:cxn ang="0">
                    <a:pos x="647" y="35"/>
                  </a:cxn>
                  <a:cxn ang="0">
                    <a:pos x="655" y="62"/>
                  </a:cxn>
                  <a:cxn ang="0">
                    <a:pos x="664" y="79"/>
                  </a:cxn>
                  <a:cxn ang="0">
                    <a:pos x="681" y="97"/>
                  </a:cxn>
                  <a:cxn ang="0">
                    <a:pos x="707" y="115"/>
                  </a:cxn>
                  <a:cxn ang="0">
                    <a:pos x="733" y="141"/>
                  </a:cxn>
                  <a:cxn ang="0">
                    <a:pos x="733" y="168"/>
                  </a:cxn>
                  <a:cxn ang="0">
                    <a:pos x="724" y="177"/>
                  </a:cxn>
                  <a:cxn ang="0">
                    <a:pos x="707" y="185"/>
                  </a:cxn>
                  <a:cxn ang="0">
                    <a:pos x="698" y="194"/>
                  </a:cxn>
                  <a:cxn ang="0">
                    <a:pos x="672" y="212"/>
                  </a:cxn>
                  <a:cxn ang="0">
                    <a:pos x="638" y="230"/>
                  </a:cxn>
                  <a:cxn ang="0">
                    <a:pos x="603" y="256"/>
                  </a:cxn>
                  <a:cxn ang="0">
                    <a:pos x="578" y="292"/>
                  </a:cxn>
                  <a:cxn ang="0">
                    <a:pos x="552" y="318"/>
                  </a:cxn>
                  <a:cxn ang="0">
                    <a:pos x="534" y="318"/>
                  </a:cxn>
                  <a:cxn ang="0">
                    <a:pos x="517" y="309"/>
                  </a:cxn>
                  <a:cxn ang="0">
                    <a:pos x="509" y="292"/>
                  </a:cxn>
                  <a:cxn ang="0">
                    <a:pos x="509" y="265"/>
                  </a:cxn>
                  <a:cxn ang="0">
                    <a:pos x="517" y="247"/>
                  </a:cxn>
                  <a:cxn ang="0">
                    <a:pos x="534" y="230"/>
                  </a:cxn>
                  <a:cxn ang="0">
                    <a:pos x="543" y="212"/>
                  </a:cxn>
                  <a:cxn ang="0">
                    <a:pos x="560" y="203"/>
                  </a:cxn>
                  <a:cxn ang="0">
                    <a:pos x="569" y="194"/>
                  </a:cxn>
                  <a:cxn ang="0">
                    <a:pos x="569" y="185"/>
                  </a:cxn>
                  <a:cxn ang="0">
                    <a:pos x="25" y="185"/>
                  </a:cxn>
                  <a:cxn ang="0">
                    <a:pos x="17" y="177"/>
                  </a:cxn>
                  <a:cxn ang="0">
                    <a:pos x="0" y="168"/>
                  </a:cxn>
                  <a:cxn ang="0">
                    <a:pos x="0" y="132"/>
                  </a:cxn>
                  <a:cxn ang="0">
                    <a:pos x="17" y="123"/>
                  </a:cxn>
                  <a:cxn ang="0">
                    <a:pos x="25" y="115"/>
                  </a:cxn>
                  <a:cxn ang="0">
                    <a:pos x="595" y="115"/>
                  </a:cxn>
                  <a:cxn ang="0">
                    <a:pos x="586" y="97"/>
                  </a:cxn>
                  <a:cxn ang="0">
                    <a:pos x="569" y="79"/>
                  </a:cxn>
                  <a:cxn ang="0">
                    <a:pos x="560" y="53"/>
                  </a:cxn>
                  <a:cxn ang="0">
                    <a:pos x="560" y="17"/>
                  </a:cxn>
                  <a:cxn ang="0">
                    <a:pos x="578" y="8"/>
                  </a:cxn>
                  <a:cxn ang="0">
                    <a:pos x="586" y="0"/>
                  </a:cxn>
                </a:cxnLst>
                <a:rect l="0" t="0" r="r" b="b"/>
                <a:pathLst>
                  <a:path w="733" h="318">
                    <a:moveTo>
                      <a:pt x="586" y="0"/>
                    </a:moveTo>
                    <a:lnTo>
                      <a:pt x="612" y="0"/>
                    </a:lnTo>
                    <a:lnTo>
                      <a:pt x="629" y="8"/>
                    </a:lnTo>
                    <a:lnTo>
                      <a:pt x="638" y="17"/>
                    </a:lnTo>
                    <a:lnTo>
                      <a:pt x="638" y="26"/>
                    </a:lnTo>
                    <a:lnTo>
                      <a:pt x="647" y="35"/>
                    </a:lnTo>
                    <a:lnTo>
                      <a:pt x="655" y="62"/>
                    </a:lnTo>
                    <a:lnTo>
                      <a:pt x="664" y="79"/>
                    </a:lnTo>
                    <a:lnTo>
                      <a:pt x="681" y="97"/>
                    </a:lnTo>
                    <a:lnTo>
                      <a:pt x="707" y="115"/>
                    </a:lnTo>
                    <a:lnTo>
                      <a:pt x="733" y="141"/>
                    </a:lnTo>
                    <a:lnTo>
                      <a:pt x="733" y="168"/>
                    </a:lnTo>
                    <a:lnTo>
                      <a:pt x="724" y="177"/>
                    </a:lnTo>
                    <a:lnTo>
                      <a:pt x="707" y="185"/>
                    </a:lnTo>
                    <a:lnTo>
                      <a:pt x="698" y="194"/>
                    </a:lnTo>
                    <a:lnTo>
                      <a:pt x="672" y="212"/>
                    </a:lnTo>
                    <a:lnTo>
                      <a:pt x="638" y="230"/>
                    </a:lnTo>
                    <a:lnTo>
                      <a:pt x="603" y="256"/>
                    </a:lnTo>
                    <a:lnTo>
                      <a:pt x="578" y="292"/>
                    </a:lnTo>
                    <a:lnTo>
                      <a:pt x="552" y="318"/>
                    </a:lnTo>
                    <a:lnTo>
                      <a:pt x="534" y="318"/>
                    </a:lnTo>
                    <a:lnTo>
                      <a:pt x="517" y="309"/>
                    </a:lnTo>
                    <a:lnTo>
                      <a:pt x="509" y="292"/>
                    </a:lnTo>
                    <a:lnTo>
                      <a:pt x="509" y="265"/>
                    </a:lnTo>
                    <a:lnTo>
                      <a:pt x="517" y="247"/>
                    </a:lnTo>
                    <a:lnTo>
                      <a:pt x="534" y="230"/>
                    </a:lnTo>
                    <a:lnTo>
                      <a:pt x="543" y="212"/>
                    </a:lnTo>
                    <a:lnTo>
                      <a:pt x="560" y="203"/>
                    </a:lnTo>
                    <a:lnTo>
                      <a:pt x="569" y="194"/>
                    </a:lnTo>
                    <a:lnTo>
                      <a:pt x="569" y="185"/>
                    </a:lnTo>
                    <a:lnTo>
                      <a:pt x="25" y="185"/>
                    </a:lnTo>
                    <a:lnTo>
                      <a:pt x="17" y="177"/>
                    </a:lnTo>
                    <a:lnTo>
                      <a:pt x="0" y="168"/>
                    </a:lnTo>
                    <a:lnTo>
                      <a:pt x="0" y="132"/>
                    </a:lnTo>
                    <a:lnTo>
                      <a:pt x="17" y="123"/>
                    </a:lnTo>
                    <a:lnTo>
                      <a:pt x="25" y="115"/>
                    </a:lnTo>
                    <a:lnTo>
                      <a:pt x="595" y="115"/>
                    </a:lnTo>
                    <a:lnTo>
                      <a:pt x="586" y="97"/>
                    </a:lnTo>
                    <a:lnTo>
                      <a:pt x="569" y="79"/>
                    </a:lnTo>
                    <a:lnTo>
                      <a:pt x="560" y="53"/>
                    </a:lnTo>
                    <a:lnTo>
                      <a:pt x="560" y="17"/>
                    </a:lnTo>
                    <a:lnTo>
                      <a:pt x="578" y="8"/>
                    </a:lnTo>
                    <a:lnTo>
                      <a:pt x="586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0" name="Freeform 98"/>
              <p:cNvSpPr>
                <a:spLocks noEditPoints="1"/>
              </p:cNvSpPr>
              <p:nvPr/>
            </p:nvSpPr>
            <p:spPr bwMode="auto">
              <a:xfrm>
                <a:off x="13610" y="4890"/>
                <a:ext cx="707" cy="1052"/>
              </a:xfrm>
              <a:custGeom>
                <a:avLst/>
                <a:gdLst/>
                <a:ahLst/>
                <a:cxnLst>
                  <a:cxn ang="0">
                    <a:pos x="345" y="44"/>
                  </a:cxn>
                  <a:cxn ang="0">
                    <a:pos x="293" y="53"/>
                  </a:cxn>
                  <a:cxn ang="0">
                    <a:pos x="241" y="70"/>
                  </a:cxn>
                  <a:cxn ang="0">
                    <a:pos x="189" y="114"/>
                  </a:cxn>
                  <a:cxn ang="0">
                    <a:pos x="155" y="194"/>
                  </a:cxn>
                  <a:cxn ang="0">
                    <a:pos x="138" y="291"/>
                  </a:cxn>
                  <a:cxn ang="0">
                    <a:pos x="129" y="398"/>
                  </a:cxn>
                  <a:cxn ang="0">
                    <a:pos x="129" y="628"/>
                  </a:cxn>
                  <a:cxn ang="0">
                    <a:pos x="138" y="743"/>
                  </a:cxn>
                  <a:cxn ang="0">
                    <a:pos x="155" y="840"/>
                  </a:cxn>
                  <a:cxn ang="0">
                    <a:pos x="189" y="919"/>
                  </a:cxn>
                  <a:cxn ang="0">
                    <a:pos x="233" y="973"/>
                  </a:cxn>
                  <a:cxn ang="0">
                    <a:pos x="293" y="999"/>
                  </a:cxn>
                  <a:cxn ang="0">
                    <a:pos x="345" y="1008"/>
                  </a:cxn>
                  <a:cxn ang="0">
                    <a:pos x="388" y="1008"/>
                  </a:cxn>
                  <a:cxn ang="0">
                    <a:pos x="431" y="990"/>
                  </a:cxn>
                  <a:cxn ang="0">
                    <a:pos x="483" y="964"/>
                  </a:cxn>
                  <a:cxn ang="0">
                    <a:pos x="517" y="911"/>
                  </a:cxn>
                  <a:cxn ang="0">
                    <a:pos x="543" y="840"/>
                  </a:cxn>
                  <a:cxn ang="0">
                    <a:pos x="560" y="681"/>
                  </a:cxn>
                  <a:cxn ang="0">
                    <a:pos x="560" y="389"/>
                  </a:cxn>
                  <a:cxn ang="0">
                    <a:pos x="552" y="274"/>
                  </a:cxn>
                  <a:cxn ang="0">
                    <a:pos x="534" y="185"/>
                  </a:cxn>
                  <a:cxn ang="0">
                    <a:pos x="491" y="106"/>
                  </a:cxn>
                  <a:cxn ang="0">
                    <a:pos x="422" y="61"/>
                  </a:cxn>
                  <a:cxn ang="0">
                    <a:pos x="345" y="44"/>
                  </a:cxn>
                  <a:cxn ang="0">
                    <a:pos x="353" y="0"/>
                  </a:cxn>
                  <a:cxn ang="0">
                    <a:pos x="465" y="17"/>
                  </a:cxn>
                  <a:cxn ang="0">
                    <a:pos x="552" y="70"/>
                  </a:cxn>
                  <a:cxn ang="0">
                    <a:pos x="612" y="132"/>
                  </a:cxn>
                  <a:cxn ang="0">
                    <a:pos x="664" y="247"/>
                  </a:cxn>
                  <a:cxn ang="0">
                    <a:pos x="690" y="380"/>
                  </a:cxn>
                  <a:cxn ang="0">
                    <a:pos x="698" y="530"/>
                  </a:cxn>
                  <a:cxn ang="0">
                    <a:pos x="707" y="530"/>
                  </a:cxn>
                  <a:cxn ang="0">
                    <a:pos x="707" y="636"/>
                  </a:cxn>
                  <a:cxn ang="0">
                    <a:pos x="673" y="796"/>
                  </a:cxn>
                  <a:cxn ang="0">
                    <a:pos x="647" y="866"/>
                  </a:cxn>
                  <a:cxn ang="0">
                    <a:pos x="604" y="937"/>
                  </a:cxn>
                  <a:cxn ang="0">
                    <a:pos x="543" y="999"/>
                  </a:cxn>
                  <a:cxn ang="0">
                    <a:pos x="457" y="1034"/>
                  </a:cxn>
                  <a:cxn ang="0">
                    <a:pos x="353" y="1052"/>
                  </a:cxn>
                  <a:cxn ang="0">
                    <a:pos x="250" y="1034"/>
                  </a:cxn>
                  <a:cxn ang="0">
                    <a:pos x="164" y="999"/>
                  </a:cxn>
                  <a:cxn ang="0">
                    <a:pos x="103" y="946"/>
                  </a:cxn>
                  <a:cxn ang="0">
                    <a:pos x="60" y="875"/>
                  </a:cxn>
                  <a:cxn ang="0">
                    <a:pos x="34" y="796"/>
                  </a:cxn>
                  <a:cxn ang="0">
                    <a:pos x="17" y="716"/>
                  </a:cxn>
                  <a:cxn ang="0">
                    <a:pos x="0" y="645"/>
                  </a:cxn>
                  <a:cxn ang="0">
                    <a:pos x="0" y="424"/>
                  </a:cxn>
                  <a:cxn ang="0">
                    <a:pos x="34" y="265"/>
                  </a:cxn>
                  <a:cxn ang="0">
                    <a:pos x="60" y="185"/>
                  </a:cxn>
                  <a:cxn ang="0">
                    <a:pos x="103" y="114"/>
                  </a:cxn>
                  <a:cxn ang="0">
                    <a:pos x="164" y="53"/>
                  </a:cxn>
                  <a:cxn ang="0">
                    <a:pos x="250" y="17"/>
                  </a:cxn>
                  <a:cxn ang="0">
                    <a:pos x="353" y="0"/>
                  </a:cxn>
                </a:cxnLst>
                <a:rect l="0" t="0" r="r" b="b"/>
                <a:pathLst>
                  <a:path w="707" h="1052">
                    <a:moveTo>
                      <a:pt x="345" y="44"/>
                    </a:moveTo>
                    <a:lnTo>
                      <a:pt x="293" y="53"/>
                    </a:lnTo>
                    <a:lnTo>
                      <a:pt x="241" y="70"/>
                    </a:lnTo>
                    <a:lnTo>
                      <a:pt x="189" y="114"/>
                    </a:lnTo>
                    <a:lnTo>
                      <a:pt x="155" y="194"/>
                    </a:lnTo>
                    <a:lnTo>
                      <a:pt x="138" y="291"/>
                    </a:lnTo>
                    <a:lnTo>
                      <a:pt x="129" y="398"/>
                    </a:lnTo>
                    <a:lnTo>
                      <a:pt x="129" y="628"/>
                    </a:lnTo>
                    <a:lnTo>
                      <a:pt x="138" y="743"/>
                    </a:lnTo>
                    <a:lnTo>
                      <a:pt x="155" y="840"/>
                    </a:lnTo>
                    <a:lnTo>
                      <a:pt x="189" y="919"/>
                    </a:lnTo>
                    <a:lnTo>
                      <a:pt x="233" y="973"/>
                    </a:lnTo>
                    <a:lnTo>
                      <a:pt x="293" y="999"/>
                    </a:lnTo>
                    <a:lnTo>
                      <a:pt x="345" y="1008"/>
                    </a:lnTo>
                    <a:lnTo>
                      <a:pt x="388" y="1008"/>
                    </a:lnTo>
                    <a:lnTo>
                      <a:pt x="431" y="990"/>
                    </a:lnTo>
                    <a:lnTo>
                      <a:pt x="483" y="964"/>
                    </a:lnTo>
                    <a:lnTo>
                      <a:pt x="517" y="911"/>
                    </a:lnTo>
                    <a:lnTo>
                      <a:pt x="543" y="840"/>
                    </a:lnTo>
                    <a:lnTo>
                      <a:pt x="560" y="681"/>
                    </a:lnTo>
                    <a:lnTo>
                      <a:pt x="560" y="389"/>
                    </a:lnTo>
                    <a:lnTo>
                      <a:pt x="552" y="274"/>
                    </a:lnTo>
                    <a:lnTo>
                      <a:pt x="534" y="185"/>
                    </a:lnTo>
                    <a:lnTo>
                      <a:pt x="491" y="106"/>
                    </a:lnTo>
                    <a:lnTo>
                      <a:pt x="422" y="61"/>
                    </a:lnTo>
                    <a:lnTo>
                      <a:pt x="345" y="44"/>
                    </a:lnTo>
                    <a:close/>
                    <a:moveTo>
                      <a:pt x="353" y="0"/>
                    </a:moveTo>
                    <a:lnTo>
                      <a:pt x="465" y="17"/>
                    </a:lnTo>
                    <a:lnTo>
                      <a:pt x="552" y="70"/>
                    </a:lnTo>
                    <a:lnTo>
                      <a:pt x="612" y="132"/>
                    </a:lnTo>
                    <a:lnTo>
                      <a:pt x="664" y="247"/>
                    </a:lnTo>
                    <a:lnTo>
                      <a:pt x="690" y="380"/>
                    </a:lnTo>
                    <a:lnTo>
                      <a:pt x="698" y="530"/>
                    </a:lnTo>
                    <a:lnTo>
                      <a:pt x="707" y="530"/>
                    </a:lnTo>
                    <a:lnTo>
                      <a:pt x="707" y="636"/>
                    </a:lnTo>
                    <a:lnTo>
                      <a:pt x="673" y="796"/>
                    </a:lnTo>
                    <a:lnTo>
                      <a:pt x="647" y="866"/>
                    </a:lnTo>
                    <a:lnTo>
                      <a:pt x="604" y="937"/>
                    </a:lnTo>
                    <a:lnTo>
                      <a:pt x="543" y="999"/>
                    </a:lnTo>
                    <a:lnTo>
                      <a:pt x="457" y="1034"/>
                    </a:lnTo>
                    <a:lnTo>
                      <a:pt x="353" y="1052"/>
                    </a:lnTo>
                    <a:lnTo>
                      <a:pt x="250" y="1034"/>
                    </a:lnTo>
                    <a:lnTo>
                      <a:pt x="164" y="999"/>
                    </a:lnTo>
                    <a:lnTo>
                      <a:pt x="103" y="946"/>
                    </a:lnTo>
                    <a:lnTo>
                      <a:pt x="60" y="875"/>
                    </a:lnTo>
                    <a:lnTo>
                      <a:pt x="34" y="796"/>
                    </a:lnTo>
                    <a:lnTo>
                      <a:pt x="17" y="716"/>
                    </a:lnTo>
                    <a:lnTo>
                      <a:pt x="0" y="645"/>
                    </a:lnTo>
                    <a:lnTo>
                      <a:pt x="0" y="424"/>
                    </a:lnTo>
                    <a:lnTo>
                      <a:pt x="34" y="265"/>
                    </a:lnTo>
                    <a:lnTo>
                      <a:pt x="60" y="185"/>
                    </a:lnTo>
                    <a:lnTo>
                      <a:pt x="103" y="114"/>
                    </a:lnTo>
                    <a:lnTo>
                      <a:pt x="164" y="53"/>
                    </a:lnTo>
                    <a:lnTo>
                      <a:pt x="250" y="17"/>
                    </a:lnTo>
                    <a:lnTo>
                      <a:pt x="353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1" name="Freeform 99"/>
              <p:cNvSpPr>
                <a:spLocks/>
              </p:cNvSpPr>
              <p:nvPr/>
            </p:nvSpPr>
            <p:spPr bwMode="auto">
              <a:xfrm>
                <a:off x="15223" y="2616"/>
                <a:ext cx="810" cy="3919"/>
              </a:xfrm>
              <a:custGeom>
                <a:avLst/>
                <a:gdLst/>
                <a:ahLst/>
                <a:cxnLst>
                  <a:cxn ang="0">
                    <a:pos x="741" y="0"/>
                  </a:cxn>
                  <a:cxn ang="0">
                    <a:pos x="802" y="0"/>
                  </a:cxn>
                  <a:cxn ang="0">
                    <a:pos x="810" y="9"/>
                  </a:cxn>
                  <a:cxn ang="0">
                    <a:pos x="810" y="27"/>
                  </a:cxn>
                  <a:cxn ang="0">
                    <a:pos x="802" y="36"/>
                  </a:cxn>
                  <a:cxn ang="0">
                    <a:pos x="664" y="186"/>
                  </a:cxn>
                  <a:cxn ang="0">
                    <a:pos x="543" y="363"/>
                  </a:cxn>
                  <a:cxn ang="0">
                    <a:pos x="440" y="557"/>
                  </a:cxn>
                  <a:cxn ang="0">
                    <a:pos x="345" y="779"/>
                  </a:cxn>
                  <a:cxn ang="0">
                    <a:pos x="267" y="1026"/>
                  </a:cxn>
                  <a:cxn ang="0">
                    <a:pos x="215" y="1309"/>
                  </a:cxn>
                  <a:cxn ang="0">
                    <a:pos x="172" y="1619"/>
                  </a:cxn>
                  <a:cxn ang="0">
                    <a:pos x="164" y="1964"/>
                  </a:cxn>
                  <a:cxn ang="0">
                    <a:pos x="172" y="2282"/>
                  </a:cxn>
                  <a:cxn ang="0">
                    <a:pos x="207" y="2592"/>
                  </a:cxn>
                  <a:cxn ang="0">
                    <a:pos x="267" y="2893"/>
                  </a:cxn>
                  <a:cxn ang="0">
                    <a:pos x="353" y="3176"/>
                  </a:cxn>
                  <a:cxn ang="0">
                    <a:pos x="474" y="3441"/>
                  </a:cxn>
                  <a:cxn ang="0">
                    <a:pos x="569" y="3600"/>
                  </a:cxn>
                  <a:cxn ang="0">
                    <a:pos x="664" y="3724"/>
                  </a:cxn>
                  <a:cxn ang="0">
                    <a:pos x="741" y="3813"/>
                  </a:cxn>
                  <a:cxn ang="0">
                    <a:pos x="802" y="3883"/>
                  </a:cxn>
                  <a:cxn ang="0">
                    <a:pos x="810" y="3892"/>
                  </a:cxn>
                  <a:cxn ang="0">
                    <a:pos x="810" y="3910"/>
                  </a:cxn>
                  <a:cxn ang="0">
                    <a:pos x="802" y="3919"/>
                  </a:cxn>
                  <a:cxn ang="0">
                    <a:pos x="741" y="3919"/>
                  </a:cxn>
                  <a:cxn ang="0">
                    <a:pos x="716" y="3892"/>
                  </a:cxn>
                  <a:cxn ang="0">
                    <a:pos x="716" y="3901"/>
                  </a:cxn>
                  <a:cxn ang="0">
                    <a:pos x="629" y="3822"/>
                  </a:cxn>
                  <a:cxn ang="0">
                    <a:pos x="595" y="3786"/>
                  </a:cxn>
                  <a:cxn ang="0">
                    <a:pos x="578" y="3760"/>
                  </a:cxn>
                  <a:cxn ang="0">
                    <a:pos x="543" y="3724"/>
                  </a:cxn>
                  <a:cxn ang="0">
                    <a:pos x="517" y="3680"/>
                  </a:cxn>
                  <a:cxn ang="0">
                    <a:pos x="465" y="3627"/>
                  </a:cxn>
                  <a:cxn ang="0">
                    <a:pos x="422" y="3565"/>
                  </a:cxn>
                  <a:cxn ang="0">
                    <a:pos x="276" y="3300"/>
                  </a:cxn>
                  <a:cxn ang="0">
                    <a:pos x="164" y="3034"/>
                  </a:cxn>
                  <a:cxn ang="0">
                    <a:pos x="86" y="2760"/>
                  </a:cxn>
                  <a:cxn ang="0">
                    <a:pos x="34" y="2495"/>
                  </a:cxn>
                  <a:cxn ang="0">
                    <a:pos x="8" y="2220"/>
                  </a:cxn>
                  <a:cxn ang="0">
                    <a:pos x="0" y="1955"/>
                  </a:cxn>
                  <a:cxn ang="0">
                    <a:pos x="8" y="1690"/>
                  </a:cxn>
                  <a:cxn ang="0">
                    <a:pos x="34" y="1433"/>
                  </a:cxn>
                  <a:cxn ang="0">
                    <a:pos x="77" y="1185"/>
                  </a:cxn>
                  <a:cxn ang="0">
                    <a:pos x="138" y="956"/>
                  </a:cxn>
                  <a:cxn ang="0">
                    <a:pos x="233" y="699"/>
                  </a:cxn>
                  <a:cxn ang="0">
                    <a:pos x="345" y="478"/>
                  </a:cxn>
                  <a:cxn ang="0">
                    <a:pos x="465" y="292"/>
                  </a:cxn>
                  <a:cxn ang="0">
                    <a:pos x="595" y="142"/>
                  </a:cxn>
                  <a:cxn ang="0">
                    <a:pos x="716" y="18"/>
                  </a:cxn>
                  <a:cxn ang="0">
                    <a:pos x="733" y="9"/>
                  </a:cxn>
                  <a:cxn ang="0">
                    <a:pos x="741" y="0"/>
                  </a:cxn>
                </a:cxnLst>
                <a:rect l="0" t="0" r="r" b="b"/>
                <a:pathLst>
                  <a:path w="810" h="3919">
                    <a:moveTo>
                      <a:pt x="741" y="0"/>
                    </a:moveTo>
                    <a:lnTo>
                      <a:pt x="802" y="0"/>
                    </a:lnTo>
                    <a:lnTo>
                      <a:pt x="810" y="9"/>
                    </a:lnTo>
                    <a:lnTo>
                      <a:pt x="810" y="27"/>
                    </a:lnTo>
                    <a:lnTo>
                      <a:pt x="802" y="36"/>
                    </a:lnTo>
                    <a:lnTo>
                      <a:pt x="664" y="186"/>
                    </a:lnTo>
                    <a:lnTo>
                      <a:pt x="543" y="363"/>
                    </a:lnTo>
                    <a:lnTo>
                      <a:pt x="440" y="557"/>
                    </a:lnTo>
                    <a:lnTo>
                      <a:pt x="345" y="779"/>
                    </a:lnTo>
                    <a:lnTo>
                      <a:pt x="267" y="1026"/>
                    </a:lnTo>
                    <a:lnTo>
                      <a:pt x="215" y="1309"/>
                    </a:lnTo>
                    <a:lnTo>
                      <a:pt x="172" y="1619"/>
                    </a:lnTo>
                    <a:lnTo>
                      <a:pt x="164" y="1964"/>
                    </a:lnTo>
                    <a:lnTo>
                      <a:pt x="172" y="2282"/>
                    </a:lnTo>
                    <a:lnTo>
                      <a:pt x="207" y="2592"/>
                    </a:lnTo>
                    <a:lnTo>
                      <a:pt x="267" y="2893"/>
                    </a:lnTo>
                    <a:lnTo>
                      <a:pt x="353" y="3176"/>
                    </a:lnTo>
                    <a:lnTo>
                      <a:pt x="474" y="3441"/>
                    </a:lnTo>
                    <a:lnTo>
                      <a:pt x="569" y="3600"/>
                    </a:lnTo>
                    <a:lnTo>
                      <a:pt x="664" y="3724"/>
                    </a:lnTo>
                    <a:lnTo>
                      <a:pt x="741" y="3813"/>
                    </a:lnTo>
                    <a:lnTo>
                      <a:pt x="802" y="3883"/>
                    </a:lnTo>
                    <a:lnTo>
                      <a:pt x="810" y="3892"/>
                    </a:lnTo>
                    <a:lnTo>
                      <a:pt x="810" y="3910"/>
                    </a:lnTo>
                    <a:lnTo>
                      <a:pt x="802" y="3919"/>
                    </a:lnTo>
                    <a:lnTo>
                      <a:pt x="741" y="3919"/>
                    </a:lnTo>
                    <a:lnTo>
                      <a:pt x="716" y="3892"/>
                    </a:lnTo>
                    <a:lnTo>
                      <a:pt x="716" y="3901"/>
                    </a:lnTo>
                    <a:lnTo>
                      <a:pt x="629" y="3822"/>
                    </a:lnTo>
                    <a:lnTo>
                      <a:pt x="595" y="3786"/>
                    </a:lnTo>
                    <a:lnTo>
                      <a:pt x="578" y="3760"/>
                    </a:lnTo>
                    <a:lnTo>
                      <a:pt x="543" y="3724"/>
                    </a:lnTo>
                    <a:lnTo>
                      <a:pt x="517" y="3680"/>
                    </a:lnTo>
                    <a:lnTo>
                      <a:pt x="465" y="3627"/>
                    </a:lnTo>
                    <a:lnTo>
                      <a:pt x="422" y="3565"/>
                    </a:lnTo>
                    <a:lnTo>
                      <a:pt x="276" y="3300"/>
                    </a:lnTo>
                    <a:lnTo>
                      <a:pt x="164" y="3034"/>
                    </a:lnTo>
                    <a:lnTo>
                      <a:pt x="86" y="2760"/>
                    </a:lnTo>
                    <a:lnTo>
                      <a:pt x="34" y="2495"/>
                    </a:lnTo>
                    <a:lnTo>
                      <a:pt x="8" y="2220"/>
                    </a:lnTo>
                    <a:lnTo>
                      <a:pt x="0" y="1955"/>
                    </a:lnTo>
                    <a:lnTo>
                      <a:pt x="8" y="1690"/>
                    </a:lnTo>
                    <a:lnTo>
                      <a:pt x="34" y="1433"/>
                    </a:lnTo>
                    <a:lnTo>
                      <a:pt x="77" y="1185"/>
                    </a:lnTo>
                    <a:lnTo>
                      <a:pt x="138" y="956"/>
                    </a:lnTo>
                    <a:lnTo>
                      <a:pt x="233" y="699"/>
                    </a:lnTo>
                    <a:lnTo>
                      <a:pt x="345" y="478"/>
                    </a:lnTo>
                    <a:lnTo>
                      <a:pt x="465" y="292"/>
                    </a:lnTo>
                    <a:lnTo>
                      <a:pt x="595" y="142"/>
                    </a:lnTo>
                    <a:lnTo>
                      <a:pt x="716" y="18"/>
                    </a:lnTo>
                    <a:lnTo>
                      <a:pt x="733" y="9"/>
                    </a:lnTo>
                    <a:lnTo>
                      <a:pt x="741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2" name="Freeform 100"/>
              <p:cNvSpPr>
                <a:spLocks noEditPoints="1"/>
              </p:cNvSpPr>
              <p:nvPr/>
            </p:nvSpPr>
            <p:spPr bwMode="auto">
              <a:xfrm>
                <a:off x="16775" y="3465"/>
                <a:ext cx="932" cy="1018"/>
              </a:xfrm>
              <a:custGeom>
                <a:avLst/>
                <a:gdLst/>
                <a:ahLst/>
                <a:cxnLst>
                  <a:cxn ang="0">
                    <a:pos x="647" y="115"/>
                  </a:cxn>
                  <a:cxn ang="0">
                    <a:pos x="501" y="239"/>
                  </a:cxn>
                  <a:cxn ang="0">
                    <a:pos x="423" y="381"/>
                  </a:cxn>
                  <a:cxn ang="0">
                    <a:pos x="380" y="584"/>
                  </a:cxn>
                  <a:cxn ang="0">
                    <a:pos x="587" y="566"/>
                  </a:cxn>
                  <a:cxn ang="0">
                    <a:pos x="803" y="434"/>
                  </a:cxn>
                  <a:cxn ang="0">
                    <a:pos x="889" y="248"/>
                  </a:cxn>
                  <a:cxn ang="0">
                    <a:pos x="846" y="142"/>
                  </a:cxn>
                  <a:cxn ang="0">
                    <a:pos x="725" y="98"/>
                  </a:cxn>
                  <a:cxn ang="0">
                    <a:pos x="820" y="18"/>
                  </a:cxn>
                  <a:cxn ang="0">
                    <a:pos x="915" y="124"/>
                  </a:cxn>
                  <a:cxn ang="0">
                    <a:pos x="906" y="363"/>
                  </a:cxn>
                  <a:cxn ang="0">
                    <a:pos x="716" y="593"/>
                  </a:cxn>
                  <a:cxn ang="0">
                    <a:pos x="414" y="690"/>
                  </a:cxn>
                  <a:cxn ang="0">
                    <a:pos x="371" y="699"/>
                  </a:cxn>
                  <a:cxn ang="0">
                    <a:pos x="337" y="903"/>
                  </a:cxn>
                  <a:cxn ang="0">
                    <a:pos x="319" y="982"/>
                  </a:cxn>
                  <a:cxn ang="0">
                    <a:pos x="276" y="1018"/>
                  </a:cxn>
                  <a:cxn ang="0">
                    <a:pos x="225" y="1009"/>
                  </a:cxn>
                  <a:cxn ang="0">
                    <a:pos x="207" y="991"/>
                  </a:cxn>
                  <a:cxn ang="0">
                    <a:pos x="216" y="938"/>
                  </a:cxn>
                  <a:cxn ang="0">
                    <a:pos x="259" y="814"/>
                  </a:cxn>
                  <a:cxn ang="0">
                    <a:pos x="164" y="646"/>
                  </a:cxn>
                  <a:cxn ang="0">
                    <a:pos x="18" y="487"/>
                  </a:cxn>
                  <a:cxn ang="0">
                    <a:pos x="9" y="319"/>
                  </a:cxn>
                  <a:cxn ang="0">
                    <a:pos x="69" y="142"/>
                  </a:cxn>
                  <a:cxn ang="0">
                    <a:pos x="130" y="36"/>
                  </a:cxn>
                  <a:cxn ang="0">
                    <a:pos x="181" y="18"/>
                  </a:cxn>
                  <a:cxn ang="0">
                    <a:pos x="190" y="36"/>
                  </a:cxn>
                  <a:cxn ang="0">
                    <a:pos x="104" y="160"/>
                  </a:cxn>
                  <a:cxn ang="0">
                    <a:pos x="43" y="345"/>
                  </a:cxn>
                  <a:cxn ang="0">
                    <a:pos x="61" y="451"/>
                  </a:cxn>
                  <a:cxn ang="0">
                    <a:pos x="199" y="558"/>
                  </a:cxn>
                  <a:cxn ang="0">
                    <a:pos x="319" y="549"/>
                  </a:cxn>
                  <a:cxn ang="0">
                    <a:pos x="397" y="319"/>
                  </a:cxn>
                  <a:cxn ang="0">
                    <a:pos x="492" y="151"/>
                  </a:cxn>
                  <a:cxn ang="0">
                    <a:pos x="639" y="18"/>
                  </a:cxn>
                </a:cxnLst>
                <a:rect l="0" t="0" r="r" b="b"/>
                <a:pathLst>
                  <a:path w="932" h="1018">
                    <a:moveTo>
                      <a:pt x="725" y="98"/>
                    </a:moveTo>
                    <a:lnTo>
                      <a:pt x="647" y="115"/>
                    </a:lnTo>
                    <a:lnTo>
                      <a:pt x="570" y="160"/>
                    </a:lnTo>
                    <a:lnTo>
                      <a:pt x="501" y="239"/>
                    </a:lnTo>
                    <a:lnTo>
                      <a:pt x="449" y="310"/>
                    </a:lnTo>
                    <a:lnTo>
                      <a:pt x="423" y="381"/>
                    </a:lnTo>
                    <a:lnTo>
                      <a:pt x="397" y="469"/>
                    </a:lnTo>
                    <a:lnTo>
                      <a:pt x="380" y="584"/>
                    </a:lnTo>
                    <a:lnTo>
                      <a:pt x="440" y="584"/>
                    </a:lnTo>
                    <a:lnTo>
                      <a:pt x="587" y="566"/>
                    </a:lnTo>
                    <a:lnTo>
                      <a:pt x="708" y="513"/>
                    </a:lnTo>
                    <a:lnTo>
                      <a:pt x="803" y="434"/>
                    </a:lnTo>
                    <a:lnTo>
                      <a:pt x="863" y="345"/>
                    </a:lnTo>
                    <a:lnTo>
                      <a:pt x="889" y="248"/>
                    </a:lnTo>
                    <a:lnTo>
                      <a:pt x="880" y="195"/>
                    </a:lnTo>
                    <a:lnTo>
                      <a:pt x="846" y="142"/>
                    </a:lnTo>
                    <a:lnTo>
                      <a:pt x="794" y="107"/>
                    </a:lnTo>
                    <a:lnTo>
                      <a:pt x="725" y="98"/>
                    </a:lnTo>
                    <a:close/>
                    <a:moveTo>
                      <a:pt x="734" y="0"/>
                    </a:moveTo>
                    <a:lnTo>
                      <a:pt x="820" y="18"/>
                    </a:lnTo>
                    <a:lnTo>
                      <a:pt x="880" y="53"/>
                    </a:lnTo>
                    <a:lnTo>
                      <a:pt x="915" y="124"/>
                    </a:lnTo>
                    <a:lnTo>
                      <a:pt x="932" y="222"/>
                    </a:lnTo>
                    <a:lnTo>
                      <a:pt x="906" y="363"/>
                    </a:lnTo>
                    <a:lnTo>
                      <a:pt x="828" y="487"/>
                    </a:lnTo>
                    <a:lnTo>
                      <a:pt x="716" y="593"/>
                    </a:lnTo>
                    <a:lnTo>
                      <a:pt x="570" y="664"/>
                    </a:lnTo>
                    <a:lnTo>
                      <a:pt x="414" y="690"/>
                    </a:lnTo>
                    <a:lnTo>
                      <a:pt x="363" y="690"/>
                    </a:lnTo>
                    <a:lnTo>
                      <a:pt x="371" y="699"/>
                    </a:lnTo>
                    <a:lnTo>
                      <a:pt x="354" y="823"/>
                    </a:lnTo>
                    <a:lnTo>
                      <a:pt x="337" y="903"/>
                    </a:lnTo>
                    <a:lnTo>
                      <a:pt x="328" y="956"/>
                    </a:lnTo>
                    <a:lnTo>
                      <a:pt x="319" y="982"/>
                    </a:lnTo>
                    <a:lnTo>
                      <a:pt x="294" y="1009"/>
                    </a:lnTo>
                    <a:lnTo>
                      <a:pt x="276" y="1018"/>
                    </a:lnTo>
                    <a:lnTo>
                      <a:pt x="242" y="1018"/>
                    </a:lnTo>
                    <a:lnTo>
                      <a:pt x="225" y="1009"/>
                    </a:lnTo>
                    <a:lnTo>
                      <a:pt x="216" y="1009"/>
                    </a:lnTo>
                    <a:lnTo>
                      <a:pt x="207" y="991"/>
                    </a:lnTo>
                    <a:lnTo>
                      <a:pt x="207" y="965"/>
                    </a:lnTo>
                    <a:lnTo>
                      <a:pt x="216" y="938"/>
                    </a:lnTo>
                    <a:lnTo>
                      <a:pt x="233" y="894"/>
                    </a:lnTo>
                    <a:lnTo>
                      <a:pt x="259" y="814"/>
                    </a:lnTo>
                    <a:lnTo>
                      <a:pt x="294" y="690"/>
                    </a:lnTo>
                    <a:lnTo>
                      <a:pt x="164" y="646"/>
                    </a:lnTo>
                    <a:lnTo>
                      <a:pt x="69" y="575"/>
                    </a:lnTo>
                    <a:lnTo>
                      <a:pt x="18" y="487"/>
                    </a:lnTo>
                    <a:lnTo>
                      <a:pt x="0" y="390"/>
                    </a:lnTo>
                    <a:lnTo>
                      <a:pt x="9" y="319"/>
                    </a:lnTo>
                    <a:lnTo>
                      <a:pt x="26" y="230"/>
                    </a:lnTo>
                    <a:lnTo>
                      <a:pt x="69" y="142"/>
                    </a:lnTo>
                    <a:lnTo>
                      <a:pt x="121" y="53"/>
                    </a:lnTo>
                    <a:lnTo>
                      <a:pt x="130" y="36"/>
                    </a:lnTo>
                    <a:lnTo>
                      <a:pt x="147" y="18"/>
                    </a:lnTo>
                    <a:lnTo>
                      <a:pt x="181" y="18"/>
                    </a:lnTo>
                    <a:lnTo>
                      <a:pt x="190" y="27"/>
                    </a:lnTo>
                    <a:lnTo>
                      <a:pt x="190" y="36"/>
                    </a:lnTo>
                    <a:lnTo>
                      <a:pt x="173" y="53"/>
                    </a:lnTo>
                    <a:lnTo>
                      <a:pt x="104" y="160"/>
                    </a:lnTo>
                    <a:lnTo>
                      <a:pt x="61" y="266"/>
                    </a:lnTo>
                    <a:lnTo>
                      <a:pt x="43" y="345"/>
                    </a:lnTo>
                    <a:lnTo>
                      <a:pt x="43" y="372"/>
                    </a:lnTo>
                    <a:lnTo>
                      <a:pt x="61" y="451"/>
                    </a:lnTo>
                    <a:lnTo>
                      <a:pt x="112" y="513"/>
                    </a:lnTo>
                    <a:lnTo>
                      <a:pt x="199" y="558"/>
                    </a:lnTo>
                    <a:lnTo>
                      <a:pt x="311" y="584"/>
                    </a:lnTo>
                    <a:lnTo>
                      <a:pt x="319" y="549"/>
                    </a:lnTo>
                    <a:lnTo>
                      <a:pt x="371" y="390"/>
                    </a:lnTo>
                    <a:lnTo>
                      <a:pt x="397" y="319"/>
                    </a:lnTo>
                    <a:lnTo>
                      <a:pt x="440" y="239"/>
                    </a:lnTo>
                    <a:lnTo>
                      <a:pt x="492" y="151"/>
                    </a:lnTo>
                    <a:lnTo>
                      <a:pt x="561" y="80"/>
                    </a:lnTo>
                    <a:lnTo>
                      <a:pt x="639" y="18"/>
                    </a:lnTo>
                    <a:lnTo>
                      <a:pt x="734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3" name="Rectangle 101"/>
              <p:cNvSpPr>
                <a:spLocks noChangeArrowheads="1"/>
              </p:cNvSpPr>
              <p:nvPr/>
            </p:nvSpPr>
            <p:spPr bwMode="auto">
              <a:xfrm>
                <a:off x="16413" y="4527"/>
                <a:ext cx="1742" cy="106"/>
              </a:xfrm>
              <a:prstGeom prst="rect">
                <a:avLst/>
              </a:prstGeom>
              <a:grpFill/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4" name="Freeform 102"/>
              <p:cNvSpPr>
                <a:spLocks/>
              </p:cNvSpPr>
              <p:nvPr/>
            </p:nvSpPr>
            <p:spPr bwMode="auto">
              <a:xfrm>
                <a:off x="16482" y="4863"/>
                <a:ext cx="673" cy="1026"/>
              </a:xfrm>
              <a:custGeom>
                <a:avLst/>
                <a:gdLst/>
                <a:ahLst/>
                <a:cxnLst>
                  <a:cxn ang="0">
                    <a:pos x="319" y="0"/>
                  </a:cxn>
                  <a:cxn ang="0">
                    <a:pos x="431" y="18"/>
                  </a:cxn>
                  <a:cxn ang="0">
                    <a:pos x="526" y="53"/>
                  </a:cxn>
                  <a:cxn ang="0">
                    <a:pos x="604" y="115"/>
                  </a:cxn>
                  <a:cxn ang="0">
                    <a:pos x="656" y="195"/>
                  </a:cxn>
                  <a:cxn ang="0">
                    <a:pos x="673" y="301"/>
                  </a:cxn>
                  <a:cxn ang="0">
                    <a:pos x="656" y="407"/>
                  </a:cxn>
                  <a:cxn ang="0">
                    <a:pos x="604" y="495"/>
                  </a:cxn>
                  <a:cxn ang="0">
                    <a:pos x="535" y="566"/>
                  </a:cxn>
                  <a:cxn ang="0">
                    <a:pos x="457" y="637"/>
                  </a:cxn>
                  <a:cxn ang="0">
                    <a:pos x="405" y="681"/>
                  </a:cxn>
                  <a:cxn ang="0">
                    <a:pos x="354" y="716"/>
                  </a:cxn>
                  <a:cxn ang="0">
                    <a:pos x="302" y="761"/>
                  </a:cxn>
                  <a:cxn ang="0">
                    <a:pos x="233" y="823"/>
                  </a:cxn>
                  <a:cxn ang="0">
                    <a:pos x="155" y="893"/>
                  </a:cxn>
                  <a:cxn ang="0">
                    <a:pos x="552" y="893"/>
                  </a:cxn>
                  <a:cxn ang="0">
                    <a:pos x="578" y="885"/>
                  </a:cxn>
                  <a:cxn ang="0">
                    <a:pos x="595" y="849"/>
                  </a:cxn>
                  <a:cxn ang="0">
                    <a:pos x="604" y="787"/>
                  </a:cxn>
                  <a:cxn ang="0">
                    <a:pos x="612" y="743"/>
                  </a:cxn>
                  <a:cxn ang="0">
                    <a:pos x="664" y="743"/>
                  </a:cxn>
                  <a:cxn ang="0">
                    <a:pos x="621" y="1026"/>
                  </a:cxn>
                  <a:cxn ang="0">
                    <a:pos x="0" y="1026"/>
                  </a:cxn>
                  <a:cxn ang="0">
                    <a:pos x="0" y="982"/>
                  </a:cxn>
                  <a:cxn ang="0">
                    <a:pos x="17" y="964"/>
                  </a:cxn>
                  <a:cxn ang="0">
                    <a:pos x="380" y="601"/>
                  </a:cxn>
                  <a:cxn ang="0">
                    <a:pos x="423" y="548"/>
                  </a:cxn>
                  <a:cxn ang="0">
                    <a:pos x="474" y="486"/>
                  </a:cxn>
                  <a:cxn ang="0">
                    <a:pos x="509" y="407"/>
                  </a:cxn>
                  <a:cxn ang="0">
                    <a:pos x="526" y="310"/>
                  </a:cxn>
                  <a:cxn ang="0">
                    <a:pos x="509" y="221"/>
                  </a:cxn>
                  <a:cxn ang="0">
                    <a:pos x="466" y="141"/>
                  </a:cxn>
                  <a:cxn ang="0">
                    <a:pos x="388" y="80"/>
                  </a:cxn>
                  <a:cxn ang="0">
                    <a:pos x="293" y="62"/>
                  </a:cxn>
                  <a:cxn ang="0">
                    <a:pos x="233" y="71"/>
                  </a:cxn>
                  <a:cxn ang="0">
                    <a:pos x="173" y="97"/>
                  </a:cxn>
                  <a:cxn ang="0">
                    <a:pos x="121" y="133"/>
                  </a:cxn>
                  <a:cxn ang="0">
                    <a:pos x="78" y="203"/>
                  </a:cxn>
                  <a:cxn ang="0">
                    <a:pos x="104" y="203"/>
                  </a:cxn>
                  <a:cxn ang="0">
                    <a:pos x="129" y="212"/>
                  </a:cxn>
                  <a:cxn ang="0">
                    <a:pos x="155" y="239"/>
                  </a:cxn>
                  <a:cxn ang="0">
                    <a:pos x="164" y="256"/>
                  </a:cxn>
                  <a:cxn ang="0">
                    <a:pos x="164" y="283"/>
                  </a:cxn>
                  <a:cxn ang="0">
                    <a:pos x="147" y="336"/>
                  </a:cxn>
                  <a:cxn ang="0">
                    <a:pos x="129" y="354"/>
                  </a:cxn>
                  <a:cxn ang="0">
                    <a:pos x="104" y="363"/>
                  </a:cxn>
                  <a:cxn ang="0">
                    <a:pos x="69" y="363"/>
                  </a:cxn>
                  <a:cxn ang="0">
                    <a:pos x="35" y="345"/>
                  </a:cxn>
                  <a:cxn ang="0">
                    <a:pos x="26" y="327"/>
                  </a:cxn>
                  <a:cxn ang="0">
                    <a:pos x="9" y="301"/>
                  </a:cxn>
                  <a:cxn ang="0">
                    <a:pos x="9" y="274"/>
                  </a:cxn>
                  <a:cxn ang="0">
                    <a:pos x="26" y="195"/>
                  </a:cxn>
                  <a:cxn ang="0">
                    <a:pos x="60" y="115"/>
                  </a:cxn>
                  <a:cxn ang="0">
                    <a:pos x="129" y="53"/>
                  </a:cxn>
                  <a:cxn ang="0">
                    <a:pos x="216" y="18"/>
                  </a:cxn>
                  <a:cxn ang="0">
                    <a:pos x="319" y="0"/>
                  </a:cxn>
                </a:cxnLst>
                <a:rect l="0" t="0" r="r" b="b"/>
                <a:pathLst>
                  <a:path w="673" h="1026">
                    <a:moveTo>
                      <a:pt x="319" y="0"/>
                    </a:moveTo>
                    <a:lnTo>
                      <a:pt x="431" y="18"/>
                    </a:lnTo>
                    <a:lnTo>
                      <a:pt x="526" y="53"/>
                    </a:lnTo>
                    <a:lnTo>
                      <a:pt x="604" y="115"/>
                    </a:lnTo>
                    <a:lnTo>
                      <a:pt x="656" y="195"/>
                    </a:lnTo>
                    <a:lnTo>
                      <a:pt x="673" y="301"/>
                    </a:lnTo>
                    <a:lnTo>
                      <a:pt x="656" y="407"/>
                    </a:lnTo>
                    <a:lnTo>
                      <a:pt x="604" y="495"/>
                    </a:lnTo>
                    <a:lnTo>
                      <a:pt x="535" y="566"/>
                    </a:lnTo>
                    <a:lnTo>
                      <a:pt x="457" y="637"/>
                    </a:lnTo>
                    <a:lnTo>
                      <a:pt x="405" y="681"/>
                    </a:lnTo>
                    <a:lnTo>
                      <a:pt x="354" y="716"/>
                    </a:lnTo>
                    <a:lnTo>
                      <a:pt x="302" y="761"/>
                    </a:lnTo>
                    <a:lnTo>
                      <a:pt x="233" y="823"/>
                    </a:lnTo>
                    <a:lnTo>
                      <a:pt x="155" y="893"/>
                    </a:lnTo>
                    <a:lnTo>
                      <a:pt x="552" y="893"/>
                    </a:lnTo>
                    <a:lnTo>
                      <a:pt x="578" y="885"/>
                    </a:lnTo>
                    <a:lnTo>
                      <a:pt x="595" y="849"/>
                    </a:lnTo>
                    <a:lnTo>
                      <a:pt x="604" y="787"/>
                    </a:lnTo>
                    <a:lnTo>
                      <a:pt x="612" y="743"/>
                    </a:lnTo>
                    <a:lnTo>
                      <a:pt x="664" y="743"/>
                    </a:lnTo>
                    <a:lnTo>
                      <a:pt x="621" y="1026"/>
                    </a:lnTo>
                    <a:lnTo>
                      <a:pt x="0" y="1026"/>
                    </a:lnTo>
                    <a:lnTo>
                      <a:pt x="0" y="982"/>
                    </a:lnTo>
                    <a:lnTo>
                      <a:pt x="17" y="964"/>
                    </a:lnTo>
                    <a:lnTo>
                      <a:pt x="380" y="601"/>
                    </a:lnTo>
                    <a:lnTo>
                      <a:pt x="423" y="548"/>
                    </a:lnTo>
                    <a:lnTo>
                      <a:pt x="474" y="486"/>
                    </a:lnTo>
                    <a:lnTo>
                      <a:pt x="509" y="407"/>
                    </a:lnTo>
                    <a:lnTo>
                      <a:pt x="526" y="310"/>
                    </a:lnTo>
                    <a:lnTo>
                      <a:pt x="509" y="221"/>
                    </a:lnTo>
                    <a:lnTo>
                      <a:pt x="466" y="141"/>
                    </a:lnTo>
                    <a:lnTo>
                      <a:pt x="388" y="80"/>
                    </a:lnTo>
                    <a:lnTo>
                      <a:pt x="293" y="62"/>
                    </a:lnTo>
                    <a:lnTo>
                      <a:pt x="233" y="71"/>
                    </a:lnTo>
                    <a:lnTo>
                      <a:pt x="173" y="97"/>
                    </a:lnTo>
                    <a:lnTo>
                      <a:pt x="121" y="133"/>
                    </a:lnTo>
                    <a:lnTo>
                      <a:pt x="78" y="203"/>
                    </a:lnTo>
                    <a:lnTo>
                      <a:pt x="104" y="203"/>
                    </a:lnTo>
                    <a:lnTo>
                      <a:pt x="129" y="212"/>
                    </a:lnTo>
                    <a:lnTo>
                      <a:pt x="155" y="239"/>
                    </a:lnTo>
                    <a:lnTo>
                      <a:pt x="164" y="256"/>
                    </a:lnTo>
                    <a:lnTo>
                      <a:pt x="164" y="283"/>
                    </a:lnTo>
                    <a:lnTo>
                      <a:pt x="147" y="336"/>
                    </a:lnTo>
                    <a:lnTo>
                      <a:pt x="129" y="354"/>
                    </a:lnTo>
                    <a:lnTo>
                      <a:pt x="104" y="363"/>
                    </a:lnTo>
                    <a:lnTo>
                      <a:pt x="69" y="363"/>
                    </a:lnTo>
                    <a:lnTo>
                      <a:pt x="35" y="345"/>
                    </a:lnTo>
                    <a:lnTo>
                      <a:pt x="26" y="327"/>
                    </a:lnTo>
                    <a:lnTo>
                      <a:pt x="9" y="301"/>
                    </a:lnTo>
                    <a:lnTo>
                      <a:pt x="9" y="274"/>
                    </a:lnTo>
                    <a:lnTo>
                      <a:pt x="26" y="195"/>
                    </a:lnTo>
                    <a:lnTo>
                      <a:pt x="60" y="115"/>
                    </a:lnTo>
                    <a:lnTo>
                      <a:pt x="129" y="53"/>
                    </a:lnTo>
                    <a:lnTo>
                      <a:pt x="216" y="18"/>
                    </a:lnTo>
                    <a:lnTo>
                      <a:pt x="319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5" name="Freeform 103"/>
              <p:cNvSpPr>
                <a:spLocks noEditPoints="1"/>
              </p:cNvSpPr>
              <p:nvPr/>
            </p:nvSpPr>
            <p:spPr bwMode="auto">
              <a:xfrm>
                <a:off x="17319" y="4810"/>
                <a:ext cx="698" cy="1398"/>
              </a:xfrm>
              <a:custGeom>
                <a:avLst/>
                <a:gdLst/>
                <a:ahLst/>
                <a:cxnLst>
                  <a:cxn ang="0">
                    <a:pos x="491" y="177"/>
                  </a:cxn>
                  <a:cxn ang="0">
                    <a:pos x="621" y="186"/>
                  </a:cxn>
                  <a:cxn ang="0">
                    <a:pos x="621" y="168"/>
                  </a:cxn>
                  <a:cxn ang="0">
                    <a:pos x="431" y="0"/>
                  </a:cxn>
                  <a:cxn ang="0">
                    <a:pos x="457" y="9"/>
                  </a:cxn>
                  <a:cxn ang="0">
                    <a:pos x="448" y="53"/>
                  </a:cxn>
                  <a:cxn ang="0">
                    <a:pos x="457" y="124"/>
                  </a:cxn>
                  <a:cxn ang="0">
                    <a:pos x="491" y="133"/>
                  </a:cxn>
                  <a:cxn ang="0">
                    <a:pos x="604" y="124"/>
                  </a:cxn>
                  <a:cxn ang="0">
                    <a:pos x="681" y="141"/>
                  </a:cxn>
                  <a:cxn ang="0">
                    <a:pos x="681" y="194"/>
                  </a:cxn>
                  <a:cxn ang="0">
                    <a:pos x="595" y="221"/>
                  </a:cxn>
                  <a:cxn ang="0">
                    <a:pos x="491" y="212"/>
                  </a:cxn>
                  <a:cxn ang="0">
                    <a:pos x="457" y="194"/>
                  </a:cxn>
                  <a:cxn ang="0">
                    <a:pos x="457" y="194"/>
                  </a:cxn>
                  <a:cxn ang="0">
                    <a:pos x="267" y="371"/>
                  </a:cxn>
                  <a:cxn ang="0">
                    <a:pos x="129" y="619"/>
                  </a:cxn>
                  <a:cxn ang="0">
                    <a:pos x="121" y="858"/>
                  </a:cxn>
                  <a:cxn ang="0">
                    <a:pos x="207" y="964"/>
                  </a:cxn>
                  <a:cxn ang="0">
                    <a:pos x="353" y="1017"/>
                  </a:cxn>
                  <a:cxn ang="0">
                    <a:pos x="414" y="1035"/>
                  </a:cxn>
                  <a:cxn ang="0">
                    <a:pos x="483" y="1061"/>
                  </a:cxn>
                  <a:cxn ang="0">
                    <a:pos x="560" y="1141"/>
                  </a:cxn>
                  <a:cxn ang="0">
                    <a:pos x="569" y="1274"/>
                  </a:cxn>
                  <a:cxn ang="0">
                    <a:pos x="474" y="1380"/>
                  </a:cxn>
                  <a:cxn ang="0">
                    <a:pos x="345" y="1389"/>
                  </a:cxn>
                  <a:cxn ang="0">
                    <a:pos x="259" y="1344"/>
                  </a:cxn>
                  <a:cxn ang="0">
                    <a:pos x="241" y="1309"/>
                  </a:cxn>
                  <a:cxn ang="0">
                    <a:pos x="267" y="1300"/>
                  </a:cxn>
                  <a:cxn ang="0">
                    <a:pos x="345" y="1344"/>
                  </a:cxn>
                  <a:cxn ang="0">
                    <a:pos x="397" y="1353"/>
                  </a:cxn>
                  <a:cxn ang="0">
                    <a:pos x="466" y="1318"/>
                  </a:cxn>
                  <a:cxn ang="0">
                    <a:pos x="474" y="1238"/>
                  </a:cxn>
                  <a:cxn ang="0">
                    <a:pos x="448" y="1203"/>
                  </a:cxn>
                  <a:cxn ang="0">
                    <a:pos x="414" y="1176"/>
                  </a:cxn>
                  <a:cxn ang="0">
                    <a:pos x="267" y="1123"/>
                  </a:cxn>
                  <a:cxn ang="0">
                    <a:pos x="146" y="1088"/>
                  </a:cxn>
                  <a:cxn ang="0">
                    <a:pos x="86" y="1035"/>
                  </a:cxn>
                  <a:cxn ang="0">
                    <a:pos x="8" y="893"/>
                  </a:cxn>
                  <a:cxn ang="0">
                    <a:pos x="26" y="646"/>
                  </a:cxn>
                  <a:cxn ang="0">
                    <a:pos x="190" y="354"/>
                  </a:cxn>
                  <a:cxn ang="0">
                    <a:pos x="414" y="159"/>
                  </a:cxn>
                  <a:cxn ang="0">
                    <a:pos x="397" y="115"/>
                  </a:cxn>
                  <a:cxn ang="0">
                    <a:pos x="405" y="35"/>
                  </a:cxn>
                  <a:cxn ang="0">
                    <a:pos x="414" y="9"/>
                  </a:cxn>
                </a:cxnLst>
                <a:rect l="0" t="0" r="r" b="b"/>
                <a:pathLst>
                  <a:path w="698" h="1398">
                    <a:moveTo>
                      <a:pt x="517" y="168"/>
                    </a:moveTo>
                    <a:lnTo>
                      <a:pt x="491" y="177"/>
                    </a:lnTo>
                    <a:lnTo>
                      <a:pt x="500" y="186"/>
                    </a:lnTo>
                    <a:lnTo>
                      <a:pt x="621" y="186"/>
                    </a:lnTo>
                    <a:lnTo>
                      <a:pt x="638" y="177"/>
                    </a:lnTo>
                    <a:lnTo>
                      <a:pt x="621" y="168"/>
                    </a:lnTo>
                    <a:lnTo>
                      <a:pt x="517" y="168"/>
                    </a:lnTo>
                    <a:close/>
                    <a:moveTo>
                      <a:pt x="431" y="0"/>
                    </a:moveTo>
                    <a:lnTo>
                      <a:pt x="448" y="0"/>
                    </a:lnTo>
                    <a:lnTo>
                      <a:pt x="457" y="9"/>
                    </a:lnTo>
                    <a:lnTo>
                      <a:pt x="457" y="35"/>
                    </a:lnTo>
                    <a:lnTo>
                      <a:pt x="448" y="53"/>
                    </a:lnTo>
                    <a:lnTo>
                      <a:pt x="448" y="106"/>
                    </a:lnTo>
                    <a:lnTo>
                      <a:pt x="457" y="124"/>
                    </a:lnTo>
                    <a:lnTo>
                      <a:pt x="457" y="141"/>
                    </a:lnTo>
                    <a:lnTo>
                      <a:pt x="491" y="133"/>
                    </a:lnTo>
                    <a:lnTo>
                      <a:pt x="517" y="124"/>
                    </a:lnTo>
                    <a:lnTo>
                      <a:pt x="604" y="124"/>
                    </a:lnTo>
                    <a:lnTo>
                      <a:pt x="655" y="133"/>
                    </a:lnTo>
                    <a:lnTo>
                      <a:pt x="681" y="141"/>
                    </a:lnTo>
                    <a:lnTo>
                      <a:pt x="698" y="168"/>
                    </a:lnTo>
                    <a:lnTo>
                      <a:pt x="681" y="194"/>
                    </a:lnTo>
                    <a:lnTo>
                      <a:pt x="638" y="212"/>
                    </a:lnTo>
                    <a:lnTo>
                      <a:pt x="595" y="221"/>
                    </a:lnTo>
                    <a:lnTo>
                      <a:pt x="509" y="221"/>
                    </a:lnTo>
                    <a:lnTo>
                      <a:pt x="491" y="212"/>
                    </a:lnTo>
                    <a:lnTo>
                      <a:pt x="466" y="203"/>
                    </a:lnTo>
                    <a:lnTo>
                      <a:pt x="457" y="194"/>
                    </a:lnTo>
                    <a:lnTo>
                      <a:pt x="448" y="194"/>
                    </a:lnTo>
                    <a:lnTo>
                      <a:pt x="457" y="194"/>
                    </a:lnTo>
                    <a:lnTo>
                      <a:pt x="362" y="265"/>
                    </a:lnTo>
                    <a:lnTo>
                      <a:pt x="267" y="371"/>
                    </a:lnTo>
                    <a:lnTo>
                      <a:pt x="190" y="486"/>
                    </a:lnTo>
                    <a:lnTo>
                      <a:pt x="129" y="619"/>
                    </a:lnTo>
                    <a:lnTo>
                      <a:pt x="112" y="761"/>
                    </a:lnTo>
                    <a:lnTo>
                      <a:pt x="121" y="858"/>
                    </a:lnTo>
                    <a:lnTo>
                      <a:pt x="164" y="929"/>
                    </a:lnTo>
                    <a:lnTo>
                      <a:pt x="207" y="964"/>
                    </a:lnTo>
                    <a:lnTo>
                      <a:pt x="259" y="991"/>
                    </a:lnTo>
                    <a:lnTo>
                      <a:pt x="353" y="1017"/>
                    </a:lnTo>
                    <a:lnTo>
                      <a:pt x="379" y="1026"/>
                    </a:lnTo>
                    <a:lnTo>
                      <a:pt x="414" y="1035"/>
                    </a:lnTo>
                    <a:lnTo>
                      <a:pt x="466" y="1053"/>
                    </a:lnTo>
                    <a:lnTo>
                      <a:pt x="483" y="1061"/>
                    </a:lnTo>
                    <a:lnTo>
                      <a:pt x="535" y="1097"/>
                    </a:lnTo>
                    <a:lnTo>
                      <a:pt x="560" y="1141"/>
                    </a:lnTo>
                    <a:lnTo>
                      <a:pt x="578" y="1203"/>
                    </a:lnTo>
                    <a:lnTo>
                      <a:pt x="569" y="1274"/>
                    </a:lnTo>
                    <a:lnTo>
                      <a:pt x="535" y="1336"/>
                    </a:lnTo>
                    <a:lnTo>
                      <a:pt x="474" y="1380"/>
                    </a:lnTo>
                    <a:lnTo>
                      <a:pt x="405" y="1398"/>
                    </a:lnTo>
                    <a:lnTo>
                      <a:pt x="345" y="1389"/>
                    </a:lnTo>
                    <a:lnTo>
                      <a:pt x="293" y="1371"/>
                    </a:lnTo>
                    <a:lnTo>
                      <a:pt x="259" y="1344"/>
                    </a:lnTo>
                    <a:lnTo>
                      <a:pt x="241" y="1318"/>
                    </a:lnTo>
                    <a:lnTo>
                      <a:pt x="241" y="1309"/>
                    </a:lnTo>
                    <a:lnTo>
                      <a:pt x="250" y="1300"/>
                    </a:lnTo>
                    <a:lnTo>
                      <a:pt x="267" y="1300"/>
                    </a:lnTo>
                    <a:lnTo>
                      <a:pt x="276" y="1309"/>
                    </a:lnTo>
                    <a:lnTo>
                      <a:pt x="345" y="1344"/>
                    </a:lnTo>
                    <a:lnTo>
                      <a:pt x="371" y="1353"/>
                    </a:lnTo>
                    <a:lnTo>
                      <a:pt x="397" y="1353"/>
                    </a:lnTo>
                    <a:lnTo>
                      <a:pt x="448" y="1336"/>
                    </a:lnTo>
                    <a:lnTo>
                      <a:pt x="466" y="1318"/>
                    </a:lnTo>
                    <a:lnTo>
                      <a:pt x="474" y="1291"/>
                    </a:lnTo>
                    <a:lnTo>
                      <a:pt x="474" y="1238"/>
                    </a:lnTo>
                    <a:lnTo>
                      <a:pt x="466" y="1212"/>
                    </a:lnTo>
                    <a:lnTo>
                      <a:pt x="448" y="1203"/>
                    </a:lnTo>
                    <a:lnTo>
                      <a:pt x="431" y="1185"/>
                    </a:lnTo>
                    <a:lnTo>
                      <a:pt x="414" y="1176"/>
                    </a:lnTo>
                    <a:lnTo>
                      <a:pt x="362" y="1159"/>
                    </a:lnTo>
                    <a:lnTo>
                      <a:pt x="267" y="1123"/>
                    </a:lnTo>
                    <a:lnTo>
                      <a:pt x="198" y="1106"/>
                    </a:lnTo>
                    <a:lnTo>
                      <a:pt x="146" y="1088"/>
                    </a:lnTo>
                    <a:lnTo>
                      <a:pt x="112" y="1061"/>
                    </a:lnTo>
                    <a:lnTo>
                      <a:pt x="86" y="1035"/>
                    </a:lnTo>
                    <a:lnTo>
                      <a:pt x="34" y="964"/>
                    </a:lnTo>
                    <a:lnTo>
                      <a:pt x="8" y="893"/>
                    </a:lnTo>
                    <a:lnTo>
                      <a:pt x="0" y="814"/>
                    </a:lnTo>
                    <a:lnTo>
                      <a:pt x="26" y="646"/>
                    </a:lnTo>
                    <a:lnTo>
                      <a:pt x="95" y="495"/>
                    </a:lnTo>
                    <a:lnTo>
                      <a:pt x="190" y="354"/>
                    </a:lnTo>
                    <a:lnTo>
                      <a:pt x="302" y="239"/>
                    </a:lnTo>
                    <a:lnTo>
                      <a:pt x="414" y="159"/>
                    </a:lnTo>
                    <a:lnTo>
                      <a:pt x="405" y="133"/>
                    </a:lnTo>
                    <a:lnTo>
                      <a:pt x="397" y="115"/>
                    </a:lnTo>
                    <a:lnTo>
                      <a:pt x="397" y="53"/>
                    </a:lnTo>
                    <a:lnTo>
                      <a:pt x="405" y="35"/>
                    </a:lnTo>
                    <a:lnTo>
                      <a:pt x="405" y="18"/>
                    </a:lnTo>
                    <a:lnTo>
                      <a:pt x="414" y="9"/>
                    </a:lnTo>
                    <a:lnTo>
                      <a:pt x="431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6" name="Freeform 104"/>
              <p:cNvSpPr>
                <a:spLocks/>
              </p:cNvSpPr>
              <p:nvPr/>
            </p:nvSpPr>
            <p:spPr bwMode="auto">
              <a:xfrm>
                <a:off x="18940" y="3837"/>
                <a:ext cx="1415" cy="1451"/>
              </a:xfrm>
              <a:custGeom>
                <a:avLst/>
                <a:gdLst/>
                <a:ahLst/>
                <a:cxnLst>
                  <a:cxn ang="0">
                    <a:pos x="690" y="0"/>
                  </a:cxn>
                  <a:cxn ang="0">
                    <a:pos x="725" y="0"/>
                  </a:cxn>
                  <a:cxn ang="0">
                    <a:pos x="742" y="9"/>
                  </a:cxn>
                  <a:cxn ang="0">
                    <a:pos x="742" y="26"/>
                  </a:cxn>
                  <a:cxn ang="0">
                    <a:pos x="751" y="44"/>
                  </a:cxn>
                  <a:cxn ang="0">
                    <a:pos x="751" y="681"/>
                  </a:cxn>
                  <a:cxn ang="0">
                    <a:pos x="1389" y="681"/>
                  </a:cxn>
                  <a:cxn ang="0">
                    <a:pos x="1415" y="708"/>
                  </a:cxn>
                  <a:cxn ang="0">
                    <a:pos x="1415" y="752"/>
                  </a:cxn>
                  <a:cxn ang="0">
                    <a:pos x="1406" y="769"/>
                  </a:cxn>
                  <a:cxn ang="0">
                    <a:pos x="1389" y="769"/>
                  </a:cxn>
                  <a:cxn ang="0">
                    <a:pos x="1372" y="778"/>
                  </a:cxn>
                  <a:cxn ang="0">
                    <a:pos x="751" y="778"/>
                  </a:cxn>
                  <a:cxn ang="0">
                    <a:pos x="751" y="1406"/>
                  </a:cxn>
                  <a:cxn ang="0">
                    <a:pos x="742" y="1424"/>
                  </a:cxn>
                  <a:cxn ang="0">
                    <a:pos x="742" y="1442"/>
                  </a:cxn>
                  <a:cxn ang="0">
                    <a:pos x="725" y="1451"/>
                  </a:cxn>
                  <a:cxn ang="0">
                    <a:pos x="690" y="1451"/>
                  </a:cxn>
                  <a:cxn ang="0">
                    <a:pos x="673" y="1442"/>
                  </a:cxn>
                  <a:cxn ang="0">
                    <a:pos x="673" y="1424"/>
                  </a:cxn>
                  <a:cxn ang="0">
                    <a:pos x="665" y="1406"/>
                  </a:cxn>
                  <a:cxn ang="0">
                    <a:pos x="665" y="769"/>
                  </a:cxn>
                  <a:cxn ang="0">
                    <a:pos x="44" y="769"/>
                  </a:cxn>
                  <a:cxn ang="0">
                    <a:pos x="26" y="761"/>
                  </a:cxn>
                  <a:cxn ang="0">
                    <a:pos x="9" y="761"/>
                  </a:cxn>
                  <a:cxn ang="0">
                    <a:pos x="0" y="743"/>
                  </a:cxn>
                  <a:cxn ang="0">
                    <a:pos x="0" y="708"/>
                  </a:cxn>
                  <a:cxn ang="0">
                    <a:pos x="9" y="681"/>
                  </a:cxn>
                  <a:cxn ang="0">
                    <a:pos x="665" y="681"/>
                  </a:cxn>
                  <a:cxn ang="0">
                    <a:pos x="665" y="44"/>
                  </a:cxn>
                  <a:cxn ang="0">
                    <a:pos x="673" y="26"/>
                  </a:cxn>
                  <a:cxn ang="0">
                    <a:pos x="673" y="9"/>
                  </a:cxn>
                  <a:cxn ang="0">
                    <a:pos x="690" y="0"/>
                  </a:cxn>
                </a:cxnLst>
                <a:rect l="0" t="0" r="r" b="b"/>
                <a:pathLst>
                  <a:path w="1415" h="1451">
                    <a:moveTo>
                      <a:pt x="690" y="0"/>
                    </a:moveTo>
                    <a:lnTo>
                      <a:pt x="725" y="0"/>
                    </a:lnTo>
                    <a:lnTo>
                      <a:pt x="742" y="9"/>
                    </a:lnTo>
                    <a:lnTo>
                      <a:pt x="742" y="26"/>
                    </a:lnTo>
                    <a:lnTo>
                      <a:pt x="751" y="44"/>
                    </a:lnTo>
                    <a:lnTo>
                      <a:pt x="751" y="681"/>
                    </a:lnTo>
                    <a:lnTo>
                      <a:pt x="1389" y="681"/>
                    </a:lnTo>
                    <a:lnTo>
                      <a:pt x="1415" y="708"/>
                    </a:lnTo>
                    <a:lnTo>
                      <a:pt x="1415" y="752"/>
                    </a:lnTo>
                    <a:lnTo>
                      <a:pt x="1406" y="769"/>
                    </a:lnTo>
                    <a:lnTo>
                      <a:pt x="1389" y="769"/>
                    </a:lnTo>
                    <a:lnTo>
                      <a:pt x="1372" y="778"/>
                    </a:lnTo>
                    <a:lnTo>
                      <a:pt x="751" y="778"/>
                    </a:lnTo>
                    <a:lnTo>
                      <a:pt x="751" y="1406"/>
                    </a:lnTo>
                    <a:lnTo>
                      <a:pt x="742" y="1424"/>
                    </a:lnTo>
                    <a:lnTo>
                      <a:pt x="742" y="1442"/>
                    </a:lnTo>
                    <a:lnTo>
                      <a:pt x="725" y="1451"/>
                    </a:lnTo>
                    <a:lnTo>
                      <a:pt x="690" y="1451"/>
                    </a:lnTo>
                    <a:lnTo>
                      <a:pt x="673" y="1442"/>
                    </a:lnTo>
                    <a:lnTo>
                      <a:pt x="673" y="1424"/>
                    </a:lnTo>
                    <a:lnTo>
                      <a:pt x="665" y="1406"/>
                    </a:lnTo>
                    <a:lnTo>
                      <a:pt x="665" y="769"/>
                    </a:lnTo>
                    <a:lnTo>
                      <a:pt x="44" y="769"/>
                    </a:lnTo>
                    <a:lnTo>
                      <a:pt x="26" y="761"/>
                    </a:lnTo>
                    <a:lnTo>
                      <a:pt x="9" y="761"/>
                    </a:lnTo>
                    <a:lnTo>
                      <a:pt x="0" y="743"/>
                    </a:lnTo>
                    <a:lnTo>
                      <a:pt x="0" y="708"/>
                    </a:lnTo>
                    <a:lnTo>
                      <a:pt x="9" y="681"/>
                    </a:lnTo>
                    <a:lnTo>
                      <a:pt x="665" y="681"/>
                    </a:lnTo>
                    <a:lnTo>
                      <a:pt x="665" y="44"/>
                    </a:lnTo>
                    <a:lnTo>
                      <a:pt x="673" y="26"/>
                    </a:lnTo>
                    <a:lnTo>
                      <a:pt x="673" y="9"/>
                    </a:lnTo>
                    <a:lnTo>
                      <a:pt x="690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7" name="Freeform 105"/>
              <p:cNvSpPr>
                <a:spLocks noEditPoints="1"/>
              </p:cNvSpPr>
              <p:nvPr/>
            </p:nvSpPr>
            <p:spPr bwMode="auto">
              <a:xfrm>
                <a:off x="21028" y="3554"/>
                <a:ext cx="1449" cy="1574"/>
              </a:xfrm>
              <a:custGeom>
                <a:avLst/>
                <a:gdLst/>
                <a:ahLst/>
                <a:cxnLst>
                  <a:cxn ang="0">
                    <a:pos x="561" y="991"/>
                  </a:cxn>
                  <a:cxn ang="0">
                    <a:pos x="983" y="274"/>
                  </a:cxn>
                  <a:cxn ang="0">
                    <a:pos x="1104" y="0"/>
                  </a:cxn>
                  <a:cxn ang="0">
                    <a:pos x="1130" y="18"/>
                  </a:cxn>
                  <a:cxn ang="0">
                    <a:pos x="1259" y="1415"/>
                  </a:cxn>
                  <a:cxn ang="0">
                    <a:pos x="1285" y="1477"/>
                  </a:cxn>
                  <a:cxn ang="0">
                    <a:pos x="1440" y="1495"/>
                  </a:cxn>
                  <a:cxn ang="0">
                    <a:pos x="1449" y="1539"/>
                  </a:cxn>
                  <a:cxn ang="0">
                    <a:pos x="1432" y="1565"/>
                  </a:cxn>
                  <a:cxn ang="0">
                    <a:pos x="1251" y="1557"/>
                  </a:cxn>
                  <a:cxn ang="0">
                    <a:pos x="1044" y="1565"/>
                  </a:cxn>
                  <a:cxn ang="0">
                    <a:pos x="880" y="1548"/>
                  </a:cxn>
                  <a:cxn ang="0">
                    <a:pos x="888" y="1504"/>
                  </a:cxn>
                  <a:cxn ang="0">
                    <a:pos x="975" y="1495"/>
                  </a:cxn>
                  <a:cxn ang="0">
                    <a:pos x="1069" y="1459"/>
                  </a:cxn>
                  <a:cxn ang="0">
                    <a:pos x="1087" y="1397"/>
                  </a:cxn>
                  <a:cxn ang="0">
                    <a:pos x="1069" y="1256"/>
                  </a:cxn>
                  <a:cxn ang="0">
                    <a:pos x="1052" y="1106"/>
                  </a:cxn>
                  <a:cxn ang="0">
                    <a:pos x="517" y="1061"/>
                  </a:cxn>
                  <a:cxn ang="0">
                    <a:pos x="328" y="1424"/>
                  </a:cxn>
                  <a:cxn ang="0">
                    <a:pos x="362" y="1486"/>
                  </a:cxn>
                  <a:cxn ang="0">
                    <a:pos x="405" y="1504"/>
                  </a:cxn>
                  <a:cxn ang="0">
                    <a:pos x="466" y="1512"/>
                  </a:cxn>
                  <a:cxn ang="0">
                    <a:pos x="457" y="1565"/>
                  </a:cxn>
                  <a:cxn ang="0">
                    <a:pos x="319" y="1574"/>
                  </a:cxn>
                  <a:cxn ang="0">
                    <a:pos x="26" y="1574"/>
                  </a:cxn>
                  <a:cxn ang="0">
                    <a:pos x="0" y="1565"/>
                  </a:cxn>
                  <a:cxn ang="0">
                    <a:pos x="8" y="1512"/>
                  </a:cxn>
                  <a:cxn ang="0">
                    <a:pos x="43" y="1504"/>
                  </a:cxn>
                  <a:cxn ang="0">
                    <a:pos x="172" y="1459"/>
                  </a:cxn>
                  <a:cxn ang="0">
                    <a:pos x="302" y="1318"/>
                  </a:cxn>
                  <a:cxn ang="0">
                    <a:pos x="1035" y="35"/>
                  </a:cxn>
                  <a:cxn ang="0">
                    <a:pos x="1052" y="9"/>
                  </a:cxn>
                </a:cxnLst>
                <a:rect l="0" t="0" r="r" b="b"/>
                <a:pathLst>
                  <a:path w="1449" h="1574">
                    <a:moveTo>
                      <a:pt x="983" y="274"/>
                    </a:moveTo>
                    <a:lnTo>
                      <a:pt x="561" y="991"/>
                    </a:lnTo>
                    <a:lnTo>
                      <a:pt x="1052" y="991"/>
                    </a:lnTo>
                    <a:lnTo>
                      <a:pt x="983" y="274"/>
                    </a:lnTo>
                    <a:close/>
                    <a:moveTo>
                      <a:pt x="1069" y="0"/>
                    </a:moveTo>
                    <a:lnTo>
                      <a:pt x="1104" y="0"/>
                    </a:lnTo>
                    <a:lnTo>
                      <a:pt x="1121" y="9"/>
                    </a:lnTo>
                    <a:lnTo>
                      <a:pt x="1130" y="18"/>
                    </a:lnTo>
                    <a:lnTo>
                      <a:pt x="1130" y="53"/>
                    </a:lnTo>
                    <a:lnTo>
                      <a:pt x="1259" y="1415"/>
                    </a:lnTo>
                    <a:lnTo>
                      <a:pt x="1268" y="1450"/>
                    </a:lnTo>
                    <a:lnTo>
                      <a:pt x="1285" y="1477"/>
                    </a:lnTo>
                    <a:lnTo>
                      <a:pt x="1320" y="1495"/>
                    </a:lnTo>
                    <a:lnTo>
                      <a:pt x="1440" y="1495"/>
                    </a:lnTo>
                    <a:lnTo>
                      <a:pt x="1449" y="1504"/>
                    </a:lnTo>
                    <a:lnTo>
                      <a:pt x="1449" y="1539"/>
                    </a:lnTo>
                    <a:lnTo>
                      <a:pt x="1440" y="1557"/>
                    </a:lnTo>
                    <a:lnTo>
                      <a:pt x="1432" y="1565"/>
                    </a:lnTo>
                    <a:lnTo>
                      <a:pt x="1337" y="1565"/>
                    </a:lnTo>
                    <a:lnTo>
                      <a:pt x="1251" y="1557"/>
                    </a:lnTo>
                    <a:lnTo>
                      <a:pt x="1173" y="1557"/>
                    </a:lnTo>
                    <a:lnTo>
                      <a:pt x="1044" y="1565"/>
                    </a:lnTo>
                    <a:lnTo>
                      <a:pt x="897" y="1565"/>
                    </a:lnTo>
                    <a:lnTo>
                      <a:pt x="880" y="1548"/>
                    </a:lnTo>
                    <a:lnTo>
                      <a:pt x="880" y="1521"/>
                    </a:lnTo>
                    <a:lnTo>
                      <a:pt x="888" y="1504"/>
                    </a:lnTo>
                    <a:lnTo>
                      <a:pt x="906" y="1495"/>
                    </a:lnTo>
                    <a:lnTo>
                      <a:pt x="975" y="1495"/>
                    </a:lnTo>
                    <a:lnTo>
                      <a:pt x="1026" y="1486"/>
                    </a:lnTo>
                    <a:lnTo>
                      <a:pt x="1069" y="1459"/>
                    </a:lnTo>
                    <a:lnTo>
                      <a:pt x="1087" y="1424"/>
                    </a:lnTo>
                    <a:lnTo>
                      <a:pt x="1087" y="1397"/>
                    </a:lnTo>
                    <a:lnTo>
                      <a:pt x="1078" y="1336"/>
                    </a:lnTo>
                    <a:lnTo>
                      <a:pt x="1069" y="1256"/>
                    </a:lnTo>
                    <a:lnTo>
                      <a:pt x="1061" y="1167"/>
                    </a:lnTo>
                    <a:lnTo>
                      <a:pt x="1052" y="1106"/>
                    </a:lnTo>
                    <a:lnTo>
                      <a:pt x="1052" y="1061"/>
                    </a:lnTo>
                    <a:lnTo>
                      <a:pt x="517" y="1061"/>
                    </a:lnTo>
                    <a:lnTo>
                      <a:pt x="354" y="1344"/>
                    </a:lnTo>
                    <a:lnTo>
                      <a:pt x="328" y="1424"/>
                    </a:lnTo>
                    <a:lnTo>
                      <a:pt x="328" y="1450"/>
                    </a:lnTo>
                    <a:lnTo>
                      <a:pt x="362" y="1486"/>
                    </a:lnTo>
                    <a:lnTo>
                      <a:pt x="379" y="1495"/>
                    </a:lnTo>
                    <a:lnTo>
                      <a:pt x="405" y="1504"/>
                    </a:lnTo>
                    <a:lnTo>
                      <a:pt x="457" y="1504"/>
                    </a:lnTo>
                    <a:lnTo>
                      <a:pt x="466" y="1512"/>
                    </a:lnTo>
                    <a:lnTo>
                      <a:pt x="466" y="1548"/>
                    </a:lnTo>
                    <a:lnTo>
                      <a:pt x="457" y="1565"/>
                    </a:lnTo>
                    <a:lnTo>
                      <a:pt x="448" y="1574"/>
                    </a:lnTo>
                    <a:lnTo>
                      <a:pt x="319" y="1574"/>
                    </a:lnTo>
                    <a:lnTo>
                      <a:pt x="207" y="1565"/>
                    </a:lnTo>
                    <a:lnTo>
                      <a:pt x="26" y="1574"/>
                    </a:lnTo>
                    <a:lnTo>
                      <a:pt x="8" y="1574"/>
                    </a:lnTo>
                    <a:lnTo>
                      <a:pt x="0" y="1565"/>
                    </a:lnTo>
                    <a:lnTo>
                      <a:pt x="0" y="1530"/>
                    </a:lnTo>
                    <a:lnTo>
                      <a:pt x="8" y="1512"/>
                    </a:lnTo>
                    <a:lnTo>
                      <a:pt x="17" y="1504"/>
                    </a:lnTo>
                    <a:lnTo>
                      <a:pt x="43" y="1504"/>
                    </a:lnTo>
                    <a:lnTo>
                      <a:pt x="112" y="1495"/>
                    </a:lnTo>
                    <a:lnTo>
                      <a:pt x="172" y="1459"/>
                    </a:lnTo>
                    <a:lnTo>
                      <a:pt x="241" y="1406"/>
                    </a:lnTo>
                    <a:lnTo>
                      <a:pt x="302" y="1318"/>
                    </a:lnTo>
                    <a:lnTo>
                      <a:pt x="293" y="1309"/>
                    </a:lnTo>
                    <a:lnTo>
                      <a:pt x="1035" y="35"/>
                    </a:lnTo>
                    <a:lnTo>
                      <a:pt x="1044" y="26"/>
                    </a:lnTo>
                    <a:lnTo>
                      <a:pt x="1052" y="9"/>
                    </a:lnTo>
                    <a:lnTo>
                      <a:pt x="1069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8" name="Freeform 106"/>
              <p:cNvSpPr>
                <a:spLocks/>
              </p:cNvSpPr>
              <p:nvPr/>
            </p:nvSpPr>
            <p:spPr bwMode="auto">
              <a:xfrm>
                <a:off x="23150" y="3837"/>
                <a:ext cx="1414" cy="1451"/>
              </a:xfrm>
              <a:custGeom>
                <a:avLst/>
                <a:gdLst/>
                <a:ahLst/>
                <a:cxnLst>
                  <a:cxn ang="0">
                    <a:pos x="690" y="0"/>
                  </a:cxn>
                  <a:cxn ang="0">
                    <a:pos x="724" y="0"/>
                  </a:cxn>
                  <a:cxn ang="0">
                    <a:pos x="742" y="9"/>
                  </a:cxn>
                  <a:cxn ang="0">
                    <a:pos x="742" y="26"/>
                  </a:cxn>
                  <a:cxn ang="0">
                    <a:pos x="750" y="44"/>
                  </a:cxn>
                  <a:cxn ang="0">
                    <a:pos x="750" y="681"/>
                  </a:cxn>
                  <a:cxn ang="0">
                    <a:pos x="1389" y="681"/>
                  </a:cxn>
                  <a:cxn ang="0">
                    <a:pos x="1414" y="708"/>
                  </a:cxn>
                  <a:cxn ang="0">
                    <a:pos x="1414" y="752"/>
                  </a:cxn>
                  <a:cxn ang="0">
                    <a:pos x="1406" y="769"/>
                  </a:cxn>
                  <a:cxn ang="0">
                    <a:pos x="1389" y="769"/>
                  </a:cxn>
                  <a:cxn ang="0">
                    <a:pos x="1371" y="778"/>
                  </a:cxn>
                  <a:cxn ang="0">
                    <a:pos x="750" y="778"/>
                  </a:cxn>
                  <a:cxn ang="0">
                    <a:pos x="750" y="1406"/>
                  </a:cxn>
                  <a:cxn ang="0">
                    <a:pos x="742" y="1424"/>
                  </a:cxn>
                  <a:cxn ang="0">
                    <a:pos x="742" y="1442"/>
                  </a:cxn>
                  <a:cxn ang="0">
                    <a:pos x="724" y="1451"/>
                  </a:cxn>
                  <a:cxn ang="0">
                    <a:pos x="690" y="1451"/>
                  </a:cxn>
                  <a:cxn ang="0">
                    <a:pos x="673" y="1442"/>
                  </a:cxn>
                  <a:cxn ang="0">
                    <a:pos x="673" y="1424"/>
                  </a:cxn>
                  <a:cxn ang="0">
                    <a:pos x="664" y="1406"/>
                  </a:cxn>
                  <a:cxn ang="0">
                    <a:pos x="664" y="769"/>
                  </a:cxn>
                  <a:cxn ang="0">
                    <a:pos x="43" y="769"/>
                  </a:cxn>
                  <a:cxn ang="0">
                    <a:pos x="26" y="761"/>
                  </a:cxn>
                  <a:cxn ang="0">
                    <a:pos x="8" y="761"/>
                  </a:cxn>
                  <a:cxn ang="0">
                    <a:pos x="0" y="743"/>
                  </a:cxn>
                  <a:cxn ang="0">
                    <a:pos x="0" y="708"/>
                  </a:cxn>
                  <a:cxn ang="0">
                    <a:pos x="8" y="681"/>
                  </a:cxn>
                  <a:cxn ang="0">
                    <a:pos x="664" y="681"/>
                  </a:cxn>
                  <a:cxn ang="0">
                    <a:pos x="664" y="44"/>
                  </a:cxn>
                  <a:cxn ang="0">
                    <a:pos x="673" y="26"/>
                  </a:cxn>
                  <a:cxn ang="0">
                    <a:pos x="673" y="9"/>
                  </a:cxn>
                  <a:cxn ang="0">
                    <a:pos x="690" y="0"/>
                  </a:cxn>
                </a:cxnLst>
                <a:rect l="0" t="0" r="r" b="b"/>
                <a:pathLst>
                  <a:path w="1414" h="1451">
                    <a:moveTo>
                      <a:pt x="690" y="0"/>
                    </a:moveTo>
                    <a:lnTo>
                      <a:pt x="724" y="0"/>
                    </a:lnTo>
                    <a:lnTo>
                      <a:pt x="742" y="9"/>
                    </a:lnTo>
                    <a:lnTo>
                      <a:pt x="742" y="26"/>
                    </a:lnTo>
                    <a:lnTo>
                      <a:pt x="750" y="44"/>
                    </a:lnTo>
                    <a:lnTo>
                      <a:pt x="750" y="681"/>
                    </a:lnTo>
                    <a:lnTo>
                      <a:pt x="1389" y="681"/>
                    </a:lnTo>
                    <a:lnTo>
                      <a:pt x="1414" y="708"/>
                    </a:lnTo>
                    <a:lnTo>
                      <a:pt x="1414" y="752"/>
                    </a:lnTo>
                    <a:lnTo>
                      <a:pt x="1406" y="769"/>
                    </a:lnTo>
                    <a:lnTo>
                      <a:pt x="1389" y="769"/>
                    </a:lnTo>
                    <a:lnTo>
                      <a:pt x="1371" y="778"/>
                    </a:lnTo>
                    <a:lnTo>
                      <a:pt x="750" y="778"/>
                    </a:lnTo>
                    <a:lnTo>
                      <a:pt x="750" y="1406"/>
                    </a:lnTo>
                    <a:lnTo>
                      <a:pt x="742" y="1424"/>
                    </a:lnTo>
                    <a:lnTo>
                      <a:pt x="742" y="1442"/>
                    </a:lnTo>
                    <a:lnTo>
                      <a:pt x="724" y="1451"/>
                    </a:lnTo>
                    <a:lnTo>
                      <a:pt x="690" y="1451"/>
                    </a:lnTo>
                    <a:lnTo>
                      <a:pt x="673" y="1442"/>
                    </a:lnTo>
                    <a:lnTo>
                      <a:pt x="673" y="1424"/>
                    </a:lnTo>
                    <a:lnTo>
                      <a:pt x="664" y="1406"/>
                    </a:lnTo>
                    <a:lnTo>
                      <a:pt x="664" y="769"/>
                    </a:lnTo>
                    <a:lnTo>
                      <a:pt x="43" y="769"/>
                    </a:lnTo>
                    <a:lnTo>
                      <a:pt x="26" y="761"/>
                    </a:lnTo>
                    <a:lnTo>
                      <a:pt x="8" y="761"/>
                    </a:lnTo>
                    <a:lnTo>
                      <a:pt x="0" y="743"/>
                    </a:lnTo>
                    <a:lnTo>
                      <a:pt x="0" y="708"/>
                    </a:lnTo>
                    <a:lnTo>
                      <a:pt x="8" y="681"/>
                    </a:lnTo>
                    <a:lnTo>
                      <a:pt x="664" y="681"/>
                    </a:lnTo>
                    <a:lnTo>
                      <a:pt x="664" y="44"/>
                    </a:lnTo>
                    <a:lnTo>
                      <a:pt x="673" y="26"/>
                    </a:lnTo>
                    <a:lnTo>
                      <a:pt x="673" y="9"/>
                    </a:lnTo>
                    <a:lnTo>
                      <a:pt x="690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9" name="Freeform 107"/>
              <p:cNvSpPr>
                <a:spLocks noEditPoints="1"/>
              </p:cNvSpPr>
              <p:nvPr/>
            </p:nvSpPr>
            <p:spPr bwMode="auto">
              <a:xfrm>
                <a:off x="25513" y="3076"/>
                <a:ext cx="699" cy="1398"/>
              </a:xfrm>
              <a:custGeom>
                <a:avLst/>
                <a:gdLst/>
                <a:ahLst/>
                <a:cxnLst>
                  <a:cxn ang="0">
                    <a:pos x="492" y="168"/>
                  </a:cxn>
                  <a:cxn ang="0">
                    <a:pos x="621" y="177"/>
                  </a:cxn>
                  <a:cxn ang="0">
                    <a:pos x="621" y="159"/>
                  </a:cxn>
                  <a:cxn ang="0">
                    <a:pos x="432" y="0"/>
                  </a:cxn>
                  <a:cxn ang="0">
                    <a:pos x="457" y="9"/>
                  </a:cxn>
                  <a:cxn ang="0">
                    <a:pos x="449" y="53"/>
                  </a:cxn>
                  <a:cxn ang="0">
                    <a:pos x="457" y="124"/>
                  </a:cxn>
                  <a:cxn ang="0">
                    <a:pos x="492" y="133"/>
                  </a:cxn>
                  <a:cxn ang="0">
                    <a:pos x="604" y="124"/>
                  </a:cxn>
                  <a:cxn ang="0">
                    <a:pos x="682" y="142"/>
                  </a:cxn>
                  <a:cxn ang="0">
                    <a:pos x="682" y="195"/>
                  </a:cxn>
                  <a:cxn ang="0">
                    <a:pos x="595" y="221"/>
                  </a:cxn>
                  <a:cxn ang="0">
                    <a:pos x="492" y="212"/>
                  </a:cxn>
                  <a:cxn ang="0">
                    <a:pos x="457" y="195"/>
                  </a:cxn>
                  <a:cxn ang="0">
                    <a:pos x="457" y="195"/>
                  </a:cxn>
                  <a:cxn ang="0">
                    <a:pos x="268" y="372"/>
                  </a:cxn>
                  <a:cxn ang="0">
                    <a:pos x="130" y="619"/>
                  </a:cxn>
                  <a:cxn ang="0">
                    <a:pos x="121" y="858"/>
                  </a:cxn>
                  <a:cxn ang="0">
                    <a:pos x="207" y="964"/>
                  </a:cxn>
                  <a:cxn ang="0">
                    <a:pos x="354" y="1017"/>
                  </a:cxn>
                  <a:cxn ang="0">
                    <a:pos x="414" y="1035"/>
                  </a:cxn>
                  <a:cxn ang="0">
                    <a:pos x="483" y="1062"/>
                  </a:cxn>
                  <a:cxn ang="0">
                    <a:pos x="561" y="1141"/>
                  </a:cxn>
                  <a:cxn ang="0">
                    <a:pos x="570" y="1274"/>
                  </a:cxn>
                  <a:cxn ang="0">
                    <a:pos x="475" y="1380"/>
                  </a:cxn>
                  <a:cxn ang="0">
                    <a:pos x="345" y="1389"/>
                  </a:cxn>
                  <a:cxn ang="0">
                    <a:pos x="259" y="1345"/>
                  </a:cxn>
                  <a:cxn ang="0">
                    <a:pos x="242" y="1309"/>
                  </a:cxn>
                  <a:cxn ang="0">
                    <a:pos x="268" y="1300"/>
                  </a:cxn>
                  <a:cxn ang="0">
                    <a:pos x="345" y="1345"/>
                  </a:cxn>
                  <a:cxn ang="0">
                    <a:pos x="397" y="1354"/>
                  </a:cxn>
                  <a:cxn ang="0">
                    <a:pos x="466" y="1318"/>
                  </a:cxn>
                  <a:cxn ang="0">
                    <a:pos x="475" y="1239"/>
                  </a:cxn>
                  <a:cxn ang="0">
                    <a:pos x="449" y="1203"/>
                  </a:cxn>
                  <a:cxn ang="0">
                    <a:pos x="414" y="1177"/>
                  </a:cxn>
                  <a:cxn ang="0">
                    <a:pos x="268" y="1124"/>
                  </a:cxn>
                  <a:cxn ang="0">
                    <a:pos x="147" y="1088"/>
                  </a:cxn>
                  <a:cxn ang="0">
                    <a:pos x="87" y="1035"/>
                  </a:cxn>
                  <a:cxn ang="0">
                    <a:pos x="9" y="894"/>
                  </a:cxn>
                  <a:cxn ang="0">
                    <a:pos x="26" y="646"/>
                  </a:cxn>
                  <a:cxn ang="0">
                    <a:pos x="190" y="354"/>
                  </a:cxn>
                  <a:cxn ang="0">
                    <a:pos x="414" y="159"/>
                  </a:cxn>
                  <a:cxn ang="0">
                    <a:pos x="397" y="115"/>
                  </a:cxn>
                  <a:cxn ang="0">
                    <a:pos x="406" y="36"/>
                  </a:cxn>
                  <a:cxn ang="0">
                    <a:pos x="414" y="9"/>
                  </a:cxn>
                </a:cxnLst>
                <a:rect l="0" t="0" r="r" b="b"/>
                <a:pathLst>
                  <a:path w="699" h="1398">
                    <a:moveTo>
                      <a:pt x="518" y="159"/>
                    </a:moveTo>
                    <a:lnTo>
                      <a:pt x="492" y="168"/>
                    </a:lnTo>
                    <a:lnTo>
                      <a:pt x="501" y="177"/>
                    </a:lnTo>
                    <a:lnTo>
                      <a:pt x="621" y="177"/>
                    </a:lnTo>
                    <a:lnTo>
                      <a:pt x="639" y="168"/>
                    </a:lnTo>
                    <a:lnTo>
                      <a:pt x="621" y="159"/>
                    </a:lnTo>
                    <a:lnTo>
                      <a:pt x="518" y="159"/>
                    </a:lnTo>
                    <a:close/>
                    <a:moveTo>
                      <a:pt x="432" y="0"/>
                    </a:moveTo>
                    <a:lnTo>
                      <a:pt x="449" y="0"/>
                    </a:lnTo>
                    <a:lnTo>
                      <a:pt x="457" y="9"/>
                    </a:lnTo>
                    <a:lnTo>
                      <a:pt x="457" y="36"/>
                    </a:lnTo>
                    <a:lnTo>
                      <a:pt x="449" y="53"/>
                    </a:lnTo>
                    <a:lnTo>
                      <a:pt x="449" y="106"/>
                    </a:lnTo>
                    <a:lnTo>
                      <a:pt x="457" y="124"/>
                    </a:lnTo>
                    <a:lnTo>
                      <a:pt x="457" y="142"/>
                    </a:lnTo>
                    <a:lnTo>
                      <a:pt x="492" y="133"/>
                    </a:lnTo>
                    <a:lnTo>
                      <a:pt x="518" y="124"/>
                    </a:lnTo>
                    <a:lnTo>
                      <a:pt x="604" y="124"/>
                    </a:lnTo>
                    <a:lnTo>
                      <a:pt x="656" y="133"/>
                    </a:lnTo>
                    <a:lnTo>
                      <a:pt x="682" y="142"/>
                    </a:lnTo>
                    <a:lnTo>
                      <a:pt x="699" y="168"/>
                    </a:lnTo>
                    <a:lnTo>
                      <a:pt x="682" y="195"/>
                    </a:lnTo>
                    <a:lnTo>
                      <a:pt x="639" y="212"/>
                    </a:lnTo>
                    <a:lnTo>
                      <a:pt x="595" y="221"/>
                    </a:lnTo>
                    <a:lnTo>
                      <a:pt x="509" y="221"/>
                    </a:lnTo>
                    <a:lnTo>
                      <a:pt x="492" y="212"/>
                    </a:lnTo>
                    <a:lnTo>
                      <a:pt x="466" y="204"/>
                    </a:lnTo>
                    <a:lnTo>
                      <a:pt x="457" y="195"/>
                    </a:lnTo>
                    <a:lnTo>
                      <a:pt x="449" y="195"/>
                    </a:lnTo>
                    <a:lnTo>
                      <a:pt x="457" y="195"/>
                    </a:lnTo>
                    <a:lnTo>
                      <a:pt x="363" y="266"/>
                    </a:lnTo>
                    <a:lnTo>
                      <a:pt x="268" y="372"/>
                    </a:lnTo>
                    <a:lnTo>
                      <a:pt x="190" y="487"/>
                    </a:lnTo>
                    <a:lnTo>
                      <a:pt x="130" y="619"/>
                    </a:lnTo>
                    <a:lnTo>
                      <a:pt x="112" y="761"/>
                    </a:lnTo>
                    <a:lnTo>
                      <a:pt x="121" y="858"/>
                    </a:lnTo>
                    <a:lnTo>
                      <a:pt x="164" y="929"/>
                    </a:lnTo>
                    <a:lnTo>
                      <a:pt x="207" y="964"/>
                    </a:lnTo>
                    <a:lnTo>
                      <a:pt x="259" y="991"/>
                    </a:lnTo>
                    <a:lnTo>
                      <a:pt x="354" y="1017"/>
                    </a:lnTo>
                    <a:lnTo>
                      <a:pt x="380" y="1026"/>
                    </a:lnTo>
                    <a:lnTo>
                      <a:pt x="414" y="1035"/>
                    </a:lnTo>
                    <a:lnTo>
                      <a:pt x="466" y="1053"/>
                    </a:lnTo>
                    <a:lnTo>
                      <a:pt x="483" y="1062"/>
                    </a:lnTo>
                    <a:lnTo>
                      <a:pt x="535" y="1097"/>
                    </a:lnTo>
                    <a:lnTo>
                      <a:pt x="561" y="1141"/>
                    </a:lnTo>
                    <a:lnTo>
                      <a:pt x="578" y="1203"/>
                    </a:lnTo>
                    <a:lnTo>
                      <a:pt x="570" y="1274"/>
                    </a:lnTo>
                    <a:lnTo>
                      <a:pt x="535" y="1336"/>
                    </a:lnTo>
                    <a:lnTo>
                      <a:pt x="475" y="1380"/>
                    </a:lnTo>
                    <a:lnTo>
                      <a:pt x="406" y="1398"/>
                    </a:lnTo>
                    <a:lnTo>
                      <a:pt x="345" y="1389"/>
                    </a:lnTo>
                    <a:lnTo>
                      <a:pt x="294" y="1371"/>
                    </a:lnTo>
                    <a:lnTo>
                      <a:pt x="259" y="1345"/>
                    </a:lnTo>
                    <a:lnTo>
                      <a:pt x="242" y="1318"/>
                    </a:lnTo>
                    <a:lnTo>
                      <a:pt x="242" y="1309"/>
                    </a:lnTo>
                    <a:lnTo>
                      <a:pt x="250" y="1300"/>
                    </a:lnTo>
                    <a:lnTo>
                      <a:pt x="268" y="1300"/>
                    </a:lnTo>
                    <a:lnTo>
                      <a:pt x="276" y="1309"/>
                    </a:lnTo>
                    <a:lnTo>
                      <a:pt x="345" y="1345"/>
                    </a:lnTo>
                    <a:lnTo>
                      <a:pt x="371" y="1354"/>
                    </a:lnTo>
                    <a:lnTo>
                      <a:pt x="397" y="1354"/>
                    </a:lnTo>
                    <a:lnTo>
                      <a:pt x="449" y="1336"/>
                    </a:lnTo>
                    <a:lnTo>
                      <a:pt x="466" y="1318"/>
                    </a:lnTo>
                    <a:lnTo>
                      <a:pt x="475" y="1292"/>
                    </a:lnTo>
                    <a:lnTo>
                      <a:pt x="475" y="1239"/>
                    </a:lnTo>
                    <a:lnTo>
                      <a:pt x="466" y="1212"/>
                    </a:lnTo>
                    <a:lnTo>
                      <a:pt x="449" y="1203"/>
                    </a:lnTo>
                    <a:lnTo>
                      <a:pt x="432" y="1185"/>
                    </a:lnTo>
                    <a:lnTo>
                      <a:pt x="414" y="1177"/>
                    </a:lnTo>
                    <a:lnTo>
                      <a:pt x="363" y="1159"/>
                    </a:lnTo>
                    <a:lnTo>
                      <a:pt x="268" y="1124"/>
                    </a:lnTo>
                    <a:lnTo>
                      <a:pt x="199" y="1106"/>
                    </a:lnTo>
                    <a:lnTo>
                      <a:pt x="147" y="1088"/>
                    </a:lnTo>
                    <a:lnTo>
                      <a:pt x="112" y="1062"/>
                    </a:lnTo>
                    <a:lnTo>
                      <a:pt x="87" y="1035"/>
                    </a:lnTo>
                    <a:lnTo>
                      <a:pt x="35" y="964"/>
                    </a:lnTo>
                    <a:lnTo>
                      <a:pt x="9" y="894"/>
                    </a:lnTo>
                    <a:lnTo>
                      <a:pt x="0" y="814"/>
                    </a:lnTo>
                    <a:lnTo>
                      <a:pt x="26" y="646"/>
                    </a:lnTo>
                    <a:lnTo>
                      <a:pt x="95" y="496"/>
                    </a:lnTo>
                    <a:lnTo>
                      <a:pt x="190" y="354"/>
                    </a:lnTo>
                    <a:lnTo>
                      <a:pt x="302" y="239"/>
                    </a:lnTo>
                    <a:lnTo>
                      <a:pt x="414" y="159"/>
                    </a:lnTo>
                    <a:lnTo>
                      <a:pt x="406" y="133"/>
                    </a:lnTo>
                    <a:lnTo>
                      <a:pt x="397" y="115"/>
                    </a:lnTo>
                    <a:lnTo>
                      <a:pt x="397" y="53"/>
                    </a:lnTo>
                    <a:lnTo>
                      <a:pt x="406" y="36"/>
                    </a:lnTo>
                    <a:lnTo>
                      <a:pt x="406" y="18"/>
                    </a:lnTo>
                    <a:lnTo>
                      <a:pt x="414" y="9"/>
                    </a:lnTo>
                    <a:lnTo>
                      <a:pt x="432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0" name="Rectangle 108"/>
              <p:cNvSpPr>
                <a:spLocks noChangeArrowheads="1"/>
              </p:cNvSpPr>
              <p:nvPr/>
            </p:nvSpPr>
            <p:spPr bwMode="auto">
              <a:xfrm>
                <a:off x="25401" y="4527"/>
                <a:ext cx="871" cy="106"/>
              </a:xfrm>
              <a:prstGeom prst="rect">
                <a:avLst/>
              </a:prstGeom>
              <a:grpFill/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1" name="Freeform 109"/>
              <p:cNvSpPr>
                <a:spLocks/>
              </p:cNvSpPr>
              <p:nvPr/>
            </p:nvSpPr>
            <p:spPr bwMode="auto">
              <a:xfrm>
                <a:off x="25522" y="4863"/>
                <a:ext cx="673" cy="1026"/>
              </a:xfrm>
              <a:custGeom>
                <a:avLst/>
                <a:gdLst/>
                <a:ahLst/>
                <a:cxnLst>
                  <a:cxn ang="0">
                    <a:pos x="319" y="0"/>
                  </a:cxn>
                  <a:cxn ang="0">
                    <a:pos x="431" y="18"/>
                  </a:cxn>
                  <a:cxn ang="0">
                    <a:pos x="526" y="53"/>
                  </a:cxn>
                  <a:cxn ang="0">
                    <a:pos x="604" y="115"/>
                  </a:cxn>
                  <a:cxn ang="0">
                    <a:pos x="655" y="195"/>
                  </a:cxn>
                  <a:cxn ang="0">
                    <a:pos x="673" y="301"/>
                  </a:cxn>
                  <a:cxn ang="0">
                    <a:pos x="655" y="407"/>
                  </a:cxn>
                  <a:cxn ang="0">
                    <a:pos x="604" y="495"/>
                  </a:cxn>
                  <a:cxn ang="0">
                    <a:pos x="535" y="566"/>
                  </a:cxn>
                  <a:cxn ang="0">
                    <a:pos x="457" y="637"/>
                  </a:cxn>
                  <a:cxn ang="0">
                    <a:pos x="405" y="681"/>
                  </a:cxn>
                  <a:cxn ang="0">
                    <a:pos x="354" y="716"/>
                  </a:cxn>
                  <a:cxn ang="0">
                    <a:pos x="302" y="761"/>
                  </a:cxn>
                  <a:cxn ang="0">
                    <a:pos x="233" y="823"/>
                  </a:cxn>
                  <a:cxn ang="0">
                    <a:pos x="155" y="893"/>
                  </a:cxn>
                  <a:cxn ang="0">
                    <a:pos x="552" y="893"/>
                  </a:cxn>
                  <a:cxn ang="0">
                    <a:pos x="578" y="885"/>
                  </a:cxn>
                  <a:cxn ang="0">
                    <a:pos x="595" y="849"/>
                  </a:cxn>
                  <a:cxn ang="0">
                    <a:pos x="604" y="787"/>
                  </a:cxn>
                  <a:cxn ang="0">
                    <a:pos x="612" y="743"/>
                  </a:cxn>
                  <a:cxn ang="0">
                    <a:pos x="664" y="743"/>
                  </a:cxn>
                  <a:cxn ang="0">
                    <a:pos x="621" y="1026"/>
                  </a:cxn>
                  <a:cxn ang="0">
                    <a:pos x="0" y="1026"/>
                  </a:cxn>
                  <a:cxn ang="0">
                    <a:pos x="0" y="982"/>
                  </a:cxn>
                  <a:cxn ang="0">
                    <a:pos x="17" y="964"/>
                  </a:cxn>
                  <a:cxn ang="0">
                    <a:pos x="379" y="601"/>
                  </a:cxn>
                  <a:cxn ang="0">
                    <a:pos x="423" y="548"/>
                  </a:cxn>
                  <a:cxn ang="0">
                    <a:pos x="474" y="486"/>
                  </a:cxn>
                  <a:cxn ang="0">
                    <a:pos x="509" y="407"/>
                  </a:cxn>
                  <a:cxn ang="0">
                    <a:pos x="526" y="310"/>
                  </a:cxn>
                  <a:cxn ang="0">
                    <a:pos x="509" y="221"/>
                  </a:cxn>
                  <a:cxn ang="0">
                    <a:pos x="466" y="141"/>
                  </a:cxn>
                  <a:cxn ang="0">
                    <a:pos x="388" y="80"/>
                  </a:cxn>
                  <a:cxn ang="0">
                    <a:pos x="293" y="62"/>
                  </a:cxn>
                  <a:cxn ang="0">
                    <a:pos x="233" y="71"/>
                  </a:cxn>
                  <a:cxn ang="0">
                    <a:pos x="172" y="97"/>
                  </a:cxn>
                  <a:cxn ang="0">
                    <a:pos x="121" y="133"/>
                  </a:cxn>
                  <a:cxn ang="0">
                    <a:pos x="78" y="203"/>
                  </a:cxn>
                  <a:cxn ang="0">
                    <a:pos x="103" y="203"/>
                  </a:cxn>
                  <a:cxn ang="0">
                    <a:pos x="129" y="212"/>
                  </a:cxn>
                  <a:cxn ang="0">
                    <a:pos x="155" y="239"/>
                  </a:cxn>
                  <a:cxn ang="0">
                    <a:pos x="164" y="256"/>
                  </a:cxn>
                  <a:cxn ang="0">
                    <a:pos x="164" y="283"/>
                  </a:cxn>
                  <a:cxn ang="0">
                    <a:pos x="147" y="336"/>
                  </a:cxn>
                  <a:cxn ang="0">
                    <a:pos x="129" y="354"/>
                  </a:cxn>
                  <a:cxn ang="0">
                    <a:pos x="103" y="363"/>
                  </a:cxn>
                  <a:cxn ang="0">
                    <a:pos x="69" y="363"/>
                  </a:cxn>
                  <a:cxn ang="0">
                    <a:pos x="34" y="345"/>
                  </a:cxn>
                  <a:cxn ang="0">
                    <a:pos x="26" y="327"/>
                  </a:cxn>
                  <a:cxn ang="0">
                    <a:pos x="9" y="301"/>
                  </a:cxn>
                  <a:cxn ang="0">
                    <a:pos x="9" y="274"/>
                  </a:cxn>
                  <a:cxn ang="0">
                    <a:pos x="26" y="195"/>
                  </a:cxn>
                  <a:cxn ang="0">
                    <a:pos x="60" y="115"/>
                  </a:cxn>
                  <a:cxn ang="0">
                    <a:pos x="129" y="53"/>
                  </a:cxn>
                  <a:cxn ang="0">
                    <a:pos x="216" y="18"/>
                  </a:cxn>
                  <a:cxn ang="0">
                    <a:pos x="319" y="0"/>
                  </a:cxn>
                </a:cxnLst>
                <a:rect l="0" t="0" r="r" b="b"/>
                <a:pathLst>
                  <a:path w="673" h="1026">
                    <a:moveTo>
                      <a:pt x="319" y="0"/>
                    </a:moveTo>
                    <a:lnTo>
                      <a:pt x="431" y="18"/>
                    </a:lnTo>
                    <a:lnTo>
                      <a:pt x="526" y="53"/>
                    </a:lnTo>
                    <a:lnTo>
                      <a:pt x="604" y="115"/>
                    </a:lnTo>
                    <a:lnTo>
                      <a:pt x="655" y="195"/>
                    </a:lnTo>
                    <a:lnTo>
                      <a:pt x="673" y="301"/>
                    </a:lnTo>
                    <a:lnTo>
                      <a:pt x="655" y="407"/>
                    </a:lnTo>
                    <a:lnTo>
                      <a:pt x="604" y="495"/>
                    </a:lnTo>
                    <a:lnTo>
                      <a:pt x="535" y="566"/>
                    </a:lnTo>
                    <a:lnTo>
                      <a:pt x="457" y="637"/>
                    </a:lnTo>
                    <a:lnTo>
                      <a:pt x="405" y="681"/>
                    </a:lnTo>
                    <a:lnTo>
                      <a:pt x="354" y="716"/>
                    </a:lnTo>
                    <a:lnTo>
                      <a:pt x="302" y="761"/>
                    </a:lnTo>
                    <a:lnTo>
                      <a:pt x="233" y="823"/>
                    </a:lnTo>
                    <a:lnTo>
                      <a:pt x="155" y="893"/>
                    </a:lnTo>
                    <a:lnTo>
                      <a:pt x="552" y="893"/>
                    </a:lnTo>
                    <a:lnTo>
                      <a:pt x="578" y="885"/>
                    </a:lnTo>
                    <a:lnTo>
                      <a:pt x="595" y="849"/>
                    </a:lnTo>
                    <a:lnTo>
                      <a:pt x="604" y="787"/>
                    </a:lnTo>
                    <a:lnTo>
                      <a:pt x="612" y="743"/>
                    </a:lnTo>
                    <a:lnTo>
                      <a:pt x="664" y="743"/>
                    </a:lnTo>
                    <a:lnTo>
                      <a:pt x="621" y="1026"/>
                    </a:lnTo>
                    <a:lnTo>
                      <a:pt x="0" y="1026"/>
                    </a:lnTo>
                    <a:lnTo>
                      <a:pt x="0" y="982"/>
                    </a:lnTo>
                    <a:lnTo>
                      <a:pt x="17" y="964"/>
                    </a:lnTo>
                    <a:lnTo>
                      <a:pt x="379" y="601"/>
                    </a:lnTo>
                    <a:lnTo>
                      <a:pt x="423" y="548"/>
                    </a:lnTo>
                    <a:lnTo>
                      <a:pt x="474" y="486"/>
                    </a:lnTo>
                    <a:lnTo>
                      <a:pt x="509" y="407"/>
                    </a:lnTo>
                    <a:lnTo>
                      <a:pt x="526" y="310"/>
                    </a:lnTo>
                    <a:lnTo>
                      <a:pt x="509" y="221"/>
                    </a:lnTo>
                    <a:lnTo>
                      <a:pt x="466" y="141"/>
                    </a:lnTo>
                    <a:lnTo>
                      <a:pt x="388" y="80"/>
                    </a:lnTo>
                    <a:lnTo>
                      <a:pt x="293" y="62"/>
                    </a:lnTo>
                    <a:lnTo>
                      <a:pt x="233" y="71"/>
                    </a:lnTo>
                    <a:lnTo>
                      <a:pt x="172" y="97"/>
                    </a:lnTo>
                    <a:lnTo>
                      <a:pt x="121" y="133"/>
                    </a:lnTo>
                    <a:lnTo>
                      <a:pt x="78" y="203"/>
                    </a:lnTo>
                    <a:lnTo>
                      <a:pt x="103" y="203"/>
                    </a:lnTo>
                    <a:lnTo>
                      <a:pt x="129" y="212"/>
                    </a:lnTo>
                    <a:lnTo>
                      <a:pt x="155" y="239"/>
                    </a:lnTo>
                    <a:lnTo>
                      <a:pt x="164" y="256"/>
                    </a:lnTo>
                    <a:lnTo>
                      <a:pt x="164" y="283"/>
                    </a:lnTo>
                    <a:lnTo>
                      <a:pt x="147" y="336"/>
                    </a:lnTo>
                    <a:lnTo>
                      <a:pt x="129" y="354"/>
                    </a:lnTo>
                    <a:lnTo>
                      <a:pt x="103" y="363"/>
                    </a:lnTo>
                    <a:lnTo>
                      <a:pt x="69" y="363"/>
                    </a:lnTo>
                    <a:lnTo>
                      <a:pt x="34" y="345"/>
                    </a:lnTo>
                    <a:lnTo>
                      <a:pt x="26" y="327"/>
                    </a:lnTo>
                    <a:lnTo>
                      <a:pt x="9" y="301"/>
                    </a:lnTo>
                    <a:lnTo>
                      <a:pt x="9" y="274"/>
                    </a:lnTo>
                    <a:lnTo>
                      <a:pt x="26" y="195"/>
                    </a:lnTo>
                    <a:lnTo>
                      <a:pt x="60" y="115"/>
                    </a:lnTo>
                    <a:lnTo>
                      <a:pt x="129" y="53"/>
                    </a:lnTo>
                    <a:lnTo>
                      <a:pt x="216" y="18"/>
                    </a:lnTo>
                    <a:lnTo>
                      <a:pt x="319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2" name="Rectangle 110"/>
              <p:cNvSpPr>
                <a:spLocks noChangeArrowheads="1"/>
              </p:cNvSpPr>
              <p:nvPr/>
            </p:nvSpPr>
            <p:spPr bwMode="auto">
              <a:xfrm>
                <a:off x="26471" y="3872"/>
                <a:ext cx="1414" cy="106"/>
              </a:xfrm>
              <a:prstGeom prst="rect">
                <a:avLst/>
              </a:prstGeom>
              <a:grpFill/>
              <a:ln w="0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3" name="Freeform 111"/>
              <p:cNvSpPr>
                <a:spLocks noEditPoints="1"/>
              </p:cNvSpPr>
              <p:nvPr/>
            </p:nvSpPr>
            <p:spPr bwMode="auto">
              <a:xfrm>
                <a:off x="26652" y="4146"/>
                <a:ext cx="1216" cy="1451"/>
              </a:xfrm>
              <a:custGeom>
                <a:avLst/>
                <a:gdLst/>
                <a:ahLst/>
                <a:cxnLst>
                  <a:cxn ang="0">
                    <a:pos x="845" y="160"/>
                  </a:cxn>
                  <a:cxn ang="0">
                    <a:pos x="655" y="328"/>
                  </a:cxn>
                  <a:cxn ang="0">
                    <a:pos x="535" y="620"/>
                  </a:cxn>
                  <a:cxn ang="0">
                    <a:pos x="517" y="717"/>
                  </a:cxn>
                  <a:cxn ang="0">
                    <a:pos x="492" y="841"/>
                  </a:cxn>
                  <a:cxn ang="0">
                    <a:pos x="561" y="867"/>
                  </a:cxn>
                  <a:cxn ang="0">
                    <a:pos x="862" y="788"/>
                  </a:cxn>
                  <a:cxn ang="0">
                    <a:pos x="1078" y="593"/>
                  </a:cxn>
                  <a:cxn ang="0">
                    <a:pos x="1164" y="354"/>
                  </a:cxn>
                  <a:cxn ang="0">
                    <a:pos x="1130" y="230"/>
                  </a:cxn>
                  <a:cxn ang="0">
                    <a:pos x="1035" y="142"/>
                  </a:cxn>
                  <a:cxn ang="0">
                    <a:pos x="975" y="0"/>
                  </a:cxn>
                  <a:cxn ang="0">
                    <a:pos x="1130" y="54"/>
                  </a:cxn>
                  <a:cxn ang="0">
                    <a:pos x="1208" y="204"/>
                  </a:cxn>
                  <a:cxn ang="0">
                    <a:pos x="1190" y="469"/>
                  </a:cxn>
                  <a:cxn ang="0">
                    <a:pos x="1009" y="779"/>
                  </a:cxn>
                  <a:cxn ang="0">
                    <a:pos x="707" y="965"/>
                  </a:cxn>
                  <a:cxn ang="0">
                    <a:pos x="466" y="991"/>
                  </a:cxn>
                  <a:cxn ang="0">
                    <a:pos x="414" y="1257"/>
                  </a:cxn>
                  <a:cxn ang="0">
                    <a:pos x="397" y="1372"/>
                  </a:cxn>
                  <a:cxn ang="0">
                    <a:pos x="379" y="1416"/>
                  </a:cxn>
                  <a:cxn ang="0">
                    <a:pos x="345" y="1442"/>
                  </a:cxn>
                  <a:cxn ang="0">
                    <a:pos x="302" y="1451"/>
                  </a:cxn>
                  <a:cxn ang="0">
                    <a:pos x="259" y="1416"/>
                  </a:cxn>
                  <a:cxn ang="0">
                    <a:pos x="250" y="1363"/>
                  </a:cxn>
                  <a:cxn ang="0">
                    <a:pos x="259" y="1336"/>
                  </a:cxn>
                  <a:cxn ang="0">
                    <a:pos x="241" y="929"/>
                  </a:cxn>
                  <a:cxn ang="0">
                    <a:pos x="60" y="779"/>
                  </a:cxn>
                  <a:cxn ang="0">
                    <a:pos x="0" y="558"/>
                  </a:cxn>
                  <a:cxn ang="0">
                    <a:pos x="34" y="363"/>
                  </a:cxn>
                  <a:cxn ang="0">
                    <a:pos x="112" y="177"/>
                  </a:cxn>
                  <a:cxn ang="0">
                    <a:pos x="190" y="54"/>
                  </a:cxn>
                  <a:cxn ang="0">
                    <a:pos x="241" y="36"/>
                  </a:cxn>
                  <a:cxn ang="0">
                    <a:pos x="250" y="62"/>
                  </a:cxn>
                  <a:cxn ang="0">
                    <a:pos x="164" y="177"/>
                  </a:cxn>
                  <a:cxn ang="0">
                    <a:pos x="78" y="390"/>
                  </a:cxn>
                  <a:cxn ang="0">
                    <a:pos x="52" y="531"/>
                  </a:cxn>
                  <a:cxn ang="0">
                    <a:pos x="112" y="699"/>
                  </a:cxn>
                  <a:cxn ang="0">
                    <a:pos x="276" y="814"/>
                  </a:cxn>
                  <a:cxn ang="0">
                    <a:pos x="457" y="690"/>
                  </a:cxn>
                  <a:cxn ang="0">
                    <a:pos x="561" y="399"/>
                  </a:cxn>
                  <a:cxn ang="0">
                    <a:pos x="690" y="160"/>
                  </a:cxn>
                  <a:cxn ang="0">
                    <a:pos x="862" y="18"/>
                  </a:cxn>
                </a:cxnLst>
                <a:rect l="0" t="0" r="r" b="b"/>
                <a:pathLst>
                  <a:path w="1216" h="1451">
                    <a:moveTo>
                      <a:pt x="957" y="133"/>
                    </a:moveTo>
                    <a:lnTo>
                      <a:pt x="845" y="160"/>
                    </a:lnTo>
                    <a:lnTo>
                      <a:pt x="750" y="222"/>
                    </a:lnTo>
                    <a:lnTo>
                      <a:pt x="655" y="328"/>
                    </a:lnTo>
                    <a:lnTo>
                      <a:pt x="586" y="460"/>
                    </a:lnTo>
                    <a:lnTo>
                      <a:pt x="535" y="620"/>
                    </a:lnTo>
                    <a:lnTo>
                      <a:pt x="526" y="655"/>
                    </a:lnTo>
                    <a:lnTo>
                      <a:pt x="517" y="717"/>
                    </a:lnTo>
                    <a:lnTo>
                      <a:pt x="500" y="788"/>
                    </a:lnTo>
                    <a:lnTo>
                      <a:pt x="492" y="841"/>
                    </a:lnTo>
                    <a:lnTo>
                      <a:pt x="492" y="867"/>
                    </a:lnTo>
                    <a:lnTo>
                      <a:pt x="561" y="867"/>
                    </a:lnTo>
                    <a:lnTo>
                      <a:pt x="716" y="850"/>
                    </a:lnTo>
                    <a:lnTo>
                      <a:pt x="862" y="788"/>
                    </a:lnTo>
                    <a:lnTo>
                      <a:pt x="983" y="708"/>
                    </a:lnTo>
                    <a:lnTo>
                      <a:pt x="1078" y="593"/>
                    </a:lnTo>
                    <a:lnTo>
                      <a:pt x="1139" y="478"/>
                    </a:lnTo>
                    <a:lnTo>
                      <a:pt x="1164" y="354"/>
                    </a:lnTo>
                    <a:lnTo>
                      <a:pt x="1156" y="292"/>
                    </a:lnTo>
                    <a:lnTo>
                      <a:pt x="1130" y="230"/>
                    </a:lnTo>
                    <a:lnTo>
                      <a:pt x="1095" y="177"/>
                    </a:lnTo>
                    <a:lnTo>
                      <a:pt x="1035" y="142"/>
                    </a:lnTo>
                    <a:lnTo>
                      <a:pt x="957" y="133"/>
                    </a:lnTo>
                    <a:close/>
                    <a:moveTo>
                      <a:pt x="975" y="0"/>
                    </a:moveTo>
                    <a:lnTo>
                      <a:pt x="1061" y="18"/>
                    </a:lnTo>
                    <a:lnTo>
                      <a:pt x="1130" y="54"/>
                    </a:lnTo>
                    <a:lnTo>
                      <a:pt x="1173" y="124"/>
                    </a:lnTo>
                    <a:lnTo>
                      <a:pt x="1208" y="204"/>
                    </a:lnTo>
                    <a:lnTo>
                      <a:pt x="1216" y="301"/>
                    </a:lnTo>
                    <a:lnTo>
                      <a:pt x="1190" y="469"/>
                    </a:lnTo>
                    <a:lnTo>
                      <a:pt x="1121" y="637"/>
                    </a:lnTo>
                    <a:lnTo>
                      <a:pt x="1009" y="779"/>
                    </a:lnTo>
                    <a:lnTo>
                      <a:pt x="871" y="885"/>
                    </a:lnTo>
                    <a:lnTo>
                      <a:pt x="707" y="965"/>
                    </a:lnTo>
                    <a:lnTo>
                      <a:pt x="535" y="991"/>
                    </a:lnTo>
                    <a:lnTo>
                      <a:pt x="466" y="991"/>
                    </a:lnTo>
                    <a:lnTo>
                      <a:pt x="431" y="1150"/>
                    </a:lnTo>
                    <a:lnTo>
                      <a:pt x="414" y="1257"/>
                    </a:lnTo>
                    <a:lnTo>
                      <a:pt x="405" y="1327"/>
                    </a:lnTo>
                    <a:lnTo>
                      <a:pt x="397" y="1372"/>
                    </a:lnTo>
                    <a:lnTo>
                      <a:pt x="388" y="1389"/>
                    </a:lnTo>
                    <a:lnTo>
                      <a:pt x="379" y="1416"/>
                    </a:lnTo>
                    <a:lnTo>
                      <a:pt x="362" y="1425"/>
                    </a:lnTo>
                    <a:lnTo>
                      <a:pt x="345" y="1442"/>
                    </a:lnTo>
                    <a:lnTo>
                      <a:pt x="328" y="1451"/>
                    </a:lnTo>
                    <a:lnTo>
                      <a:pt x="302" y="1451"/>
                    </a:lnTo>
                    <a:lnTo>
                      <a:pt x="267" y="1433"/>
                    </a:lnTo>
                    <a:lnTo>
                      <a:pt x="259" y="1416"/>
                    </a:lnTo>
                    <a:lnTo>
                      <a:pt x="250" y="1389"/>
                    </a:lnTo>
                    <a:lnTo>
                      <a:pt x="250" y="1363"/>
                    </a:lnTo>
                    <a:lnTo>
                      <a:pt x="259" y="1345"/>
                    </a:lnTo>
                    <a:lnTo>
                      <a:pt x="259" y="1336"/>
                    </a:lnTo>
                    <a:lnTo>
                      <a:pt x="371" y="973"/>
                    </a:lnTo>
                    <a:lnTo>
                      <a:pt x="241" y="929"/>
                    </a:lnTo>
                    <a:lnTo>
                      <a:pt x="138" y="858"/>
                    </a:lnTo>
                    <a:lnTo>
                      <a:pt x="60" y="779"/>
                    </a:lnTo>
                    <a:lnTo>
                      <a:pt x="17" y="673"/>
                    </a:lnTo>
                    <a:lnTo>
                      <a:pt x="0" y="558"/>
                    </a:lnTo>
                    <a:lnTo>
                      <a:pt x="9" y="460"/>
                    </a:lnTo>
                    <a:lnTo>
                      <a:pt x="34" y="363"/>
                    </a:lnTo>
                    <a:lnTo>
                      <a:pt x="69" y="266"/>
                    </a:lnTo>
                    <a:lnTo>
                      <a:pt x="112" y="177"/>
                    </a:lnTo>
                    <a:lnTo>
                      <a:pt x="155" y="107"/>
                    </a:lnTo>
                    <a:lnTo>
                      <a:pt x="190" y="54"/>
                    </a:lnTo>
                    <a:lnTo>
                      <a:pt x="224" y="36"/>
                    </a:lnTo>
                    <a:lnTo>
                      <a:pt x="241" y="36"/>
                    </a:lnTo>
                    <a:lnTo>
                      <a:pt x="250" y="45"/>
                    </a:lnTo>
                    <a:lnTo>
                      <a:pt x="250" y="62"/>
                    </a:lnTo>
                    <a:lnTo>
                      <a:pt x="233" y="80"/>
                    </a:lnTo>
                    <a:lnTo>
                      <a:pt x="164" y="177"/>
                    </a:lnTo>
                    <a:lnTo>
                      <a:pt x="112" y="284"/>
                    </a:lnTo>
                    <a:lnTo>
                      <a:pt x="78" y="390"/>
                    </a:lnTo>
                    <a:lnTo>
                      <a:pt x="60" y="478"/>
                    </a:lnTo>
                    <a:lnTo>
                      <a:pt x="52" y="531"/>
                    </a:lnTo>
                    <a:lnTo>
                      <a:pt x="69" y="620"/>
                    </a:lnTo>
                    <a:lnTo>
                      <a:pt x="112" y="699"/>
                    </a:lnTo>
                    <a:lnTo>
                      <a:pt x="181" y="761"/>
                    </a:lnTo>
                    <a:lnTo>
                      <a:pt x="276" y="814"/>
                    </a:lnTo>
                    <a:lnTo>
                      <a:pt x="405" y="850"/>
                    </a:lnTo>
                    <a:lnTo>
                      <a:pt x="457" y="690"/>
                    </a:lnTo>
                    <a:lnTo>
                      <a:pt x="509" y="540"/>
                    </a:lnTo>
                    <a:lnTo>
                      <a:pt x="561" y="399"/>
                    </a:lnTo>
                    <a:lnTo>
                      <a:pt x="621" y="266"/>
                    </a:lnTo>
                    <a:lnTo>
                      <a:pt x="690" y="160"/>
                    </a:lnTo>
                    <a:lnTo>
                      <a:pt x="776" y="71"/>
                    </a:lnTo>
                    <a:lnTo>
                      <a:pt x="862" y="18"/>
                    </a:lnTo>
                    <a:lnTo>
                      <a:pt x="975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4" name="Freeform 112"/>
              <p:cNvSpPr>
                <a:spLocks noEditPoints="1"/>
              </p:cNvSpPr>
              <p:nvPr/>
            </p:nvSpPr>
            <p:spPr bwMode="auto">
              <a:xfrm>
                <a:off x="28015" y="2616"/>
                <a:ext cx="811" cy="3910"/>
              </a:xfrm>
              <a:custGeom>
                <a:avLst/>
                <a:gdLst/>
                <a:ahLst/>
                <a:cxnLst>
                  <a:cxn ang="0">
                    <a:pos x="811" y="1946"/>
                  </a:cxn>
                  <a:cxn ang="0">
                    <a:pos x="811" y="1955"/>
                  </a:cxn>
                  <a:cxn ang="0">
                    <a:pos x="811" y="1946"/>
                  </a:cxn>
                  <a:cxn ang="0">
                    <a:pos x="17" y="0"/>
                  </a:cxn>
                  <a:cxn ang="0">
                    <a:pos x="77" y="0"/>
                  </a:cxn>
                  <a:cxn ang="0">
                    <a:pos x="129" y="53"/>
                  </a:cxn>
                  <a:cxn ang="0">
                    <a:pos x="181" y="97"/>
                  </a:cxn>
                  <a:cxn ang="0">
                    <a:pos x="224" y="142"/>
                  </a:cxn>
                  <a:cxn ang="0">
                    <a:pos x="250" y="177"/>
                  </a:cxn>
                  <a:cxn ang="0">
                    <a:pos x="414" y="398"/>
                  </a:cxn>
                  <a:cxn ang="0">
                    <a:pos x="543" y="628"/>
                  </a:cxn>
                  <a:cxn ang="0">
                    <a:pos x="647" y="885"/>
                  </a:cxn>
                  <a:cxn ang="0">
                    <a:pos x="724" y="1141"/>
                  </a:cxn>
                  <a:cxn ang="0">
                    <a:pos x="776" y="1415"/>
                  </a:cxn>
                  <a:cxn ang="0">
                    <a:pos x="802" y="1681"/>
                  </a:cxn>
                  <a:cxn ang="0">
                    <a:pos x="811" y="1946"/>
                  </a:cxn>
                  <a:cxn ang="0">
                    <a:pos x="802" y="2212"/>
                  </a:cxn>
                  <a:cxn ang="0">
                    <a:pos x="776" y="2468"/>
                  </a:cxn>
                  <a:cxn ang="0">
                    <a:pos x="733" y="2716"/>
                  </a:cxn>
                  <a:cxn ang="0">
                    <a:pos x="673" y="2955"/>
                  </a:cxn>
                  <a:cxn ang="0">
                    <a:pos x="578" y="3211"/>
                  </a:cxn>
                  <a:cxn ang="0">
                    <a:pos x="466" y="3432"/>
                  </a:cxn>
                  <a:cxn ang="0">
                    <a:pos x="345" y="3618"/>
                  </a:cxn>
                  <a:cxn ang="0">
                    <a:pos x="224" y="3768"/>
                  </a:cxn>
                  <a:cxn ang="0">
                    <a:pos x="95" y="3892"/>
                  </a:cxn>
                  <a:cxn ang="0">
                    <a:pos x="86" y="3901"/>
                  </a:cxn>
                  <a:cxn ang="0">
                    <a:pos x="69" y="3910"/>
                  </a:cxn>
                  <a:cxn ang="0">
                    <a:pos x="8" y="3910"/>
                  </a:cxn>
                  <a:cxn ang="0">
                    <a:pos x="0" y="3901"/>
                  </a:cxn>
                  <a:cxn ang="0">
                    <a:pos x="0" y="3883"/>
                  </a:cxn>
                  <a:cxn ang="0">
                    <a:pos x="8" y="3875"/>
                  </a:cxn>
                  <a:cxn ang="0">
                    <a:pos x="146" y="3715"/>
                  </a:cxn>
                  <a:cxn ang="0">
                    <a:pos x="276" y="3538"/>
                  </a:cxn>
                  <a:cxn ang="0">
                    <a:pos x="379" y="3335"/>
                  </a:cxn>
                  <a:cxn ang="0">
                    <a:pos x="474" y="3114"/>
                  </a:cxn>
                  <a:cxn ang="0">
                    <a:pos x="543" y="2866"/>
                  </a:cxn>
                  <a:cxn ang="0">
                    <a:pos x="604" y="2592"/>
                  </a:cxn>
                  <a:cxn ang="0">
                    <a:pos x="638" y="2282"/>
                  </a:cxn>
                  <a:cxn ang="0">
                    <a:pos x="647" y="1946"/>
                  </a:cxn>
                  <a:cxn ang="0">
                    <a:pos x="638" y="1637"/>
                  </a:cxn>
                  <a:cxn ang="0">
                    <a:pos x="604" y="1327"/>
                  </a:cxn>
                  <a:cxn ang="0">
                    <a:pos x="543" y="1026"/>
                  </a:cxn>
                  <a:cxn ang="0">
                    <a:pos x="457" y="734"/>
                  </a:cxn>
                  <a:cxn ang="0">
                    <a:pos x="336" y="469"/>
                  </a:cxn>
                  <a:cxn ang="0">
                    <a:pos x="241" y="310"/>
                  </a:cxn>
                  <a:cxn ang="0">
                    <a:pos x="155" y="195"/>
                  </a:cxn>
                  <a:cxn ang="0">
                    <a:pos x="77" y="106"/>
                  </a:cxn>
                  <a:cxn ang="0">
                    <a:pos x="17" y="36"/>
                  </a:cxn>
                  <a:cxn ang="0">
                    <a:pos x="0" y="18"/>
                  </a:cxn>
                  <a:cxn ang="0">
                    <a:pos x="17" y="0"/>
                  </a:cxn>
                </a:cxnLst>
                <a:rect l="0" t="0" r="r" b="b"/>
                <a:pathLst>
                  <a:path w="811" h="3910">
                    <a:moveTo>
                      <a:pt x="811" y="1946"/>
                    </a:moveTo>
                    <a:lnTo>
                      <a:pt x="811" y="1955"/>
                    </a:lnTo>
                    <a:lnTo>
                      <a:pt x="811" y="1946"/>
                    </a:lnTo>
                    <a:close/>
                    <a:moveTo>
                      <a:pt x="17" y="0"/>
                    </a:moveTo>
                    <a:lnTo>
                      <a:pt x="77" y="0"/>
                    </a:lnTo>
                    <a:lnTo>
                      <a:pt x="129" y="53"/>
                    </a:lnTo>
                    <a:lnTo>
                      <a:pt x="181" y="97"/>
                    </a:lnTo>
                    <a:lnTo>
                      <a:pt x="224" y="142"/>
                    </a:lnTo>
                    <a:lnTo>
                      <a:pt x="250" y="177"/>
                    </a:lnTo>
                    <a:lnTo>
                      <a:pt x="414" y="398"/>
                    </a:lnTo>
                    <a:lnTo>
                      <a:pt x="543" y="628"/>
                    </a:lnTo>
                    <a:lnTo>
                      <a:pt x="647" y="885"/>
                    </a:lnTo>
                    <a:lnTo>
                      <a:pt x="724" y="1141"/>
                    </a:lnTo>
                    <a:lnTo>
                      <a:pt x="776" y="1415"/>
                    </a:lnTo>
                    <a:lnTo>
                      <a:pt x="802" y="1681"/>
                    </a:lnTo>
                    <a:lnTo>
                      <a:pt x="811" y="1946"/>
                    </a:lnTo>
                    <a:lnTo>
                      <a:pt x="802" y="2212"/>
                    </a:lnTo>
                    <a:lnTo>
                      <a:pt x="776" y="2468"/>
                    </a:lnTo>
                    <a:lnTo>
                      <a:pt x="733" y="2716"/>
                    </a:lnTo>
                    <a:lnTo>
                      <a:pt x="673" y="2955"/>
                    </a:lnTo>
                    <a:lnTo>
                      <a:pt x="578" y="3211"/>
                    </a:lnTo>
                    <a:lnTo>
                      <a:pt x="466" y="3432"/>
                    </a:lnTo>
                    <a:lnTo>
                      <a:pt x="345" y="3618"/>
                    </a:lnTo>
                    <a:lnTo>
                      <a:pt x="224" y="3768"/>
                    </a:lnTo>
                    <a:lnTo>
                      <a:pt x="95" y="3892"/>
                    </a:lnTo>
                    <a:lnTo>
                      <a:pt x="86" y="3901"/>
                    </a:lnTo>
                    <a:lnTo>
                      <a:pt x="69" y="3910"/>
                    </a:lnTo>
                    <a:lnTo>
                      <a:pt x="8" y="3910"/>
                    </a:lnTo>
                    <a:lnTo>
                      <a:pt x="0" y="3901"/>
                    </a:lnTo>
                    <a:lnTo>
                      <a:pt x="0" y="3883"/>
                    </a:lnTo>
                    <a:lnTo>
                      <a:pt x="8" y="3875"/>
                    </a:lnTo>
                    <a:lnTo>
                      <a:pt x="146" y="3715"/>
                    </a:lnTo>
                    <a:lnTo>
                      <a:pt x="276" y="3538"/>
                    </a:lnTo>
                    <a:lnTo>
                      <a:pt x="379" y="3335"/>
                    </a:lnTo>
                    <a:lnTo>
                      <a:pt x="474" y="3114"/>
                    </a:lnTo>
                    <a:lnTo>
                      <a:pt x="543" y="2866"/>
                    </a:lnTo>
                    <a:lnTo>
                      <a:pt x="604" y="2592"/>
                    </a:lnTo>
                    <a:lnTo>
                      <a:pt x="638" y="2282"/>
                    </a:lnTo>
                    <a:lnTo>
                      <a:pt x="647" y="1946"/>
                    </a:lnTo>
                    <a:lnTo>
                      <a:pt x="638" y="1637"/>
                    </a:lnTo>
                    <a:lnTo>
                      <a:pt x="604" y="1327"/>
                    </a:lnTo>
                    <a:lnTo>
                      <a:pt x="543" y="1026"/>
                    </a:lnTo>
                    <a:lnTo>
                      <a:pt x="457" y="734"/>
                    </a:lnTo>
                    <a:lnTo>
                      <a:pt x="336" y="469"/>
                    </a:lnTo>
                    <a:lnTo>
                      <a:pt x="241" y="310"/>
                    </a:lnTo>
                    <a:lnTo>
                      <a:pt x="155" y="195"/>
                    </a:lnTo>
                    <a:lnTo>
                      <a:pt x="77" y="106"/>
                    </a:lnTo>
                    <a:lnTo>
                      <a:pt x="17" y="36"/>
                    </a:lnTo>
                    <a:lnTo>
                      <a:pt x="0" y="1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457200" y="39624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Example: 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80"/>
          <p:cNvGrpSpPr/>
          <p:nvPr/>
        </p:nvGrpSpPr>
        <p:grpSpPr>
          <a:xfrm>
            <a:off x="2362200" y="4408620"/>
            <a:ext cx="4495800" cy="1219200"/>
            <a:chOff x="2667000" y="5638800"/>
            <a:chExt cx="4495800" cy="1219200"/>
          </a:xfrm>
        </p:grpSpPr>
        <p:sp>
          <p:nvSpPr>
            <p:cNvPr id="75" name="Rectangle 74"/>
            <p:cNvSpPr/>
            <p:nvPr/>
          </p:nvSpPr>
          <p:spPr>
            <a:xfrm>
              <a:off x="2667000" y="5638800"/>
              <a:ext cx="4495800" cy="12192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44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3352800" y="6019800"/>
              <a:ext cx="3147881" cy="515486"/>
              <a:chOff x="2130" y="3813"/>
              <a:chExt cx="14833" cy="2429"/>
            </a:xfrm>
            <a:solidFill>
              <a:srgbClr val="FFFF00"/>
            </a:solidFill>
          </p:grpSpPr>
          <p:sp>
            <p:nvSpPr>
              <p:cNvPr id="8338" name="Freeform 146"/>
              <p:cNvSpPr>
                <a:spLocks/>
              </p:cNvSpPr>
              <p:nvPr/>
            </p:nvSpPr>
            <p:spPr bwMode="auto">
              <a:xfrm>
                <a:off x="2130" y="3977"/>
                <a:ext cx="1554" cy="1576"/>
              </a:xfrm>
              <a:custGeom>
                <a:avLst/>
                <a:gdLst/>
                <a:ahLst/>
                <a:cxnLst>
                  <a:cxn ang="0">
                    <a:pos x="1536" y="5"/>
                  </a:cxn>
                  <a:cxn ang="0">
                    <a:pos x="1554" y="40"/>
                  </a:cxn>
                  <a:cxn ang="0">
                    <a:pos x="1499" y="486"/>
                  </a:cxn>
                  <a:cxn ang="0">
                    <a:pos x="1486" y="520"/>
                  </a:cxn>
                  <a:cxn ang="0">
                    <a:pos x="1454" y="506"/>
                  </a:cxn>
                  <a:cxn ang="0">
                    <a:pos x="1454" y="411"/>
                  </a:cxn>
                  <a:cxn ang="0">
                    <a:pos x="1454" y="253"/>
                  </a:cxn>
                  <a:cxn ang="0">
                    <a:pos x="1372" y="114"/>
                  </a:cxn>
                  <a:cxn ang="0">
                    <a:pos x="1135" y="69"/>
                  </a:cxn>
                  <a:cxn ang="0">
                    <a:pos x="738" y="94"/>
                  </a:cxn>
                  <a:cxn ang="0">
                    <a:pos x="593" y="719"/>
                  </a:cxn>
                  <a:cxn ang="0">
                    <a:pos x="939" y="699"/>
                  </a:cxn>
                  <a:cxn ang="0">
                    <a:pos x="1048" y="570"/>
                  </a:cxn>
                  <a:cxn ang="0">
                    <a:pos x="1085" y="456"/>
                  </a:cxn>
                  <a:cxn ang="0">
                    <a:pos x="1121" y="456"/>
                  </a:cxn>
                  <a:cxn ang="0">
                    <a:pos x="1003" y="1021"/>
                  </a:cxn>
                  <a:cxn ang="0">
                    <a:pos x="980" y="1065"/>
                  </a:cxn>
                  <a:cxn ang="0">
                    <a:pos x="939" y="1051"/>
                  </a:cxn>
                  <a:cxn ang="0">
                    <a:pos x="953" y="971"/>
                  </a:cxn>
                  <a:cxn ang="0">
                    <a:pos x="962" y="877"/>
                  </a:cxn>
                  <a:cxn ang="0">
                    <a:pos x="930" y="823"/>
                  </a:cxn>
                  <a:cxn ang="0">
                    <a:pos x="779" y="798"/>
                  </a:cxn>
                  <a:cxn ang="0">
                    <a:pos x="415" y="1447"/>
                  </a:cxn>
                  <a:cxn ang="0">
                    <a:pos x="410" y="1492"/>
                  </a:cxn>
                  <a:cxn ang="0">
                    <a:pos x="438" y="1507"/>
                  </a:cxn>
                  <a:cxn ang="0">
                    <a:pos x="998" y="1482"/>
                  </a:cxn>
                  <a:cxn ang="0">
                    <a:pos x="1199" y="1358"/>
                  </a:cxn>
                  <a:cxn ang="0">
                    <a:pos x="1331" y="1120"/>
                  </a:cxn>
                  <a:cxn ang="0">
                    <a:pos x="1381" y="996"/>
                  </a:cxn>
                  <a:cxn ang="0">
                    <a:pos x="1417" y="981"/>
                  </a:cxn>
                  <a:cxn ang="0">
                    <a:pos x="1427" y="1021"/>
                  </a:cxn>
                  <a:cxn ang="0">
                    <a:pos x="1431" y="1036"/>
                  </a:cxn>
                  <a:cxn ang="0">
                    <a:pos x="1212" y="1571"/>
                  </a:cxn>
                  <a:cxn ang="0">
                    <a:pos x="28" y="1576"/>
                  </a:cxn>
                  <a:cxn ang="0">
                    <a:pos x="0" y="1561"/>
                  </a:cxn>
                  <a:cxn ang="0">
                    <a:pos x="32" y="1502"/>
                  </a:cxn>
                  <a:cxn ang="0">
                    <a:pos x="214" y="1482"/>
                  </a:cxn>
                  <a:cxn ang="0">
                    <a:pos x="255" y="1393"/>
                  </a:cxn>
                  <a:cxn ang="0">
                    <a:pos x="547" y="134"/>
                  </a:cxn>
                  <a:cxn ang="0">
                    <a:pos x="520" y="79"/>
                  </a:cxn>
                  <a:cxn ang="0">
                    <a:pos x="378" y="69"/>
                  </a:cxn>
                  <a:cxn ang="0">
                    <a:pos x="351" y="54"/>
                  </a:cxn>
                  <a:cxn ang="0">
                    <a:pos x="360" y="10"/>
                  </a:cxn>
                </a:cxnLst>
                <a:rect l="0" t="0" r="r" b="b"/>
                <a:pathLst>
                  <a:path w="1554" h="1576">
                    <a:moveTo>
                      <a:pt x="383" y="0"/>
                    </a:moveTo>
                    <a:lnTo>
                      <a:pt x="1527" y="0"/>
                    </a:lnTo>
                    <a:lnTo>
                      <a:pt x="1536" y="5"/>
                    </a:lnTo>
                    <a:lnTo>
                      <a:pt x="1545" y="5"/>
                    </a:lnTo>
                    <a:lnTo>
                      <a:pt x="1554" y="25"/>
                    </a:lnTo>
                    <a:lnTo>
                      <a:pt x="1554" y="40"/>
                    </a:lnTo>
                    <a:lnTo>
                      <a:pt x="1550" y="59"/>
                    </a:lnTo>
                    <a:lnTo>
                      <a:pt x="1504" y="461"/>
                    </a:lnTo>
                    <a:lnTo>
                      <a:pt x="1499" y="486"/>
                    </a:lnTo>
                    <a:lnTo>
                      <a:pt x="1499" y="501"/>
                    </a:lnTo>
                    <a:lnTo>
                      <a:pt x="1490" y="510"/>
                    </a:lnTo>
                    <a:lnTo>
                      <a:pt x="1486" y="520"/>
                    </a:lnTo>
                    <a:lnTo>
                      <a:pt x="1463" y="520"/>
                    </a:lnTo>
                    <a:lnTo>
                      <a:pt x="1458" y="510"/>
                    </a:lnTo>
                    <a:lnTo>
                      <a:pt x="1454" y="506"/>
                    </a:lnTo>
                    <a:lnTo>
                      <a:pt x="1449" y="496"/>
                    </a:lnTo>
                    <a:lnTo>
                      <a:pt x="1449" y="451"/>
                    </a:lnTo>
                    <a:lnTo>
                      <a:pt x="1454" y="411"/>
                    </a:lnTo>
                    <a:lnTo>
                      <a:pt x="1458" y="387"/>
                    </a:lnTo>
                    <a:lnTo>
                      <a:pt x="1458" y="327"/>
                    </a:lnTo>
                    <a:lnTo>
                      <a:pt x="1454" y="253"/>
                    </a:lnTo>
                    <a:lnTo>
                      <a:pt x="1440" y="193"/>
                    </a:lnTo>
                    <a:lnTo>
                      <a:pt x="1413" y="149"/>
                    </a:lnTo>
                    <a:lnTo>
                      <a:pt x="1372" y="114"/>
                    </a:lnTo>
                    <a:lnTo>
                      <a:pt x="1313" y="89"/>
                    </a:lnTo>
                    <a:lnTo>
                      <a:pt x="1235" y="74"/>
                    </a:lnTo>
                    <a:lnTo>
                      <a:pt x="1135" y="69"/>
                    </a:lnTo>
                    <a:lnTo>
                      <a:pt x="789" y="69"/>
                    </a:lnTo>
                    <a:lnTo>
                      <a:pt x="757" y="79"/>
                    </a:lnTo>
                    <a:lnTo>
                      <a:pt x="738" y="94"/>
                    </a:lnTo>
                    <a:lnTo>
                      <a:pt x="729" y="119"/>
                    </a:lnTo>
                    <a:lnTo>
                      <a:pt x="720" y="159"/>
                    </a:lnTo>
                    <a:lnTo>
                      <a:pt x="593" y="719"/>
                    </a:lnTo>
                    <a:lnTo>
                      <a:pt x="789" y="719"/>
                    </a:lnTo>
                    <a:lnTo>
                      <a:pt x="875" y="714"/>
                    </a:lnTo>
                    <a:lnTo>
                      <a:pt x="939" y="699"/>
                    </a:lnTo>
                    <a:lnTo>
                      <a:pt x="989" y="669"/>
                    </a:lnTo>
                    <a:lnTo>
                      <a:pt x="1021" y="629"/>
                    </a:lnTo>
                    <a:lnTo>
                      <a:pt x="1048" y="570"/>
                    </a:lnTo>
                    <a:lnTo>
                      <a:pt x="1071" y="491"/>
                    </a:lnTo>
                    <a:lnTo>
                      <a:pt x="1076" y="476"/>
                    </a:lnTo>
                    <a:lnTo>
                      <a:pt x="1085" y="456"/>
                    </a:lnTo>
                    <a:lnTo>
                      <a:pt x="1094" y="451"/>
                    </a:lnTo>
                    <a:lnTo>
                      <a:pt x="1112" y="451"/>
                    </a:lnTo>
                    <a:lnTo>
                      <a:pt x="1121" y="456"/>
                    </a:lnTo>
                    <a:lnTo>
                      <a:pt x="1126" y="466"/>
                    </a:lnTo>
                    <a:lnTo>
                      <a:pt x="1126" y="476"/>
                    </a:lnTo>
                    <a:lnTo>
                      <a:pt x="1003" y="1021"/>
                    </a:lnTo>
                    <a:lnTo>
                      <a:pt x="998" y="1041"/>
                    </a:lnTo>
                    <a:lnTo>
                      <a:pt x="989" y="1061"/>
                    </a:lnTo>
                    <a:lnTo>
                      <a:pt x="980" y="1065"/>
                    </a:lnTo>
                    <a:lnTo>
                      <a:pt x="957" y="1065"/>
                    </a:lnTo>
                    <a:lnTo>
                      <a:pt x="948" y="1061"/>
                    </a:lnTo>
                    <a:lnTo>
                      <a:pt x="939" y="1051"/>
                    </a:lnTo>
                    <a:lnTo>
                      <a:pt x="939" y="1036"/>
                    </a:lnTo>
                    <a:lnTo>
                      <a:pt x="944" y="1021"/>
                    </a:lnTo>
                    <a:lnTo>
                      <a:pt x="953" y="971"/>
                    </a:lnTo>
                    <a:lnTo>
                      <a:pt x="957" y="942"/>
                    </a:lnTo>
                    <a:lnTo>
                      <a:pt x="962" y="917"/>
                    </a:lnTo>
                    <a:lnTo>
                      <a:pt x="962" y="877"/>
                    </a:lnTo>
                    <a:lnTo>
                      <a:pt x="957" y="857"/>
                    </a:lnTo>
                    <a:lnTo>
                      <a:pt x="948" y="838"/>
                    </a:lnTo>
                    <a:lnTo>
                      <a:pt x="930" y="823"/>
                    </a:lnTo>
                    <a:lnTo>
                      <a:pt x="893" y="808"/>
                    </a:lnTo>
                    <a:lnTo>
                      <a:pt x="848" y="803"/>
                    </a:lnTo>
                    <a:lnTo>
                      <a:pt x="779" y="798"/>
                    </a:lnTo>
                    <a:lnTo>
                      <a:pt x="565" y="798"/>
                    </a:lnTo>
                    <a:lnTo>
                      <a:pt x="420" y="1432"/>
                    </a:lnTo>
                    <a:lnTo>
                      <a:pt x="415" y="1447"/>
                    </a:lnTo>
                    <a:lnTo>
                      <a:pt x="415" y="1462"/>
                    </a:lnTo>
                    <a:lnTo>
                      <a:pt x="410" y="1472"/>
                    </a:lnTo>
                    <a:lnTo>
                      <a:pt x="410" y="1492"/>
                    </a:lnTo>
                    <a:lnTo>
                      <a:pt x="420" y="1502"/>
                    </a:lnTo>
                    <a:lnTo>
                      <a:pt x="429" y="1502"/>
                    </a:lnTo>
                    <a:lnTo>
                      <a:pt x="438" y="1507"/>
                    </a:lnTo>
                    <a:lnTo>
                      <a:pt x="793" y="1507"/>
                    </a:lnTo>
                    <a:lnTo>
                      <a:pt x="903" y="1502"/>
                    </a:lnTo>
                    <a:lnTo>
                      <a:pt x="998" y="1482"/>
                    </a:lnTo>
                    <a:lnTo>
                      <a:pt x="1076" y="1452"/>
                    </a:lnTo>
                    <a:lnTo>
                      <a:pt x="1139" y="1412"/>
                    </a:lnTo>
                    <a:lnTo>
                      <a:pt x="1199" y="1358"/>
                    </a:lnTo>
                    <a:lnTo>
                      <a:pt x="1244" y="1293"/>
                    </a:lnTo>
                    <a:lnTo>
                      <a:pt x="1290" y="1209"/>
                    </a:lnTo>
                    <a:lnTo>
                      <a:pt x="1331" y="1120"/>
                    </a:lnTo>
                    <a:lnTo>
                      <a:pt x="1376" y="1011"/>
                    </a:lnTo>
                    <a:lnTo>
                      <a:pt x="1381" y="1001"/>
                    </a:lnTo>
                    <a:lnTo>
                      <a:pt x="1381" y="996"/>
                    </a:lnTo>
                    <a:lnTo>
                      <a:pt x="1386" y="986"/>
                    </a:lnTo>
                    <a:lnTo>
                      <a:pt x="1395" y="981"/>
                    </a:lnTo>
                    <a:lnTo>
                      <a:pt x="1417" y="981"/>
                    </a:lnTo>
                    <a:lnTo>
                      <a:pt x="1431" y="996"/>
                    </a:lnTo>
                    <a:lnTo>
                      <a:pt x="1431" y="1011"/>
                    </a:lnTo>
                    <a:lnTo>
                      <a:pt x="1427" y="1021"/>
                    </a:lnTo>
                    <a:lnTo>
                      <a:pt x="1427" y="1031"/>
                    </a:lnTo>
                    <a:lnTo>
                      <a:pt x="1422" y="1041"/>
                    </a:lnTo>
                    <a:lnTo>
                      <a:pt x="1431" y="1036"/>
                    </a:lnTo>
                    <a:lnTo>
                      <a:pt x="1235" y="1536"/>
                    </a:lnTo>
                    <a:lnTo>
                      <a:pt x="1231" y="1551"/>
                    </a:lnTo>
                    <a:lnTo>
                      <a:pt x="1212" y="1571"/>
                    </a:lnTo>
                    <a:lnTo>
                      <a:pt x="1203" y="1571"/>
                    </a:lnTo>
                    <a:lnTo>
                      <a:pt x="1190" y="1576"/>
                    </a:lnTo>
                    <a:lnTo>
                      <a:pt x="28" y="1576"/>
                    </a:lnTo>
                    <a:lnTo>
                      <a:pt x="14" y="1571"/>
                    </a:lnTo>
                    <a:lnTo>
                      <a:pt x="5" y="1566"/>
                    </a:lnTo>
                    <a:lnTo>
                      <a:pt x="0" y="1561"/>
                    </a:lnTo>
                    <a:lnTo>
                      <a:pt x="0" y="1531"/>
                    </a:lnTo>
                    <a:lnTo>
                      <a:pt x="5" y="1517"/>
                    </a:lnTo>
                    <a:lnTo>
                      <a:pt x="32" y="1502"/>
                    </a:lnTo>
                    <a:lnTo>
                      <a:pt x="132" y="1502"/>
                    </a:lnTo>
                    <a:lnTo>
                      <a:pt x="183" y="1492"/>
                    </a:lnTo>
                    <a:lnTo>
                      <a:pt x="214" y="1482"/>
                    </a:lnTo>
                    <a:lnTo>
                      <a:pt x="233" y="1462"/>
                    </a:lnTo>
                    <a:lnTo>
                      <a:pt x="246" y="1432"/>
                    </a:lnTo>
                    <a:lnTo>
                      <a:pt x="255" y="1393"/>
                    </a:lnTo>
                    <a:lnTo>
                      <a:pt x="538" y="168"/>
                    </a:lnTo>
                    <a:lnTo>
                      <a:pt x="543" y="149"/>
                    </a:lnTo>
                    <a:lnTo>
                      <a:pt x="547" y="134"/>
                    </a:lnTo>
                    <a:lnTo>
                      <a:pt x="547" y="114"/>
                    </a:lnTo>
                    <a:lnTo>
                      <a:pt x="543" y="94"/>
                    </a:lnTo>
                    <a:lnTo>
                      <a:pt x="520" y="79"/>
                    </a:lnTo>
                    <a:lnTo>
                      <a:pt x="492" y="74"/>
                    </a:lnTo>
                    <a:lnTo>
                      <a:pt x="456" y="69"/>
                    </a:lnTo>
                    <a:lnTo>
                      <a:pt x="378" y="69"/>
                    </a:lnTo>
                    <a:lnTo>
                      <a:pt x="365" y="64"/>
                    </a:lnTo>
                    <a:lnTo>
                      <a:pt x="356" y="64"/>
                    </a:lnTo>
                    <a:lnTo>
                      <a:pt x="351" y="54"/>
                    </a:lnTo>
                    <a:lnTo>
                      <a:pt x="351" y="30"/>
                    </a:lnTo>
                    <a:lnTo>
                      <a:pt x="356" y="15"/>
                    </a:lnTo>
                    <a:lnTo>
                      <a:pt x="360" y="10"/>
                    </a:lnTo>
                    <a:lnTo>
                      <a:pt x="369" y="5"/>
                    </a:lnTo>
                    <a:lnTo>
                      <a:pt x="3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9" name="Freeform 147"/>
              <p:cNvSpPr>
                <a:spLocks noEditPoints="1"/>
              </p:cNvSpPr>
              <p:nvPr/>
            </p:nvSpPr>
            <p:spPr bwMode="auto">
              <a:xfrm>
                <a:off x="4504" y="4081"/>
                <a:ext cx="1313" cy="1794"/>
              </a:xfrm>
              <a:custGeom>
                <a:avLst/>
                <a:gdLst/>
                <a:ahLst/>
                <a:cxnLst>
                  <a:cxn ang="0">
                    <a:pos x="55" y="1700"/>
                  </a:cxn>
                  <a:cxn ang="0">
                    <a:pos x="1263" y="1700"/>
                  </a:cxn>
                  <a:cxn ang="0">
                    <a:pos x="1285" y="1705"/>
                  </a:cxn>
                  <a:cxn ang="0">
                    <a:pos x="1304" y="1720"/>
                  </a:cxn>
                  <a:cxn ang="0">
                    <a:pos x="1313" y="1745"/>
                  </a:cxn>
                  <a:cxn ang="0">
                    <a:pos x="1304" y="1774"/>
                  </a:cxn>
                  <a:cxn ang="0">
                    <a:pos x="1290" y="1789"/>
                  </a:cxn>
                  <a:cxn ang="0">
                    <a:pos x="1263" y="1794"/>
                  </a:cxn>
                  <a:cxn ang="0">
                    <a:pos x="50" y="1794"/>
                  </a:cxn>
                  <a:cxn ang="0">
                    <a:pos x="28" y="1789"/>
                  </a:cxn>
                  <a:cxn ang="0">
                    <a:pos x="9" y="1774"/>
                  </a:cxn>
                  <a:cxn ang="0">
                    <a:pos x="5" y="1745"/>
                  </a:cxn>
                  <a:cxn ang="0">
                    <a:pos x="14" y="1720"/>
                  </a:cxn>
                  <a:cxn ang="0">
                    <a:pos x="32" y="1705"/>
                  </a:cxn>
                  <a:cxn ang="0">
                    <a:pos x="55" y="1700"/>
                  </a:cxn>
                  <a:cxn ang="0">
                    <a:pos x="32" y="0"/>
                  </a:cxn>
                  <a:cxn ang="0">
                    <a:pos x="55" y="0"/>
                  </a:cxn>
                  <a:cxn ang="0">
                    <a:pos x="73" y="10"/>
                  </a:cxn>
                  <a:cxn ang="0">
                    <a:pos x="87" y="15"/>
                  </a:cxn>
                  <a:cxn ang="0">
                    <a:pos x="1267" y="620"/>
                  </a:cxn>
                  <a:cxn ang="0">
                    <a:pos x="1285" y="629"/>
                  </a:cxn>
                  <a:cxn ang="0">
                    <a:pos x="1299" y="639"/>
                  </a:cxn>
                  <a:cxn ang="0">
                    <a:pos x="1308" y="654"/>
                  </a:cxn>
                  <a:cxn ang="0">
                    <a:pos x="1313" y="664"/>
                  </a:cxn>
                  <a:cxn ang="0">
                    <a:pos x="1313" y="674"/>
                  </a:cxn>
                  <a:cxn ang="0">
                    <a:pos x="1308" y="689"/>
                  </a:cxn>
                  <a:cxn ang="0">
                    <a:pos x="1304" y="699"/>
                  </a:cxn>
                  <a:cxn ang="0">
                    <a:pos x="1290" y="714"/>
                  </a:cxn>
                  <a:cxn ang="0">
                    <a:pos x="1267" y="724"/>
                  </a:cxn>
                  <a:cxn ang="0">
                    <a:pos x="1263" y="724"/>
                  </a:cxn>
                  <a:cxn ang="0">
                    <a:pos x="82" y="1328"/>
                  </a:cxn>
                  <a:cxn ang="0">
                    <a:pos x="69" y="1338"/>
                  </a:cxn>
                  <a:cxn ang="0">
                    <a:pos x="60" y="1343"/>
                  </a:cxn>
                  <a:cxn ang="0">
                    <a:pos x="55" y="1348"/>
                  </a:cxn>
                  <a:cxn ang="0">
                    <a:pos x="46" y="1348"/>
                  </a:cxn>
                  <a:cxn ang="0">
                    <a:pos x="19" y="1338"/>
                  </a:cxn>
                  <a:cxn ang="0">
                    <a:pos x="9" y="1328"/>
                  </a:cxn>
                  <a:cxn ang="0">
                    <a:pos x="0" y="1313"/>
                  </a:cxn>
                  <a:cxn ang="0">
                    <a:pos x="0" y="1284"/>
                  </a:cxn>
                  <a:cxn ang="0">
                    <a:pos x="5" y="1274"/>
                  </a:cxn>
                  <a:cxn ang="0">
                    <a:pos x="14" y="1264"/>
                  </a:cxn>
                  <a:cxn ang="0">
                    <a:pos x="28" y="1254"/>
                  </a:cxn>
                  <a:cxn ang="0">
                    <a:pos x="46" y="1244"/>
                  </a:cxn>
                  <a:cxn ang="0">
                    <a:pos x="1162" y="669"/>
                  </a:cxn>
                  <a:cxn ang="0">
                    <a:pos x="41" y="94"/>
                  </a:cxn>
                  <a:cxn ang="0">
                    <a:pos x="28" y="89"/>
                  </a:cxn>
                  <a:cxn ang="0">
                    <a:pos x="19" y="79"/>
                  </a:cxn>
                  <a:cxn ang="0">
                    <a:pos x="9" y="74"/>
                  </a:cxn>
                  <a:cxn ang="0">
                    <a:pos x="0" y="60"/>
                  </a:cxn>
                  <a:cxn ang="0">
                    <a:pos x="0" y="30"/>
                  </a:cxn>
                  <a:cxn ang="0">
                    <a:pos x="19" y="10"/>
                  </a:cxn>
                  <a:cxn ang="0">
                    <a:pos x="32" y="0"/>
                  </a:cxn>
                </a:cxnLst>
                <a:rect l="0" t="0" r="r" b="b"/>
                <a:pathLst>
                  <a:path w="1313" h="1794">
                    <a:moveTo>
                      <a:pt x="55" y="1700"/>
                    </a:moveTo>
                    <a:lnTo>
                      <a:pt x="1263" y="1700"/>
                    </a:lnTo>
                    <a:lnTo>
                      <a:pt x="1285" y="1705"/>
                    </a:lnTo>
                    <a:lnTo>
                      <a:pt x="1304" y="1720"/>
                    </a:lnTo>
                    <a:lnTo>
                      <a:pt x="1313" y="1745"/>
                    </a:lnTo>
                    <a:lnTo>
                      <a:pt x="1304" y="1774"/>
                    </a:lnTo>
                    <a:lnTo>
                      <a:pt x="1290" y="1789"/>
                    </a:lnTo>
                    <a:lnTo>
                      <a:pt x="1263" y="1794"/>
                    </a:lnTo>
                    <a:lnTo>
                      <a:pt x="50" y="1794"/>
                    </a:lnTo>
                    <a:lnTo>
                      <a:pt x="28" y="1789"/>
                    </a:lnTo>
                    <a:lnTo>
                      <a:pt x="9" y="1774"/>
                    </a:lnTo>
                    <a:lnTo>
                      <a:pt x="5" y="1745"/>
                    </a:lnTo>
                    <a:lnTo>
                      <a:pt x="14" y="1720"/>
                    </a:lnTo>
                    <a:lnTo>
                      <a:pt x="32" y="1705"/>
                    </a:lnTo>
                    <a:lnTo>
                      <a:pt x="55" y="1700"/>
                    </a:lnTo>
                    <a:close/>
                    <a:moveTo>
                      <a:pt x="32" y="0"/>
                    </a:moveTo>
                    <a:lnTo>
                      <a:pt x="55" y="0"/>
                    </a:lnTo>
                    <a:lnTo>
                      <a:pt x="73" y="10"/>
                    </a:lnTo>
                    <a:lnTo>
                      <a:pt x="87" y="15"/>
                    </a:lnTo>
                    <a:lnTo>
                      <a:pt x="1267" y="620"/>
                    </a:lnTo>
                    <a:lnTo>
                      <a:pt x="1285" y="629"/>
                    </a:lnTo>
                    <a:lnTo>
                      <a:pt x="1299" y="639"/>
                    </a:lnTo>
                    <a:lnTo>
                      <a:pt x="1308" y="654"/>
                    </a:lnTo>
                    <a:lnTo>
                      <a:pt x="1313" y="664"/>
                    </a:lnTo>
                    <a:lnTo>
                      <a:pt x="1313" y="674"/>
                    </a:lnTo>
                    <a:lnTo>
                      <a:pt x="1308" y="689"/>
                    </a:lnTo>
                    <a:lnTo>
                      <a:pt x="1304" y="699"/>
                    </a:lnTo>
                    <a:lnTo>
                      <a:pt x="1290" y="714"/>
                    </a:lnTo>
                    <a:lnTo>
                      <a:pt x="1267" y="724"/>
                    </a:lnTo>
                    <a:lnTo>
                      <a:pt x="1263" y="724"/>
                    </a:lnTo>
                    <a:lnTo>
                      <a:pt x="82" y="1328"/>
                    </a:lnTo>
                    <a:lnTo>
                      <a:pt x="69" y="1338"/>
                    </a:lnTo>
                    <a:lnTo>
                      <a:pt x="60" y="1343"/>
                    </a:lnTo>
                    <a:lnTo>
                      <a:pt x="55" y="1348"/>
                    </a:lnTo>
                    <a:lnTo>
                      <a:pt x="46" y="1348"/>
                    </a:lnTo>
                    <a:lnTo>
                      <a:pt x="19" y="1338"/>
                    </a:lnTo>
                    <a:lnTo>
                      <a:pt x="9" y="1328"/>
                    </a:lnTo>
                    <a:lnTo>
                      <a:pt x="0" y="1313"/>
                    </a:lnTo>
                    <a:lnTo>
                      <a:pt x="0" y="1284"/>
                    </a:lnTo>
                    <a:lnTo>
                      <a:pt x="5" y="1274"/>
                    </a:lnTo>
                    <a:lnTo>
                      <a:pt x="14" y="1264"/>
                    </a:lnTo>
                    <a:lnTo>
                      <a:pt x="28" y="1254"/>
                    </a:lnTo>
                    <a:lnTo>
                      <a:pt x="46" y="1244"/>
                    </a:lnTo>
                    <a:lnTo>
                      <a:pt x="1162" y="669"/>
                    </a:lnTo>
                    <a:lnTo>
                      <a:pt x="41" y="94"/>
                    </a:lnTo>
                    <a:lnTo>
                      <a:pt x="28" y="89"/>
                    </a:lnTo>
                    <a:lnTo>
                      <a:pt x="19" y="79"/>
                    </a:lnTo>
                    <a:lnTo>
                      <a:pt x="9" y="74"/>
                    </a:lnTo>
                    <a:lnTo>
                      <a:pt x="0" y="60"/>
                    </a:lnTo>
                    <a:lnTo>
                      <a:pt x="0" y="30"/>
                    </a:lnTo>
                    <a:lnTo>
                      <a:pt x="19" y="1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0" name="Freeform 148"/>
              <p:cNvSpPr>
                <a:spLocks/>
              </p:cNvSpPr>
              <p:nvPr/>
            </p:nvSpPr>
            <p:spPr bwMode="auto">
              <a:xfrm>
                <a:off x="6778" y="4924"/>
                <a:ext cx="1303" cy="9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253" y="0"/>
                  </a:cxn>
                  <a:cxn ang="0">
                    <a:pos x="1281" y="5"/>
                  </a:cxn>
                  <a:cxn ang="0">
                    <a:pos x="1294" y="19"/>
                  </a:cxn>
                  <a:cxn ang="0">
                    <a:pos x="1303" y="49"/>
                  </a:cxn>
                  <a:cxn ang="0">
                    <a:pos x="1294" y="79"/>
                  </a:cxn>
                  <a:cxn ang="0">
                    <a:pos x="1281" y="94"/>
                  </a:cxn>
                  <a:cxn ang="0">
                    <a:pos x="1253" y="99"/>
                  </a:cxn>
                  <a:cxn ang="0">
                    <a:pos x="46" y="99"/>
                  </a:cxn>
                  <a:cxn ang="0">
                    <a:pos x="23" y="94"/>
                  </a:cxn>
                  <a:cxn ang="0">
                    <a:pos x="5" y="79"/>
                  </a:cxn>
                  <a:cxn ang="0">
                    <a:pos x="0" y="49"/>
                  </a:cxn>
                  <a:cxn ang="0">
                    <a:pos x="5" y="19"/>
                  </a:cxn>
                  <a:cxn ang="0">
                    <a:pos x="23" y="5"/>
                  </a:cxn>
                  <a:cxn ang="0">
                    <a:pos x="46" y="0"/>
                  </a:cxn>
                </a:cxnLst>
                <a:rect l="0" t="0" r="r" b="b"/>
                <a:pathLst>
                  <a:path w="1303" h="99">
                    <a:moveTo>
                      <a:pt x="46" y="0"/>
                    </a:moveTo>
                    <a:lnTo>
                      <a:pt x="1253" y="0"/>
                    </a:lnTo>
                    <a:lnTo>
                      <a:pt x="1281" y="5"/>
                    </a:lnTo>
                    <a:lnTo>
                      <a:pt x="1294" y="19"/>
                    </a:lnTo>
                    <a:lnTo>
                      <a:pt x="1303" y="49"/>
                    </a:lnTo>
                    <a:lnTo>
                      <a:pt x="1294" y="79"/>
                    </a:lnTo>
                    <a:lnTo>
                      <a:pt x="1281" y="94"/>
                    </a:lnTo>
                    <a:lnTo>
                      <a:pt x="1253" y="99"/>
                    </a:lnTo>
                    <a:lnTo>
                      <a:pt x="46" y="99"/>
                    </a:lnTo>
                    <a:lnTo>
                      <a:pt x="23" y="94"/>
                    </a:lnTo>
                    <a:lnTo>
                      <a:pt x="5" y="79"/>
                    </a:lnTo>
                    <a:lnTo>
                      <a:pt x="0" y="49"/>
                    </a:lnTo>
                    <a:lnTo>
                      <a:pt x="5" y="19"/>
                    </a:lnTo>
                    <a:lnTo>
                      <a:pt x="23" y="5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1" name="Freeform 149"/>
              <p:cNvSpPr>
                <a:spLocks noEditPoints="1"/>
              </p:cNvSpPr>
              <p:nvPr/>
            </p:nvSpPr>
            <p:spPr bwMode="auto">
              <a:xfrm>
                <a:off x="8355" y="3972"/>
                <a:ext cx="1485" cy="1640"/>
              </a:xfrm>
              <a:custGeom>
                <a:avLst/>
                <a:gdLst/>
                <a:ahLst/>
                <a:cxnLst>
                  <a:cxn ang="0">
                    <a:pos x="469" y="69"/>
                  </a:cxn>
                  <a:cxn ang="0">
                    <a:pos x="419" y="84"/>
                  </a:cxn>
                  <a:cxn ang="0">
                    <a:pos x="401" y="129"/>
                  </a:cxn>
                  <a:cxn ang="0">
                    <a:pos x="396" y="763"/>
                  </a:cxn>
                  <a:cxn ang="0">
                    <a:pos x="401" y="763"/>
                  </a:cxn>
                  <a:cxn ang="0">
                    <a:pos x="729" y="758"/>
                  </a:cxn>
                  <a:cxn ang="0">
                    <a:pos x="870" y="709"/>
                  </a:cxn>
                  <a:cxn ang="0">
                    <a:pos x="952" y="625"/>
                  </a:cxn>
                  <a:cxn ang="0">
                    <a:pos x="993" y="520"/>
                  </a:cxn>
                  <a:cxn ang="0">
                    <a:pos x="1002" y="411"/>
                  </a:cxn>
                  <a:cxn ang="0">
                    <a:pos x="975" y="248"/>
                  </a:cxn>
                  <a:cxn ang="0">
                    <a:pos x="907" y="144"/>
                  </a:cxn>
                  <a:cxn ang="0">
                    <a:pos x="806" y="89"/>
                  </a:cxn>
                  <a:cxn ang="0">
                    <a:pos x="629" y="64"/>
                  </a:cxn>
                  <a:cxn ang="0">
                    <a:pos x="0" y="0"/>
                  </a:cxn>
                  <a:cxn ang="0">
                    <a:pos x="797" y="10"/>
                  </a:cxn>
                  <a:cxn ang="0">
                    <a:pos x="1021" y="94"/>
                  </a:cxn>
                  <a:cxn ang="0">
                    <a:pos x="1171" y="238"/>
                  </a:cxn>
                  <a:cxn ang="0">
                    <a:pos x="1226" y="416"/>
                  </a:cxn>
                  <a:cxn ang="0">
                    <a:pos x="1175" y="585"/>
                  </a:cxn>
                  <a:cxn ang="0">
                    <a:pos x="1043" y="714"/>
                  </a:cxn>
                  <a:cxn ang="0">
                    <a:pos x="852" y="798"/>
                  </a:cxn>
                  <a:cxn ang="0">
                    <a:pos x="980" y="867"/>
                  </a:cxn>
                  <a:cxn ang="0">
                    <a:pos x="1080" y="986"/>
                  </a:cxn>
                  <a:cxn ang="0">
                    <a:pos x="1139" y="1249"/>
                  </a:cxn>
                  <a:cxn ang="0">
                    <a:pos x="1166" y="1432"/>
                  </a:cxn>
                  <a:cxn ang="0">
                    <a:pos x="1212" y="1546"/>
                  </a:cxn>
                  <a:cxn ang="0">
                    <a:pos x="1289" y="1586"/>
                  </a:cxn>
                  <a:cxn ang="0">
                    <a:pos x="1349" y="1571"/>
                  </a:cxn>
                  <a:cxn ang="0">
                    <a:pos x="1399" y="1507"/>
                  </a:cxn>
                  <a:cxn ang="0">
                    <a:pos x="1431" y="1378"/>
                  </a:cxn>
                  <a:cxn ang="0">
                    <a:pos x="1435" y="1363"/>
                  </a:cxn>
                  <a:cxn ang="0">
                    <a:pos x="1440" y="1348"/>
                  </a:cxn>
                  <a:cxn ang="0">
                    <a:pos x="1472" y="1343"/>
                  </a:cxn>
                  <a:cxn ang="0">
                    <a:pos x="1485" y="1368"/>
                  </a:cxn>
                  <a:cxn ang="0">
                    <a:pos x="1476" y="1452"/>
                  </a:cxn>
                  <a:cxn ang="0">
                    <a:pos x="1449" y="1536"/>
                  </a:cxn>
                  <a:cxn ang="0">
                    <a:pos x="1385" y="1611"/>
                  </a:cxn>
                  <a:cxn ang="0">
                    <a:pos x="1285" y="1640"/>
                  </a:cxn>
                  <a:cxn ang="0">
                    <a:pos x="1185" y="1631"/>
                  </a:cxn>
                  <a:cxn ang="0">
                    <a:pos x="1066" y="1586"/>
                  </a:cxn>
                  <a:cxn ang="0">
                    <a:pos x="961" y="1472"/>
                  </a:cxn>
                  <a:cxn ang="0">
                    <a:pos x="925" y="1313"/>
                  </a:cxn>
                  <a:cxn ang="0">
                    <a:pos x="916" y="1026"/>
                  </a:cxn>
                  <a:cxn ang="0">
                    <a:pos x="843" y="897"/>
                  </a:cxn>
                  <a:cxn ang="0">
                    <a:pos x="729" y="828"/>
                  </a:cxn>
                  <a:cxn ang="0">
                    <a:pos x="401" y="818"/>
                  </a:cxn>
                  <a:cxn ang="0">
                    <a:pos x="410" y="1467"/>
                  </a:cxn>
                  <a:cxn ang="0">
                    <a:pos x="451" y="1502"/>
                  </a:cxn>
                  <a:cxn ang="0">
                    <a:pos x="620" y="1512"/>
                  </a:cxn>
                  <a:cxn ang="0">
                    <a:pos x="551" y="1581"/>
                  </a:cxn>
                  <a:cxn ang="0">
                    <a:pos x="155" y="1576"/>
                  </a:cxn>
                  <a:cxn ang="0">
                    <a:pos x="0" y="1586"/>
                  </a:cxn>
                  <a:cxn ang="0">
                    <a:pos x="123" y="1512"/>
                  </a:cxn>
                  <a:cxn ang="0">
                    <a:pos x="200" y="1487"/>
                  </a:cxn>
                  <a:cxn ang="0">
                    <a:pos x="223" y="1442"/>
                  </a:cxn>
                  <a:cxn ang="0">
                    <a:pos x="214" y="114"/>
                  </a:cxn>
                  <a:cxn ang="0">
                    <a:pos x="173" y="79"/>
                  </a:cxn>
                  <a:cxn ang="0">
                    <a:pos x="0" y="69"/>
                  </a:cxn>
                </a:cxnLst>
                <a:rect l="0" t="0" r="r" b="b"/>
                <a:pathLst>
                  <a:path w="1485" h="1640">
                    <a:moveTo>
                      <a:pt x="501" y="64"/>
                    </a:moveTo>
                    <a:lnTo>
                      <a:pt x="469" y="69"/>
                    </a:lnTo>
                    <a:lnTo>
                      <a:pt x="446" y="74"/>
                    </a:lnTo>
                    <a:lnTo>
                      <a:pt x="419" y="84"/>
                    </a:lnTo>
                    <a:lnTo>
                      <a:pt x="405" y="104"/>
                    </a:lnTo>
                    <a:lnTo>
                      <a:pt x="401" y="129"/>
                    </a:lnTo>
                    <a:lnTo>
                      <a:pt x="401" y="763"/>
                    </a:lnTo>
                    <a:lnTo>
                      <a:pt x="396" y="763"/>
                    </a:lnTo>
                    <a:lnTo>
                      <a:pt x="401" y="768"/>
                    </a:lnTo>
                    <a:lnTo>
                      <a:pt x="401" y="763"/>
                    </a:lnTo>
                    <a:lnTo>
                      <a:pt x="633" y="763"/>
                    </a:lnTo>
                    <a:lnTo>
                      <a:pt x="729" y="758"/>
                    </a:lnTo>
                    <a:lnTo>
                      <a:pt x="806" y="738"/>
                    </a:lnTo>
                    <a:lnTo>
                      <a:pt x="870" y="709"/>
                    </a:lnTo>
                    <a:lnTo>
                      <a:pt x="920" y="669"/>
                    </a:lnTo>
                    <a:lnTo>
                      <a:pt x="952" y="625"/>
                    </a:lnTo>
                    <a:lnTo>
                      <a:pt x="980" y="575"/>
                    </a:lnTo>
                    <a:lnTo>
                      <a:pt x="993" y="520"/>
                    </a:lnTo>
                    <a:lnTo>
                      <a:pt x="1002" y="466"/>
                    </a:lnTo>
                    <a:lnTo>
                      <a:pt x="1002" y="411"/>
                    </a:lnTo>
                    <a:lnTo>
                      <a:pt x="998" y="322"/>
                    </a:lnTo>
                    <a:lnTo>
                      <a:pt x="975" y="248"/>
                    </a:lnTo>
                    <a:lnTo>
                      <a:pt x="948" y="188"/>
                    </a:lnTo>
                    <a:lnTo>
                      <a:pt x="907" y="144"/>
                    </a:lnTo>
                    <a:lnTo>
                      <a:pt x="861" y="109"/>
                    </a:lnTo>
                    <a:lnTo>
                      <a:pt x="806" y="89"/>
                    </a:lnTo>
                    <a:lnTo>
                      <a:pt x="747" y="74"/>
                    </a:lnTo>
                    <a:lnTo>
                      <a:pt x="629" y="64"/>
                    </a:lnTo>
                    <a:lnTo>
                      <a:pt x="501" y="64"/>
                    </a:lnTo>
                    <a:close/>
                    <a:moveTo>
                      <a:pt x="0" y="0"/>
                    </a:moveTo>
                    <a:lnTo>
                      <a:pt x="670" y="0"/>
                    </a:lnTo>
                    <a:lnTo>
                      <a:pt x="797" y="10"/>
                    </a:lnTo>
                    <a:lnTo>
                      <a:pt x="916" y="45"/>
                    </a:lnTo>
                    <a:lnTo>
                      <a:pt x="1021" y="94"/>
                    </a:lnTo>
                    <a:lnTo>
                      <a:pt x="1107" y="159"/>
                    </a:lnTo>
                    <a:lnTo>
                      <a:pt x="1171" y="238"/>
                    </a:lnTo>
                    <a:lnTo>
                      <a:pt x="1212" y="322"/>
                    </a:lnTo>
                    <a:lnTo>
                      <a:pt x="1226" y="416"/>
                    </a:lnTo>
                    <a:lnTo>
                      <a:pt x="1212" y="506"/>
                    </a:lnTo>
                    <a:lnTo>
                      <a:pt x="1175" y="585"/>
                    </a:lnTo>
                    <a:lnTo>
                      <a:pt x="1116" y="654"/>
                    </a:lnTo>
                    <a:lnTo>
                      <a:pt x="1043" y="714"/>
                    </a:lnTo>
                    <a:lnTo>
                      <a:pt x="952" y="763"/>
                    </a:lnTo>
                    <a:lnTo>
                      <a:pt x="852" y="798"/>
                    </a:lnTo>
                    <a:lnTo>
                      <a:pt x="920" y="828"/>
                    </a:lnTo>
                    <a:lnTo>
                      <a:pt x="980" y="867"/>
                    </a:lnTo>
                    <a:lnTo>
                      <a:pt x="1034" y="917"/>
                    </a:lnTo>
                    <a:lnTo>
                      <a:pt x="1080" y="986"/>
                    </a:lnTo>
                    <a:lnTo>
                      <a:pt x="1112" y="1066"/>
                    </a:lnTo>
                    <a:lnTo>
                      <a:pt x="1139" y="1249"/>
                    </a:lnTo>
                    <a:lnTo>
                      <a:pt x="1153" y="1348"/>
                    </a:lnTo>
                    <a:lnTo>
                      <a:pt x="1166" y="1432"/>
                    </a:lnTo>
                    <a:lnTo>
                      <a:pt x="1185" y="1502"/>
                    </a:lnTo>
                    <a:lnTo>
                      <a:pt x="1212" y="1546"/>
                    </a:lnTo>
                    <a:lnTo>
                      <a:pt x="1244" y="1576"/>
                    </a:lnTo>
                    <a:lnTo>
                      <a:pt x="1289" y="1586"/>
                    </a:lnTo>
                    <a:lnTo>
                      <a:pt x="1317" y="1581"/>
                    </a:lnTo>
                    <a:lnTo>
                      <a:pt x="1349" y="1571"/>
                    </a:lnTo>
                    <a:lnTo>
                      <a:pt x="1376" y="1546"/>
                    </a:lnTo>
                    <a:lnTo>
                      <a:pt x="1399" y="1507"/>
                    </a:lnTo>
                    <a:lnTo>
                      <a:pt x="1417" y="1452"/>
                    </a:lnTo>
                    <a:lnTo>
                      <a:pt x="1431" y="1378"/>
                    </a:lnTo>
                    <a:lnTo>
                      <a:pt x="1431" y="1368"/>
                    </a:lnTo>
                    <a:lnTo>
                      <a:pt x="1435" y="1363"/>
                    </a:lnTo>
                    <a:lnTo>
                      <a:pt x="1440" y="1353"/>
                    </a:lnTo>
                    <a:lnTo>
                      <a:pt x="1440" y="1348"/>
                    </a:lnTo>
                    <a:lnTo>
                      <a:pt x="1449" y="1343"/>
                    </a:lnTo>
                    <a:lnTo>
                      <a:pt x="1472" y="1343"/>
                    </a:lnTo>
                    <a:lnTo>
                      <a:pt x="1476" y="1348"/>
                    </a:lnTo>
                    <a:lnTo>
                      <a:pt x="1485" y="1368"/>
                    </a:lnTo>
                    <a:lnTo>
                      <a:pt x="1485" y="1412"/>
                    </a:lnTo>
                    <a:lnTo>
                      <a:pt x="1476" y="1452"/>
                    </a:lnTo>
                    <a:lnTo>
                      <a:pt x="1467" y="1497"/>
                    </a:lnTo>
                    <a:lnTo>
                      <a:pt x="1449" y="1536"/>
                    </a:lnTo>
                    <a:lnTo>
                      <a:pt x="1421" y="1576"/>
                    </a:lnTo>
                    <a:lnTo>
                      <a:pt x="1385" y="1611"/>
                    </a:lnTo>
                    <a:lnTo>
                      <a:pt x="1339" y="1631"/>
                    </a:lnTo>
                    <a:lnTo>
                      <a:pt x="1285" y="1640"/>
                    </a:lnTo>
                    <a:lnTo>
                      <a:pt x="1239" y="1640"/>
                    </a:lnTo>
                    <a:lnTo>
                      <a:pt x="1185" y="1631"/>
                    </a:lnTo>
                    <a:lnTo>
                      <a:pt x="1125" y="1611"/>
                    </a:lnTo>
                    <a:lnTo>
                      <a:pt x="1066" y="1586"/>
                    </a:lnTo>
                    <a:lnTo>
                      <a:pt x="1011" y="1541"/>
                    </a:lnTo>
                    <a:lnTo>
                      <a:pt x="961" y="1472"/>
                    </a:lnTo>
                    <a:lnTo>
                      <a:pt x="934" y="1398"/>
                    </a:lnTo>
                    <a:lnTo>
                      <a:pt x="925" y="1313"/>
                    </a:lnTo>
                    <a:lnTo>
                      <a:pt x="925" y="1105"/>
                    </a:lnTo>
                    <a:lnTo>
                      <a:pt x="916" y="1026"/>
                    </a:lnTo>
                    <a:lnTo>
                      <a:pt x="888" y="962"/>
                    </a:lnTo>
                    <a:lnTo>
                      <a:pt x="843" y="897"/>
                    </a:lnTo>
                    <a:lnTo>
                      <a:pt x="788" y="852"/>
                    </a:lnTo>
                    <a:lnTo>
                      <a:pt x="729" y="828"/>
                    </a:lnTo>
                    <a:lnTo>
                      <a:pt x="679" y="818"/>
                    </a:lnTo>
                    <a:lnTo>
                      <a:pt x="401" y="818"/>
                    </a:lnTo>
                    <a:lnTo>
                      <a:pt x="401" y="1442"/>
                    </a:lnTo>
                    <a:lnTo>
                      <a:pt x="410" y="1467"/>
                    </a:lnTo>
                    <a:lnTo>
                      <a:pt x="424" y="1487"/>
                    </a:lnTo>
                    <a:lnTo>
                      <a:pt x="451" y="1502"/>
                    </a:lnTo>
                    <a:lnTo>
                      <a:pt x="501" y="1512"/>
                    </a:lnTo>
                    <a:lnTo>
                      <a:pt x="620" y="1512"/>
                    </a:lnTo>
                    <a:lnTo>
                      <a:pt x="620" y="1586"/>
                    </a:lnTo>
                    <a:lnTo>
                      <a:pt x="551" y="1581"/>
                    </a:lnTo>
                    <a:lnTo>
                      <a:pt x="469" y="1576"/>
                    </a:lnTo>
                    <a:lnTo>
                      <a:pt x="155" y="1576"/>
                    </a:lnTo>
                    <a:lnTo>
                      <a:pt x="68" y="1581"/>
                    </a:lnTo>
                    <a:lnTo>
                      <a:pt x="0" y="1586"/>
                    </a:lnTo>
                    <a:lnTo>
                      <a:pt x="0" y="1512"/>
                    </a:lnTo>
                    <a:lnTo>
                      <a:pt x="123" y="1512"/>
                    </a:lnTo>
                    <a:lnTo>
                      <a:pt x="173" y="1502"/>
                    </a:lnTo>
                    <a:lnTo>
                      <a:pt x="200" y="1487"/>
                    </a:lnTo>
                    <a:lnTo>
                      <a:pt x="214" y="1467"/>
                    </a:lnTo>
                    <a:lnTo>
                      <a:pt x="223" y="1442"/>
                    </a:lnTo>
                    <a:lnTo>
                      <a:pt x="223" y="139"/>
                    </a:lnTo>
                    <a:lnTo>
                      <a:pt x="214" y="114"/>
                    </a:lnTo>
                    <a:lnTo>
                      <a:pt x="200" y="94"/>
                    </a:lnTo>
                    <a:lnTo>
                      <a:pt x="173" y="79"/>
                    </a:lnTo>
                    <a:lnTo>
                      <a:pt x="123" y="69"/>
                    </a:ln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2" name="Freeform 150"/>
              <p:cNvSpPr>
                <a:spLocks noEditPoints="1"/>
              </p:cNvSpPr>
              <p:nvPr/>
            </p:nvSpPr>
            <p:spPr bwMode="auto">
              <a:xfrm>
                <a:off x="9909" y="4512"/>
                <a:ext cx="824" cy="1066"/>
              </a:xfrm>
              <a:custGeom>
                <a:avLst/>
                <a:gdLst/>
                <a:ahLst/>
                <a:cxnLst>
                  <a:cxn ang="0">
                    <a:pos x="414" y="60"/>
                  </a:cxn>
                  <a:cxn ang="0">
                    <a:pos x="346" y="85"/>
                  </a:cxn>
                  <a:cxn ang="0">
                    <a:pos x="268" y="149"/>
                  </a:cxn>
                  <a:cxn ang="0">
                    <a:pos x="209" y="268"/>
                  </a:cxn>
                  <a:cxn ang="0">
                    <a:pos x="177" y="461"/>
                  </a:cxn>
                  <a:cxn ang="0">
                    <a:pos x="683" y="426"/>
                  </a:cxn>
                  <a:cxn ang="0">
                    <a:pos x="674" y="332"/>
                  </a:cxn>
                  <a:cxn ang="0">
                    <a:pos x="624" y="169"/>
                  </a:cxn>
                  <a:cxn ang="0">
                    <a:pos x="551" y="89"/>
                  </a:cxn>
                  <a:cxn ang="0">
                    <a:pos x="442" y="55"/>
                  </a:cxn>
                  <a:cxn ang="0">
                    <a:pos x="537" y="10"/>
                  </a:cxn>
                  <a:cxn ang="0">
                    <a:pos x="683" y="85"/>
                  </a:cxn>
                  <a:cxn ang="0">
                    <a:pos x="774" y="213"/>
                  </a:cxn>
                  <a:cxn ang="0">
                    <a:pos x="820" y="372"/>
                  </a:cxn>
                  <a:cxn ang="0">
                    <a:pos x="824" y="476"/>
                  </a:cxn>
                  <a:cxn ang="0">
                    <a:pos x="811" y="501"/>
                  </a:cxn>
                  <a:cxn ang="0">
                    <a:pos x="177" y="506"/>
                  </a:cxn>
                  <a:cxn ang="0">
                    <a:pos x="182" y="635"/>
                  </a:cxn>
                  <a:cxn ang="0">
                    <a:pos x="209" y="783"/>
                  </a:cxn>
                  <a:cxn ang="0">
                    <a:pos x="282" y="917"/>
                  </a:cxn>
                  <a:cxn ang="0">
                    <a:pos x="405" y="1001"/>
                  </a:cxn>
                  <a:cxn ang="0">
                    <a:pos x="496" y="1011"/>
                  </a:cxn>
                  <a:cxn ang="0">
                    <a:pos x="560" y="996"/>
                  </a:cxn>
                  <a:cxn ang="0">
                    <a:pos x="651" y="952"/>
                  </a:cxn>
                  <a:cxn ang="0">
                    <a:pos x="738" y="853"/>
                  </a:cxn>
                  <a:cxn ang="0">
                    <a:pos x="774" y="763"/>
                  </a:cxn>
                  <a:cxn ang="0">
                    <a:pos x="779" y="744"/>
                  </a:cxn>
                  <a:cxn ang="0">
                    <a:pos x="802" y="739"/>
                  </a:cxn>
                  <a:cxn ang="0">
                    <a:pos x="815" y="749"/>
                  </a:cxn>
                  <a:cxn ang="0">
                    <a:pos x="824" y="763"/>
                  </a:cxn>
                  <a:cxn ang="0">
                    <a:pos x="811" y="818"/>
                  </a:cxn>
                  <a:cxn ang="0">
                    <a:pos x="761" y="907"/>
                  </a:cxn>
                  <a:cxn ang="0">
                    <a:pos x="679" y="996"/>
                  </a:cxn>
                  <a:cxn ang="0">
                    <a:pos x="551" y="1056"/>
                  </a:cxn>
                  <a:cxn ang="0">
                    <a:pos x="378" y="1056"/>
                  </a:cxn>
                  <a:cxn ang="0">
                    <a:pos x="214" y="977"/>
                  </a:cxn>
                  <a:cxn ang="0">
                    <a:pos x="82" y="838"/>
                  </a:cxn>
                  <a:cxn ang="0">
                    <a:pos x="9" y="644"/>
                  </a:cxn>
                  <a:cxn ang="0">
                    <a:pos x="13" y="412"/>
                  </a:cxn>
                  <a:cxn ang="0">
                    <a:pos x="95" y="203"/>
                  </a:cxn>
                  <a:cxn ang="0">
                    <a:pos x="246" y="55"/>
                  </a:cxn>
                  <a:cxn ang="0">
                    <a:pos x="442" y="0"/>
                  </a:cxn>
                </a:cxnLst>
                <a:rect l="0" t="0" r="r" b="b"/>
                <a:pathLst>
                  <a:path w="824" h="1066">
                    <a:moveTo>
                      <a:pt x="442" y="55"/>
                    </a:moveTo>
                    <a:lnTo>
                      <a:pt x="414" y="60"/>
                    </a:lnTo>
                    <a:lnTo>
                      <a:pt x="382" y="65"/>
                    </a:lnTo>
                    <a:lnTo>
                      <a:pt x="346" y="85"/>
                    </a:lnTo>
                    <a:lnTo>
                      <a:pt x="310" y="109"/>
                    </a:lnTo>
                    <a:lnTo>
                      <a:pt x="268" y="149"/>
                    </a:lnTo>
                    <a:lnTo>
                      <a:pt x="237" y="203"/>
                    </a:lnTo>
                    <a:lnTo>
                      <a:pt x="209" y="268"/>
                    </a:lnTo>
                    <a:lnTo>
                      <a:pt x="186" y="357"/>
                    </a:lnTo>
                    <a:lnTo>
                      <a:pt x="177" y="461"/>
                    </a:lnTo>
                    <a:lnTo>
                      <a:pt x="683" y="461"/>
                    </a:lnTo>
                    <a:lnTo>
                      <a:pt x="683" y="426"/>
                    </a:lnTo>
                    <a:lnTo>
                      <a:pt x="679" y="382"/>
                    </a:lnTo>
                    <a:lnTo>
                      <a:pt x="674" y="332"/>
                    </a:lnTo>
                    <a:lnTo>
                      <a:pt x="647" y="223"/>
                    </a:lnTo>
                    <a:lnTo>
                      <a:pt x="624" y="169"/>
                    </a:lnTo>
                    <a:lnTo>
                      <a:pt x="592" y="124"/>
                    </a:lnTo>
                    <a:lnTo>
                      <a:pt x="551" y="89"/>
                    </a:lnTo>
                    <a:lnTo>
                      <a:pt x="501" y="65"/>
                    </a:lnTo>
                    <a:lnTo>
                      <a:pt x="442" y="55"/>
                    </a:lnTo>
                    <a:close/>
                    <a:moveTo>
                      <a:pt x="442" y="0"/>
                    </a:moveTo>
                    <a:lnTo>
                      <a:pt x="537" y="10"/>
                    </a:lnTo>
                    <a:lnTo>
                      <a:pt x="615" y="40"/>
                    </a:lnTo>
                    <a:lnTo>
                      <a:pt x="683" y="85"/>
                    </a:lnTo>
                    <a:lnTo>
                      <a:pt x="733" y="144"/>
                    </a:lnTo>
                    <a:lnTo>
                      <a:pt x="774" y="213"/>
                    </a:lnTo>
                    <a:lnTo>
                      <a:pt x="802" y="288"/>
                    </a:lnTo>
                    <a:lnTo>
                      <a:pt x="820" y="372"/>
                    </a:lnTo>
                    <a:lnTo>
                      <a:pt x="824" y="456"/>
                    </a:lnTo>
                    <a:lnTo>
                      <a:pt x="824" y="476"/>
                    </a:lnTo>
                    <a:lnTo>
                      <a:pt x="815" y="496"/>
                    </a:lnTo>
                    <a:lnTo>
                      <a:pt x="811" y="501"/>
                    </a:lnTo>
                    <a:lnTo>
                      <a:pt x="802" y="506"/>
                    </a:lnTo>
                    <a:lnTo>
                      <a:pt x="177" y="506"/>
                    </a:lnTo>
                    <a:lnTo>
                      <a:pt x="177" y="565"/>
                    </a:lnTo>
                    <a:lnTo>
                      <a:pt x="182" y="635"/>
                    </a:lnTo>
                    <a:lnTo>
                      <a:pt x="191" y="709"/>
                    </a:lnTo>
                    <a:lnTo>
                      <a:pt x="209" y="783"/>
                    </a:lnTo>
                    <a:lnTo>
                      <a:pt x="241" y="858"/>
                    </a:lnTo>
                    <a:lnTo>
                      <a:pt x="282" y="917"/>
                    </a:lnTo>
                    <a:lnTo>
                      <a:pt x="337" y="967"/>
                    </a:lnTo>
                    <a:lnTo>
                      <a:pt x="405" y="1001"/>
                    </a:lnTo>
                    <a:lnTo>
                      <a:pt x="483" y="1011"/>
                    </a:lnTo>
                    <a:lnTo>
                      <a:pt x="496" y="1011"/>
                    </a:lnTo>
                    <a:lnTo>
                      <a:pt x="524" y="1006"/>
                    </a:lnTo>
                    <a:lnTo>
                      <a:pt x="560" y="996"/>
                    </a:lnTo>
                    <a:lnTo>
                      <a:pt x="606" y="982"/>
                    </a:lnTo>
                    <a:lnTo>
                      <a:pt x="651" y="952"/>
                    </a:lnTo>
                    <a:lnTo>
                      <a:pt x="697" y="912"/>
                    </a:lnTo>
                    <a:lnTo>
                      <a:pt x="738" y="853"/>
                    </a:lnTo>
                    <a:lnTo>
                      <a:pt x="770" y="773"/>
                    </a:lnTo>
                    <a:lnTo>
                      <a:pt x="774" y="763"/>
                    </a:lnTo>
                    <a:lnTo>
                      <a:pt x="774" y="754"/>
                    </a:lnTo>
                    <a:lnTo>
                      <a:pt x="779" y="744"/>
                    </a:lnTo>
                    <a:lnTo>
                      <a:pt x="788" y="739"/>
                    </a:lnTo>
                    <a:lnTo>
                      <a:pt x="802" y="739"/>
                    </a:lnTo>
                    <a:lnTo>
                      <a:pt x="811" y="744"/>
                    </a:lnTo>
                    <a:lnTo>
                      <a:pt x="815" y="749"/>
                    </a:lnTo>
                    <a:lnTo>
                      <a:pt x="824" y="754"/>
                    </a:lnTo>
                    <a:lnTo>
                      <a:pt x="824" y="763"/>
                    </a:lnTo>
                    <a:lnTo>
                      <a:pt x="820" y="783"/>
                    </a:lnTo>
                    <a:lnTo>
                      <a:pt x="811" y="818"/>
                    </a:lnTo>
                    <a:lnTo>
                      <a:pt x="788" y="863"/>
                    </a:lnTo>
                    <a:lnTo>
                      <a:pt x="761" y="907"/>
                    </a:lnTo>
                    <a:lnTo>
                      <a:pt x="724" y="957"/>
                    </a:lnTo>
                    <a:lnTo>
                      <a:pt x="679" y="996"/>
                    </a:lnTo>
                    <a:lnTo>
                      <a:pt x="619" y="1031"/>
                    </a:lnTo>
                    <a:lnTo>
                      <a:pt x="551" y="1056"/>
                    </a:lnTo>
                    <a:lnTo>
                      <a:pt x="469" y="1066"/>
                    </a:lnTo>
                    <a:lnTo>
                      <a:pt x="378" y="1056"/>
                    </a:lnTo>
                    <a:lnTo>
                      <a:pt x="291" y="1026"/>
                    </a:lnTo>
                    <a:lnTo>
                      <a:pt x="214" y="977"/>
                    </a:lnTo>
                    <a:lnTo>
                      <a:pt x="141" y="917"/>
                    </a:lnTo>
                    <a:lnTo>
                      <a:pt x="82" y="838"/>
                    </a:lnTo>
                    <a:lnTo>
                      <a:pt x="41" y="744"/>
                    </a:lnTo>
                    <a:lnTo>
                      <a:pt x="9" y="644"/>
                    </a:lnTo>
                    <a:lnTo>
                      <a:pt x="0" y="530"/>
                    </a:lnTo>
                    <a:lnTo>
                      <a:pt x="13" y="412"/>
                    </a:lnTo>
                    <a:lnTo>
                      <a:pt x="45" y="298"/>
                    </a:lnTo>
                    <a:lnTo>
                      <a:pt x="95" y="203"/>
                    </a:lnTo>
                    <a:lnTo>
                      <a:pt x="164" y="119"/>
                    </a:lnTo>
                    <a:lnTo>
                      <a:pt x="246" y="55"/>
                    </a:lnTo>
                    <a:lnTo>
                      <a:pt x="341" y="15"/>
                    </a:lnTo>
                    <a:lnTo>
                      <a:pt x="4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3" name="Freeform 151"/>
              <p:cNvSpPr>
                <a:spLocks/>
              </p:cNvSpPr>
              <p:nvPr/>
            </p:nvSpPr>
            <p:spPr bwMode="auto">
              <a:xfrm>
                <a:off x="1101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469" y="0"/>
                  </a:cxn>
                  <a:cxn ang="0">
                    <a:pos x="478" y="0"/>
                  </a:cxn>
                  <a:cxn ang="0">
                    <a:pos x="488" y="5"/>
                  </a:cxn>
                  <a:cxn ang="0">
                    <a:pos x="492" y="15"/>
                  </a:cxn>
                  <a:cxn ang="0">
                    <a:pos x="492" y="30"/>
                  </a:cxn>
                  <a:cxn ang="0">
                    <a:pos x="474" y="50"/>
                  </a:cxn>
                  <a:cxn ang="0">
                    <a:pos x="460" y="60"/>
                  </a:cxn>
                  <a:cxn ang="0">
                    <a:pos x="360" y="194"/>
                  </a:cxn>
                  <a:cxn ang="0">
                    <a:pos x="278" y="332"/>
                  </a:cxn>
                  <a:cxn ang="0">
                    <a:pos x="219" y="486"/>
                  </a:cxn>
                  <a:cxn ang="0">
                    <a:pos x="173" y="650"/>
                  </a:cxn>
                  <a:cxn ang="0">
                    <a:pos x="141" y="813"/>
                  </a:cxn>
                  <a:cxn ang="0">
                    <a:pos x="123" y="987"/>
                  </a:cxn>
                  <a:cxn ang="0">
                    <a:pos x="118" y="1160"/>
                  </a:cxn>
                  <a:cxn ang="0">
                    <a:pos x="123" y="1299"/>
                  </a:cxn>
                  <a:cxn ang="0">
                    <a:pos x="132" y="1438"/>
                  </a:cxn>
                  <a:cxn ang="0">
                    <a:pos x="155" y="1581"/>
                  </a:cxn>
                  <a:cxn ang="0">
                    <a:pos x="187" y="1730"/>
                  </a:cxn>
                  <a:cxn ang="0">
                    <a:pos x="232" y="1869"/>
                  </a:cxn>
                  <a:cxn ang="0">
                    <a:pos x="292" y="2003"/>
                  </a:cxn>
                  <a:cxn ang="0">
                    <a:pos x="364" y="2132"/>
                  </a:cxn>
                  <a:cxn ang="0">
                    <a:pos x="456" y="2250"/>
                  </a:cxn>
                  <a:cxn ang="0">
                    <a:pos x="488" y="2285"/>
                  </a:cxn>
                  <a:cxn ang="0">
                    <a:pos x="488" y="2290"/>
                  </a:cxn>
                  <a:cxn ang="0">
                    <a:pos x="492" y="2295"/>
                  </a:cxn>
                  <a:cxn ang="0">
                    <a:pos x="492" y="2300"/>
                  </a:cxn>
                  <a:cxn ang="0">
                    <a:pos x="497" y="2300"/>
                  </a:cxn>
                  <a:cxn ang="0">
                    <a:pos x="497" y="2310"/>
                  </a:cxn>
                  <a:cxn ang="0">
                    <a:pos x="492" y="2315"/>
                  </a:cxn>
                  <a:cxn ang="0">
                    <a:pos x="483" y="2320"/>
                  </a:cxn>
                  <a:cxn ang="0">
                    <a:pos x="474" y="2320"/>
                  </a:cxn>
                  <a:cxn ang="0">
                    <a:pos x="460" y="2315"/>
                  </a:cxn>
                  <a:cxn ang="0">
                    <a:pos x="433" y="2290"/>
                  </a:cxn>
                  <a:cxn ang="0">
                    <a:pos x="396" y="2255"/>
                  </a:cxn>
                  <a:cxn ang="0">
                    <a:pos x="351" y="2211"/>
                  </a:cxn>
                  <a:cxn ang="0">
                    <a:pos x="296" y="2146"/>
                  </a:cxn>
                  <a:cxn ang="0">
                    <a:pos x="246" y="2072"/>
                  </a:cxn>
                  <a:cxn ang="0">
                    <a:pos x="191" y="1983"/>
                  </a:cxn>
                  <a:cxn ang="0">
                    <a:pos x="141" y="1884"/>
                  </a:cxn>
                  <a:cxn ang="0">
                    <a:pos x="82" y="1725"/>
                  </a:cxn>
                  <a:cxn ang="0">
                    <a:pos x="41" y="1571"/>
                  </a:cxn>
                  <a:cxn ang="0">
                    <a:pos x="14" y="1418"/>
                  </a:cxn>
                  <a:cxn ang="0">
                    <a:pos x="4" y="1279"/>
                  </a:cxn>
                  <a:cxn ang="0">
                    <a:pos x="0" y="1160"/>
                  </a:cxn>
                  <a:cxn ang="0">
                    <a:pos x="4" y="1007"/>
                  </a:cxn>
                  <a:cxn ang="0">
                    <a:pos x="27" y="828"/>
                  </a:cxn>
                  <a:cxn ang="0">
                    <a:pos x="64" y="645"/>
                  </a:cxn>
                  <a:cxn ang="0">
                    <a:pos x="132" y="451"/>
                  </a:cxn>
                  <a:cxn ang="0">
                    <a:pos x="182" y="347"/>
                  </a:cxn>
                  <a:cxn ang="0">
                    <a:pos x="237" y="258"/>
                  </a:cxn>
                  <a:cxn ang="0">
                    <a:pos x="292" y="179"/>
                  </a:cxn>
                  <a:cxn ang="0">
                    <a:pos x="342" y="114"/>
                  </a:cxn>
                  <a:cxn ang="0">
                    <a:pos x="387" y="65"/>
                  </a:cxn>
                  <a:cxn ang="0">
                    <a:pos x="428" y="30"/>
                  </a:cxn>
                  <a:cxn ang="0">
                    <a:pos x="456" y="5"/>
                  </a:cxn>
                  <a:cxn ang="0">
                    <a:pos x="469" y="0"/>
                  </a:cxn>
                </a:cxnLst>
                <a:rect l="0" t="0" r="r" b="b"/>
                <a:pathLst>
                  <a:path w="497" h="2320">
                    <a:moveTo>
                      <a:pt x="469" y="0"/>
                    </a:moveTo>
                    <a:lnTo>
                      <a:pt x="478" y="0"/>
                    </a:lnTo>
                    <a:lnTo>
                      <a:pt x="488" y="5"/>
                    </a:lnTo>
                    <a:lnTo>
                      <a:pt x="492" y="15"/>
                    </a:lnTo>
                    <a:lnTo>
                      <a:pt x="492" y="30"/>
                    </a:lnTo>
                    <a:lnTo>
                      <a:pt x="474" y="50"/>
                    </a:lnTo>
                    <a:lnTo>
                      <a:pt x="460" y="60"/>
                    </a:lnTo>
                    <a:lnTo>
                      <a:pt x="360" y="194"/>
                    </a:lnTo>
                    <a:lnTo>
                      <a:pt x="278" y="332"/>
                    </a:lnTo>
                    <a:lnTo>
                      <a:pt x="219" y="486"/>
                    </a:lnTo>
                    <a:lnTo>
                      <a:pt x="173" y="650"/>
                    </a:lnTo>
                    <a:lnTo>
                      <a:pt x="141" y="813"/>
                    </a:lnTo>
                    <a:lnTo>
                      <a:pt x="123" y="987"/>
                    </a:lnTo>
                    <a:lnTo>
                      <a:pt x="118" y="1160"/>
                    </a:lnTo>
                    <a:lnTo>
                      <a:pt x="123" y="1299"/>
                    </a:lnTo>
                    <a:lnTo>
                      <a:pt x="132" y="1438"/>
                    </a:lnTo>
                    <a:lnTo>
                      <a:pt x="155" y="1581"/>
                    </a:lnTo>
                    <a:lnTo>
                      <a:pt x="187" y="1730"/>
                    </a:lnTo>
                    <a:lnTo>
                      <a:pt x="232" y="1869"/>
                    </a:lnTo>
                    <a:lnTo>
                      <a:pt x="292" y="2003"/>
                    </a:lnTo>
                    <a:lnTo>
                      <a:pt x="364" y="2132"/>
                    </a:lnTo>
                    <a:lnTo>
                      <a:pt x="456" y="2250"/>
                    </a:lnTo>
                    <a:lnTo>
                      <a:pt x="488" y="2285"/>
                    </a:lnTo>
                    <a:lnTo>
                      <a:pt x="488" y="2290"/>
                    </a:lnTo>
                    <a:lnTo>
                      <a:pt x="492" y="2295"/>
                    </a:lnTo>
                    <a:lnTo>
                      <a:pt x="492" y="2300"/>
                    </a:lnTo>
                    <a:lnTo>
                      <a:pt x="497" y="2300"/>
                    </a:lnTo>
                    <a:lnTo>
                      <a:pt x="497" y="2310"/>
                    </a:lnTo>
                    <a:lnTo>
                      <a:pt x="492" y="2315"/>
                    </a:lnTo>
                    <a:lnTo>
                      <a:pt x="483" y="2320"/>
                    </a:lnTo>
                    <a:lnTo>
                      <a:pt x="474" y="2320"/>
                    </a:lnTo>
                    <a:lnTo>
                      <a:pt x="460" y="2315"/>
                    </a:lnTo>
                    <a:lnTo>
                      <a:pt x="433" y="2290"/>
                    </a:lnTo>
                    <a:lnTo>
                      <a:pt x="396" y="2255"/>
                    </a:lnTo>
                    <a:lnTo>
                      <a:pt x="351" y="2211"/>
                    </a:lnTo>
                    <a:lnTo>
                      <a:pt x="296" y="2146"/>
                    </a:lnTo>
                    <a:lnTo>
                      <a:pt x="246" y="2072"/>
                    </a:lnTo>
                    <a:lnTo>
                      <a:pt x="191" y="1983"/>
                    </a:lnTo>
                    <a:lnTo>
                      <a:pt x="141" y="1884"/>
                    </a:lnTo>
                    <a:lnTo>
                      <a:pt x="82" y="1725"/>
                    </a:lnTo>
                    <a:lnTo>
                      <a:pt x="41" y="1571"/>
                    </a:lnTo>
                    <a:lnTo>
                      <a:pt x="14" y="1418"/>
                    </a:lnTo>
                    <a:lnTo>
                      <a:pt x="4" y="1279"/>
                    </a:lnTo>
                    <a:lnTo>
                      <a:pt x="0" y="1160"/>
                    </a:lnTo>
                    <a:lnTo>
                      <a:pt x="4" y="1007"/>
                    </a:lnTo>
                    <a:lnTo>
                      <a:pt x="27" y="828"/>
                    </a:lnTo>
                    <a:lnTo>
                      <a:pt x="64" y="645"/>
                    </a:lnTo>
                    <a:lnTo>
                      <a:pt x="132" y="451"/>
                    </a:lnTo>
                    <a:lnTo>
                      <a:pt x="182" y="347"/>
                    </a:lnTo>
                    <a:lnTo>
                      <a:pt x="237" y="258"/>
                    </a:lnTo>
                    <a:lnTo>
                      <a:pt x="292" y="179"/>
                    </a:lnTo>
                    <a:lnTo>
                      <a:pt x="342" y="114"/>
                    </a:lnTo>
                    <a:lnTo>
                      <a:pt x="387" y="65"/>
                    </a:lnTo>
                    <a:lnTo>
                      <a:pt x="428" y="30"/>
                    </a:lnTo>
                    <a:lnTo>
                      <a:pt x="456" y="5"/>
                    </a:lnTo>
                    <a:lnTo>
                      <a:pt x="4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4" name="Freeform 152"/>
              <p:cNvSpPr>
                <a:spLocks/>
              </p:cNvSpPr>
              <p:nvPr/>
            </p:nvSpPr>
            <p:spPr bwMode="auto">
              <a:xfrm>
                <a:off x="11754" y="3972"/>
                <a:ext cx="1413" cy="1586"/>
              </a:xfrm>
              <a:custGeom>
                <a:avLst/>
                <a:gdLst/>
                <a:ahLst/>
                <a:cxnLst>
                  <a:cxn ang="0">
                    <a:pos x="1399" y="0"/>
                  </a:cxn>
                  <a:cxn ang="0">
                    <a:pos x="1413" y="10"/>
                  </a:cxn>
                  <a:cxn ang="0">
                    <a:pos x="1408" y="55"/>
                  </a:cxn>
                  <a:cxn ang="0">
                    <a:pos x="219" y="1507"/>
                  </a:cxn>
                  <a:cxn ang="0">
                    <a:pos x="697" y="1502"/>
                  </a:cxn>
                  <a:cxn ang="0">
                    <a:pos x="870" y="1452"/>
                  </a:cxn>
                  <a:cxn ang="0">
                    <a:pos x="989" y="1358"/>
                  </a:cxn>
                  <a:cxn ang="0">
                    <a:pos x="1076" y="1214"/>
                  </a:cxn>
                  <a:cxn ang="0">
                    <a:pos x="1144" y="1026"/>
                  </a:cxn>
                  <a:cxn ang="0">
                    <a:pos x="1158" y="991"/>
                  </a:cxn>
                  <a:cxn ang="0">
                    <a:pos x="1162" y="976"/>
                  </a:cxn>
                  <a:cxn ang="0">
                    <a:pos x="1176" y="966"/>
                  </a:cxn>
                  <a:cxn ang="0">
                    <a:pos x="1203" y="976"/>
                  </a:cxn>
                  <a:cxn ang="0">
                    <a:pos x="1208" y="1001"/>
                  </a:cxn>
                  <a:cxn ang="0">
                    <a:pos x="1203" y="1026"/>
                  </a:cxn>
                  <a:cxn ang="0">
                    <a:pos x="1048" y="1556"/>
                  </a:cxn>
                  <a:cxn ang="0">
                    <a:pos x="1035" y="1576"/>
                  </a:cxn>
                  <a:cxn ang="0">
                    <a:pos x="18" y="1586"/>
                  </a:cxn>
                  <a:cxn ang="0">
                    <a:pos x="0" y="1551"/>
                  </a:cxn>
                  <a:cxn ang="0">
                    <a:pos x="5" y="1526"/>
                  </a:cxn>
                  <a:cxn ang="0">
                    <a:pos x="852" y="74"/>
                  </a:cxn>
                  <a:cxn ang="0">
                    <a:pos x="638" y="104"/>
                  </a:cxn>
                  <a:cxn ang="0">
                    <a:pos x="492" y="183"/>
                  </a:cxn>
                  <a:cxn ang="0">
                    <a:pos x="392" y="317"/>
                  </a:cxn>
                  <a:cxn ang="0">
                    <a:pos x="324" y="501"/>
                  </a:cxn>
                  <a:cxn ang="0">
                    <a:pos x="319" y="511"/>
                  </a:cxn>
                  <a:cxn ang="0">
                    <a:pos x="305" y="525"/>
                  </a:cxn>
                  <a:cxn ang="0">
                    <a:pos x="278" y="520"/>
                  </a:cxn>
                  <a:cxn ang="0">
                    <a:pos x="269" y="506"/>
                  </a:cxn>
                  <a:cxn ang="0">
                    <a:pos x="274" y="466"/>
                  </a:cxn>
                  <a:cxn ang="0">
                    <a:pos x="401" y="15"/>
                  </a:cxn>
                  <a:cxn ang="0">
                    <a:pos x="424" y="0"/>
                  </a:cxn>
                </a:cxnLst>
                <a:rect l="0" t="0" r="r" b="b"/>
                <a:pathLst>
                  <a:path w="1413" h="1586">
                    <a:moveTo>
                      <a:pt x="424" y="0"/>
                    </a:moveTo>
                    <a:lnTo>
                      <a:pt x="1399" y="0"/>
                    </a:lnTo>
                    <a:lnTo>
                      <a:pt x="1408" y="5"/>
                    </a:lnTo>
                    <a:lnTo>
                      <a:pt x="1413" y="10"/>
                    </a:lnTo>
                    <a:lnTo>
                      <a:pt x="1413" y="40"/>
                    </a:lnTo>
                    <a:lnTo>
                      <a:pt x="1408" y="55"/>
                    </a:lnTo>
                    <a:lnTo>
                      <a:pt x="1413" y="59"/>
                    </a:lnTo>
                    <a:lnTo>
                      <a:pt x="219" y="1507"/>
                    </a:lnTo>
                    <a:lnTo>
                      <a:pt x="583" y="1507"/>
                    </a:lnTo>
                    <a:lnTo>
                      <a:pt x="697" y="1502"/>
                    </a:lnTo>
                    <a:lnTo>
                      <a:pt x="788" y="1482"/>
                    </a:lnTo>
                    <a:lnTo>
                      <a:pt x="870" y="1452"/>
                    </a:lnTo>
                    <a:lnTo>
                      <a:pt x="934" y="1412"/>
                    </a:lnTo>
                    <a:lnTo>
                      <a:pt x="989" y="1358"/>
                    </a:lnTo>
                    <a:lnTo>
                      <a:pt x="1039" y="1294"/>
                    </a:lnTo>
                    <a:lnTo>
                      <a:pt x="1076" y="1214"/>
                    </a:lnTo>
                    <a:lnTo>
                      <a:pt x="1112" y="1125"/>
                    </a:lnTo>
                    <a:lnTo>
                      <a:pt x="1144" y="1026"/>
                    </a:lnTo>
                    <a:lnTo>
                      <a:pt x="1148" y="1006"/>
                    </a:lnTo>
                    <a:lnTo>
                      <a:pt x="1158" y="991"/>
                    </a:lnTo>
                    <a:lnTo>
                      <a:pt x="1162" y="981"/>
                    </a:lnTo>
                    <a:lnTo>
                      <a:pt x="1162" y="976"/>
                    </a:lnTo>
                    <a:lnTo>
                      <a:pt x="1167" y="971"/>
                    </a:lnTo>
                    <a:lnTo>
                      <a:pt x="1176" y="966"/>
                    </a:lnTo>
                    <a:lnTo>
                      <a:pt x="1194" y="966"/>
                    </a:lnTo>
                    <a:lnTo>
                      <a:pt x="1203" y="976"/>
                    </a:lnTo>
                    <a:lnTo>
                      <a:pt x="1208" y="986"/>
                    </a:lnTo>
                    <a:lnTo>
                      <a:pt x="1208" y="1001"/>
                    </a:lnTo>
                    <a:lnTo>
                      <a:pt x="1203" y="1016"/>
                    </a:lnTo>
                    <a:lnTo>
                      <a:pt x="1203" y="1026"/>
                    </a:lnTo>
                    <a:lnTo>
                      <a:pt x="1053" y="1536"/>
                    </a:lnTo>
                    <a:lnTo>
                      <a:pt x="1048" y="1556"/>
                    </a:lnTo>
                    <a:lnTo>
                      <a:pt x="1039" y="1571"/>
                    </a:lnTo>
                    <a:lnTo>
                      <a:pt x="1035" y="1576"/>
                    </a:lnTo>
                    <a:lnTo>
                      <a:pt x="1007" y="1586"/>
                    </a:lnTo>
                    <a:lnTo>
                      <a:pt x="18" y="1586"/>
                    </a:lnTo>
                    <a:lnTo>
                      <a:pt x="0" y="1576"/>
                    </a:lnTo>
                    <a:lnTo>
                      <a:pt x="0" y="1551"/>
                    </a:lnTo>
                    <a:lnTo>
                      <a:pt x="5" y="1541"/>
                    </a:lnTo>
                    <a:lnTo>
                      <a:pt x="5" y="1526"/>
                    </a:lnTo>
                    <a:lnTo>
                      <a:pt x="1199" y="74"/>
                    </a:lnTo>
                    <a:lnTo>
                      <a:pt x="852" y="74"/>
                    </a:lnTo>
                    <a:lnTo>
                      <a:pt x="738" y="79"/>
                    </a:lnTo>
                    <a:lnTo>
                      <a:pt x="638" y="104"/>
                    </a:lnTo>
                    <a:lnTo>
                      <a:pt x="561" y="139"/>
                    </a:lnTo>
                    <a:lnTo>
                      <a:pt x="492" y="183"/>
                    </a:lnTo>
                    <a:lnTo>
                      <a:pt x="438" y="248"/>
                    </a:lnTo>
                    <a:lnTo>
                      <a:pt x="392" y="317"/>
                    </a:lnTo>
                    <a:lnTo>
                      <a:pt x="356" y="406"/>
                    </a:lnTo>
                    <a:lnTo>
                      <a:pt x="324" y="501"/>
                    </a:lnTo>
                    <a:lnTo>
                      <a:pt x="319" y="506"/>
                    </a:lnTo>
                    <a:lnTo>
                      <a:pt x="319" y="511"/>
                    </a:lnTo>
                    <a:lnTo>
                      <a:pt x="315" y="520"/>
                    </a:lnTo>
                    <a:lnTo>
                      <a:pt x="305" y="525"/>
                    </a:lnTo>
                    <a:lnTo>
                      <a:pt x="283" y="525"/>
                    </a:lnTo>
                    <a:lnTo>
                      <a:pt x="278" y="520"/>
                    </a:lnTo>
                    <a:lnTo>
                      <a:pt x="274" y="511"/>
                    </a:lnTo>
                    <a:lnTo>
                      <a:pt x="269" y="506"/>
                    </a:lnTo>
                    <a:lnTo>
                      <a:pt x="269" y="476"/>
                    </a:lnTo>
                    <a:lnTo>
                      <a:pt x="274" y="466"/>
                    </a:lnTo>
                    <a:lnTo>
                      <a:pt x="392" y="45"/>
                    </a:lnTo>
                    <a:lnTo>
                      <a:pt x="401" y="15"/>
                    </a:lnTo>
                    <a:lnTo>
                      <a:pt x="406" y="10"/>
                    </a:lnTo>
                    <a:lnTo>
                      <a:pt x="4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5" name="Freeform 153"/>
              <p:cNvSpPr>
                <a:spLocks/>
              </p:cNvSpPr>
              <p:nvPr/>
            </p:nvSpPr>
            <p:spPr bwMode="auto">
              <a:xfrm>
                <a:off x="13149" y="5171"/>
                <a:ext cx="870" cy="1071"/>
              </a:xfrm>
              <a:custGeom>
                <a:avLst/>
                <a:gdLst/>
                <a:ahLst/>
                <a:cxnLst>
                  <a:cxn ang="0">
                    <a:pos x="387" y="10"/>
                  </a:cxn>
                  <a:cxn ang="0">
                    <a:pos x="492" y="90"/>
                  </a:cxn>
                  <a:cxn ang="0">
                    <a:pos x="560" y="209"/>
                  </a:cxn>
                  <a:cxn ang="0">
                    <a:pos x="601" y="342"/>
                  </a:cxn>
                  <a:cxn ang="0">
                    <a:pos x="619" y="456"/>
                  </a:cxn>
                  <a:cxn ang="0">
                    <a:pos x="656" y="402"/>
                  </a:cxn>
                  <a:cxn ang="0">
                    <a:pos x="724" y="233"/>
                  </a:cxn>
                  <a:cxn ang="0">
                    <a:pos x="824" y="20"/>
                  </a:cxn>
                  <a:cxn ang="0">
                    <a:pos x="856" y="15"/>
                  </a:cxn>
                  <a:cxn ang="0">
                    <a:pos x="870" y="25"/>
                  </a:cxn>
                  <a:cxn ang="0">
                    <a:pos x="865" y="55"/>
                  </a:cxn>
                  <a:cxn ang="0">
                    <a:pos x="783" y="223"/>
                  </a:cxn>
                  <a:cxn ang="0">
                    <a:pos x="742" y="327"/>
                  </a:cxn>
                  <a:cxn ang="0">
                    <a:pos x="706" y="422"/>
                  </a:cxn>
                  <a:cxn ang="0">
                    <a:pos x="642" y="600"/>
                  </a:cxn>
                  <a:cxn ang="0">
                    <a:pos x="619" y="684"/>
                  </a:cxn>
                  <a:cxn ang="0">
                    <a:pos x="574" y="927"/>
                  </a:cxn>
                  <a:cxn ang="0">
                    <a:pos x="542" y="1036"/>
                  </a:cxn>
                  <a:cxn ang="0">
                    <a:pos x="519" y="1071"/>
                  </a:cxn>
                  <a:cxn ang="0">
                    <a:pos x="492" y="1061"/>
                  </a:cxn>
                  <a:cxn ang="0">
                    <a:pos x="483" y="1041"/>
                  </a:cxn>
                  <a:cxn ang="0">
                    <a:pos x="487" y="997"/>
                  </a:cxn>
                  <a:cxn ang="0">
                    <a:pos x="510" y="888"/>
                  </a:cxn>
                  <a:cxn ang="0">
                    <a:pos x="546" y="744"/>
                  </a:cxn>
                  <a:cxn ang="0">
                    <a:pos x="569" y="664"/>
                  </a:cxn>
                  <a:cxn ang="0">
                    <a:pos x="574" y="610"/>
                  </a:cxn>
                  <a:cxn ang="0">
                    <a:pos x="569" y="436"/>
                  </a:cxn>
                  <a:cxn ang="0">
                    <a:pos x="542" y="313"/>
                  </a:cxn>
                  <a:cxn ang="0">
                    <a:pos x="483" y="204"/>
                  </a:cxn>
                  <a:cxn ang="0">
                    <a:pos x="373" y="139"/>
                  </a:cxn>
                  <a:cxn ang="0">
                    <a:pos x="241" y="134"/>
                  </a:cxn>
                  <a:cxn ang="0">
                    <a:pos x="127" y="189"/>
                  </a:cxn>
                  <a:cxn ang="0">
                    <a:pos x="54" y="283"/>
                  </a:cxn>
                  <a:cxn ang="0">
                    <a:pos x="36" y="313"/>
                  </a:cxn>
                  <a:cxn ang="0">
                    <a:pos x="9" y="308"/>
                  </a:cxn>
                  <a:cxn ang="0">
                    <a:pos x="0" y="293"/>
                  </a:cxn>
                  <a:cxn ang="0">
                    <a:pos x="31" y="204"/>
                  </a:cxn>
                  <a:cxn ang="0">
                    <a:pos x="109" y="95"/>
                  </a:cxn>
                  <a:cxn ang="0">
                    <a:pos x="200" y="30"/>
                  </a:cxn>
                  <a:cxn ang="0">
                    <a:pos x="318" y="0"/>
                  </a:cxn>
                </a:cxnLst>
                <a:rect l="0" t="0" r="r" b="b"/>
                <a:pathLst>
                  <a:path w="870" h="1071">
                    <a:moveTo>
                      <a:pt x="318" y="0"/>
                    </a:moveTo>
                    <a:lnTo>
                      <a:pt x="387" y="10"/>
                    </a:lnTo>
                    <a:lnTo>
                      <a:pt x="446" y="40"/>
                    </a:lnTo>
                    <a:lnTo>
                      <a:pt x="492" y="90"/>
                    </a:lnTo>
                    <a:lnTo>
                      <a:pt x="533" y="144"/>
                    </a:lnTo>
                    <a:lnTo>
                      <a:pt x="560" y="209"/>
                    </a:lnTo>
                    <a:lnTo>
                      <a:pt x="587" y="278"/>
                    </a:lnTo>
                    <a:lnTo>
                      <a:pt x="601" y="342"/>
                    </a:lnTo>
                    <a:lnTo>
                      <a:pt x="615" y="402"/>
                    </a:lnTo>
                    <a:lnTo>
                      <a:pt x="619" y="456"/>
                    </a:lnTo>
                    <a:lnTo>
                      <a:pt x="624" y="491"/>
                    </a:lnTo>
                    <a:lnTo>
                      <a:pt x="656" y="402"/>
                    </a:lnTo>
                    <a:lnTo>
                      <a:pt x="692" y="313"/>
                    </a:lnTo>
                    <a:lnTo>
                      <a:pt x="724" y="233"/>
                    </a:lnTo>
                    <a:lnTo>
                      <a:pt x="811" y="45"/>
                    </a:lnTo>
                    <a:lnTo>
                      <a:pt x="824" y="20"/>
                    </a:lnTo>
                    <a:lnTo>
                      <a:pt x="829" y="15"/>
                    </a:lnTo>
                    <a:lnTo>
                      <a:pt x="856" y="15"/>
                    </a:lnTo>
                    <a:lnTo>
                      <a:pt x="865" y="20"/>
                    </a:lnTo>
                    <a:lnTo>
                      <a:pt x="870" y="25"/>
                    </a:lnTo>
                    <a:lnTo>
                      <a:pt x="870" y="50"/>
                    </a:lnTo>
                    <a:lnTo>
                      <a:pt x="865" y="55"/>
                    </a:lnTo>
                    <a:lnTo>
                      <a:pt x="820" y="149"/>
                    </a:lnTo>
                    <a:lnTo>
                      <a:pt x="783" y="223"/>
                    </a:lnTo>
                    <a:lnTo>
                      <a:pt x="760" y="283"/>
                    </a:lnTo>
                    <a:lnTo>
                      <a:pt x="742" y="327"/>
                    </a:lnTo>
                    <a:lnTo>
                      <a:pt x="724" y="367"/>
                    </a:lnTo>
                    <a:lnTo>
                      <a:pt x="706" y="422"/>
                    </a:lnTo>
                    <a:lnTo>
                      <a:pt x="660" y="541"/>
                    </a:lnTo>
                    <a:lnTo>
                      <a:pt x="642" y="600"/>
                    </a:lnTo>
                    <a:lnTo>
                      <a:pt x="624" y="650"/>
                    </a:lnTo>
                    <a:lnTo>
                      <a:pt x="619" y="684"/>
                    </a:lnTo>
                    <a:lnTo>
                      <a:pt x="592" y="853"/>
                    </a:lnTo>
                    <a:lnTo>
                      <a:pt x="574" y="927"/>
                    </a:lnTo>
                    <a:lnTo>
                      <a:pt x="560" y="987"/>
                    </a:lnTo>
                    <a:lnTo>
                      <a:pt x="542" y="1036"/>
                    </a:lnTo>
                    <a:lnTo>
                      <a:pt x="528" y="1061"/>
                    </a:lnTo>
                    <a:lnTo>
                      <a:pt x="519" y="1071"/>
                    </a:lnTo>
                    <a:lnTo>
                      <a:pt x="496" y="1071"/>
                    </a:lnTo>
                    <a:lnTo>
                      <a:pt x="492" y="1061"/>
                    </a:lnTo>
                    <a:lnTo>
                      <a:pt x="487" y="1056"/>
                    </a:lnTo>
                    <a:lnTo>
                      <a:pt x="483" y="1041"/>
                    </a:lnTo>
                    <a:lnTo>
                      <a:pt x="483" y="1031"/>
                    </a:lnTo>
                    <a:lnTo>
                      <a:pt x="487" y="997"/>
                    </a:lnTo>
                    <a:lnTo>
                      <a:pt x="496" y="947"/>
                    </a:lnTo>
                    <a:lnTo>
                      <a:pt x="510" y="888"/>
                    </a:lnTo>
                    <a:lnTo>
                      <a:pt x="528" y="818"/>
                    </a:lnTo>
                    <a:lnTo>
                      <a:pt x="546" y="744"/>
                    </a:lnTo>
                    <a:lnTo>
                      <a:pt x="565" y="679"/>
                    </a:lnTo>
                    <a:lnTo>
                      <a:pt x="569" y="664"/>
                    </a:lnTo>
                    <a:lnTo>
                      <a:pt x="569" y="645"/>
                    </a:lnTo>
                    <a:lnTo>
                      <a:pt x="574" y="610"/>
                    </a:lnTo>
                    <a:lnTo>
                      <a:pt x="574" y="501"/>
                    </a:lnTo>
                    <a:lnTo>
                      <a:pt x="569" y="436"/>
                    </a:lnTo>
                    <a:lnTo>
                      <a:pt x="555" y="372"/>
                    </a:lnTo>
                    <a:lnTo>
                      <a:pt x="542" y="313"/>
                    </a:lnTo>
                    <a:lnTo>
                      <a:pt x="514" y="253"/>
                    </a:lnTo>
                    <a:lnTo>
                      <a:pt x="483" y="204"/>
                    </a:lnTo>
                    <a:lnTo>
                      <a:pt x="432" y="164"/>
                    </a:lnTo>
                    <a:lnTo>
                      <a:pt x="373" y="139"/>
                    </a:lnTo>
                    <a:lnTo>
                      <a:pt x="300" y="129"/>
                    </a:lnTo>
                    <a:lnTo>
                      <a:pt x="241" y="134"/>
                    </a:lnTo>
                    <a:lnTo>
                      <a:pt x="182" y="154"/>
                    </a:lnTo>
                    <a:lnTo>
                      <a:pt x="127" y="189"/>
                    </a:lnTo>
                    <a:lnTo>
                      <a:pt x="82" y="228"/>
                    </a:lnTo>
                    <a:lnTo>
                      <a:pt x="54" y="283"/>
                    </a:lnTo>
                    <a:lnTo>
                      <a:pt x="50" y="298"/>
                    </a:lnTo>
                    <a:lnTo>
                      <a:pt x="36" y="313"/>
                    </a:lnTo>
                    <a:lnTo>
                      <a:pt x="13" y="313"/>
                    </a:lnTo>
                    <a:lnTo>
                      <a:pt x="9" y="308"/>
                    </a:lnTo>
                    <a:lnTo>
                      <a:pt x="0" y="303"/>
                    </a:lnTo>
                    <a:lnTo>
                      <a:pt x="0" y="293"/>
                    </a:lnTo>
                    <a:lnTo>
                      <a:pt x="13" y="248"/>
                    </a:lnTo>
                    <a:lnTo>
                      <a:pt x="31" y="204"/>
                    </a:lnTo>
                    <a:lnTo>
                      <a:pt x="63" y="149"/>
                    </a:lnTo>
                    <a:lnTo>
                      <a:pt x="109" y="95"/>
                    </a:lnTo>
                    <a:lnTo>
                      <a:pt x="150" y="60"/>
                    </a:lnTo>
                    <a:lnTo>
                      <a:pt x="200" y="30"/>
                    </a:lnTo>
                    <a:lnTo>
                      <a:pt x="255" y="10"/>
                    </a:lnTo>
                    <a:lnTo>
                      <a:pt x="3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6" name="Freeform 154"/>
              <p:cNvSpPr>
                <a:spLocks/>
              </p:cNvSpPr>
              <p:nvPr/>
            </p:nvSpPr>
            <p:spPr bwMode="auto">
              <a:xfrm>
                <a:off x="14297" y="3813"/>
                <a:ext cx="834" cy="2320"/>
              </a:xfrm>
              <a:custGeom>
                <a:avLst/>
                <a:gdLst/>
                <a:ahLst/>
                <a:cxnLst>
                  <a:cxn ang="0">
                    <a:pos x="779" y="0"/>
                  </a:cxn>
                  <a:cxn ang="0">
                    <a:pos x="788" y="0"/>
                  </a:cxn>
                  <a:cxn ang="0">
                    <a:pos x="815" y="10"/>
                  </a:cxn>
                  <a:cxn ang="0">
                    <a:pos x="825" y="20"/>
                  </a:cxn>
                  <a:cxn ang="0">
                    <a:pos x="834" y="35"/>
                  </a:cxn>
                  <a:cxn ang="0">
                    <a:pos x="834" y="65"/>
                  </a:cxn>
                  <a:cxn ang="0">
                    <a:pos x="829" y="75"/>
                  </a:cxn>
                  <a:cxn ang="0">
                    <a:pos x="825" y="90"/>
                  </a:cxn>
                  <a:cxn ang="0">
                    <a:pos x="825" y="85"/>
                  </a:cxn>
                  <a:cxn ang="0">
                    <a:pos x="91" y="2265"/>
                  </a:cxn>
                  <a:cxn ang="0">
                    <a:pos x="86" y="2280"/>
                  </a:cxn>
                  <a:cxn ang="0">
                    <a:pos x="77" y="2295"/>
                  </a:cxn>
                  <a:cxn ang="0">
                    <a:pos x="68" y="2315"/>
                  </a:cxn>
                  <a:cxn ang="0">
                    <a:pos x="59" y="2320"/>
                  </a:cxn>
                  <a:cxn ang="0">
                    <a:pos x="45" y="2320"/>
                  </a:cxn>
                  <a:cxn ang="0">
                    <a:pos x="18" y="2310"/>
                  </a:cxn>
                  <a:cxn ang="0">
                    <a:pos x="9" y="2300"/>
                  </a:cxn>
                  <a:cxn ang="0">
                    <a:pos x="0" y="2285"/>
                  </a:cxn>
                  <a:cxn ang="0">
                    <a:pos x="0" y="2255"/>
                  </a:cxn>
                  <a:cxn ang="0">
                    <a:pos x="4" y="2246"/>
                  </a:cxn>
                  <a:cxn ang="0">
                    <a:pos x="9" y="2231"/>
                  </a:cxn>
                  <a:cxn ang="0">
                    <a:pos x="752" y="20"/>
                  </a:cxn>
                  <a:cxn ang="0">
                    <a:pos x="756" y="10"/>
                  </a:cxn>
                  <a:cxn ang="0">
                    <a:pos x="765" y="5"/>
                  </a:cxn>
                  <a:cxn ang="0">
                    <a:pos x="779" y="0"/>
                  </a:cxn>
                </a:cxnLst>
                <a:rect l="0" t="0" r="r" b="b"/>
                <a:pathLst>
                  <a:path w="834" h="2320">
                    <a:moveTo>
                      <a:pt x="779" y="0"/>
                    </a:moveTo>
                    <a:lnTo>
                      <a:pt x="788" y="0"/>
                    </a:lnTo>
                    <a:lnTo>
                      <a:pt x="815" y="10"/>
                    </a:lnTo>
                    <a:lnTo>
                      <a:pt x="825" y="20"/>
                    </a:lnTo>
                    <a:lnTo>
                      <a:pt x="834" y="35"/>
                    </a:lnTo>
                    <a:lnTo>
                      <a:pt x="834" y="65"/>
                    </a:lnTo>
                    <a:lnTo>
                      <a:pt x="829" y="75"/>
                    </a:lnTo>
                    <a:lnTo>
                      <a:pt x="825" y="90"/>
                    </a:lnTo>
                    <a:lnTo>
                      <a:pt x="825" y="85"/>
                    </a:lnTo>
                    <a:lnTo>
                      <a:pt x="91" y="2265"/>
                    </a:lnTo>
                    <a:lnTo>
                      <a:pt x="86" y="2280"/>
                    </a:lnTo>
                    <a:lnTo>
                      <a:pt x="77" y="2295"/>
                    </a:lnTo>
                    <a:lnTo>
                      <a:pt x="68" y="2315"/>
                    </a:lnTo>
                    <a:lnTo>
                      <a:pt x="59" y="2320"/>
                    </a:lnTo>
                    <a:lnTo>
                      <a:pt x="45" y="2320"/>
                    </a:lnTo>
                    <a:lnTo>
                      <a:pt x="18" y="2310"/>
                    </a:lnTo>
                    <a:lnTo>
                      <a:pt x="9" y="2300"/>
                    </a:lnTo>
                    <a:lnTo>
                      <a:pt x="0" y="2285"/>
                    </a:lnTo>
                    <a:lnTo>
                      <a:pt x="0" y="2255"/>
                    </a:lnTo>
                    <a:lnTo>
                      <a:pt x="4" y="2246"/>
                    </a:lnTo>
                    <a:lnTo>
                      <a:pt x="9" y="2231"/>
                    </a:lnTo>
                    <a:lnTo>
                      <a:pt x="752" y="20"/>
                    </a:lnTo>
                    <a:lnTo>
                      <a:pt x="756" y="10"/>
                    </a:lnTo>
                    <a:lnTo>
                      <a:pt x="765" y="5"/>
                    </a:lnTo>
                    <a:lnTo>
                      <a:pt x="7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7" name="Freeform 155"/>
              <p:cNvSpPr>
                <a:spLocks noEditPoints="1"/>
              </p:cNvSpPr>
              <p:nvPr/>
            </p:nvSpPr>
            <p:spPr bwMode="auto">
              <a:xfrm>
                <a:off x="15359" y="3937"/>
                <a:ext cx="920" cy="2097"/>
              </a:xfrm>
              <a:custGeom>
                <a:avLst/>
                <a:gdLst/>
                <a:ahLst/>
                <a:cxnLst>
                  <a:cxn ang="0">
                    <a:pos x="647" y="248"/>
                  </a:cxn>
                  <a:cxn ang="0">
                    <a:pos x="788" y="263"/>
                  </a:cxn>
                  <a:cxn ang="0">
                    <a:pos x="861" y="243"/>
                  </a:cxn>
                  <a:cxn ang="0">
                    <a:pos x="715" y="228"/>
                  </a:cxn>
                  <a:cxn ang="0">
                    <a:pos x="601" y="5"/>
                  </a:cxn>
                  <a:cxn ang="0">
                    <a:pos x="601" y="50"/>
                  </a:cxn>
                  <a:cxn ang="0">
                    <a:pos x="596" y="159"/>
                  </a:cxn>
                  <a:cxn ang="0">
                    <a:pos x="665" y="189"/>
                  </a:cxn>
                  <a:cxn ang="0">
                    <a:pos x="847" y="189"/>
                  </a:cxn>
                  <a:cxn ang="0">
                    <a:pos x="920" y="248"/>
                  </a:cxn>
                  <a:cxn ang="0">
                    <a:pos x="847" y="308"/>
                  </a:cxn>
                  <a:cxn ang="0">
                    <a:pos x="683" y="318"/>
                  </a:cxn>
                  <a:cxn ang="0">
                    <a:pos x="601" y="278"/>
                  </a:cxn>
                  <a:cxn ang="0">
                    <a:pos x="432" y="417"/>
                  </a:cxn>
                  <a:cxn ang="0">
                    <a:pos x="218" y="764"/>
                  </a:cxn>
                  <a:cxn ang="0">
                    <a:pos x="123" y="1170"/>
                  </a:cxn>
                  <a:cxn ang="0">
                    <a:pos x="141" y="1319"/>
                  </a:cxn>
                  <a:cxn ang="0">
                    <a:pos x="237" y="1457"/>
                  </a:cxn>
                  <a:cxn ang="0">
                    <a:pos x="337" y="1507"/>
                  </a:cxn>
                  <a:cxn ang="0">
                    <a:pos x="537" y="1581"/>
                  </a:cxn>
                  <a:cxn ang="0">
                    <a:pos x="651" y="1636"/>
                  </a:cxn>
                  <a:cxn ang="0">
                    <a:pos x="706" y="1710"/>
                  </a:cxn>
                  <a:cxn ang="0">
                    <a:pos x="720" y="1884"/>
                  </a:cxn>
                  <a:cxn ang="0">
                    <a:pos x="615" y="2052"/>
                  </a:cxn>
                  <a:cxn ang="0">
                    <a:pos x="442" y="2092"/>
                  </a:cxn>
                  <a:cxn ang="0">
                    <a:pos x="319" y="2022"/>
                  </a:cxn>
                  <a:cxn ang="0">
                    <a:pos x="291" y="1978"/>
                  </a:cxn>
                  <a:cxn ang="0">
                    <a:pos x="319" y="1963"/>
                  </a:cxn>
                  <a:cxn ang="0">
                    <a:pos x="387" y="2017"/>
                  </a:cxn>
                  <a:cxn ang="0">
                    <a:pos x="537" y="2037"/>
                  </a:cxn>
                  <a:cxn ang="0">
                    <a:pos x="610" y="1933"/>
                  </a:cxn>
                  <a:cxn ang="0">
                    <a:pos x="592" y="1809"/>
                  </a:cxn>
                  <a:cxn ang="0">
                    <a:pos x="510" y="1745"/>
                  </a:cxn>
                  <a:cxn ang="0">
                    <a:pos x="419" y="1710"/>
                  </a:cxn>
                  <a:cxn ang="0">
                    <a:pos x="296" y="1666"/>
                  </a:cxn>
                  <a:cxn ang="0">
                    <a:pos x="141" y="1581"/>
                  </a:cxn>
                  <a:cxn ang="0">
                    <a:pos x="27" y="1418"/>
                  </a:cxn>
                  <a:cxn ang="0">
                    <a:pos x="13" y="1086"/>
                  </a:cxn>
                  <a:cxn ang="0">
                    <a:pos x="164" y="674"/>
                  </a:cxn>
                  <a:cxn ang="0">
                    <a:pos x="405" y="357"/>
                  </a:cxn>
                  <a:cxn ang="0">
                    <a:pos x="546" y="174"/>
                  </a:cxn>
                  <a:cxn ang="0">
                    <a:pos x="551" y="40"/>
                  </a:cxn>
                </a:cxnLst>
                <a:rect l="0" t="0" r="r" b="b"/>
                <a:pathLst>
                  <a:path w="920" h="2097">
                    <a:moveTo>
                      <a:pt x="715" y="228"/>
                    </a:moveTo>
                    <a:lnTo>
                      <a:pt x="679" y="233"/>
                    </a:lnTo>
                    <a:lnTo>
                      <a:pt x="647" y="248"/>
                    </a:lnTo>
                    <a:lnTo>
                      <a:pt x="669" y="258"/>
                    </a:lnTo>
                    <a:lnTo>
                      <a:pt x="692" y="263"/>
                    </a:lnTo>
                    <a:lnTo>
                      <a:pt x="788" y="263"/>
                    </a:lnTo>
                    <a:lnTo>
                      <a:pt x="824" y="253"/>
                    </a:lnTo>
                    <a:lnTo>
                      <a:pt x="847" y="248"/>
                    </a:lnTo>
                    <a:lnTo>
                      <a:pt x="861" y="243"/>
                    </a:lnTo>
                    <a:lnTo>
                      <a:pt x="815" y="233"/>
                    </a:lnTo>
                    <a:lnTo>
                      <a:pt x="783" y="228"/>
                    </a:lnTo>
                    <a:lnTo>
                      <a:pt x="715" y="228"/>
                    </a:lnTo>
                    <a:close/>
                    <a:moveTo>
                      <a:pt x="578" y="0"/>
                    </a:moveTo>
                    <a:lnTo>
                      <a:pt x="592" y="0"/>
                    </a:lnTo>
                    <a:lnTo>
                      <a:pt x="601" y="5"/>
                    </a:lnTo>
                    <a:lnTo>
                      <a:pt x="606" y="15"/>
                    </a:lnTo>
                    <a:lnTo>
                      <a:pt x="606" y="30"/>
                    </a:lnTo>
                    <a:lnTo>
                      <a:pt x="601" y="50"/>
                    </a:lnTo>
                    <a:lnTo>
                      <a:pt x="601" y="80"/>
                    </a:lnTo>
                    <a:lnTo>
                      <a:pt x="596" y="119"/>
                    </a:lnTo>
                    <a:lnTo>
                      <a:pt x="596" y="159"/>
                    </a:lnTo>
                    <a:lnTo>
                      <a:pt x="601" y="184"/>
                    </a:lnTo>
                    <a:lnTo>
                      <a:pt x="610" y="208"/>
                    </a:lnTo>
                    <a:lnTo>
                      <a:pt x="665" y="189"/>
                    </a:lnTo>
                    <a:lnTo>
                      <a:pt x="715" y="184"/>
                    </a:lnTo>
                    <a:lnTo>
                      <a:pt x="797" y="184"/>
                    </a:lnTo>
                    <a:lnTo>
                      <a:pt x="847" y="189"/>
                    </a:lnTo>
                    <a:lnTo>
                      <a:pt x="884" y="199"/>
                    </a:lnTo>
                    <a:lnTo>
                      <a:pt x="911" y="218"/>
                    </a:lnTo>
                    <a:lnTo>
                      <a:pt x="920" y="248"/>
                    </a:lnTo>
                    <a:lnTo>
                      <a:pt x="911" y="278"/>
                    </a:lnTo>
                    <a:lnTo>
                      <a:pt x="884" y="298"/>
                    </a:lnTo>
                    <a:lnTo>
                      <a:pt x="847" y="308"/>
                    </a:lnTo>
                    <a:lnTo>
                      <a:pt x="802" y="313"/>
                    </a:lnTo>
                    <a:lnTo>
                      <a:pt x="761" y="318"/>
                    </a:lnTo>
                    <a:lnTo>
                      <a:pt x="683" y="318"/>
                    </a:lnTo>
                    <a:lnTo>
                      <a:pt x="638" y="308"/>
                    </a:lnTo>
                    <a:lnTo>
                      <a:pt x="596" y="278"/>
                    </a:lnTo>
                    <a:lnTo>
                      <a:pt x="601" y="278"/>
                    </a:lnTo>
                    <a:lnTo>
                      <a:pt x="596" y="278"/>
                    </a:lnTo>
                    <a:lnTo>
                      <a:pt x="519" y="337"/>
                    </a:lnTo>
                    <a:lnTo>
                      <a:pt x="432" y="417"/>
                    </a:lnTo>
                    <a:lnTo>
                      <a:pt x="355" y="521"/>
                    </a:lnTo>
                    <a:lnTo>
                      <a:pt x="282" y="635"/>
                    </a:lnTo>
                    <a:lnTo>
                      <a:pt x="218" y="764"/>
                    </a:lnTo>
                    <a:lnTo>
                      <a:pt x="168" y="897"/>
                    </a:lnTo>
                    <a:lnTo>
                      <a:pt x="136" y="1031"/>
                    </a:lnTo>
                    <a:lnTo>
                      <a:pt x="123" y="1170"/>
                    </a:lnTo>
                    <a:lnTo>
                      <a:pt x="123" y="1205"/>
                    </a:lnTo>
                    <a:lnTo>
                      <a:pt x="127" y="1259"/>
                    </a:lnTo>
                    <a:lnTo>
                      <a:pt x="141" y="1319"/>
                    </a:lnTo>
                    <a:lnTo>
                      <a:pt x="168" y="1378"/>
                    </a:lnTo>
                    <a:lnTo>
                      <a:pt x="214" y="1438"/>
                    </a:lnTo>
                    <a:lnTo>
                      <a:pt x="237" y="1457"/>
                    </a:lnTo>
                    <a:lnTo>
                      <a:pt x="264" y="1477"/>
                    </a:lnTo>
                    <a:lnTo>
                      <a:pt x="296" y="1492"/>
                    </a:lnTo>
                    <a:lnTo>
                      <a:pt x="337" y="1507"/>
                    </a:lnTo>
                    <a:lnTo>
                      <a:pt x="396" y="1532"/>
                    </a:lnTo>
                    <a:lnTo>
                      <a:pt x="469" y="1557"/>
                    </a:lnTo>
                    <a:lnTo>
                      <a:pt x="537" y="1581"/>
                    </a:lnTo>
                    <a:lnTo>
                      <a:pt x="587" y="1601"/>
                    </a:lnTo>
                    <a:lnTo>
                      <a:pt x="624" y="1616"/>
                    </a:lnTo>
                    <a:lnTo>
                      <a:pt x="651" y="1636"/>
                    </a:lnTo>
                    <a:lnTo>
                      <a:pt x="674" y="1661"/>
                    </a:lnTo>
                    <a:lnTo>
                      <a:pt x="688" y="1680"/>
                    </a:lnTo>
                    <a:lnTo>
                      <a:pt x="706" y="1710"/>
                    </a:lnTo>
                    <a:lnTo>
                      <a:pt x="724" y="1755"/>
                    </a:lnTo>
                    <a:lnTo>
                      <a:pt x="729" y="1814"/>
                    </a:lnTo>
                    <a:lnTo>
                      <a:pt x="720" y="1884"/>
                    </a:lnTo>
                    <a:lnTo>
                      <a:pt x="697" y="1948"/>
                    </a:lnTo>
                    <a:lnTo>
                      <a:pt x="660" y="2008"/>
                    </a:lnTo>
                    <a:lnTo>
                      <a:pt x="615" y="2052"/>
                    </a:lnTo>
                    <a:lnTo>
                      <a:pt x="560" y="2087"/>
                    </a:lnTo>
                    <a:lnTo>
                      <a:pt x="496" y="2097"/>
                    </a:lnTo>
                    <a:lnTo>
                      <a:pt x="442" y="2092"/>
                    </a:lnTo>
                    <a:lnTo>
                      <a:pt x="391" y="2072"/>
                    </a:lnTo>
                    <a:lnTo>
                      <a:pt x="350" y="2052"/>
                    </a:lnTo>
                    <a:lnTo>
                      <a:pt x="319" y="2022"/>
                    </a:lnTo>
                    <a:lnTo>
                      <a:pt x="300" y="2003"/>
                    </a:lnTo>
                    <a:lnTo>
                      <a:pt x="291" y="1988"/>
                    </a:lnTo>
                    <a:lnTo>
                      <a:pt x="291" y="1978"/>
                    </a:lnTo>
                    <a:lnTo>
                      <a:pt x="296" y="1968"/>
                    </a:lnTo>
                    <a:lnTo>
                      <a:pt x="305" y="1963"/>
                    </a:lnTo>
                    <a:lnTo>
                      <a:pt x="319" y="1963"/>
                    </a:lnTo>
                    <a:lnTo>
                      <a:pt x="328" y="1973"/>
                    </a:lnTo>
                    <a:lnTo>
                      <a:pt x="337" y="1978"/>
                    </a:lnTo>
                    <a:lnTo>
                      <a:pt x="387" y="2017"/>
                    </a:lnTo>
                    <a:lnTo>
                      <a:pt x="442" y="2037"/>
                    </a:lnTo>
                    <a:lnTo>
                      <a:pt x="496" y="2047"/>
                    </a:lnTo>
                    <a:lnTo>
                      <a:pt x="537" y="2037"/>
                    </a:lnTo>
                    <a:lnTo>
                      <a:pt x="569" y="2012"/>
                    </a:lnTo>
                    <a:lnTo>
                      <a:pt x="596" y="1978"/>
                    </a:lnTo>
                    <a:lnTo>
                      <a:pt x="610" y="1933"/>
                    </a:lnTo>
                    <a:lnTo>
                      <a:pt x="615" y="1894"/>
                    </a:lnTo>
                    <a:lnTo>
                      <a:pt x="610" y="1844"/>
                    </a:lnTo>
                    <a:lnTo>
                      <a:pt x="592" y="1809"/>
                    </a:lnTo>
                    <a:lnTo>
                      <a:pt x="565" y="1780"/>
                    </a:lnTo>
                    <a:lnTo>
                      <a:pt x="537" y="1760"/>
                    </a:lnTo>
                    <a:lnTo>
                      <a:pt x="510" y="1745"/>
                    </a:lnTo>
                    <a:lnTo>
                      <a:pt x="483" y="1735"/>
                    </a:lnTo>
                    <a:lnTo>
                      <a:pt x="446" y="1720"/>
                    </a:lnTo>
                    <a:lnTo>
                      <a:pt x="419" y="1710"/>
                    </a:lnTo>
                    <a:lnTo>
                      <a:pt x="387" y="1700"/>
                    </a:lnTo>
                    <a:lnTo>
                      <a:pt x="350" y="1685"/>
                    </a:lnTo>
                    <a:lnTo>
                      <a:pt x="296" y="1666"/>
                    </a:lnTo>
                    <a:lnTo>
                      <a:pt x="246" y="1646"/>
                    </a:lnTo>
                    <a:lnTo>
                      <a:pt x="191" y="1616"/>
                    </a:lnTo>
                    <a:lnTo>
                      <a:pt x="141" y="1581"/>
                    </a:lnTo>
                    <a:lnTo>
                      <a:pt x="95" y="1537"/>
                    </a:lnTo>
                    <a:lnTo>
                      <a:pt x="54" y="1482"/>
                    </a:lnTo>
                    <a:lnTo>
                      <a:pt x="27" y="1418"/>
                    </a:lnTo>
                    <a:lnTo>
                      <a:pt x="9" y="1333"/>
                    </a:lnTo>
                    <a:lnTo>
                      <a:pt x="0" y="1234"/>
                    </a:lnTo>
                    <a:lnTo>
                      <a:pt x="13" y="1086"/>
                    </a:lnTo>
                    <a:lnTo>
                      <a:pt x="45" y="942"/>
                    </a:lnTo>
                    <a:lnTo>
                      <a:pt x="95" y="803"/>
                    </a:lnTo>
                    <a:lnTo>
                      <a:pt x="164" y="674"/>
                    </a:lnTo>
                    <a:lnTo>
                      <a:pt x="237" y="555"/>
                    </a:lnTo>
                    <a:lnTo>
                      <a:pt x="319" y="446"/>
                    </a:lnTo>
                    <a:lnTo>
                      <a:pt x="405" y="357"/>
                    </a:lnTo>
                    <a:lnTo>
                      <a:pt x="487" y="288"/>
                    </a:lnTo>
                    <a:lnTo>
                      <a:pt x="565" y="233"/>
                    </a:lnTo>
                    <a:lnTo>
                      <a:pt x="546" y="174"/>
                    </a:lnTo>
                    <a:lnTo>
                      <a:pt x="542" y="114"/>
                    </a:lnTo>
                    <a:lnTo>
                      <a:pt x="542" y="99"/>
                    </a:lnTo>
                    <a:lnTo>
                      <a:pt x="551" y="40"/>
                    </a:lnTo>
                    <a:lnTo>
                      <a:pt x="560" y="10"/>
                    </a:lnTo>
                    <a:lnTo>
                      <a:pt x="5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8" name="Freeform 156"/>
              <p:cNvSpPr>
                <a:spLocks/>
              </p:cNvSpPr>
              <p:nvPr/>
            </p:nvSpPr>
            <p:spPr bwMode="auto">
              <a:xfrm>
                <a:off x="16466" y="3813"/>
                <a:ext cx="497" cy="232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3" y="0"/>
                  </a:cxn>
                  <a:cxn ang="0">
                    <a:pos x="36" y="5"/>
                  </a:cxn>
                  <a:cxn ang="0">
                    <a:pos x="68" y="30"/>
                  </a:cxn>
                  <a:cxn ang="0">
                    <a:pos x="105" y="65"/>
                  </a:cxn>
                  <a:cxn ang="0">
                    <a:pos x="150" y="114"/>
                  </a:cxn>
                  <a:cxn ang="0">
                    <a:pos x="200" y="174"/>
                  </a:cxn>
                  <a:cxn ang="0">
                    <a:pos x="250" y="248"/>
                  </a:cxn>
                  <a:cxn ang="0">
                    <a:pos x="305" y="337"/>
                  </a:cxn>
                  <a:cxn ang="0">
                    <a:pos x="355" y="437"/>
                  </a:cxn>
                  <a:cxn ang="0">
                    <a:pos x="415" y="595"/>
                  </a:cxn>
                  <a:cxn ang="0">
                    <a:pos x="456" y="754"/>
                  </a:cxn>
                  <a:cxn ang="0">
                    <a:pos x="483" y="902"/>
                  </a:cxn>
                  <a:cxn ang="0">
                    <a:pos x="492" y="1041"/>
                  </a:cxn>
                  <a:cxn ang="0">
                    <a:pos x="497" y="1160"/>
                  </a:cxn>
                  <a:cxn ang="0">
                    <a:pos x="492" y="1160"/>
                  </a:cxn>
                  <a:cxn ang="0">
                    <a:pos x="487" y="1314"/>
                  </a:cxn>
                  <a:cxn ang="0">
                    <a:pos x="469" y="1492"/>
                  </a:cxn>
                  <a:cxn ang="0">
                    <a:pos x="428" y="1676"/>
                  </a:cxn>
                  <a:cxn ang="0">
                    <a:pos x="360" y="1869"/>
                  </a:cxn>
                  <a:cxn ang="0">
                    <a:pos x="310" y="1973"/>
                  </a:cxn>
                  <a:cxn ang="0">
                    <a:pos x="255" y="2062"/>
                  </a:cxn>
                  <a:cxn ang="0">
                    <a:pos x="200" y="2141"/>
                  </a:cxn>
                  <a:cxn ang="0">
                    <a:pos x="150" y="2206"/>
                  </a:cxn>
                  <a:cxn ang="0">
                    <a:pos x="105" y="2255"/>
                  </a:cxn>
                  <a:cxn ang="0">
                    <a:pos x="64" y="2290"/>
                  </a:cxn>
                  <a:cxn ang="0">
                    <a:pos x="36" y="2315"/>
                  </a:cxn>
                  <a:cxn ang="0">
                    <a:pos x="23" y="2320"/>
                  </a:cxn>
                  <a:cxn ang="0">
                    <a:pos x="14" y="2320"/>
                  </a:cxn>
                  <a:cxn ang="0">
                    <a:pos x="4" y="2315"/>
                  </a:cxn>
                  <a:cxn ang="0">
                    <a:pos x="0" y="2305"/>
                  </a:cxn>
                  <a:cxn ang="0">
                    <a:pos x="0" y="2295"/>
                  </a:cxn>
                  <a:cxn ang="0">
                    <a:pos x="4" y="2290"/>
                  </a:cxn>
                  <a:cxn ang="0">
                    <a:pos x="9" y="2280"/>
                  </a:cxn>
                  <a:cxn ang="0">
                    <a:pos x="18" y="2270"/>
                  </a:cxn>
                  <a:cxn ang="0">
                    <a:pos x="32" y="2260"/>
                  </a:cxn>
                  <a:cxn ang="0">
                    <a:pos x="132" y="2127"/>
                  </a:cxn>
                  <a:cxn ang="0">
                    <a:pos x="214" y="1983"/>
                  </a:cxn>
                  <a:cxn ang="0">
                    <a:pos x="278" y="1829"/>
                  </a:cxn>
                  <a:cxn ang="0">
                    <a:pos x="323" y="1666"/>
                  </a:cxn>
                  <a:cxn ang="0">
                    <a:pos x="351" y="1502"/>
                  </a:cxn>
                  <a:cxn ang="0">
                    <a:pos x="369" y="1329"/>
                  </a:cxn>
                  <a:cxn ang="0">
                    <a:pos x="374" y="1160"/>
                  </a:cxn>
                  <a:cxn ang="0">
                    <a:pos x="364" y="957"/>
                  </a:cxn>
                  <a:cxn ang="0">
                    <a:pos x="346" y="774"/>
                  </a:cxn>
                  <a:cxn ang="0">
                    <a:pos x="310" y="600"/>
                  </a:cxn>
                  <a:cxn ang="0">
                    <a:pos x="260" y="446"/>
                  </a:cxn>
                  <a:cxn ang="0">
                    <a:pos x="200" y="303"/>
                  </a:cxn>
                  <a:cxn ang="0">
                    <a:pos x="127" y="179"/>
                  </a:cxn>
                  <a:cxn ang="0">
                    <a:pos x="41" y="75"/>
                  </a:cxn>
                  <a:cxn ang="0">
                    <a:pos x="27" y="60"/>
                  </a:cxn>
                  <a:cxn ang="0">
                    <a:pos x="14" y="50"/>
                  </a:cxn>
                  <a:cxn ang="0">
                    <a:pos x="9" y="40"/>
                  </a:cxn>
                  <a:cxn ang="0">
                    <a:pos x="0" y="30"/>
                  </a:cxn>
                  <a:cxn ang="0">
                    <a:pos x="0" y="15"/>
                  </a:cxn>
                  <a:cxn ang="0">
                    <a:pos x="4" y="5"/>
                  </a:cxn>
                  <a:cxn ang="0">
                    <a:pos x="14" y="0"/>
                  </a:cxn>
                </a:cxnLst>
                <a:rect l="0" t="0" r="r" b="b"/>
                <a:pathLst>
                  <a:path w="497" h="2320">
                    <a:moveTo>
                      <a:pt x="14" y="0"/>
                    </a:moveTo>
                    <a:lnTo>
                      <a:pt x="23" y="0"/>
                    </a:lnTo>
                    <a:lnTo>
                      <a:pt x="36" y="5"/>
                    </a:lnTo>
                    <a:lnTo>
                      <a:pt x="68" y="30"/>
                    </a:lnTo>
                    <a:lnTo>
                      <a:pt x="105" y="65"/>
                    </a:lnTo>
                    <a:lnTo>
                      <a:pt x="150" y="114"/>
                    </a:lnTo>
                    <a:lnTo>
                      <a:pt x="200" y="174"/>
                    </a:lnTo>
                    <a:lnTo>
                      <a:pt x="250" y="248"/>
                    </a:lnTo>
                    <a:lnTo>
                      <a:pt x="305" y="337"/>
                    </a:lnTo>
                    <a:lnTo>
                      <a:pt x="355" y="437"/>
                    </a:lnTo>
                    <a:lnTo>
                      <a:pt x="415" y="595"/>
                    </a:lnTo>
                    <a:lnTo>
                      <a:pt x="456" y="754"/>
                    </a:lnTo>
                    <a:lnTo>
                      <a:pt x="483" y="902"/>
                    </a:lnTo>
                    <a:lnTo>
                      <a:pt x="492" y="1041"/>
                    </a:lnTo>
                    <a:lnTo>
                      <a:pt x="497" y="1160"/>
                    </a:lnTo>
                    <a:lnTo>
                      <a:pt x="492" y="1160"/>
                    </a:lnTo>
                    <a:lnTo>
                      <a:pt x="487" y="1314"/>
                    </a:lnTo>
                    <a:lnTo>
                      <a:pt x="469" y="1492"/>
                    </a:lnTo>
                    <a:lnTo>
                      <a:pt x="428" y="1676"/>
                    </a:lnTo>
                    <a:lnTo>
                      <a:pt x="360" y="1869"/>
                    </a:lnTo>
                    <a:lnTo>
                      <a:pt x="310" y="1973"/>
                    </a:lnTo>
                    <a:lnTo>
                      <a:pt x="255" y="2062"/>
                    </a:lnTo>
                    <a:lnTo>
                      <a:pt x="200" y="2141"/>
                    </a:lnTo>
                    <a:lnTo>
                      <a:pt x="150" y="2206"/>
                    </a:lnTo>
                    <a:lnTo>
                      <a:pt x="105" y="2255"/>
                    </a:lnTo>
                    <a:lnTo>
                      <a:pt x="64" y="2290"/>
                    </a:lnTo>
                    <a:lnTo>
                      <a:pt x="36" y="2315"/>
                    </a:lnTo>
                    <a:lnTo>
                      <a:pt x="23" y="2320"/>
                    </a:lnTo>
                    <a:lnTo>
                      <a:pt x="14" y="2320"/>
                    </a:lnTo>
                    <a:lnTo>
                      <a:pt x="4" y="2315"/>
                    </a:lnTo>
                    <a:lnTo>
                      <a:pt x="0" y="2305"/>
                    </a:lnTo>
                    <a:lnTo>
                      <a:pt x="0" y="2295"/>
                    </a:lnTo>
                    <a:lnTo>
                      <a:pt x="4" y="2290"/>
                    </a:lnTo>
                    <a:lnTo>
                      <a:pt x="9" y="2280"/>
                    </a:lnTo>
                    <a:lnTo>
                      <a:pt x="18" y="2270"/>
                    </a:lnTo>
                    <a:lnTo>
                      <a:pt x="32" y="2260"/>
                    </a:lnTo>
                    <a:lnTo>
                      <a:pt x="132" y="2127"/>
                    </a:lnTo>
                    <a:lnTo>
                      <a:pt x="214" y="1983"/>
                    </a:lnTo>
                    <a:lnTo>
                      <a:pt x="278" y="1829"/>
                    </a:lnTo>
                    <a:lnTo>
                      <a:pt x="323" y="1666"/>
                    </a:lnTo>
                    <a:lnTo>
                      <a:pt x="351" y="1502"/>
                    </a:lnTo>
                    <a:lnTo>
                      <a:pt x="369" y="1329"/>
                    </a:lnTo>
                    <a:lnTo>
                      <a:pt x="374" y="1160"/>
                    </a:lnTo>
                    <a:lnTo>
                      <a:pt x="364" y="957"/>
                    </a:lnTo>
                    <a:lnTo>
                      <a:pt x="346" y="774"/>
                    </a:lnTo>
                    <a:lnTo>
                      <a:pt x="310" y="600"/>
                    </a:lnTo>
                    <a:lnTo>
                      <a:pt x="260" y="446"/>
                    </a:lnTo>
                    <a:lnTo>
                      <a:pt x="200" y="303"/>
                    </a:lnTo>
                    <a:lnTo>
                      <a:pt x="127" y="179"/>
                    </a:lnTo>
                    <a:lnTo>
                      <a:pt x="41" y="75"/>
                    </a:lnTo>
                    <a:lnTo>
                      <a:pt x="27" y="60"/>
                    </a:lnTo>
                    <a:lnTo>
                      <a:pt x="14" y="50"/>
                    </a:lnTo>
                    <a:lnTo>
                      <a:pt x="9" y="40"/>
                    </a:lnTo>
                    <a:lnTo>
                      <a:pt x="0" y="30"/>
                    </a:lnTo>
                    <a:lnTo>
                      <a:pt x="0" y="15"/>
                    </a:lnTo>
                    <a:lnTo>
                      <a:pt x="4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538975" y="3581400"/>
            <a:ext cx="4188180" cy="618950"/>
            <a:chOff x="2538975" y="3581400"/>
            <a:chExt cx="4188180" cy="618950"/>
          </a:xfrm>
        </p:grpSpPr>
        <p:grpSp>
          <p:nvGrpSpPr>
            <p:cNvPr id="9" name="Group 4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2538975" y="3581400"/>
              <a:ext cx="928901" cy="576075"/>
              <a:chOff x="1506" y="1992"/>
              <a:chExt cx="2975" cy="1845"/>
            </a:xfrm>
            <a:solidFill>
              <a:srgbClr val="0000FF"/>
            </a:solidFill>
          </p:grpSpPr>
          <p:sp>
            <p:nvSpPr>
              <p:cNvPr id="83" name="Freeform 6"/>
              <p:cNvSpPr>
                <a:spLocks/>
              </p:cNvSpPr>
              <p:nvPr/>
            </p:nvSpPr>
            <p:spPr bwMode="auto">
              <a:xfrm>
                <a:off x="1506" y="1992"/>
                <a:ext cx="1741" cy="1631"/>
              </a:xfrm>
              <a:custGeom>
                <a:avLst/>
                <a:gdLst/>
                <a:ahLst/>
                <a:cxnLst>
                  <a:cxn ang="0">
                    <a:pos x="722" y="5"/>
                  </a:cxn>
                  <a:cxn ang="0">
                    <a:pos x="791" y="45"/>
                  </a:cxn>
                  <a:cxn ang="0">
                    <a:pos x="816" y="134"/>
                  </a:cxn>
                  <a:cxn ang="0">
                    <a:pos x="802" y="258"/>
                  </a:cxn>
                  <a:cxn ang="0">
                    <a:pos x="749" y="559"/>
                  </a:cxn>
                  <a:cxn ang="0">
                    <a:pos x="1374" y="503"/>
                  </a:cxn>
                  <a:cxn ang="0">
                    <a:pos x="1531" y="81"/>
                  </a:cxn>
                  <a:cxn ang="0">
                    <a:pos x="1603" y="26"/>
                  </a:cxn>
                  <a:cxn ang="0">
                    <a:pos x="1687" y="0"/>
                  </a:cxn>
                  <a:cxn ang="0">
                    <a:pos x="1703" y="18"/>
                  </a:cxn>
                  <a:cxn ang="0">
                    <a:pos x="1620" y="251"/>
                  </a:cxn>
                  <a:cxn ang="0">
                    <a:pos x="1471" y="725"/>
                  </a:cxn>
                  <a:cxn ang="0">
                    <a:pos x="1380" y="1098"/>
                  </a:cxn>
                  <a:cxn ang="0">
                    <a:pos x="1352" y="1273"/>
                  </a:cxn>
                  <a:cxn ang="0">
                    <a:pos x="1337" y="1387"/>
                  </a:cxn>
                  <a:cxn ang="0">
                    <a:pos x="1351" y="1470"/>
                  </a:cxn>
                  <a:cxn ang="0">
                    <a:pos x="1413" y="1507"/>
                  </a:cxn>
                  <a:cxn ang="0">
                    <a:pos x="1482" y="1504"/>
                  </a:cxn>
                  <a:cxn ang="0">
                    <a:pos x="1545" y="1484"/>
                  </a:cxn>
                  <a:cxn ang="0">
                    <a:pos x="1611" y="1402"/>
                  </a:cxn>
                  <a:cxn ang="0">
                    <a:pos x="1702" y="1361"/>
                  </a:cxn>
                  <a:cxn ang="0">
                    <a:pos x="1739" y="1366"/>
                  </a:cxn>
                  <a:cxn ang="0">
                    <a:pos x="1710" y="1444"/>
                  </a:cxn>
                  <a:cxn ang="0">
                    <a:pos x="1590" y="1549"/>
                  </a:cxn>
                  <a:cxn ang="0">
                    <a:pos x="1383" y="1623"/>
                  </a:cxn>
                  <a:cxn ang="0">
                    <a:pos x="1208" y="1617"/>
                  </a:cxn>
                  <a:cxn ang="0">
                    <a:pos x="1150" y="1546"/>
                  </a:cxn>
                  <a:cxn ang="0">
                    <a:pos x="1153" y="1393"/>
                  </a:cxn>
                  <a:cxn ang="0">
                    <a:pos x="1194" y="1161"/>
                  </a:cxn>
                  <a:cxn ang="0">
                    <a:pos x="1242" y="954"/>
                  </a:cxn>
                  <a:cxn ang="0">
                    <a:pos x="1217" y="894"/>
                  </a:cxn>
                  <a:cxn ang="0">
                    <a:pos x="563" y="1202"/>
                  </a:cxn>
                  <a:cxn ang="0">
                    <a:pos x="441" y="1526"/>
                  </a:cxn>
                  <a:cxn ang="0">
                    <a:pos x="373" y="1582"/>
                  </a:cxn>
                  <a:cxn ang="0">
                    <a:pos x="283" y="1613"/>
                  </a:cxn>
                  <a:cxn ang="0">
                    <a:pos x="263" y="1598"/>
                  </a:cxn>
                  <a:cxn ang="0">
                    <a:pos x="271" y="1570"/>
                  </a:cxn>
                  <a:cxn ang="0">
                    <a:pos x="373" y="1287"/>
                  </a:cxn>
                  <a:cxn ang="0">
                    <a:pos x="477" y="952"/>
                  </a:cxn>
                  <a:cxn ang="0">
                    <a:pos x="287" y="894"/>
                  </a:cxn>
                  <a:cxn ang="0">
                    <a:pos x="292" y="862"/>
                  </a:cxn>
                  <a:cxn ang="0">
                    <a:pos x="371" y="801"/>
                  </a:cxn>
                  <a:cxn ang="0">
                    <a:pos x="528" y="775"/>
                  </a:cxn>
                  <a:cxn ang="0">
                    <a:pos x="568" y="602"/>
                  </a:cxn>
                  <a:cxn ang="0">
                    <a:pos x="592" y="481"/>
                  </a:cxn>
                  <a:cxn ang="0">
                    <a:pos x="620" y="293"/>
                  </a:cxn>
                  <a:cxn ang="0">
                    <a:pos x="627" y="211"/>
                  </a:cxn>
                  <a:cxn ang="0">
                    <a:pos x="603" y="154"/>
                  </a:cxn>
                  <a:cxn ang="0">
                    <a:pos x="518" y="124"/>
                  </a:cxn>
                  <a:cxn ang="0">
                    <a:pos x="340" y="158"/>
                  </a:cxn>
                  <a:cxn ang="0">
                    <a:pos x="236" y="248"/>
                  </a:cxn>
                  <a:cxn ang="0">
                    <a:pos x="159" y="364"/>
                  </a:cxn>
                  <a:cxn ang="0">
                    <a:pos x="60" y="425"/>
                  </a:cxn>
                  <a:cxn ang="0">
                    <a:pos x="13" y="432"/>
                  </a:cxn>
                  <a:cxn ang="0">
                    <a:pos x="5" y="401"/>
                  </a:cxn>
                  <a:cxn ang="0">
                    <a:pos x="73" y="289"/>
                  </a:cxn>
                  <a:cxn ang="0">
                    <a:pos x="241" y="134"/>
                  </a:cxn>
                  <a:cxn ang="0">
                    <a:pos x="484" y="24"/>
                  </a:cxn>
                </a:cxnLst>
                <a:rect l="0" t="0" r="r" b="b"/>
                <a:pathLst>
                  <a:path w="1741" h="1631">
                    <a:moveTo>
                      <a:pt x="665" y="0"/>
                    </a:moveTo>
                    <a:lnTo>
                      <a:pt x="682" y="0"/>
                    </a:lnTo>
                    <a:lnTo>
                      <a:pt x="695" y="1"/>
                    </a:lnTo>
                    <a:lnTo>
                      <a:pt x="708" y="3"/>
                    </a:lnTo>
                    <a:lnTo>
                      <a:pt x="722" y="5"/>
                    </a:lnTo>
                    <a:lnTo>
                      <a:pt x="736" y="9"/>
                    </a:lnTo>
                    <a:lnTo>
                      <a:pt x="751" y="16"/>
                    </a:lnTo>
                    <a:lnTo>
                      <a:pt x="766" y="23"/>
                    </a:lnTo>
                    <a:lnTo>
                      <a:pt x="779" y="33"/>
                    </a:lnTo>
                    <a:lnTo>
                      <a:pt x="791" y="45"/>
                    </a:lnTo>
                    <a:lnTo>
                      <a:pt x="802" y="59"/>
                    </a:lnTo>
                    <a:lnTo>
                      <a:pt x="809" y="78"/>
                    </a:lnTo>
                    <a:lnTo>
                      <a:pt x="814" y="98"/>
                    </a:lnTo>
                    <a:lnTo>
                      <a:pt x="816" y="123"/>
                    </a:lnTo>
                    <a:lnTo>
                      <a:pt x="816" y="134"/>
                    </a:lnTo>
                    <a:lnTo>
                      <a:pt x="814" y="149"/>
                    </a:lnTo>
                    <a:lnTo>
                      <a:pt x="812" y="171"/>
                    </a:lnTo>
                    <a:lnTo>
                      <a:pt x="810" y="196"/>
                    </a:lnTo>
                    <a:lnTo>
                      <a:pt x="806" y="226"/>
                    </a:lnTo>
                    <a:lnTo>
                      <a:pt x="802" y="258"/>
                    </a:lnTo>
                    <a:lnTo>
                      <a:pt x="797" y="293"/>
                    </a:lnTo>
                    <a:lnTo>
                      <a:pt x="792" y="331"/>
                    </a:lnTo>
                    <a:lnTo>
                      <a:pt x="786" y="369"/>
                    </a:lnTo>
                    <a:lnTo>
                      <a:pt x="774" y="449"/>
                    </a:lnTo>
                    <a:lnTo>
                      <a:pt x="749" y="559"/>
                    </a:lnTo>
                    <a:lnTo>
                      <a:pt x="721" y="668"/>
                    </a:lnTo>
                    <a:lnTo>
                      <a:pt x="694" y="775"/>
                    </a:lnTo>
                    <a:lnTo>
                      <a:pt x="1291" y="775"/>
                    </a:lnTo>
                    <a:lnTo>
                      <a:pt x="1332" y="639"/>
                    </a:lnTo>
                    <a:lnTo>
                      <a:pt x="1374" y="503"/>
                    </a:lnTo>
                    <a:lnTo>
                      <a:pt x="1419" y="369"/>
                    </a:lnTo>
                    <a:lnTo>
                      <a:pt x="1466" y="237"/>
                    </a:lnTo>
                    <a:lnTo>
                      <a:pt x="1518" y="105"/>
                    </a:lnTo>
                    <a:lnTo>
                      <a:pt x="1524" y="91"/>
                    </a:lnTo>
                    <a:lnTo>
                      <a:pt x="1531" y="81"/>
                    </a:lnTo>
                    <a:lnTo>
                      <a:pt x="1538" y="73"/>
                    </a:lnTo>
                    <a:lnTo>
                      <a:pt x="1542" y="67"/>
                    </a:lnTo>
                    <a:lnTo>
                      <a:pt x="1562" y="52"/>
                    </a:lnTo>
                    <a:lnTo>
                      <a:pt x="1582" y="38"/>
                    </a:lnTo>
                    <a:lnTo>
                      <a:pt x="1603" y="26"/>
                    </a:lnTo>
                    <a:lnTo>
                      <a:pt x="1626" y="16"/>
                    </a:lnTo>
                    <a:lnTo>
                      <a:pt x="1646" y="7"/>
                    </a:lnTo>
                    <a:lnTo>
                      <a:pt x="1665" y="2"/>
                    </a:lnTo>
                    <a:lnTo>
                      <a:pt x="1682" y="0"/>
                    </a:lnTo>
                    <a:lnTo>
                      <a:pt x="1687" y="0"/>
                    </a:lnTo>
                    <a:lnTo>
                      <a:pt x="1692" y="1"/>
                    </a:lnTo>
                    <a:lnTo>
                      <a:pt x="1698" y="3"/>
                    </a:lnTo>
                    <a:lnTo>
                      <a:pt x="1701" y="7"/>
                    </a:lnTo>
                    <a:lnTo>
                      <a:pt x="1703" y="15"/>
                    </a:lnTo>
                    <a:lnTo>
                      <a:pt x="1703" y="18"/>
                    </a:lnTo>
                    <a:lnTo>
                      <a:pt x="1702" y="23"/>
                    </a:lnTo>
                    <a:lnTo>
                      <a:pt x="1700" y="30"/>
                    </a:lnTo>
                    <a:lnTo>
                      <a:pt x="1696" y="39"/>
                    </a:lnTo>
                    <a:lnTo>
                      <a:pt x="1657" y="147"/>
                    </a:lnTo>
                    <a:lnTo>
                      <a:pt x="1620" y="251"/>
                    </a:lnTo>
                    <a:lnTo>
                      <a:pt x="1585" y="353"/>
                    </a:lnTo>
                    <a:lnTo>
                      <a:pt x="1553" y="451"/>
                    </a:lnTo>
                    <a:lnTo>
                      <a:pt x="1523" y="547"/>
                    </a:lnTo>
                    <a:lnTo>
                      <a:pt x="1495" y="638"/>
                    </a:lnTo>
                    <a:lnTo>
                      <a:pt x="1471" y="725"/>
                    </a:lnTo>
                    <a:lnTo>
                      <a:pt x="1447" y="809"/>
                    </a:lnTo>
                    <a:lnTo>
                      <a:pt x="1427" y="888"/>
                    </a:lnTo>
                    <a:lnTo>
                      <a:pt x="1409" y="963"/>
                    </a:lnTo>
                    <a:lnTo>
                      <a:pt x="1393" y="1032"/>
                    </a:lnTo>
                    <a:lnTo>
                      <a:pt x="1380" y="1098"/>
                    </a:lnTo>
                    <a:lnTo>
                      <a:pt x="1369" y="1159"/>
                    </a:lnTo>
                    <a:lnTo>
                      <a:pt x="1360" y="1214"/>
                    </a:lnTo>
                    <a:lnTo>
                      <a:pt x="1358" y="1230"/>
                    </a:lnTo>
                    <a:lnTo>
                      <a:pt x="1355" y="1250"/>
                    </a:lnTo>
                    <a:lnTo>
                      <a:pt x="1352" y="1273"/>
                    </a:lnTo>
                    <a:lnTo>
                      <a:pt x="1349" y="1297"/>
                    </a:lnTo>
                    <a:lnTo>
                      <a:pt x="1345" y="1322"/>
                    </a:lnTo>
                    <a:lnTo>
                      <a:pt x="1342" y="1345"/>
                    </a:lnTo>
                    <a:lnTo>
                      <a:pt x="1339" y="1368"/>
                    </a:lnTo>
                    <a:lnTo>
                      <a:pt x="1337" y="1387"/>
                    </a:lnTo>
                    <a:lnTo>
                      <a:pt x="1335" y="1402"/>
                    </a:lnTo>
                    <a:lnTo>
                      <a:pt x="1335" y="1414"/>
                    </a:lnTo>
                    <a:lnTo>
                      <a:pt x="1337" y="1435"/>
                    </a:lnTo>
                    <a:lnTo>
                      <a:pt x="1343" y="1454"/>
                    </a:lnTo>
                    <a:lnTo>
                      <a:pt x="1351" y="1470"/>
                    </a:lnTo>
                    <a:lnTo>
                      <a:pt x="1361" y="1482"/>
                    </a:lnTo>
                    <a:lnTo>
                      <a:pt x="1372" y="1492"/>
                    </a:lnTo>
                    <a:lnTo>
                      <a:pt x="1385" y="1499"/>
                    </a:lnTo>
                    <a:lnTo>
                      <a:pt x="1399" y="1504"/>
                    </a:lnTo>
                    <a:lnTo>
                      <a:pt x="1413" y="1507"/>
                    </a:lnTo>
                    <a:lnTo>
                      <a:pt x="1426" y="1509"/>
                    </a:lnTo>
                    <a:lnTo>
                      <a:pt x="1440" y="1509"/>
                    </a:lnTo>
                    <a:lnTo>
                      <a:pt x="1454" y="1507"/>
                    </a:lnTo>
                    <a:lnTo>
                      <a:pt x="1468" y="1506"/>
                    </a:lnTo>
                    <a:lnTo>
                      <a:pt x="1482" y="1504"/>
                    </a:lnTo>
                    <a:lnTo>
                      <a:pt x="1496" y="1501"/>
                    </a:lnTo>
                    <a:lnTo>
                      <a:pt x="1515" y="1498"/>
                    </a:lnTo>
                    <a:lnTo>
                      <a:pt x="1535" y="1493"/>
                    </a:lnTo>
                    <a:lnTo>
                      <a:pt x="1541" y="1489"/>
                    </a:lnTo>
                    <a:lnTo>
                      <a:pt x="1545" y="1484"/>
                    </a:lnTo>
                    <a:lnTo>
                      <a:pt x="1548" y="1477"/>
                    </a:lnTo>
                    <a:lnTo>
                      <a:pt x="1559" y="1454"/>
                    </a:lnTo>
                    <a:lnTo>
                      <a:pt x="1575" y="1434"/>
                    </a:lnTo>
                    <a:lnTo>
                      <a:pt x="1592" y="1417"/>
                    </a:lnTo>
                    <a:lnTo>
                      <a:pt x="1611" y="1402"/>
                    </a:lnTo>
                    <a:lnTo>
                      <a:pt x="1631" y="1390"/>
                    </a:lnTo>
                    <a:lnTo>
                      <a:pt x="1651" y="1379"/>
                    </a:lnTo>
                    <a:lnTo>
                      <a:pt x="1671" y="1371"/>
                    </a:lnTo>
                    <a:lnTo>
                      <a:pt x="1687" y="1365"/>
                    </a:lnTo>
                    <a:lnTo>
                      <a:pt x="1702" y="1361"/>
                    </a:lnTo>
                    <a:lnTo>
                      <a:pt x="1713" y="1359"/>
                    </a:lnTo>
                    <a:lnTo>
                      <a:pt x="1720" y="1358"/>
                    </a:lnTo>
                    <a:lnTo>
                      <a:pt x="1728" y="1359"/>
                    </a:lnTo>
                    <a:lnTo>
                      <a:pt x="1735" y="1361"/>
                    </a:lnTo>
                    <a:lnTo>
                      <a:pt x="1739" y="1366"/>
                    </a:lnTo>
                    <a:lnTo>
                      <a:pt x="1741" y="1375"/>
                    </a:lnTo>
                    <a:lnTo>
                      <a:pt x="1739" y="1389"/>
                    </a:lnTo>
                    <a:lnTo>
                      <a:pt x="1733" y="1407"/>
                    </a:lnTo>
                    <a:lnTo>
                      <a:pt x="1724" y="1425"/>
                    </a:lnTo>
                    <a:lnTo>
                      <a:pt x="1710" y="1444"/>
                    </a:lnTo>
                    <a:lnTo>
                      <a:pt x="1694" y="1466"/>
                    </a:lnTo>
                    <a:lnTo>
                      <a:pt x="1673" y="1487"/>
                    </a:lnTo>
                    <a:lnTo>
                      <a:pt x="1649" y="1509"/>
                    </a:lnTo>
                    <a:lnTo>
                      <a:pt x="1622" y="1529"/>
                    </a:lnTo>
                    <a:lnTo>
                      <a:pt x="1590" y="1549"/>
                    </a:lnTo>
                    <a:lnTo>
                      <a:pt x="1555" y="1569"/>
                    </a:lnTo>
                    <a:lnTo>
                      <a:pt x="1518" y="1586"/>
                    </a:lnTo>
                    <a:lnTo>
                      <a:pt x="1476" y="1600"/>
                    </a:lnTo>
                    <a:lnTo>
                      <a:pt x="1431" y="1614"/>
                    </a:lnTo>
                    <a:lnTo>
                      <a:pt x="1383" y="1623"/>
                    </a:lnTo>
                    <a:lnTo>
                      <a:pt x="1332" y="1629"/>
                    </a:lnTo>
                    <a:lnTo>
                      <a:pt x="1278" y="1631"/>
                    </a:lnTo>
                    <a:lnTo>
                      <a:pt x="1252" y="1629"/>
                    </a:lnTo>
                    <a:lnTo>
                      <a:pt x="1228" y="1625"/>
                    </a:lnTo>
                    <a:lnTo>
                      <a:pt x="1208" y="1617"/>
                    </a:lnTo>
                    <a:lnTo>
                      <a:pt x="1191" y="1606"/>
                    </a:lnTo>
                    <a:lnTo>
                      <a:pt x="1176" y="1594"/>
                    </a:lnTo>
                    <a:lnTo>
                      <a:pt x="1164" y="1580"/>
                    </a:lnTo>
                    <a:lnTo>
                      <a:pt x="1156" y="1565"/>
                    </a:lnTo>
                    <a:lnTo>
                      <a:pt x="1150" y="1546"/>
                    </a:lnTo>
                    <a:lnTo>
                      <a:pt x="1146" y="1528"/>
                    </a:lnTo>
                    <a:lnTo>
                      <a:pt x="1145" y="1509"/>
                    </a:lnTo>
                    <a:lnTo>
                      <a:pt x="1146" y="1474"/>
                    </a:lnTo>
                    <a:lnTo>
                      <a:pt x="1149" y="1435"/>
                    </a:lnTo>
                    <a:lnTo>
                      <a:pt x="1153" y="1393"/>
                    </a:lnTo>
                    <a:lnTo>
                      <a:pt x="1159" y="1348"/>
                    </a:lnTo>
                    <a:lnTo>
                      <a:pt x="1167" y="1303"/>
                    </a:lnTo>
                    <a:lnTo>
                      <a:pt x="1175" y="1256"/>
                    </a:lnTo>
                    <a:lnTo>
                      <a:pt x="1185" y="1209"/>
                    </a:lnTo>
                    <a:lnTo>
                      <a:pt x="1194" y="1161"/>
                    </a:lnTo>
                    <a:lnTo>
                      <a:pt x="1204" y="1115"/>
                    </a:lnTo>
                    <a:lnTo>
                      <a:pt x="1213" y="1071"/>
                    </a:lnTo>
                    <a:lnTo>
                      <a:pt x="1223" y="1028"/>
                    </a:lnTo>
                    <a:lnTo>
                      <a:pt x="1232" y="989"/>
                    </a:lnTo>
                    <a:lnTo>
                      <a:pt x="1242" y="954"/>
                    </a:lnTo>
                    <a:lnTo>
                      <a:pt x="1249" y="923"/>
                    </a:lnTo>
                    <a:lnTo>
                      <a:pt x="1256" y="898"/>
                    </a:lnTo>
                    <a:lnTo>
                      <a:pt x="1261" y="877"/>
                    </a:lnTo>
                    <a:lnTo>
                      <a:pt x="1239" y="888"/>
                    </a:lnTo>
                    <a:lnTo>
                      <a:pt x="1217" y="894"/>
                    </a:lnTo>
                    <a:lnTo>
                      <a:pt x="1195" y="897"/>
                    </a:lnTo>
                    <a:lnTo>
                      <a:pt x="1175" y="898"/>
                    </a:lnTo>
                    <a:lnTo>
                      <a:pt x="658" y="898"/>
                    </a:lnTo>
                    <a:lnTo>
                      <a:pt x="612" y="1050"/>
                    </a:lnTo>
                    <a:lnTo>
                      <a:pt x="563" y="1202"/>
                    </a:lnTo>
                    <a:lnTo>
                      <a:pt x="511" y="1351"/>
                    </a:lnTo>
                    <a:lnTo>
                      <a:pt x="455" y="1500"/>
                    </a:lnTo>
                    <a:lnTo>
                      <a:pt x="450" y="1512"/>
                    </a:lnTo>
                    <a:lnTo>
                      <a:pt x="445" y="1519"/>
                    </a:lnTo>
                    <a:lnTo>
                      <a:pt x="441" y="1526"/>
                    </a:lnTo>
                    <a:lnTo>
                      <a:pt x="436" y="1532"/>
                    </a:lnTo>
                    <a:lnTo>
                      <a:pt x="431" y="1539"/>
                    </a:lnTo>
                    <a:lnTo>
                      <a:pt x="412" y="1555"/>
                    </a:lnTo>
                    <a:lnTo>
                      <a:pt x="393" y="1570"/>
                    </a:lnTo>
                    <a:lnTo>
                      <a:pt x="373" y="1582"/>
                    </a:lnTo>
                    <a:lnTo>
                      <a:pt x="351" y="1593"/>
                    </a:lnTo>
                    <a:lnTo>
                      <a:pt x="332" y="1601"/>
                    </a:lnTo>
                    <a:lnTo>
                      <a:pt x="312" y="1607"/>
                    </a:lnTo>
                    <a:lnTo>
                      <a:pt x="296" y="1612"/>
                    </a:lnTo>
                    <a:lnTo>
                      <a:pt x="283" y="1613"/>
                    </a:lnTo>
                    <a:lnTo>
                      <a:pt x="280" y="1613"/>
                    </a:lnTo>
                    <a:lnTo>
                      <a:pt x="275" y="1612"/>
                    </a:lnTo>
                    <a:lnTo>
                      <a:pt x="269" y="1609"/>
                    </a:lnTo>
                    <a:lnTo>
                      <a:pt x="265" y="1605"/>
                    </a:lnTo>
                    <a:lnTo>
                      <a:pt x="263" y="1598"/>
                    </a:lnTo>
                    <a:lnTo>
                      <a:pt x="263" y="1595"/>
                    </a:lnTo>
                    <a:lnTo>
                      <a:pt x="264" y="1592"/>
                    </a:lnTo>
                    <a:lnTo>
                      <a:pt x="265" y="1587"/>
                    </a:lnTo>
                    <a:lnTo>
                      <a:pt x="268" y="1580"/>
                    </a:lnTo>
                    <a:lnTo>
                      <a:pt x="271" y="1570"/>
                    </a:lnTo>
                    <a:lnTo>
                      <a:pt x="276" y="1556"/>
                    </a:lnTo>
                    <a:lnTo>
                      <a:pt x="283" y="1539"/>
                    </a:lnTo>
                    <a:lnTo>
                      <a:pt x="316" y="1451"/>
                    </a:lnTo>
                    <a:lnTo>
                      <a:pt x="345" y="1368"/>
                    </a:lnTo>
                    <a:lnTo>
                      <a:pt x="373" y="1287"/>
                    </a:lnTo>
                    <a:lnTo>
                      <a:pt x="397" y="1212"/>
                    </a:lnTo>
                    <a:lnTo>
                      <a:pt x="419" y="1140"/>
                    </a:lnTo>
                    <a:lnTo>
                      <a:pt x="441" y="1073"/>
                    </a:lnTo>
                    <a:lnTo>
                      <a:pt x="459" y="1010"/>
                    </a:lnTo>
                    <a:lnTo>
                      <a:pt x="477" y="952"/>
                    </a:lnTo>
                    <a:lnTo>
                      <a:pt x="493" y="898"/>
                    </a:lnTo>
                    <a:lnTo>
                      <a:pt x="314" y="898"/>
                    </a:lnTo>
                    <a:lnTo>
                      <a:pt x="300" y="897"/>
                    </a:lnTo>
                    <a:lnTo>
                      <a:pt x="292" y="896"/>
                    </a:lnTo>
                    <a:lnTo>
                      <a:pt x="287" y="894"/>
                    </a:lnTo>
                    <a:lnTo>
                      <a:pt x="284" y="891"/>
                    </a:lnTo>
                    <a:lnTo>
                      <a:pt x="283" y="888"/>
                    </a:lnTo>
                    <a:lnTo>
                      <a:pt x="283" y="883"/>
                    </a:lnTo>
                    <a:lnTo>
                      <a:pt x="285" y="873"/>
                    </a:lnTo>
                    <a:lnTo>
                      <a:pt x="292" y="862"/>
                    </a:lnTo>
                    <a:lnTo>
                      <a:pt x="303" y="849"/>
                    </a:lnTo>
                    <a:lnTo>
                      <a:pt x="317" y="837"/>
                    </a:lnTo>
                    <a:lnTo>
                      <a:pt x="333" y="823"/>
                    </a:lnTo>
                    <a:lnTo>
                      <a:pt x="351" y="812"/>
                    </a:lnTo>
                    <a:lnTo>
                      <a:pt x="371" y="801"/>
                    </a:lnTo>
                    <a:lnTo>
                      <a:pt x="391" y="791"/>
                    </a:lnTo>
                    <a:lnTo>
                      <a:pt x="410" y="783"/>
                    </a:lnTo>
                    <a:lnTo>
                      <a:pt x="430" y="777"/>
                    </a:lnTo>
                    <a:lnTo>
                      <a:pt x="448" y="775"/>
                    </a:lnTo>
                    <a:lnTo>
                      <a:pt x="528" y="775"/>
                    </a:lnTo>
                    <a:lnTo>
                      <a:pt x="539" y="730"/>
                    </a:lnTo>
                    <a:lnTo>
                      <a:pt x="549" y="691"/>
                    </a:lnTo>
                    <a:lnTo>
                      <a:pt x="556" y="657"/>
                    </a:lnTo>
                    <a:lnTo>
                      <a:pt x="563" y="627"/>
                    </a:lnTo>
                    <a:lnTo>
                      <a:pt x="568" y="602"/>
                    </a:lnTo>
                    <a:lnTo>
                      <a:pt x="573" y="580"/>
                    </a:lnTo>
                    <a:lnTo>
                      <a:pt x="577" y="560"/>
                    </a:lnTo>
                    <a:lnTo>
                      <a:pt x="580" y="542"/>
                    </a:lnTo>
                    <a:lnTo>
                      <a:pt x="590" y="496"/>
                    </a:lnTo>
                    <a:lnTo>
                      <a:pt x="592" y="481"/>
                    </a:lnTo>
                    <a:lnTo>
                      <a:pt x="600" y="436"/>
                    </a:lnTo>
                    <a:lnTo>
                      <a:pt x="606" y="395"/>
                    </a:lnTo>
                    <a:lnTo>
                      <a:pt x="612" y="357"/>
                    </a:lnTo>
                    <a:lnTo>
                      <a:pt x="616" y="323"/>
                    </a:lnTo>
                    <a:lnTo>
                      <a:pt x="620" y="293"/>
                    </a:lnTo>
                    <a:lnTo>
                      <a:pt x="623" y="269"/>
                    </a:lnTo>
                    <a:lnTo>
                      <a:pt x="625" y="248"/>
                    </a:lnTo>
                    <a:lnTo>
                      <a:pt x="626" y="234"/>
                    </a:lnTo>
                    <a:lnTo>
                      <a:pt x="627" y="225"/>
                    </a:lnTo>
                    <a:lnTo>
                      <a:pt x="627" y="211"/>
                    </a:lnTo>
                    <a:lnTo>
                      <a:pt x="625" y="200"/>
                    </a:lnTo>
                    <a:lnTo>
                      <a:pt x="622" y="189"/>
                    </a:lnTo>
                    <a:lnTo>
                      <a:pt x="618" y="177"/>
                    </a:lnTo>
                    <a:lnTo>
                      <a:pt x="611" y="166"/>
                    </a:lnTo>
                    <a:lnTo>
                      <a:pt x="603" y="154"/>
                    </a:lnTo>
                    <a:lnTo>
                      <a:pt x="592" y="144"/>
                    </a:lnTo>
                    <a:lnTo>
                      <a:pt x="577" y="136"/>
                    </a:lnTo>
                    <a:lnTo>
                      <a:pt x="561" y="130"/>
                    </a:lnTo>
                    <a:lnTo>
                      <a:pt x="542" y="125"/>
                    </a:lnTo>
                    <a:lnTo>
                      <a:pt x="518" y="124"/>
                    </a:lnTo>
                    <a:lnTo>
                      <a:pt x="474" y="125"/>
                    </a:lnTo>
                    <a:lnTo>
                      <a:pt x="435" y="130"/>
                    </a:lnTo>
                    <a:lnTo>
                      <a:pt x="400" y="137"/>
                    </a:lnTo>
                    <a:lnTo>
                      <a:pt x="369" y="146"/>
                    </a:lnTo>
                    <a:lnTo>
                      <a:pt x="340" y="158"/>
                    </a:lnTo>
                    <a:lnTo>
                      <a:pt x="315" y="173"/>
                    </a:lnTo>
                    <a:lnTo>
                      <a:pt x="292" y="188"/>
                    </a:lnTo>
                    <a:lnTo>
                      <a:pt x="272" y="206"/>
                    </a:lnTo>
                    <a:lnTo>
                      <a:pt x="253" y="227"/>
                    </a:lnTo>
                    <a:lnTo>
                      <a:pt x="236" y="248"/>
                    </a:lnTo>
                    <a:lnTo>
                      <a:pt x="221" y="271"/>
                    </a:lnTo>
                    <a:lnTo>
                      <a:pt x="207" y="295"/>
                    </a:lnTo>
                    <a:lnTo>
                      <a:pt x="192" y="321"/>
                    </a:lnTo>
                    <a:lnTo>
                      <a:pt x="177" y="344"/>
                    </a:lnTo>
                    <a:lnTo>
                      <a:pt x="159" y="364"/>
                    </a:lnTo>
                    <a:lnTo>
                      <a:pt x="139" y="382"/>
                    </a:lnTo>
                    <a:lnTo>
                      <a:pt x="118" y="396"/>
                    </a:lnTo>
                    <a:lnTo>
                      <a:pt x="98" y="408"/>
                    </a:lnTo>
                    <a:lnTo>
                      <a:pt x="77" y="417"/>
                    </a:lnTo>
                    <a:lnTo>
                      <a:pt x="60" y="425"/>
                    </a:lnTo>
                    <a:lnTo>
                      <a:pt x="44" y="429"/>
                    </a:lnTo>
                    <a:lnTo>
                      <a:pt x="32" y="432"/>
                    </a:lnTo>
                    <a:lnTo>
                      <a:pt x="24" y="433"/>
                    </a:lnTo>
                    <a:lnTo>
                      <a:pt x="19" y="433"/>
                    </a:lnTo>
                    <a:lnTo>
                      <a:pt x="13" y="432"/>
                    </a:lnTo>
                    <a:lnTo>
                      <a:pt x="6" y="430"/>
                    </a:lnTo>
                    <a:lnTo>
                      <a:pt x="2" y="426"/>
                    </a:lnTo>
                    <a:lnTo>
                      <a:pt x="0" y="418"/>
                    </a:lnTo>
                    <a:lnTo>
                      <a:pt x="1" y="412"/>
                    </a:lnTo>
                    <a:lnTo>
                      <a:pt x="5" y="401"/>
                    </a:lnTo>
                    <a:lnTo>
                      <a:pt x="12" y="385"/>
                    </a:lnTo>
                    <a:lnTo>
                      <a:pt x="22" y="365"/>
                    </a:lnTo>
                    <a:lnTo>
                      <a:pt x="35" y="343"/>
                    </a:lnTo>
                    <a:lnTo>
                      <a:pt x="52" y="316"/>
                    </a:lnTo>
                    <a:lnTo>
                      <a:pt x="73" y="289"/>
                    </a:lnTo>
                    <a:lnTo>
                      <a:pt x="98" y="259"/>
                    </a:lnTo>
                    <a:lnTo>
                      <a:pt x="126" y="228"/>
                    </a:lnTo>
                    <a:lnTo>
                      <a:pt x="160" y="196"/>
                    </a:lnTo>
                    <a:lnTo>
                      <a:pt x="198" y="164"/>
                    </a:lnTo>
                    <a:lnTo>
                      <a:pt x="241" y="134"/>
                    </a:lnTo>
                    <a:lnTo>
                      <a:pt x="282" y="108"/>
                    </a:lnTo>
                    <a:lnTo>
                      <a:pt x="327" y="83"/>
                    </a:lnTo>
                    <a:lnTo>
                      <a:pt x="376" y="60"/>
                    </a:lnTo>
                    <a:lnTo>
                      <a:pt x="429" y="41"/>
                    </a:lnTo>
                    <a:lnTo>
                      <a:pt x="484" y="24"/>
                    </a:lnTo>
                    <a:lnTo>
                      <a:pt x="542" y="12"/>
                    </a:lnTo>
                    <a:lnTo>
                      <a:pt x="603" y="3"/>
                    </a:lnTo>
                    <a:lnTo>
                      <a:pt x="6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"/>
              <p:cNvSpPr>
                <a:spLocks/>
              </p:cNvSpPr>
              <p:nvPr/>
            </p:nvSpPr>
            <p:spPr bwMode="auto">
              <a:xfrm>
                <a:off x="3452" y="2761"/>
                <a:ext cx="1029" cy="1076"/>
              </a:xfrm>
              <a:custGeom>
                <a:avLst/>
                <a:gdLst/>
                <a:ahLst/>
                <a:cxnLst>
                  <a:cxn ang="0">
                    <a:pos x="323" y="1"/>
                  </a:cxn>
                  <a:cxn ang="0">
                    <a:pos x="416" y="5"/>
                  </a:cxn>
                  <a:cxn ang="0">
                    <a:pos x="530" y="8"/>
                  </a:cxn>
                  <a:cxn ang="0">
                    <a:pos x="656" y="3"/>
                  </a:cxn>
                  <a:cxn ang="0">
                    <a:pos x="742" y="0"/>
                  </a:cxn>
                  <a:cxn ang="0">
                    <a:pos x="765" y="8"/>
                  </a:cxn>
                  <a:cxn ang="0">
                    <a:pos x="770" y="21"/>
                  </a:cxn>
                  <a:cxn ang="0">
                    <a:pos x="766" y="44"/>
                  </a:cxn>
                  <a:cxn ang="0">
                    <a:pos x="739" y="55"/>
                  </a:cxn>
                  <a:cxn ang="0">
                    <a:pos x="639" y="58"/>
                  </a:cxn>
                  <a:cxn ang="0">
                    <a:pos x="580" y="68"/>
                  </a:cxn>
                  <a:cxn ang="0">
                    <a:pos x="554" y="91"/>
                  </a:cxn>
                  <a:cxn ang="0">
                    <a:pos x="542" y="130"/>
                  </a:cxn>
                  <a:cxn ang="0">
                    <a:pos x="326" y="983"/>
                  </a:cxn>
                  <a:cxn ang="0">
                    <a:pos x="322" y="1008"/>
                  </a:cxn>
                  <a:cxn ang="0">
                    <a:pos x="333" y="1018"/>
                  </a:cxn>
                  <a:cxn ang="0">
                    <a:pos x="552" y="1020"/>
                  </a:cxn>
                  <a:cxn ang="0">
                    <a:pos x="678" y="1007"/>
                  </a:cxn>
                  <a:cxn ang="0">
                    <a:pos x="774" y="969"/>
                  </a:cxn>
                  <a:cxn ang="0">
                    <a:pos x="845" y="914"/>
                  </a:cxn>
                  <a:cxn ang="0">
                    <a:pos x="897" y="846"/>
                  </a:cxn>
                  <a:cxn ang="0">
                    <a:pos x="937" y="770"/>
                  </a:cxn>
                  <a:cxn ang="0">
                    <a:pos x="975" y="681"/>
                  </a:cxn>
                  <a:cxn ang="0">
                    <a:pos x="991" y="663"/>
                  </a:cxn>
                  <a:cxn ang="0">
                    <a:pos x="1018" y="667"/>
                  </a:cxn>
                  <a:cxn ang="0">
                    <a:pos x="1029" y="680"/>
                  </a:cxn>
                  <a:cxn ang="0">
                    <a:pos x="1025" y="698"/>
                  </a:cxn>
                  <a:cxn ang="0">
                    <a:pos x="1006" y="751"/>
                  </a:cxn>
                  <a:cxn ang="0">
                    <a:pos x="978" y="826"/>
                  </a:cxn>
                  <a:cxn ang="0">
                    <a:pos x="928" y="961"/>
                  </a:cxn>
                  <a:cxn ang="0">
                    <a:pos x="904" y="1022"/>
                  </a:cxn>
                  <a:cxn ang="0">
                    <a:pos x="890" y="1058"/>
                  </a:cxn>
                  <a:cxn ang="0">
                    <a:pos x="870" y="1075"/>
                  </a:cxn>
                  <a:cxn ang="0">
                    <a:pos x="23" y="1075"/>
                  </a:cxn>
                  <a:cxn ang="0">
                    <a:pos x="2" y="1062"/>
                  </a:cxn>
                  <a:cxn ang="0">
                    <a:pos x="5" y="1031"/>
                  </a:cxn>
                  <a:cxn ang="0">
                    <a:pos x="27" y="1021"/>
                  </a:cxn>
                  <a:cxn ang="0">
                    <a:pos x="108" y="1018"/>
                  </a:cxn>
                  <a:cxn ang="0">
                    <a:pos x="157" y="1007"/>
                  </a:cxn>
                  <a:cxn ang="0">
                    <a:pos x="177" y="981"/>
                  </a:cxn>
                  <a:cxn ang="0">
                    <a:pos x="395" y="116"/>
                  </a:cxn>
                  <a:cxn ang="0">
                    <a:pos x="402" y="88"/>
                  </a:cxn>
                  <a:cxn ang="0">
                    <a:pos x="399" y="70"/>
                  </a:cxn>
                  <a:cxn ang="0">
                    <a:pos x="367" y="60"/>
                  </a:cxn>
                  <a:cxn ang="0">
                    <a:pos x="322" y="56"/>
                  </a:cxn>
                  <a:cxn ang="0">
                    <a:pos x="270" y="53"/>
                  </a:cxn>
                  <a:cxn ang="0">
                    <a:pos x="255" y="36"/>
                  </a:cxn>
                  <a:cxn ang="0">
                    <a:pos x="266" y="7"/>
                  </a:cxn>
                  <a:cxn ang="0">
                    <a:pos x="285" y="0"/>
                  </a:cxn>
                </a:cxnLst>
                <a:rect l="0" t="0" r="r" b="b"/>
                <a:pathLst>
                  <a:path w="1029" h="1076">
                    <a:moveTo>
                      <a:pt x="285" y="0"/>
                    </a:moveTo>
                    <a:lnTo>
                      <a:pt x="290" y="0"/>
                    </a:lnTo>
                    <a:lnTo>
                      <a:pt x="323" y="1"/>
                    </a:lnTo>
                    <a:lnTo>
                      <a:pt x="356" y="3"/>
                    </a:lnTo>
                    <a:lnTo>
                      <a:pt x="392" y="4"/>
                    </a:lnTo>
                    <a:lnTo>
                      <a:pt x="416" y="5"/>
                    </a:lnTo>
                    <a:lnTo>
                      <a:pt x="445" y="6"/>
                    </a:lnTo>
                    <a:lnTo>
                      <a:pt x="500" y="8"/>
                    </a:lnTo>
                    <a:lnTo>
                      <a:pt x="530" y="8"/>
                    </a:lnTo>
                    <a:lnTo>
                      <a:pt x="596" y="6"/>
                    </a:lnTo>
                    <a:lnTo>
                      <a:pt x="626" y="4"/>
                    </a:lnTo>
                    <a:lnTo>
                      <a:pt x="656" y="3"/>
                    </a:lnTo>
                    <a:lnTo>
                      <a:pt x="686" y="2"/>
                    </a:lnTo>
                    <a:lnTo>
                      <a:pt x="715" y="1"/>
                    </a:lnTo>
                    <a:lnTo>
                      <a:pt x="742" y="0"/>
                    </a:lnTo>
                    <a:lnTo>
                      <a:pt x="753" y="1"/>
                    </a:lnTo>
                    <a:lnTo>
                      <a:pt x="760" y="4"/>
                    </a:lnTo>
                    <a:lnTo>
                      <a:pt x="765" y="8"/>
                    </a:lnTo>
                    <a:lnTo>
                      <a:pt x="768" y="13"/>
                    </a:lnTo>
                    <a:lnTo>
                      <a:pt x="769" y="18"/>
                    </a:lnTo>
                    <a:lnTo>
                      <a:pt x="770" y="21"/>
                    </a:lnTo>
                    <a:lnTo>
                      <a:pt x="770" y="22"/>
                    </a:lnTo>
                    <a:lnTo>
                      <a:pt x="769" y="35"/>
                    </a:lnTo>
                    <a:lnTo>
                      <a:pt x="766" y="44"/>
                    </a:lnTo>
                    <a:lnTo>
                      <a:pt x="760" y="50"/>
                    </a:lnTo>
                    <a:lnTo>
                      <a:pt x="750" y="53"/>
                    </a:lnTo>
                    <a:lnTo>
                      <a:pt x="739" y="55"/>
                    </a:lnTo>
                    <a:lnTo>
                      <a:pt x="725" y="56"/>
                    </a:lnTo>
                    <a:lnTo>
                      <a:pt x="670" y="56"/>
                    </a:lnTo>
                    <a:lnTo>
                      <a:pt x="639" y="58"/>
                    </a:lnTo>
                    <a:lnTo>
                      <a:pt x="615" y="60"/>
                    </a:lnTo>
                    <a:lnTo>
                      <a:pt x="596" y="63"/>
                    </a:lnTo>
                    <a:lnTo>
                      <a:pt x="580" y="68"/>
                    </a:lnTo>
                    <a:lnTo>
                      <a:pt x="569" y="74"/>
                    </a:lnTo>
                    <a:lnTo>
                      <a:pt x="560" y="82"/>
                    </a:lnTo>
                    <a:lnTo>
                      <a:pt x="554" y="91"/>
                    </a:lnTo>
                    <a:lnTo>
                      <a:pt x="549" y="102"/>
                    </a:lnTo>
                    <a:lnTo>
                      <a:pt x="546" y="114"/>
                    </a:lnTo>
                    <a:lnTo>
                      <a:pt x="542" y="130"/>
                    </a:lnTo>
                    <a:lnTo>
                      <a:pt x="543" y="130"/>
                    </a:lnTo>
                    <a:lnTo>
                      <a:pt x="329" y="971"/>
                    </a:lnTo>
                    <a:lnTo>
                      <a:pt x="326" y="983"/>
                    </a:lnTo>
                    <a:lnTo>
                      <a:pt x="324" y="992"/>
                    </a:lnTo>
                    <a:lnTo>
                      <a:pt x="322" y="999"/>
                    </a:lnTo>
                    <a:lnTo>
                      <a:pt x="322" y="1008"/>
                    </a:lnTo>
                    <a:lnTo>
                      <a:pt x="324" y="1012"/>
                    </a:lnTo>
                    <a:lnTo>
                      <a:pt x="327" y="1016"/>
                    </a:lnTo>
                    <a:lnTo>
                      <a:pt x="333" y="1018"/>
                    </a:lnTo>
                    <a:lnTo>
                      <a:pt x="342" y="1019"/>
                    </a:lnTo>
                    <a:lnTo>
                      <a:pt x="355" y="1020"/>
                    </a:lnTo>
                    <a:lnTo>
                      <a:pt x="552" y="1020"/>
                    </a:lnTo>
                    <a:lnTo>
                      <a:pt x="598" y="1018"/>
                    </a:lnTo>
                    <a:lnTo>
                      <a:pt x="639" y="1014"/>
                    </a:lnTo>
                    <a:lnTo>
                      <a:pt x="678" y="1007"/>
                    </a:lnTo>
                    <a:lnTo>
                      <a:pt x="714" y="996"/>
                    </a:lnTo>
                    <a:lnTo>
                      <a:pt x="745" y="983"/>
                    </a:lnTo>
                    <a:lnTo>
                      <a:pt x="774" y="969"/>
                    </a:lnTo>
                    <a:lnTo>
                      <a:pt x="800" y="952"/>
                    </a:lnTo>
                    <a:lnTo>
                      <a:pt x="824" y="933"/>
                    </a:lnTo>
                    <a:lnTo>
                      <a:pt x="845" y="914"/>
                    </a:lnTo>
                    <a:lnTo>
                      <a:pt x="865" y="891"/>
                    </a:lnTo>
                    <a:lnTo>
                      <a:pt x="882" y="869"/>
                    </a:lnTo>
                    <a:lnTo>
                      <a:pt x="897" y="846"/>
                    </a:lnTo>
                    <a:lnTo>
                      <a:pt x="911" y="821"/>
                    </a:lnTo>
                    <a:lnTo>
                      <a:pt x="925" y="796"/>
                    </a:lnTo>
                    <a:lnTo>
                      <a:pt x="937" y="770"/>
                    </a:lnTo>
                    <a:lnTo>
                      <a:pt x="948" y="745"/>
                    </a:lnTo>
                    <a:lnTo>
                      <a:pt x="969" y="694"/>
                    </a:lnTo>
                    <a:lnTo>
                      <a:pt x="975" y="681"/>
                    </a:lnTo>
                    <a:lnTo>
                      <a:pt x="980" y="672"/>
                    </a:lnTo>
                    <a:lnTo>
                      <a:pt x="985" y="666"/>
                    </a:lnTo>
                    <a:lnTo>
                      <a:pt x="991" y="663"/>
                    </a:lnTo>
                    <a:lnTo>
                      <a:pt x="1000" y="662"/>
                    </a:lnTo>
                    <a:lnTo>
                      <a:pt x="1011" y="663"/>
                    </a:lnTo>
                    <a:lnTo>
                      <a:pt x="1018" y="667"/>
                    </a:lnTo>
                    <a:lnTo>
                      <a:pt x="1024" y="671"/>
                    </a:lnTo>
                    <a:lnTo>
                      <a:pt x="1027" y="676"/>
                    </a:lnTo>
                    <a:lnTo>
                      <a:pt x="1029" y="680"/>
                    </a:lnTo>
                    <a:lnTo>
                      <a:pt x="1029" y="683"/>
                    </a:lnTo>
                    <a:lnTo>
                      <a:pt x="1028" y="689"/>
                    </a:lnTo>
                    <a:lnTo>
                      <a:pt x="1025" y="698"/>
                    </a:lnTo>
                    <a:lnTo>
                      <a:pt x="1019" y="712"/>
                    </a:lnTo>
                    <a:lnTo>
                      <a:pt x="1013" y="730"/>
                    </a:lnTo>
                    <a:lnTo>
                      <a:pt x="1006" y="751"/>
                    </a:lnTo>
                    <a:lnTo>
                      <a:pt x="997" y="774"/>
                    </a:lnTo>
                    <a:lnTo>
                      <a:pt x="988" y="800"/>
                    </a:lnTo>
                    <a:lnTo>
                      <a:pt x="978" y="826"/>
                    </a:lnTo>
                    <a:lnTo>
                      <a:pt x="947" y="909"/>
                    </a:lnTo>
                    <a:lnTo>
                      <a:pt x="937" y="935"/>
                    </a:lnTo>
                    <a:lnTo>
                      <a:pt x="928" y="961"/>
                    </a:lnTo>
                    <a:lnTo>
                      <a:pt x="919" y="983"/>
                    </a:lnTo>
                    <a:lnTo>
                      <a:pt x="910" y="1005"/>
                    </a:lnTo>
                    <a:lnTo>
                      <a:pt x="904" y="1022"/>
                    </a:lnTo>
                    <a:lnTo>
                      <a:pt x="899" y="1035"/>
                    </a:lnTo>
                    <a:lnTo>
                      <a:pt x="896" y="1044"/>
                    </a:lnTo>
                    <a:lnTo>
                      <a:pt x="890" y="1058"/>
                    </a:lnTo>
                    <a:lnTo>
                      <a:pt x="885" y="1067"/>
                    </a:lnTo>
                    <a:lnTo>
                      <a:pt x="879" y="1072"/>
                    </a:lnTo>
                    <a:lnTo>
                      <a:pt x="870" y="1075"/>
                    </a:lnTo>
                    <a:lnTo>
                      <a:pt x="857" y="1076"/>
                    </a:lnTo>
                    <a:lnTo>
                      <a:pt x="35" y="1076"/>
                    </a:lnTo>
                    <a:lnTo>
                      <a:pt x="23" y="1075"/>
                    </a:lnTo>
                    <a:lnTo>
                      <a:pt x="14" y="1073"/>
                    </a:lnTo>
                    <a:lnTo>
                      <a:pt x="6" y="1069"/>
                    </a:lnTo>
                    <a:lnTo>
                      <a:pt x="2" y="1062"/>
                    </a:lnTo>
                    <a:lnTo>
                      <a:pt x="0" y="1052"/>
                    </a:lnTo>
                    <a:lnTo>
                      <a:pt x="1" y="1040"/>
                    </a:lnTo>
                    <a:lnTo>
                      <a:pt x="5" y="1031"/>
                    </a:lnTo>
                    <a:lnTo>
                      <a:pt x="10" y="1026"/>
                    </a:lnTo>
                    <a:lnTo>
                      <a:pt x="18" y="1022"/>
                    </a:lnTo>
                    <a:lnTo>
                      <a:pt x="27" y="1021"/>
                    </a:lnTo>
                    <a:lnTo>
                      <a:pt x="37" y="1020"/>
                    </a:lnTo>
                    <a:lnTo>
                      <a:pt x="81" y="1020"/>
                    </a:lnTo>
                    <a:lnTo>
                      <a:pt x="108" y="1018"/>
                    </a:lnTo>
                    <a:lnTo>
                      <a:pt x="128" y="1016"/>
                    </a:lnTo>
                    <a:lnTo>
                      <a:pt x="144" y="1012"/>
                    </a:lnTo>
                    <a:lnTo>
                      <a:pt x="157" y="1007"/>
                    </a:lnTo>
                    <a:lnTo>
                      <a:pt x="165" y="1000"/>
                    </a:lnTo>
                    <a:lnTo>
                      <a:pt x="172" y="991"/>
                    </a:lnTo>
                    <a:lnTo>
                      <a:pt x="177" y="981"/>
                    </a:lnTo>
                    <a:lnTo>
                      <a:pt x="181" y="968"/>
                    </a:lnTo>
                    <a:lnTo>
                      <a:pt x="185" y="954"/>
                    </a:lnTo>
                    <a:lnTo>
                      <a:pt x="395" y="116"/>
                    </a:lnTo>
                    <a:lnTo>
                      <a:pt x="398" y="104"/>
                    </a:lnTo>
                    <a:lnTo>
                      <a:pt x="400" y="95"/>
                    </a:lnTo>
                    <a:lnTo>
                      <a:pt x="402" y="88"/>
                    </a:lnTo>
                    <a:lnTo>
                      <a:pt x="402" y="82"/>
                    </a:lnTo>
                    <a:lnTo>
                      <a:pt x="401" y="75"/>
                    </a:lnTo>
                    <a:lnTo>
                      <a:pt x="399" y="70"/>
                    </a:lnTo>
                    <a:lnTo>
                      <a:pt x="393" y="65"/>
                    </a:lnTo>
                    <a:lnTo>
                      <a:pt x="383" y="62"/>
                    </a:lnTo>
                    <a:lnTo>
                      <a:pt x="367" y="60"/>
                    </a:lnTo>
                    <a:lnTo>
                      <a:pt x="351" y="58"/>
                    </a:lnTo>
                    <a:lnTo>
                      <a:pt x="335" y="57"/>
                    </a:lnTo>
                    <a:lnTo>
                      <a:pt x="322" y="56"/>
                    </a:lnTo>
                    <a:lnTo>
                      <a:pt x="293" y="56"/>
                    </a:lnTo>
                    <a:lnTo>
                      <a:pt x="281" y="55"/>
                    </a:lnTo>
                    <a:lnTo>
                      <a:pt x="270" y="53"/>
                    </a:lnTo>
                    <a:lnTo>
                      <a:pt x="262" y="50"/>
                    </a:lnTo>
                    <a:lnTo>
                      <a:pt x="257" y="44"/>
                    </a:lnTo>
                    <a:lnTo>
                      <a:pt x="255" y="36"/>
                    </a:lnTo>
                    <a:lnTo>
                      <a:pt x="256" y="23"/>
                    </a:lnTo>
                    <a:lnTo>
                      <a:pt x="260" y="13"/>
                    </a:lnTo>
                    <a:lnTo>
                      <a:pt x="266" y="7"/>
                    </a:lnTo>
                    <a:lnTo>
                      <a:pt x="272" y="3"/>
                    </a:lnTo>
                    <a:lnTo>
                      <a:pt x="279" y="1"/>
                    </a:lnTo>
                    <a:lnTo>
                      <a:pt x="2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767935" y="3619805"/>
              <a:ext cx="2959220" cy="580545"/>
              <a:chOff x="1478" y="2849"/>
              <a:chExt cx="11576" cy="2271"/>
            </a:xfrm>
            <a:solidFill>
              <a:srgbClr val="0000FF"/>
            </a:solidFill>
          </p:grpSpPr>
          <p:sp>
            <p:nvSpPr>
              <p:cNvPr id="86" name="Freeform 12"/>
              <p:cNvSpPr>
                <a:spLocks noEditPoints="1"/>
              </p:cNvSpPr>
              <p:nvPr/>
            </p:nvSpPr>
            <p:spPr bwMode="auto">
              <a:xfrm>
                <a:off x="1478" y="3584"/>
                <a:ext cx="1424" cy="537"/>
              </a:xfrm>
              <a:custGeom>
                <a:avLst/>
                <a:gdLst/>
                <a:ahLst/>
                <a:cxnLst>
                  <a:cxn ang="0">
                    <a:pos x="54" y="447"/>
                  </a:cxn>
                  <a:cxn ang="0">
                    <a:pos x="1370" y="447"/>
                  </a:cxn>
                  <a:cxn ang="0">
                    <a:pos x="1392" y="451"/>
                  </a:cxn>
                  <a:cxn ang="0">
                    <a:pos x="1406" y="459"/>
                  </a:cxn>
                  <a:cxn ang="0">
                    <a:pos x="1420" y="471"/>
                  </a:cxn>
                  <a:cxn ang="0">
                    <a:pos x="1424" y="494"/>
                  </a:cxn>
                  <a:cxn ang="0">
                    <a:pos x="1420" y="514"/>
                  </a:cxn>
                  <a:cxn ang="0">
                    <a:pos x="1406" y="529"/>
                  </a:cxn>
                  <a:cxn ang="0">
                    <a:pos x="1370" y="537"/>
                  </a:cxn>
                  <a:cxn ang="0">
                    <a:pos x="50" y="537"/>
                  </a:cxn>
                  <a:cxn ang="0">
                    <a:pos x="15" y="529"/>
                  </a:cxn>
                  <a:cxn ang="0">
                    <a:pos x="4" y="514"/>
                  </a:cxn>
                  <a:cxn ang="0">
                    <a:pos x="0" y="494"/>
                  </a:cxn>
                  <a:cxn ang="0">
                    <a:pos x="4" y="471"/>
                  </a:cxn>
                  <a:cxn ang="0">
                    <a:pos x="18" y="459"/>
                  </a:cxn>
                  <a:cxn ang="0">
                    <a:pos x="36" y="451"/>
                  </a:cxn>
                  <a:cxn ang="0">
                    <a:pos x="54" y="447"/>
                  </a:cxn>
                  <a:cxn ang="0">
                    <a:pos x="54" y="0"/>
                  </a:cxn>
                  <a:cxn ang="0">
                    <a:pos x="1374" y="0"/>
                  </a:cxn>
                  <a:cxn ang="0">
                    <a:pos x="1410" y="8"/>
                  </a:cxn>
                  <a:cxn ang="0">
                    <a:pos x="1420" y="24"/>
                  </a:cxn>
                  <a:cxn ang="0">
                    <a:pos x="1424" y="43"/>
                  </a:cxn>
                  <a:cxn ang="0">
                    <a:pos x="1420" y="66"/>
                  </a:cxn>
                  <a:cxn ang="0">
                    <a:pos x="1406" y="78"/>
                  </a:cxn>
                  <a:cxn ang="0">
                    <a:pos x="1388" y="86"/>
                  </a:cxn>
                  <a:cxn ang="0">
                    <a:pos x="1370" y="90"/>
                  </a:cxn>
                  <a:cxn ang="0">
                    <a:pos x="50" y="90"/>
                  </a:cxn>
                  <a:cxn ang="0">
                    <a:pos x="33" y="86"/>
                  </a:cxn>
                  <a:cxn ang="0">
                    <a:pos x="15" y="78"/>
                  </a:cxn>
                  <a:cxn ang="0">
                    <a:pos x="4" y="66"/>
                  </a:cxn>
                  <a:cxn ang="0">
                    <a:pos x="0" y="43"/>
                  </a:cxn>
                  <a:cxn ang="0">
                    <a:pos x="4" y="24"/>
                  </a:cxn>
                  <a:cxn ang="0">
                    <a:pos x="18" y="8"/>
                  </a:cxn>
                  <a:cxn ang="0">
                    <a:pos x="54" y="0"/>
                  </a:cxn>
                </a:cxnLst>
                <a:rect l="0" t="0" r="r" b="b"/>
                <a:pathLst>
                  <a:path w="1424" h="537">
                    <a:moveTo>
                      <a:pt x="54" y="447"/>
                    </a:moveTo>
                    <a:lnTo>
                      <a:pt x="1370" y="447"/>
                    </a:lnTo>
                    <a:lnTo>
                      <a:pt x="1392" y="451"/>
                    </a:lnTo>
                    <a:lnTo>
                      <a:pt x="1406" y="459"/>
                    </a:lnTo>
                    <a:lnTo>
                      <a:pt x="1420" y="471"/>
                    </a:lnTo>
                    <a:lnTo>
                      <a:pt x="1424" y="494"/>
                    </a:lnTo>
                    <a:lnTo>
                      <a:pt x="1420" y="514"/>
                    </a:lnTo>
                    <a:lnTo>
                      <a:pt x="1406" y="529"/>
                    </a:lnTo>
                    <a:lnTo>
                      <a:pt x="1370" y="537"/>
                    </a:lnTo>
                    <a:lnTo>
                      <a:pt x="50" y="537"/>
                    </a:lnTo>
                    <a:lnTo>
                      <a:pt x="15" y="529"/>
                    </a:lnTo>
                    <a:lnTo>
                      <a:pt x="4" y="514"/>
                    </a:lnTo>
                    <a:lnTo>
                      <a:pt x="0" y="494"/>
                    </a:lnTo>
                    <a:lnTo>
                      <a:pt x="4" y="471"/>
                    </a:lnTo>
                    <a:lnTo>
                      <a:pt x="18" y="459"/>
                    </a:lnTo>
                    <a:lnTo>
                      <a:pt x="36" y="451"/>
                    </a:lnTo>
                    <a:lnTo>
                      <a:pt x="54" y="447"/>
                    </a:lnTo>
                    <a:close/>
                    <a:moveTo>
                      <a:pt x="54" y="0"/>
                    </a:moveTo>
                    <a:lnTo>
                      <a:pt x="1374" y="0"/>
                    </a:lnTo>
                    <a:lnTo>
                      <a:pt x="1410" y="8"/>
                    </a:lnTo>
                    <a:lnTo>
                      <a:pt x="1420" y="24"/>
                    </a:lnTo>
                    <a:lnTo>
                      <a:pt x="1424" y="43"/>
                    </a:lnTo>
                    <a:lnTo>
                      <a:pt x="1420" y="66"/>
                    </a:lnTo>
                    <a:lnTo>
                      <a:pt x="1406" y="78"/>
                    </a:lnTo>
                    <a:lnTo>
                      <a:pt x="1388" y="86"/>
                    </a:lnTo>
                    <a:lnTo>
                      <a:pt x="1370" y="90"/>
                    </a:lnTo>
                    <a:lnTo>
                      <a:pt x="50" y="90"/>
                    </a:lnTo>
                    <a:lnTo>
                      <a:pt x="33" y="86"/>
                    </a:lnTo>
                    <a:lnTo>
                      <a:pt x="15" y="78"/>
                    </a:lnTo>
                    <a:lnTo>
                      <a:pt x="4" y="66"/>
                    </a:lnTo>
                    <a:lnTo>
                      <a:pt x="0" y="43"/>
                    </a:lnTo>
                    <a:lnTo>
                      <a:pt x="4" y="24"/>
                    </a:lnTo>
                    <a:lnTo>
                      <a:pt x="18" y="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13"/>
              <p:cNvSpPr>
                <a:spLocks noEditPoints="1"/>
              </p:cNvSpPr>
              <p:nvPr/>
            </p:nvSpPr>
            <p:spPr bwMode="auto">
              <a:xfrm>
                <a:off x="3748" y="3079"/>
                <a:ext cx="1431" cy="1547"/>
              </a:xfrm>
              <a:custGeom>
                <a:avLst/>
                <a:gdLst/>
                <a:ahLst/>
                <a:cxnLst>
                  <a:cxn ang="0">
                    <a:pos x="743" y="1485"/>
                  </a:cxn>
                  <a:cxn ang="0">
                    <a:pos x="954" y="1438"/>
                  </a:cxn>
                  <a:cxn ang="0">
                    <a:pos x="1134" y="1322"/>
                  </a:cxn>
                  <a:cxn ang="0">
                    <a:pos x="1273" y="1151"/>
                  </a:cxn>
                  <a:cxn ang="0">
                    <a:pos x="1360" y="929"/>
                  </a:cxn>
                  <a:cxn ang="0">
                    <a:pos x="743" y="801"/>
                  </a:cxn>
                  <a:cxn ang="0">
                    <a:pos x="68" y="925"/>
                  </a:cxn>
                  <a:cxn ang="0">
                    <a:pos x="151" y="1147"/>
                  </a:cxn>
                  <a:cxn ang="0">
                    <a:pos x="291" y="1322"/>
                  </a:cxn>
                  <a:cxn ang="0">
                    <a:pos x="474" y="1435"/>
                  </a:cxn>
                  <a:cxn ang="0">
                    <a:pos x="685" y="1485"/>
                  </a:cxn>
                  <a:cxn ang="0">
                    <a:pos x="54" y="801"/>
                  </a:cxn>
                  <a:cxn ang="0">
                    <a:pos x="739" y="743"/>
                  </a:cxn>
                  <a:cxn ang="0">
                    <a:pos x="1356" y="618"/>
                  </a:cxn>
                  <a:cxn ang="0">
                    <a:pos x="1273" y="396"/>
                  </a:cxn>
                  <a:cxn ang="0">
                    <a:pos x="1137" y="225"/>
                  </a:cxn>
                  <a:cxn ang="0">
                    <a:pos x="954" y="109"/>
                  </a:cxn>
                  <a:cxn ang="0">
                    <a:pos x="739" y="58"/>
                  </a:cxn>
                  <a:cxn ang="0">
                    <a:pos x="578" y="74"/>
                  </a:cxn>
                  <a:cxn ang="0">
                    <a:pos x="377" y="155"/>
                  </a:cxn>
                  <a:cxn ang="0">
                    <a:pos x="216" y="303"/>
                  </a:cxn>
                  <a:cxn ang="0">
                    <a:pos x="104" y="501"/>
                  </a:cxn>
                  <a:cxn ang="0">
                    <a:pos x="54" y="743"/>
                  </a:cxn>
                  <a:cxn ang="0">
                    <a:pos x="685" y="58"/>
                  </a:cxn>
                  <a:cxn ang="0">
                    <a:pos x="832" y="12"/>
                  </a:cxn>
                  <a:cxn ang="0">
                    <a:pos x="1044" y="85"/>
                  </a:cxn>
                  <a:cxn ang="0">
                    <a:pos x="1220" y="225"/>
                  </a:cxn>
                  <a:cxn ang="0">
                    <a:pos x="1352" y="420"/>
                  </a:cxn>
                  <a:cxn ang="0">
                    <a:pos x="1420" y="649"/>
                  </a:cxn>
                  <a:cxn ang="0">
                    <a:pos x="1420" y="898"/>
                  </a:cxn>
                  <a:cxn ang="0">
                    <a:pos x="1352" y="1127"/>
                  </a:cxn>
                  <a:cxn ang="0">
                    <a:pos x="1223" y="1318"/>
                  </a:cxn>
                  <a:cxn ang="0">
                    <a:pos x="1044" y="1462"/>
                  </a:cxn>
                  <a:cxn ang="0">
                    <a:pos x="832" y="1536"/>
                  </a:cxn>
                  <a:cxn ang="0">
                    <a:pos x="599" y="1536"/>
                  </a:cxn>
                  <a:cxn ang="0">
                    <a:pos x="388" y="1462"/>
                  </a:cxn>
                  <a:cxn ang="0">
                    <a:pos x="212" y="1322"/>
                  </a:cxn>
                  <a:cxn ang="0">
                    <a:pos x="79" y="1127"/>
                  </a:cxn>
                  <a:cxn ang="0">
                    <a:pos x="11" y="898"/>
                  </a:cxn>
                  <a:cxn ang="0">
                    <a:pos x="11" y="649"/>
                  </a:cxn>
                  <a:cxn ang="0">
                    <a:pos x="79" y="420"/>
                  </a:cxn>
                  <a:cxn ang="0">
                    <a:pos x="208" y="229"/>
                  </a:cxn>
                  <a:cxn ang="0">
                    <a:pos x="384" y="85"/>
                  </a:cxn>
                  <a:cxn ang="0">
                    <a:pos x="599" y="12"/>
                  </a:cxn>
                </a:cxnLst>
                <a:rect l="0" t="0" r="r" b="b"/>
                <a:pathLst>
                  <a:path w="1431" h="1547">
                    <a:moveTo>
                      <a:pt x="743" y="801"/>
                    </a:moveTo>
                    <a:lnTo>
                      <a:pt x="743" y="1485"/>
                    </a:lnTo>
                    <a:lnTo>
                      <a:pt x="850" y="1470"/>
                    </a:lnTo>
                    <a:lnTo>
                      <a:pt x="954" y="1438"/>
                    </a:lnTo>
                    <a:lnTo>
                      <a:pt x="1048" y="1388"/>
                    </a:lnTo>
                    <a:lnTo>
                      <a:pt x="1134" y="1322"/>
                    </a:lnTo>
                    <a:lnTo>
                      <a:pt x="1212" y="1244"/>
                    </a:lnTo>
                    <a:lnTo>
                      <a:pt x="1273" y="1151"/>
                    </a:lnTo>
                    <a:lnTo>
                      <a:pt x="1324" y="1042"/>
                    </a:lnTo>
                    <a:lnTo>
                      <a:pt x="1360" y="929"/>
                    </a:lnTo>
                    <a:lnTo>
                      <a:pt x="1377" y="801"/>
                    </a:lnTo>
                    <a:lnTo>
                      <a:pt x="743" y="801"/>
                    </a:lnTo>
                    <a:close/>
                    <a:moveTo>
                      <a:pt x="54" y="801"/>
                    </a:moveTo>
                    <a:lnTo>
                      <a:pt x="68" y="925"/>
                    </a:lnTo>
                    <a:lnTo>
                      <a:pt x="104" y="1042"/>
                    </a:lnTo>
                    <a:lnTo>
                      <a:pt x="151" y="1147"/>
                    </a:lnTo>
                    <a:lnTo>
                      <a:pt x="216" y="1240"/>
                    </a:lnTo>
                    <a:lnTo>
                      <a:pt x="291" y="1322"/>
                    </a:lnTo>
                    <a:lnTo>
                      <a:pt x="380" y="1388"/>
                    </a:lnTo>
                    <a:lnTo>
                      <a:pt x="474" y="1435"/>
                    </a:lnTo>
                    <a:lnTo>
                      <a:pt x="578" y="1470"/>
                    </a:lnTo>
                    <a:lnTo>
                      <a:pt x="685" y="1485"/>
                    </a:lnTo>
                    <a:lnTo>
                      <a:pt x="685" y="801"/>
                    </a:lnTo>
                    <a:lnTo>
                      <a:pt x="54" y="801"/>
                    </a:lnTo>
                    <a:close/>
                    <a:moveTo>
                      <a:pt x="739" y="58"/>
                    </a:moveTo>
                    <a:lnTo>
                      <a:pt x="739" y="743"/>
                    </a:lnTo>
                    <a:lnTo>
                      <a:pt x="1374" y="743"/>
                    </a:lnTo>
                    <a:lnTo>
                      <a:pt x="1356" y="618"/>
                    </a:lnTo>
                    <a:lnTo>
                      <a:pt x="1324" y="501"/>
                    </a:lnTo>
                    <a:lnTo>
                      <a:pt x="1273" y="396"/>
                    </a:lnTo>
                    <a:lnTo>
                      <a:pt x="1212" y="307"/>
                    </a:lnTo>
                    <a:lnTo>
                      <a:pt x="1137" y="225"/>
                    </a:lnTo>
                    <a:lnTo>
                      <a:pt x="1048" y="159"/>
                    </a:lnTo>
                    <a:lnTo>
                      <a:pt x="954" y="109"/>
                    </a:lnTo>
                    <a:lnTo>
                      <a:pt x="850" y="74"/>
                    </a:lnTo>
                    <a:lnTo>
                      <a:pt x="739" y="58"/>
                    </a:lnTo>
                    <a:close/>
                    <a:moveTo>
                      <a:pt x="685" y="58"/>
                    </a:moveTo>
                    <a:lnTo>
                      <a:pt x="578" y="74"/>
                    </a:lnTo>
                    <a:lnTo>
                      <a:pt x="474" y="105"/>
                    </a:lnTo>
                    <a:lnTo>
                      <a:pt x="377" y="155"/>
                    </a:lnTo>
                    <a:lnTo>
                      <a:pt x="291" y="221"/>
                    </a:lnTo>
                    <a:lnTo>
                      <a:pt x="216" y="303"/>
                    </a:lnTo>
                    <a:lnTo>
                      <a:pt x="155" y="396"/>
                    </a:lnTo>
                    <a:lnTo>
                      <a:pt x="104" y="501"/>
                    </a:lnTo>
                    <a:lnTo>
                      <a:pt x="72" y="618"/>
                    </a:lnTo>
                    <a:lnTo>
                      <a:pt x="54" y="743"/>
                    </a:lnTo>
                    <a:lnTo>
                      <a:pt x="685" y="743"/>
                    </a:lnTo>
                    <a:lnTo>
                      <a:pt x="685" y="58"/>
                    </a:lnTo>
                    <a:close/>
                    <a:moveTo>
                      <a:pt x="718" y="0"/>
                    </a:moveTo>
                    <a:lnTo>
                      <a:pt x="832" y="12"/>
                    </a:lnTo>
                    <a:lnTo>
                      <a:pt x="944" y="39"/>
                    </a:lnTo>
                    <a:lnTo>
                      <a:pt x="1044" y="85"/>
                    </a:lnTo>
                    <a:lnTo>
                      <a:pt x="1137" y="148"/>
                    </a:lnTo>
                    <a:lnTo>
                      <a:pt x="1220" y="225"/>
                    </a:lnTo>
                    <a:lnTo>
                      <a:pt x="1291" y="315"/>
                    </a:lnTo>
                    <a:lnTo>
                      <a:pt x="1352" y="420"/>
                    </a:lnTo>
                    <a:lnTo>
                      <a:pt x="1395" y="529"/>
                    </a:lnTo>
                    <a:lnTo>
                      <a:pt x="1420" y="649"/>
                    </a:lnTo>
                    <a:lnTo>
                      <a:pt x="1431" y="774"/>
                    </a:lnTo>
                    <a:lnTo>
                      <a:pt x="1420" y="898"/>
                    </a:lnTo>
                    <a:lnTo>
                      <a:pt x="1395" y="1019"/>
                    </a:lnTo>
                    <a:lnTo>
                      <a:pt x="1352" y="1127"/>
                    </a:lnTo>
                    <a:lnTo>
                      <a:pt x="1295" y="1229"/>
                    </a:lnTo>
                    <a:lnTo>
                      <a:pt x="1223" y="1318"/>
                    </a:lnTo>
                    <a:lnTo>
                      <a:pt x="1137" y="1396"/>
                    </a:lnTo>
                    <a:lnTo>
                      <a:pt x="1044" y="1462"/>
                    </a:lnTo>
                    <a:lnTo>
                      <a:pt x="940" y="1508"/>
                    </a:lnTo>
                    <a:lnTo>
                      <a:pt x="832" y="1536"/>
                    </a:lnTo>
                    <a:lnTo>
                      <a:pt x="714" y="1547"/>
                    </a:lnTo>
                    <a:lnTo>
                      <a:pt x="599" y="1536"/>
                    </a:lnTo>
                    <a:lnTo>
                      <a:pt x="488" y="1508"/>
                    </a:lnTo>
                    <a:lnTo>
                      <a:pt x="388" y="1462"/>
                    </a:lnTo>
                    <a:lnTo>
                      <a:pt x="294" y="1400"/>
                    </a:lnTo>
                    <a:lnTo>
                      <a:pt x="212" y="1322"/>
                    </a:lnTo>
                    <a:lnTo>
                      <a:pt x="140" y="1232"/>
                    </a:lnTo>
                    <a:lnTo>
                      <a:pt x="79" y="1127"/>
                    </a:lnTo>
                    <a:lnTo>
                      <a:pt x="36" y="1019"/>
                    </a:lnTo>
                    <a:lnTo>
                      <a:pt x="11" y="898"/>
                    </a:lnTo>
                    <a:lnTo>
                      <a:pt x="0" y="774"/>
                    </a:lnTo>
                    <a:lnTo>
                      <a:pt x="11" y="649"/>
                    </a:lnTo>
                    <a:lnTo>
                      <a:pt x="36" y="529"/>
                    </a:lnTo>
                    <a:lnTo>
                      <a:pt x="79" y="420"/>
                    </a:lnTo>
                    <a:lnTo>
                      <a:pt x="137" y="319"/>
                    </a:lnTo>
                    <a:lnTo>
                      <a:pt x="208" y="229"/>
                    </a:lnTo>
                    <a:lnTo>
                      <a:pt x="291" y="152"/>
                    </a:lnTo>
                    <a:lnTo>
                      <a:pt x="384" y="85"/>
                    </a:lnTo>
                    <a:lnTo>
                      <a:pt x="488" y="39"/>
                    </a:lnTo>
                    <a:lnTo>
                      <a:pt x="599" y="12"/>
                    </a:lnTo>
                    <a:lnTo>
                      <a:pt x="7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14"/>
              <p:cNvSpPr>
                <a:spLocks/>
              </p:cNvSpPr>
              <p:nvPr/>
            </p:nvSpPr>
            <p:spPr bwMode="auto">
              <a:xfrm>
                <a:off x="5362" y="4043"/>
                <a:ext cx="872" cy="1077"/>
              </a:xfrm>
              <a:custGeom>
                <a:avLst/>
                <a:gdLst/>
                <a:ahLst/>
                <a:cxnLst>
                  <a:cxn ang="0">
                    <a:pos x="380" y="8"/>
                  </a:cxn>
                  <a:cxn ang="0">
                    <a:pos x="481" y="74"/>
                  </a:cxn>
                  <a:cxn ang="0">
                    <a:pos x="549" y="183"/>
                  </a:cxn>
                  <a:cxn ang="0">
                    <a:pos x="592" y="303"/>
                  </a:cxn>
                  <a:cxn ang="0">
                    <a:pos x="613" y="416"/>
                  </a:cxn>
                  <a:cxn ang="0">
                    <a:pos x="621" y="494"/>
                  </a:cxn>
                  <a:cxn ang="0">
                    <a:pos x="624" y="486"/>
                  </a:cxn>
                  <a:cxn ang="0">
                    <a:pos x="710" y="265"/>
                  </a:cxn>
                  <a:cxn ang="0">
                    <a:pos x="768" y="136"/>
                  </a:cxn>
                  <a:cxn ang="0">
                    <a:pos x="811" y="47"/>
                  </a:cxn>
                  <a:cxn ang="0">
                    <a:pos x="836" y="16"/>
                  </a:cxn>
                  <a:cxn ang="0">
                    <a:pos x="861" y="20"/>
                  </a:cxn>
                  <a:cxn ang="0">
                    <a:pos x="872" y="27"/>
                  </a:cxn>
                  <a:cxn ang="0">
                    <a:pos x="864" y="58"/>
                  </a:cxn>
                  <a:cxn ang="0">
                    <a:pos x="771" y="253"/>
                  </a:cxn>
                  <a:cxn ang="0">
                    <a:pos x="739" y="331"/>
                  </a:cxn>
                  <a:cxn ang="0">
                    <a:pos x="699" y="424"/>
                  </a:cxn>
                  <a:cxn ang="0">
                    <a:pos x="624" y="653"/>
                  </a:cxn>
                  <a:cxn ang="0">
                    <a:pos x="588" y="859"/>
                  </a:cxn>
                  <a:cxn ang="0">
                    <a:pos x="556" y="992"/>
                  </a:cxn>
                  <a:cxn ang="0">
                    <a:pos x="531" y="1058"/>
                  </a:cxn>
                  <a:cxn ang="0">
                    <a:pos x="513" y="1077"/>
                  </a:cxn>
                  <a:cxn ang="0">
                    <a:pos x="495" y="1073"/>
                  </a:cxn>
                  <a:cxn ang="0">
                    <a:pos x="484" y="1062"/>
                  </a:cxn>
                  <a:cxn ang="0">
                    <a:pos x="481" y="1038"/>
                  </a:cxn>
                  <a:cxn ang="0">
                    <a:pos x="491" y="968"/>
                  </a:cxn>
                  <a:cxn ang="0">
                    <a:pos x="517" y="859"/>
                  </a:cxn>
                  <a:cxn ang="0">
                    <a:pos x="549" y="739"/>
                  </a:cxn>
                  <a:cxn ang="0">
                    <a:pos x="567" y="669"/>
                  </a:cxn>
                  <a:cxn ang="0">
                    <a:pos x="574" y="618"/>
                  </a:cxn>
                  <a:cxn ang="0">
                    <a:pos x="570" y="459"/>
                  </a:cxn>
                  <a:cxn ang="0">
                    <a:pos x="545" y="342"/>
                  </a:cxn>
                  <a:cxn ang="0">
                    <a:pos x="499" y="241"/>
                  </a:cxn>
                  <a:cxn ang="0">
                    <a:pos x="420" y="163"/>
                  </a:cxn>
                  <a:cxn ang="0">
                    <a:pos x="298" y="136"/>
                  </a:cxn>
                  <a:cxn ang="0">
                    <a:pos x="179" y="163"/>
                  </a:cxn>
                  <a:cxn ang="0">
                    <a:pos x="83" y="237"/>
                  </a:cxn>
                  <a:cxn ang="0">
                    <a:pos x="50" y="303"/>
                  </a:cxn>
                  <a:cxn ang="0">
                    <a:pos x="40" y="315"/>
                  </a:cxn>
                  <a:cxn ang="0">
                    <a:pos x="11" y="311"/>
                  </a:cxn>
                  <a:cxn ang="0">
                    <a:pos x="0" y="303"/>
                  </a:cxn>
                  <a:cxn ang="0">
                    <a:pos x="4" y="280"/>
                  </a:cxn>
                  <a:cxn ang="0">
                    <a:pos x="32" y="202"/>
                  </a:cxn>
                  <a:cxn ang="0">
                    <a:pos x="111" y="93"/>
                  </a:cxn>
                  <a:cxn ang="0">
                    <a:pos x="197" y="31"/>
                  </a:cxn>
                  <a:cxn ang="0">
                    <a:pos x="319" y="0"/>
                  </a:cxn>
                </a:cxnLst>
                <a:rect l="0" t="0" r="r" b="b"/>
                <a:pathLst>
                  <a:path w="872" h="1077">
                    <a:moveTo>
                      <a:pt x="319" y="0"/>
                    </a:moveTo>
                    <a:lnTo>
                      <a:pt x="380" y="8"/>
                    </a:lnTo>
                    <a:lnTo>
                      <a:pt x="434" y="35"/>
                    </a:lnTo>
                    <a:lnTo>
                      <a:pt x="481" y="74"/>
                    </a:lnTo>
                    <a:lnTo>
                      <a:pt x="520" y="125"/>
                    </a:lnTo>
                    <a:lnTo>
                      <a:pt x="549" y="183"/>
                    </a:lnTo>
                    <a:lnTo>
                      <a:pt x="574" y="241"/>
                    </a:lnTo>
                    <a:lnTo>
                      <a:pt x="592" y="303"/>
                    </a:lnTo>
                    <a:lnTo>
                      <a:pt x="606" y="362"/>
                    </a:lnTo>
                    <a:lnTo>
                      <a:pt x="613" y="416"/>
                    </a:lnTo>
                    <a:lnTo>
                      <a:pt x="624" y="486"/>
                    </a:lnTo>
                    <a:lnTo>
                      <a:pt x="621" y="494"/>
                    </a:lnTo>
                    <a:lnTo>
                      <a:pt x="624" y="494"/>
                    </a:lnTo>
                    <a:lnTo>
                      <a:pt x="624" y="486"/>
                    </a:lnTo>
                    <a:lnTo>
                      <a:pt x="678" y="338"/>
                    </a:lnTo>
                    <a:lnTo>
                      <a:pt x="710" y="265"/>
                    </a:lnTo>
                    <a:lnTo>
                      <a:pt x="739" y="195"/>
                    </a:lnTo>
                    <a:lnTo>
                      <a:pt x="768" y="136"/>
                    </a:lnTo>
                    <a:lnTo>
                      <a:pt x="793" y="82"/>
                    </a:lnTo>
                    <a:lnTo>
                      <a:pt x="811" y="47"/>
                    </a:lnTo>
                    <a:lnTo>
                      <a:pt x="821" y="23"/>
                    </a:lnTo>
                    <a:lnTo>
                      <a:pt x="836" y="16"/>
                    </a:lnTo>
                    <a:lnTo>
                      <a:pt x="854" y="16"/>
                    </a:lnTo>
                    <a:lnTo>
                      <a:pt x="861" y="20"/>
                    </a:lnTo>
                    <a:lnTo>
                      <a:pt x="864" y="20"/>
                    </a:lnTo>
                    <a:lnTo>
                      <a:pt x="872" y="27"/>
                    </a:lnTo>
                    <a:lnTo>
                      <a:pt x="872" y="35"/>
                    </a:lnTo>
                    <a:lnTo>
                      <a:pt x="864" y="58"/>
                    </a:lnTo>
                    <a:lnTo>
                      <a:pt x="825" y="136"/>
                    </a:lnTo>
                    <a:lnTo>
                      <a:pt x="771" y="253"/>
                    </a:lnTo>
                    <a:lnTo>
                      <a:pt x="753" y="296"/>
                    </a:lnTo>
                    <a:lnTo>
                      <a:pt x="739" y="331"/>
                    </a:lnTo>
                    <a:lnTo>
                      <a:pt x="721" y="373"/>
                    </a:lnTo>
                    <a:lnTo>
                      <a:pt x="699" y="424"/>
                    </a:lnTo>
                    <a:lnTo>
                      <a:pt x="656" y="548"/>
                    </a:lnTo>
                    <a:lnTo>
                      <a:pt x="624" y="653"/>
                    </a:lnTo>
                    <a:lnTo>
                      <a:pt x="617" y="688"/>
                    </a:lnTo>
                    <a:lnTo>
                      <a:pt x="588" y="859"/>
                    </a:lnTo>
                    <a:lnTo>
                      <a:pt x="570" y="933"/>
                    </a:lnTo>
                    <a:lnTo>
                      <a:pt x="556" y="992"/>
                    </a:lnTo>
                    <a:lnTo>
                      <a:pt x="545" y="1034"/>
                    </a:lnTo>
                    <a:lnTo>
                      <a:pt x="531" y="1058"/>
                    </a:lnTo>
                    <a:lnTo>
                      <a:pt x="520" y="1073"/>
                    </a:lnTo>
                    <a:lnTo>
                      <a:pt x="513" y="1077"/>
                    </a:lnTo>
                    <a:lnTo>
                      <a:pt x="506" y="1077"/>
                    </a:lnTo>
                    <a:lnTo>
                      <a:pt x="495" y="1073"/>
                    </a:lnTo>
                    <a:lnTo>
                      <a:pt x="488" y="1069"/>
                    </a:lnTo>
                    <a:lnTo>
                      <a:pt x="484" y="1062"/>
                    </a:lnTo>
                    <a:lnTo>
                      <a:pt x="481" y="1050"/>
                    </a:lnTo>
                    <a:lnTo>
                      <a:pt x="481" y="1038"/>
                    </a:lnTo>
                    <a:lnTo>
                      <a:pt x="484" y="1011"/>
                    </a:lnTo>
                    <a:lnTo>
                      <a:pt x="491" y="968"/>
                    </a:lnTo>
                    <a:lnTo>
                      <a:pt x="502" y="918"/>
                    </a:lnTo>
                    <a:lnTo>
                      <a:pt x="517" y="859"/>
                    </a:lnTo>
                    <a:lnTo>
                      <a:pt x="534" y="801"/>
                    </a:lnTo>
                    <a:lnTo>
                      <a:pt x="549" y="739"/>
                    </a:lnTo>
                    <a:lnTo>
                      <a:pt x="563" y="684"/>
                    </a:lnTo>
                    <a:lnTo>
                      <a:pt x="567" y="669"/>
                    </a:lnTo>
                    <a:lnTo>
                      <a:pt x="570" y="649"/>
                    </a:lnTo>
                    <a:lnTo>
                      <a:pt x="574" y="618"/>
                    </a:lnTo>
                    <a:lnTo>
                      <a:pt x="574" y="513"/>
                    </a:lnTo>
                    <a:lnTo>
                      <a:pt x="570" y="459"/>
                    </a:lnTo>
                    <a:lnTo>
                      <a:pt x="560" y="401"/>
                    </a:lnTo>
                    <a:lnTo>
                      <a:pt x="545" y="342"/>
                    </a:lnTo>
                    <a:lnTo>
                      <a:pt x="527" y="288"/>
                    </a:lnTo>
                    <a:lnTo>
                      <a:pt x="499" y="241"/>
                    </a:lnTo>
                    <a:lnTo>
                      <a:pt x="466" y="198"/>
                    </a:lnTo>
                    <a:lnTo>
                      <a:pt x="420" y="163"/>
                    </a:lnTo>
                    <a:lnTo>
                      <a:pt x="366" y="144"/>
                    </a:lnTo>
                    <a:lnTo>
                      <a:pt x="298" y="136"/>
                    </a:lnTo>
                    <a:lnTo>
                      <a:pt x="237" y="144"/>
                    </a:lnTo>
                    <a:lnTo>
                      <a:pt x="179" y="163"/>
                    </a:lnTo>
                    <a:lnTo>
                      <a:pt x="126" y="195"/>
                    </a:lnTo>
                    <a:lnTo>
                      <a:pt x="83" y="237"/>
                    </a:lnTo>
                    <a:lnTo>
                      <a:pt x="54" y="288"/>
                    </a:lnTo>
                    <a:lnTo>
                      <a:pt x="50" y="303"/>
                    </a:lnTo>
                    <a:lnTo>
                      <a:pt x="47" y="311"/>
                    </a:lnTo>
                    <a:lnTo>
                      <a:pt x="40" y="315"/>
                    </a:lnTo>
                    <a:lnTo>
                      <a:pt x="18" y="315"/>
                    </a:lnTo>
                    <a:lnTo>
                      <a:pt x="11" y="311"/>
                    </a:lnTo>
                    <a:lnTo>
                      <a:pt x="7" y="311"/>
                    </a:lnTo>
                    <a:lnTo>
                      <a:pt x="0" y="303"/>
                    </a:lnTo>
                    <a:lnTo>
                      <a:pt x="0" y="296"/>
                    </a:lnTo>
                    <a:lnTo>
                      <a:pt x="4" y="280"/>
                    </a:lnTo>
                    <a:lnTo>
                      <a:pt x="14" y="245"/>
                    </a:lnTo>
                    <a:lnTo>
                      <a:pt x="32" y="202"/>
                    </a:lnTo>
                    <a:lnTo>
                      <a:pt x="65" y="148"/>
                    </a:lnTo>
                    <a:lnTo>
                      <a:pt x="111" y="93"/>
                    </a:lnTo>
                    <a:lnTo>
                      <a:pt x="151" y="62"/>
                    </a:lnTo>
                    <a:lnTo>
                      <a:pt x="197" y="31"/>
                    </a:lnTo>
                    <a:lnTo>
                      <a:pt x="255" y="8"/>
                    </a:lnTo>
                    <a:lnTo>
                      <a:pt x="3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15"/>
              <p:cNvSpPr>
                <a:spLocks/>
              </p:cNvSpPr>
              <p:nvPr/>
            </p:nvSpPr>
            <p:spPr bwMode="auto">
              <a:xfrm>
                <a:off x="6481" y="3822"/>
                <a:ext cx="839" cy="1073"/>
              </a:xfrm>
              <a:custGeom>
                <a:avLst/>
                <a:gdLst/>
                <a:ahLst/>
                <a:cxnLst>
                  <a:cxn ang="0">
                    <a:pos x="513" y="0"/>
                  </a:cxn>
                  <a:cxn ang="0">
                    <a:pos x="800" y="0"/>
                  </a:cxn>
                  <a:cxn ang="0">
                    <a:pos x="818" y="3"/>
                  </a:cxn>
                  <a:cxn ang="0">
                    <a:pos x="832" y="19"/>
                  </a:cxn>
                  <a:cxn ang="0">
                    <a:pos x="839" y="42"/>
                  </a:cxn>
                  <a:cxn ang="0">
                    <a:pos x="832" y="62"/>
                  </a:cxn>
                  <a:cxn ang="0">
                    <a:pos x="818" y="73"/>
                  </a:cxn>
                  <a:cxn ang="0">
                    <a:pos x="800" y="77"/>
                  </a:cxn>
                  <a:cxn ang="0">
                    <a:pos x="520" y="77"/>
                  </a:cxn>
                  <a:cxn ang="0">
                    <a:pos x="420" y="89"/>
                  </a:cxn>
                  <a:cxn ang="0">
                    <a:pos x="330" y="120"/>
                  </a:cxn>
                  <a:cxn ang="0">
                    <a:pos x="251" y="167"/>
                  </a:cxn>
                  <a:cxn ang="0">
                    <a:pos x="187" y="229"/>
                  </a:cxn>
                  <a:cxn ang="0">
                    <a:pos x="133" y="307"/>
                  </a:cxn>
                  <a:cxn ang="0">
                    <a:pos x="97" y="396"/>
                  </a:cxn>
                  <a:cxn ang="0">
                    <a:pos x="75" y="493"/>
                  </a:cxn>
                  <a:cxn ang="0">
                    <a:pos x="800" y="493"/>
                  </a:cxn>
                  <a:cxn ang="0">
                    <a:pos x="818" y="497"/>
                  </a:cxn>
                  <a:cxn ang="0">
                    <a:pos x="832" y="513"/>
                  </a:cxn>
                  <a:cxn ang="0">
                    <a:pos x="839" y="536"/>
                  </a:cxn>
                  <a:cxn ang="0">
                    <a:pos x="832" y="555"/>
                  </a:cxn>
                  <a:cxn ang="0">
                    <a:pos x="818" y="567"/>
                  </a:cxn>
                  <a:cxn ang="0">
                    <a:pos x="800" y="571"/>
                  </a:cxn>
                  <a:cxn ang="0">
                    <a:pos x="778" y="571"/>
                  </a:cxn>
                  <a:cxn ang="0">
                    <a:pos x="778" y="579"/>
                  </a:cxn>
                  <a:cxn ang="0">
                    <a:pos x="75" y="579"/>
                  </a:cxn>
                  <a:cxn ang="0">
                    <a:pos x="97" y="676"/>
                  </a:cxn>
                  <a:cxn ang="0">
                    <a:pos x="133" y="765"/>
                  </a:cxn>
                  <a:cxn ang="0">
                    <a:pos x="187" y="843"/>
                  </a:cxn>
                  <a:cxn ang="0">
                    <a:pos x="251" y="905"/>
                  </a:cxn>
                  <a:cxn ang="0">
                    <a:pos x="330" y="956"/>
                  </a:cxn>
                  <a:cxn ang="0">
                    <a:pos x="420" y="983"/>
                  </a:cxn>
                  <a:cxn ang="0">
                    <a:pos x="520" y="995"/>
                  </a:cxn>
                  <a:cxn ang="0">
                    <a:pos x="800" y="995"/>
                  </a:cxn>
                  <a:cxn ang="0">
                    <a:pos x="818" y="999"/>
                  </a:cxn>
                  <a:cxn ang="0">
                    <a:pos x="832" y="1010"/>
                  </a:cxn>
                  <a:cxn ang="0">
                    <a:pos x="839" y="1034"/>
                  </a:cxn>
                  <a:cxn ang="0">
                    <a:pos x="832" y="1057"/>
                  </a:cxn>
                  <a:cxn ang="0">
                    <a:pos x="818" y="1069"/>
                  </a:cxn>
                  <a:cxn ang="0">
                    <a:pos x="800" y="1073"/>
                  </a:cxn>
                  <a:cxn ang="0">
                    <a:pos x="513" y="1073"/>
                  </a:cxn>
                  <a:cxn ang="0">
                    <a:pos x="409" y="1061"/>
                  </a:cxn>
                  <a:cxn ang="0">
                    <a:pos x="316" y="1030"/>
                  </a:cxn>
                  <a:cxn ang="0">
                    <a:pos x="226" y="983"/>
                  </a:cxn>
                  <a:cxn ang="0">
                    <a:pos x="151" y="917"/>
                  </a:cxn>
                  <a:cxn ang="0">
                    <a:pos x="90" y="839"/>
                  </a:cxn>
                  <a:cxn ang="0">
                    <a:pos x="39" y="746"/>
                  </a:cxn>
                  <a:cxn ang="0">
                    <a:pos x="11" y="645"/>
                  </a:cxn>
                  <a:cxn ang="0">
                    <a:pos x="0" y="536"/>
                  </a:cxn>
                  <a:cxn ang="0">
                    <a:pos x="11" y="427"/>
                  </a:cxn>
                  <a:cxn ang="0">
                    <a:pos x="39" y="326"/>
                  </a:cxn>
                  <a:cxn ang="0">
                    <a:pos x="86" y="237"/>
                  </a:cxn>
                  <a:cxn ang="0">
                    <a:pos x="151" y="159"/>
                  </a:cxn>
                  <a:cxn ang="0">
                    <a:pos x="226" y="93"/>
                  </a:cxn>
                  <a:cxn ang="0">
                    <a:pos x="312" y="42"/>
                  </a:cxn>
                  <a:cxn ang="0">
                    <a:pos x="409" y="11"/>
                  </a:cxn>
                  <a:cxn ang="0">
                    <a:pos x="513" y="0"/>
                  </a:cxn>
                </a:cxnLst>
                <a:rect l="0" t="0" r="r" b="b"/>
                <a:pathLst>
                  <a:path w="839" h="1073">
                    <a:moveTo>
                      <a:pt x="513" y="0"/>
                    </a:moveTo>
                    <a:lnTo>
                      <a:pt x="800" y="0"/>
                    </a:lnTo>
                    <a:lnTo>
                      <a:pt x="818" y="3"/>
                    </a:lnTo>
                    <a:lnTo>
                      <a:pt x="832" y="19"/>
                    </a:lnTo>
                    <a:lnTo>
                      <a:pt x="839" y="42"/>
                    </a:lnTo>
                    <a:lnTo>
                      <a:pt x="832" y="62"/>
                    </a:lnTo>
                    <a:lnTo>
                      <a:pt x="818" y="73"/>
                    </a:lnTo>
                    <a:lnTo>
                      <a:pt x="800" y="77"/>
                    </a:lnTo>
                    <a:lnTo>
                      <a:pt x="520" y="77"/>
                    </a:lnTo>
                    <a:lnTo>
                      <a:pt x="420" y="89"/>
                    </a:lnTo>
                    <a:lnTo>
                      <a:pt x="330" y="120"/>
                    </a:lnTo>
                    <a:lnTo>
                      <a:pt x="251" y="167"/>
                    </a:lnTo>
                    <a:lnTo>
                      <a:pt x="187" y="229"/>
                    </a:lnTo>
                    <a:lnTo>
                      <a:pt x="133" y="307"/>
                    </a:lnTo>
                    <a:lnTo>
                      <a:pt x="97" y="396"/>
                    </a:lnTo>
                    <a:lnTo>
                      <a:pt x="75" y="493"/>
                    </a:lnTo>
                    <a:lnTo>
                      <a:pt x="800" y="493"/>
                    </a:lnTo>
                    <a:lnTo>
                      <a:pt x="818" y="497"/>
                    </a:lnTo>
                    <a:lnTo>
                      <a:pt x="832" y="513"/>
                    </a:lnTo>
                    <a:lnTo>
                      <a:pt x="839" y="536"/>
                    </a:lnTo>
                    <a:lnTo>
                      <a:pt x="832" y="555"/>
                    </a:lnTo>
                    <a:lnTo>
                      <a:pt x="818" y="567"/>
                    </a:lnTo>
                    <a:lnTo>
                      <a:pt x="800" y="571"/>
                    </a:lnTo>
                    <a:lnTo>
                      <a:pt x="778" y="571"/>
                    </a:lnTo>
                    <a:lnTo>
                      <a:pt x="778" y="579"/>
                    </a:lnTo>
                    <a:lnTo>
                      <a:pt x="75" y="579"/>
                    </a:lnTo>
                    <a:lnTo>
                      <a:pt x="97" y="676"/>
                    </a:lnTo>
                    <a:lnTo>
                      <a:pt x="133" y="765"/>
                    </a:lnTo>
                    <a:lnTo>
                      <a:pt x="187" y="843"/>
                    </a:lnTo>
                    <a:lnTo>
                      <a:pt x="251" y="905"/>
                    </a:lnTo>
                    <a:lnTo>
                      <a:pt x="330" y="956"/>
                    </a:lnTo>
                    <a:lnTo>
                      <a:pt x="420" y="983"/>
                    </a:lnTo>
                    <a:lnTo>
                      <a:pt x="520" y="995"/>
                    </a:lnTo>
                    <a:lnTo>
                      <a:pt x="800" y="995"/>
                    </a:lnTo>
                    <a:lnTo>
                      <a:pt x="818" y="999"/>
                    </a:lnTo>
                    <a:lnTo>
                      <a:pt x="832" y="1010"/>
                    </a:lnTo>
                    <a:lnTo>
                      <a:pt x="839" y="1034"/>
                    </a:lnTo>
                    <a:lnTo>
                      <a:pt x="832" y="1057"/>
                    </a:lnTo>
                    <a:lnTo>
                      <a:pt x="818" y="1069"/>
                    </a:lnTo>
                    <a:lnTo>
                      <a:pt x="800" y="1073"/>
                    </a:lnTo>
                    <a:lnTo>
                      <a:pt x="513" y="1073"/>
                    </a:lnTo>
                    <a:lnTo>
                      <a:pt x="409" y="1061"/>
                    </a:lnTo>
                    <a:lnTo>
                      <a:pt x="316" y="1030"/>
                    </a:lnTo>
                    <a:lnTo>
                      <a:pt x="226" y="983"/>
                    </a:lnTo>
                    <a:lnTo>
                      <a:pt x="151" y="917"/>
                    </a:lnTo>
                    <a:lnTo>
                      <a:pt x="90" y="839"/>
                    </a:lnTo>
                    <a:lnTo>
                      <a:pt x="39" y="746"/>
                    </a:lnTo>
                    <a:lnTo>
                      <a:pt x="11" y="645"/>
                    </a:lnTo>
                    <a:lnTo>
                      <a:pt x="0" y="536"/>
                    </a:lnTo>
                    <a:lnTo>
                      <a:pt x="11" y="427"/>
                    </a:lnTo>
                    <a:lnTo>
                      <a:pt x="39" y="326"/>
                    </a:lnTo>
                    <a:lnTo>
                      <a:pt x="86" y="237"/>
                    </a:lnTo>
                    <a:lnTo>
                      <a:pt x="151" y="159"/>
                    </a:lnTo>
                    <a:lnTo>
                      <a:pt x="226" y="93"/>
                    </a:lnTo>
                    <a:lnTo>
                      <a:pt x="312" y="42"/>
                    </a:lnTo>
                    <a:lnTo>
                      <a:pt x="409" y="11"/>
                    </a:lnTo>
                    <a:lnTo>
                      <a:pt x="5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6"/>
              <p:cNvSpPr>
                <a:spLocks/>
              </p:cNvSpPr>
              <p:nvPr/>
            </p:nvSpPr>
            <p:spPr bwMode="auto">
              <a:xfrm>
                <a:off x="7564" y="3654"/>
                <a:ext cx="907" cy="11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64" y="0"/>
                  </a:cxn>
                  <a:cxn ang="0">
                    <a:pos x="907" y="377"/>
                  </a:cxn>
                  <a:cxn ang="0">
                    <a:pos x="857" y="377"/>
                  </a:cxn>
                  <a:cxn ang="0">
                    <a:pos x="846" y="300"/>
                  </a:cxn>
                  <a:cxn ang="0">
                    <a:pos x="832" y="230"/>
                  </a:cxn>
                  <a:cxn ang="0">
                    <a:pos x="810" y="175"/>
                  </a:cxn>
                  <a:cxn ang="0">
                    <a:pos x="785" y="133"/>
                  </a:cxn>
                  <a:cxn ang="0">
                    <a:pos x="750" y="98"/>
                  </a:cxn>
                  <a:cxn ang="0">
                    <a:pos x="703" y="78"/>
                  </a:cxn>
                  <a:cxn ang="0">
                    <a:pos x="642" y="63"/>
                  </a:cxn>
                  <a:cxn ang="0">
                    <a:pos x="563" y="59"/>
                  </a:cxn>
                  <a:cxn ang="0">
                    <a:pos x="341" y="59"/>
                  </a:cxn>
                  <a:cxn ang="0">
                    <a:pos x="319" y="66"/>
                  </a:cxn>
                  <a:cxn ang="0">
                    <a:pos x="308" y="78"/>
                  </a:cxn>
                  <a:cxn ang="0">
                    <a:pos x="301" y="94"/>
                  </a:cxn>
                  <a:cxn ang="0">
                    <a:pos x="301" y="1000"/>
                  </a:cxn>
                  <a:cxn ang="0">
                    <a:pos x="305" y="1019"/>
                  </a:cxn>
                  <a:cxn ang="0">
                    <a:pos x="319" y="1035"/>
                  </a:cxn>
                  <a:cxn ang="0">
                    <a:pos x="344" y="1046"/>
                  </a:cxn>
                  <a:cxn ang="0">
                    <a:pos x="384" y="1050"/>
                  </a:cxn>
                  <a:cxn ang="0">
                    <a:pos x="445" y="1054"/>
                  </a:cxn>
                  <a:cxn ang="0">
                    <a:pos x="498" y="1054"/>
                  </a:cxn>
                  <a:cxn ang="0">
                    <a:pos x="498" y="1112"/>
                  </a:cxn>
                  <a:cxn ang="0">
                    <a:pos x="477" y="1112"/>
                  </a:cxn>
                  <a:cxn ang="0">
                    <a:pos x="434" y="1108"/>
                  </a:cxn>
                  <a:cxn ang="0">
                    <a:pos x="323" y="1108"/>
                  </a:cxn>
                  <a:cxn ang="0">
                    <a:pos x="273" y="1105"/>
                  </a:cxn>
                  <a:cxn ang="0">
                    <a:pos x="161" y="1105"/>
                  </a:cxn>
                  <a:cxn ang="0">
                    <a:pos x="118" y="1108"/>
                  </a:cxn>
                  <a:cxn ang="0">
                    <a:pos x="75" y="1108"/>
                  </a:cxn>
                  <a:cxn ang="0">
                    <a:pos x="39" y="1112"/>
                  </a:cxn>
                  <a:cxn ang="0">
                    <a:pos x="0" y="1112"/>
                  </a:cxn>
                  <a:cxn ang="0">
                    <a:pos x="0" y="1054"/>
                  </a:cxn>
                  <a:cxn ang="0">
                    <a:pos x="86" y="1054"/>
                  </a:cxn>
                  <a:cxn ang="0">
                    <a:pos x="118" y="1046"/>
                  </a:cxn>
                  <a:cxn ang="0">
                    <a:pos x="140" y="1038"/>
                  </a:cxn>
                  <a:cxn ang="0">
                    <a:pos x="154" y="1023"/>
                  </a:cxn>
                  <a:cxn ang="0">
                    <a:pos x="158" y="1003"/>
                  </a:cxn>
                  <a:cxn ang="0">
                    <a:pos x="158" y="105"/>
                  </a:cxn>
                  <a:cxn ang="0">
                    <a:pos x="154" y="86"/>
                  </a:cxn>
                  <a:cxn ang="0">
                    <a:pos x="140" y="74"/>
                  </a:cxn>
                  <a:cxn ang="0">
                    <a:pos x="118" y="66"/>
                  </a:cxn>
                  <a:cxn ang="0">
                    <a:pos x="86" y="59"/>
                  </a:cxn>
                  <a:cxn ang="0">
                    <a:pos x="0" y="59"/>
                  </a:cxn>
                  <a:cxn ang="0">
                    <a:pos x="0" y="0"/>
                  </a:cxn>
                </a:cxnLst>
                <a:rect l="0" t="0" r="r" b="b"/>
                <a:pathLst>
                  <a:path w="907" h="1112">
                    <a:moveTo>
                      <a:pt x="0" y="0"/>
                    </a:moveTo>
                    <a:lnTo>
                      <a:pt x="864" y="0"/>
                    </a:lnTo>
                    <a:lnTo>
                      <a:pt x="907" y="377"/>
                    </a:lnTo>
                    <a:lnTo>
                      <a:pt x="857" y="377"/>
                    </a:lnTo>
                    <a:lnTo>
                      <a:pt x="846" y="300"/>
                    </a:lnTo>
                    <a:lnTo>
                      <a:pt x="832" y="230"/>
                    </a:lnTo>
                    <a:lnTo>
                      <a:pt x="810" y="175"/>
                    </a:lnTo>
                    <a:lnTo>
                      <a:pt x="785" y="133"/>
                    </a:lnTo>
                    <a:lnTo>
                      <a:pt x="750" y="98"/>
                    </a:lnTo>
                    <a:lnTo>
                      <a:pt x="703" y="78"/>
                    </a:lnTo>
                    <a:lnTo>
                      <a:pt x="642" y="63"/>
                    </a:lnTo>
                    <a:lnTo>
                      <a:pt x="563" y="59"/>
                    </a:lnTo>
                    <a:lnTo>
                      <a:pt x="341" y="59"/>
                    </a:lnTo>
                    <a:lnTo>
                      <a:pt x="319" y="66"/>
                    </a:lnTo>
                    <a:lnTo>
                      <a:pt x="308" y="78"/>
                    </a:lnTo>
                    <a:lnTo>
                      <a:pt x="301" y="94"/>
                    </a:lnTo>
                    <a:lnTo>
                      <a:pt x="301" y="1000"/>
                    </a:lnTo>
                    <a:lnTo>
                      <a:pt x="305" y="1019"/>
                    </a:lnTo>
                    <a:lnTo>
                      <a:pt x="319" y="1035"/>
                    </a:lnTo>
                    <a:lnTo>
                      <a:pt x="344" y="1046"/>
                    </a:lnTo>
                    <a:lnTo>
                      <a:pt x="384" y="1050"/>
                    </a:lnTo>
                    <a:lnTo>
                      <a:pt x="445" y="1054"/>
                    </a:lnTo>
                    <a:lnTo>
                      <a:pt x="498" y="1054"/>
                    </a:lnTo>
                    <a:lnTo>
                      <a:pt x="498" y="1112"/>
                    </a:lnTo>
                    <a:lnTo>
                      <a:pt x="477" y="1112"/>
                    </a:lnTo>
                    <a:lnTo>
                      <a:pt x="434" y="1108"/>
                    </a:lnTo>
                    <a:lnTo>
                      <a:pt x="323" y="1108"/>
                    </a:lnTo>
                    <a:lnTo>
                      <a:pt x="273" y="1105"/>
                    </a:lnTo>
                    <a:lnTo>
                      <a:pt x="161" y="1105"/>
                    </a:lnTo>
                    <a:lnTo>
                      <a:pt x="118" y="1108"/>
                    </a:lnTo>
                    <a:lnTo>
                      <a:pt x="75" y="1108"/>
                    </a:lnTo>
                    <a:lnTo>
                      <a:pt x="39" y="1112"/>
                    </a:lnTo>
                    <a:lnTo>
                      <a:pt x="0" y="1112"/>
                    </a:lnTo>
                    <a:lnTo>
                      <a:pt x="0" y="1054"/>
                    </a:lnTo>
                    <a:lnTo>
                      <a:pt x="86" y="1054"/>
                    </a:lnTo>
                    <a:lnTo>
                      <a:pt x="118" y="1046"/>
                    </a:lnTo>
                    <a:lnTo>
                      <a:pt x="140" y="1038"/>
                    </a:lnTo>
                    <a:lnTo>
                      <a:pt x="154" y="1023"/>
                    </a:lnTo>
                    <a:lnTo>
                      <a:pt x="158" y="1003"/>
                    </a:lnTo>
                    <a:lnTo>
                      <a:pt x="158" y="105"/>
                    </a:lnTo>
                    <a:lnTo>
                      <a:pt x="154" y="86"/>
                    </a:lnTo>
                    <a:lnTo>
                      <a:pt x="140" y="74"/>
                    </a:lnTo>
                    <a:lnTo>
                      <a:pt x="118" y="66"/>
                    </a:lnTo>
                    <a:lnTo>
                      <a:pt x="86" y="59"/>
                    </a:lnTo>
                    <a:lnTo>
                      <a:pt x="0" y="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7"/>
              <p:cNvSpPr>
                <a:spLocks/>
              </p:cNvSpPr>
              <p:nvPr/>
            </p:nvSpPr>
            <p:spPr bwMode="auto">
              <a:xfrm>
                <a:off x="8661" y="2849"/>
                <a:ext cx="1672" cy="1700"/>
              </a:xfrm>
              <a:custGeom>
                <a:avLst/>
                <a:gdLst/>
                <a:ahLst/>
                <a:cxnLst>
                  <a:cxn ang="0">
                    <a:pos x="671" y="4"/>
                  </a:cxn>
                  <a:cxn ang="0">
                    <a:pos x="743" y="32"/>
                  </a:cxn>
                  <a:cxn ang="0">
                    <a:pos x="782" y="129"/>
                  </a:cxn>
                  <a:cxn ang="0">
                    <a:pos x="771" y="249"/>
                  </a:cxn>
                  <a:cxn ang="0">
                    <a:pos x="743" y="467"/>
                  </a:cxn>
                  <a:cxn ang="0">
                    <a:pos x="664" y="813"/>
                  </a:cxn>
                  <a:cxn ang="0">
                    <a:pos x="1374" y="347"/>
                  </a:cxn>
                  <a:cxn ang="0">
                    <a:pos x="1474" y="86"/>
                  </a:cxn>
                  <a:cxn ang="0">
                    <a:pos x="1550" y="28"/>
                  </a:cxn>
                  <a:cxn ang="0">
                    <a:pos x="1625" y="8"/>
                  </a:cxn>
                  <a:cxn ang="0">
                    <a:pos x="1636" y="32"/>
                  </a:cxn>
                  <a:cxn ang="0">
                    <a:pos x="1564" y="245"/>
                  </a:cxn>
                  <a:cxn ang="0">
                    <a:pos x="1410" y="763"/>
                  </a:cxn>
                  <a:cxn ang="0">
                    <a:pos x="1320" y="1167"/>
                  </a:cxn>
                  <a:cxn ang="0">
                    <a:pos x="1295" y="1357"/>
                  </a:cxn>
                  <a:cxn ang="0">
                    <a:pos x="1281" y="1478"/>
                  </a:cxn>
                  <a:cxn ang="0">
                    <a:pos x="1320" y="1560"/>
                  </a:cxn>
                  <a:cxn ang="0">
                    <a:pos x="1381" y="1575"/>
                  </a:cxn>
                  <a:cxn ang="0">
                    <a:pos x="1449" y="1563"/>
                  </a:cxn>
                  <a:cxn ang="0">
                    <a:pos x="1481" y="1548"/>
                  </a:cxn>
                  <a:cxn ang="0">
                    <a:pos x="1539" y="1466"/>
                  </a:cxn>
                  <a:cxn ang="0">
                    <a:pos x="1632" y="1420"/>
                  </a:cxn>
                  <a:cxn ang="0">
                    <a:pos x="1661" y="1420"/>
                  </a:cxn>
                  <a:cxn ang="0">
                    <a:pos x="1672" y="1435"/>
                  </a:cxn>
                  <a:cxn ang="0">
                    <a:pos x="1621" y="1536"/>
                  </a:cxn>
                  <a:cxn ang="0">
                    <a:pos x="1471" y="1645"/>
                  </a:cxn>
                  <a:cxn ang="0">
                    <a:pos x="1227" y="1700"/>
                  </a:cxn>
                  <a:cxn ang="0">
                    <a:pos x="1116" y="1645"/>
                  </a:cxn>
                  <a:cxn ang="0">
                    <a:pos x="1101" y="1505"/>
                  </a:cxn>
                  <a:cxn ang="0">
                    <a:pos x="1137" y="1252"/>
                  </a:cxn>
                  <a:cxn ang="0">
                    <a:pos x="1184" y="1015"/>
                  </a:cxn>
                  <a:cxn ang="0">
                    <a:pos x="1177" y="930"/>
                  </a:cxn>
                  <a:cxn ang="0">
                    <a:pos x="574" y="1147"/>
                  </a:cxn>
                  <a:cxn ang="0">
                    <a:pos x="431" y="1575"/>
                  </a:cxn>
                  <a:cxn ang="0">
                    <a:pos x="420" y="1595"/>
                  </a:cxn>
                  <a:cxn ang="0">
                    <a:pos x="337" y="1661"/>
                  </a:cxn>
                  <a:cxn ang="0">
                    <a:pos x="262" y="1680"/>
                  </a:cxn>
                  <a:cxn ang="0">
                    <a:pos x="251" y="1661"/>
                  </a:cxn>
                  <a:cxn ang="0">
                    <a:pos x="273" y="1602"/>
                  </a:cxn>
                  <a:cxn ang="0">
                    <a:pos x="413" y="1155"/>
                  </a:cxn>
                  <a:cxn ang="0">
                    <a:pos x="291" y="934"/>
                  </a:cxn>
                  <a:cxn ang="0">
                    <a:pos x="273" y="926"/>
                  </a:cxn>
                  <a:cxn ang="0">
                    <a:pos x="302" y="875"/>
                  </a:cxn>
                  <a:cxn ang="0">
                    <a:pos x="398" y="813"/>
                  </a:cxn>
                  <a:cxn ang="0">
                    <a:pos x="528" y="728"/>
                  </a:cxn>
                  <a:cxn ang="0">
                    <a:pos x="556" y="584"/>
                  </a:cxn>
                  <a:cxn ang="0">
                    <a:pos x="571" y="498"/>
                  </a:cxn>
                  <a:cxn ang="0">
                    <a:pos x="599" y="277"/>
                  </a:cxn>
                  <a:cxn ang="0">
                    <a:pos x="596" y="187"/>
                  </a:cxn>
                  <a:cxn ang="0">
                    <a:pos x="535" y="133"/>
                  </a:cxn>
                  <a:cxn ang="0">
                    <a:pos x="363" y="148"/>
                  </a:cxn>
                  <a:cxn ang="0">
                    <a:pos x="241" y="242"/>
                  </a:cxn>
                  <a:cxn ang="0">
                    <a:pos x="155" y="382"/>
                  </a:cxn>
                  <a:cxn ang="0">
                    <a:pos x="43" y="448"/>
                  </a:cxn>
                  <a:cxn ang="0">
                    <a:pos x="11" y="448"/>
                  </a:cxn>
                  <a:cxn ang="0">
                    <a:pos x="0" y="436"/>
                  </a:cxn>
                  <a:cxn ang="0">
                    <a:pos x="36" y="354"/>
                  </a:cxn>
                  <a:cxn ang="0">
                    <a:pos x="165" y="195"/>
                  </a:cxn>
                  <a:cxn ang="0">
                    <a:pos x="413" y="43"/>
                  </a:cxn>
                </a:cxnLst>
                <a:rect l="0" t="0" r="r" b="b"/>
                <a:pathLst>
                  <a:path w="1672" h="1700">
                    <a:moveTo>
                      <a:pt x="639" y="0"/>
                    </a:moveTo>
                    <a:lnTo>
                      <a:pt x="653" y="0"/>
                    </a:lnTo>
                    <a:lnTo>
                      <a:pt x="671" y="4"/>
                    </a:lnTo>
                    <a:lnTo>
                      <a:pt x="696" y="8"/>
                    </a:lnTo>
                    <a:lnTo>
                      <a:pt x="721" y="16"/>
                    </a:lnTo>
                    <a:lnTo>
                      <a:pt x="743" y="32"/>
                    </a:lnTo>
                    <a:lnTo>
                      <a:pt x="764" y="55"/>
                    </a:lnTo>
                    <a:lnTo>
                      <a:pt x="779" y="86"/>
                    </a:lnTo>
                    <a:lnTo>
                      <a:pt x="782" y="129"/>
                    </a:lnTo>
                    <a:lnTo>
                      <a:pt x="782" y="152"/>
                    </a:lnTo>
                    <a:lnTo>
                      <a:pt x="779" y="195"/>
                    </a:lnTo>
                    <a:lnTo>
                      <a:pt x="771" y="249"/>
                    </a:lnTo>
                    <a:lnTo>
                      <a:pt x="764" y="319"/>
                    </a:lnTo>
                    <a:lnTo>
                      <a:pt x="753" y="389"/>
                    </a:lnTo>
                    <a:lnTo>
                      <a:pt x="743" y="467"/>
                    </a:lnTo>
                    <a:lnTo>
                      <a:pt x="703" y="638"/>
                    </a:lnTo>
                    <a:lnTo>
                      <a:pt x="664" y="805"/>
                    </a:lnTo>
                    <a:lnTo>
                      <a:pt x="664" y="813"/>
                    </a:lnTo>
                    <a:lnTo>
                      <a:pt x="1234" y="813"/>
                    </a:lnTo>
                    <a:lnTo>
                      <a:pt x="1302" y="576"/>
                    </a:lnTo>
                    <a:lnTo>
                      <a:pt x="1374" y="347"/>
                    </a:lnTo>
                    <a:lnTo>
                      <a:pt x="1453" y="117"/>
                    </a:lnTo>
                    <a:lnTo>
                      <a:pt x="1467" y="94"/>
                    </a:lnTo>
                    <a:lnTo>
                      <a:pt x="1474" y="86"/>
                    </a:lnTo>
                    <a:lnTo>
                      <a:pt x="1478" y="78"/>
                    </a:lnTo>
                    <a:lnTo>
                      <a:pt x="1514" y="51"/>
                    </a:lnTo>
                    <a:lnTo>
                      <a:pt x="1550" y="28"/>
                    </a:lnTo>
                    <a:lnTo>
                      <a:pt x="1585" y="12"/>
                    </a:lnTo>
                    <a:lnTo>
                      <a:pt x="1614" y="8"/>
                    </a:lnTo>
                    <a:lnTo>
                      <a:pt x="1625" y="8"/>
                    </a:lnTo>
                    <a:lnTo>
                      <a:pt x="1629" y="12"/>
                    </a:lnTo>
                    <a:lnTo>
                      <a:pt x="1636" y="16"/>
                    </a:lnTo>
                    <a:lnTo>
                      <a:pt x="1636" y="32"/>
                    </a:lnTo>
                    <a:lnTo>
                      <a:pt x="1632" y="39"/>
                    </a:lnTo>
                    <a:lnTo>
                      <a:pt x="1629" y="51"/>
                    </a:lnTo>
                    <a:lnTo>
                      <a:pt x="1564" y="245"/>
                    </a:lnTo>
                    <a:lnTo>
                      <a:pt x="1507" y="428"/>
                    </a:lnTo>
                    <a:lnTo>
                      <a:pt x="1453" y="603"/>
                    </a:lnTo>
                    <a:lnTo>
                      <a:pt x="1410" y="763"/>
                    </a:lnTo>
                    <a:lnTo>
                      <a:pt x="1374" y="914"/>
                    </a:lnTo>
                    <a:lnTo>
                      <a:pt x="1345" y="1046"/>
                    </a:lnTo>
                    <a:lnTo>
                      <a:pt x="1320" y="1167"/>
                    </a:lnTo>
                    <a:lnTo>
                      <a:pt x="1306" y="1272"/>
                    </a:lnTo>
                    <a:lnTo>
                      <a:pt x="1302" y="1311"/>
                    </a:lnTo>
                    <a:lnTo>
                      <a:pt x="1295" y="1357"/>
                    </a:lnTo>
                    <a:lnTo>
                      <a:pt x="1288" y="1408"/>
                    </a:lnTo>
                    <a:lnTo>
                      <a:pt x="1284" y="1451"/>
                    </a:lnTo>
                    <a:lnTo>
                      <a:pt x="1281" y="1478"/>
                    </a:lnTo>
                    <a:lnTo>
                      <a:pt x="1288" y="1517"/>
                    </a:lnTo>
                    <a:lnTo>
                      <a:pt x="1302" y="1544"/>
                    </a:lnTo>
                    <a:lnTo>
                      <a:pt x="1320" y="1560"/>
                    </a:lnTo>
                    <a:lnTo>
                      <a:pt x="1345" y="1571"/>
                    </a:lnTo>
                    <a:lnTo>
                      <a:pt x="1367" y="1575"/>
                    </a:lnTo>
                    <a:lnTo>
                      <a:pt x="1381" y="1575"/>
                    </a:lnTo>
                    <a:lnTo>
                      <a:pt x="1406" y="1571"/>
                    </a:lnTo>
                    <a:lnTo>
                      <a:pt x="1435" y="1567"/>
                    </a:lnTo>
                    <a:lnTo>
                      <a:pt x="1449" y="1563"/>
                    </a:lnTo>
                    <a:lnTo>
                      <a:pt x="1460" y="1563"/>
                    </a:lnTo>
                    <a:lnTo>
                      <a:pt x="1474" y="1556"/>
                    </a:lnTo>
                    <a:lnTo>
                      <a:pt x="1481" y="1548"/>
                    </a:lnTo>
                    <a:lnTo>
                      <a:pt x="1485" y="1540"/>
                    </a:lnTo>
                    <a:lnTo>
                      <a:pt x="1507" y="1497"/>
                    </a:lnTo>
                    <a:lnTo>
                      <a:pt x="1539" y="1466"/>
                    </a:lnTo>
                    <a:lnTo>
                      <a:pt x="1575" y="1443"/>
                    </a:lnTo>
                    <a:lnTo>
                      <a:pt x="1607" y="1427"/>
                    </a:lnTo>
                    <a:lnTo>
                      <a:pt x="1632" y="1420"/>
                    </a:lnTo>
                    <a:lnTo>
                      <a:pt x="1650" y="1416"/>
                    </a:lnTo>
                    <a:lnTo>
                      <a:pt x="1657" y="1416"/>
                    </a:lnTo>
                    <a:lnTo>
                      <a:pt x="1661" y="1420"/>
                    </a:lnTo>
                    <a:lnTo>
                      <a:pt x="1668" y="1424"/>
                    </a:lnTo>
                    <a:lnTo>
                      <a:pt x="1672" y="1427"/>
                    </a:lnTo>
                    <a:lnTo>
                      <a:pt x="1672" y="1435"/>
                    </a:lnTo>
                    <a:lnTo>
                      <a:pt x="1664" y="1462"/>
                    </a:lnTo>
                    <a:lnTo>
                      <a:pt x="1650" y="1497"/>
                    </a:lnTo>
                    <a:lnTo>
                      <a:pt x="1621" y="1536"/>
                    </a:lnTo>
                    <a:lnTo>
                      <a:pt x="1582" y="1575"/>
                    </a:lnTo>
                    <a:lnTo>
                      <a:pt x="1532" y="1614"/>
                    </a:lnTo>
                    <a:lnTo>
                      <a:pt x="1471" y="1645"/>
                    </a:lnTo>
                    <a:lnTo>
                      <a:pt x="1399" y="1672"/>
                    </a:lnTo>
                    <a:lnTo>
                      <a:pt x="1317" y="1692"/>
                    </a:lnTo>
                    <a:lnTo>
                      <a:pt x="1227" y="1700"/>
                    </a:lnTo>
                    <a:lnTo>
                      <a:pt x="1177" y="1692"/>
                    </a:lnTo>
                    <a:lnTo>
                      <a:pt x="1141" y="1676"/>
                    </a:lnTo>
                    <a:lnTo>
                      <a:pt x="1116" y="1645"/>
                    </a:lnTo>
                    <a:lnTo>
                      <a:pt x="1101" y="1610"/>
                    </a:lnTo>
                    <a:lnTo>
                      <a:pt x="1098" y="1571"/>
                    </a:lnTo>
                    <a:lnTo>
                      <a:pt x="1101" y="1505"/>
                    </a:lnTo>
                    <a:lnTo>
                      <a:pt x="1109" y="1424"/>
                    </a:lnTo>
                    <a:lnTo>
                      <a:pt x="1119" y="1342"/>
                    </a:lnTo>
                    <a:lnTo>
                      <a:pt x="1137" y="1252"/>
                    </a:lnTo>
                    <a:lnTo>
                      <a:pt x="1152" y="1167"/>
                    </a:lnTo>
                    <a:lnTo>
                      <a:pt x="1169" y="1085"/>
                    </a:lnTo>
                    <a:lnTo>
                      <a:pt x="1184" y="1015"/>
                    </a:lnTo>
                    <a:lnTo>
                      <a:pt x="1198" y="957"/>
                    </a:lnTo>
                    <a:lnTo>
                      <a:pt x="1209" y="914"/>
                    </a:lnTo>
                    <a:lnTo>
                      <a:pt x="1177" y="930"/>
                    </a:lnTo>
                    <a:lnTo>
                      <a:pt x="1141" y="938"/>
                    </a:lnTo>
                    <a:lnTo>
                      <a:pt x="632" y="938"/>
                    </a:lnTo>
                    <a:lnTo>
                      <a:pt x="574" y="1147"/>
                    </a:lnTo>
                    <a:lnTo>
                      <a:pt x="510" y="1357"/>
                    </a:lnTo>
                    <a:lnTo>
                      <a:pt x="438" y="1563"/>
                    </a:lnTo>
                    <a:lnTo>
                      <a:pt x="431" y="1575"/>
                    </a:lnTo>
                    <a:lnTo>
                      <a:pt x="427" y="1583"/>
                    </a:lnTo>
                    <a:lnTo>
                      <a:pt x="424" y="1587"/>
                    </a:lnTo>
                    <a:lnTo>
                      <a:pt x="420" y="1595"/>
                    </a:lnTo>
                    <a:lnTo>
                      <a:pt x="413" y="1602"/>
                    </a:lnTo>
                    <a:lnTo>
                      <a:pt x="377" y="1637"/>
                    </a:lnTo>
                    <a:lnTo>
                      <a:pt x="337" y="1661"/>
                    </a:lnTo>
                    <a:lnTo>
                      <a:pt x="302" y="1676"/>
                    </a:lnTo>
                    <a:lnTo>
                      <a:pt x="273" y="1680"/>
                    </a:lnTo>
                    <a:lnTo>
                      <a:pt x="262" y="1680"/>
                    </a:lnTo>
                    <a:lnTo>
                      <a:pt x="255" y="1676"/>
                    </a:lnTo>
                    <a:lnTo>
                      <a:pt x="251" y="1672"/>
                    </a:lnTo>
                    <a:lnTo>
                      <a:pt x="251" y="1661"/>
                    </a:lnTo>
                    <a:lnTo>
                      <a:pt x="255" y="1653"/>
                    </a:lnTo>
                    <a:lnTo>
                      <a:pt x="262" y="1633"/>
                    </a:lnTo>
                    <a:lnTo>
                      <a:pt x="273" y="1602"/>
                    </a:lnTo>
                    <a:lnTo>
                      <a:pt x="327" y="1439"/>
                    </a:lnTo>
                    <a:lnTo>
                      <a:pt x="373" y="1291"/>
                    </a:lnTo>
                    <a:lnTo>
                      <a:pt x="413" y="1155"/>
                    </a:lnTo>
                    <a:lnTo>
                      <a:pt x="445" y="1039"/>
                    </a:lnTo>
                    <a:lnTo>
                      <a:pt x="474" y="934"/>
                    </a:lnTo>
                    <a:lnTo>
                      <a:pt x="291" y="934"/>
                    </a:lnTo>
                    <a:lnTo>
                      <a:pt x="280" y="930"/>
                    </a:lnTo>
                    <a:lnTo>
                      <a:pt x="277" y="930"/>
                    </a:lnTo>
                    <a:lnTo>
                      <a:pt x="273" y="926"/>
                    </a:lnTo>
                    <a:lnTo>
                      <a:pt x="273" y="918"/>
                    </a:lnTo>
                    <a:lnTo>
                      <a:pt x="280" y="899"/>
                    </a:lnTo>
                    <a:lnTo>
                      <a:pt x="302" y="875"/>
                    </a:lnTo>
                    <a:lnTo>
                      <a:pt x="330" y="848"/>
                    </a:lnTo>
                    <a:lnTo>
                      <a:pt x="363" y="829"/>
                    </a:lnTo>
                    <a:lnTo>
                      <a:pt x="398" y="813"/>
                    </a:lnTo>
                    <a:lnTo>
                      <a:pt x="431" y="805"/>
                    </a:lnTo>
                    <a:lnTo>
                      <a:pt x="510" y="805"/>
                    </a:lnTo>
                    <a:lnTo>
                      <a:pt x="528" y="728"/>
                    </a:lnTo>
                    <a:lnTo>
                      <a:pt x="538" y="669"/>
                    </a:lnTo>
                    <a:lnTo>
                      <a:pt x="549" y="619"/>
                    </a:lnTo>
                    <a:lnTo>
                      <a:pt x="556" y="584"/>
                    </a:lnTo>
                    <a:lnTo>
                      <a:pt x="560" y="553"/>
                    </a:lnTo>
                    <a:lnTo>
                      <a:pt x="567" y="525"/>
                    </a:lnTo>
                    <a:lnTo>
                      <a:pt x="571" y="498"/>
                    </a:lnTo>
                    <a:lnTo>
                      <a:pt x="585" y="409"/>
                    </a:lnTo>
                    <a:lnTo>
                      <a:pt x="592" y="335"/>
                    </a:lnTo>
                    <a:lnTo>
                      <a:pt x="599" y="277"/>
                    </a:lnTo>
                    <a:lnTo>
                      <a:pt x="603" y="242"/>
                    </a:lnTo>
                    <a:lnTo>
                      <a:pt x="603" y="210"/>
                    </a:lnTo>
                    <a:lnTo>
                      <a:pt x="596" y="187"/>
                    </a:lnTo>
                    <a:lnTo>
                      <a:pt x="585" y="168"/>
                    </a:lnTo>
                    <a:lnTo>
                      <a:pt x="563" y="148"/>
                    </a:lnTo>
                    <a:lnTo>
                      <a:pt x="535" y="133"/>
                    </a:lnTo>
                    <a:lnTo>
                      <a:pt x="499" y="129"/>
                    </a:lnTo>
                    <a:lnTo>
                      <a:pt x="424" y="133"/>
                    </a:lnTo>
                    <a:lnTo>
                      <a:pt x="363" y="148"/>
                    </a:lnTo>
                    <a:lnTo>
                      <a:pt x="316" y="172"/>
                    </a:lnTo>
                    <a:lnTo>
                      <a:pt x="273" y="207"/>
                    </a:lnTo>
                    <a:lnTo>
                      <a:pt x="241" y="242"/>
                    </a:lnTo>
                    <a:lnTo>
                      <a:pt x="212" y="288"/>
                    </a:lnTo>
                    <a:lnTo>
                      <a:pt x="187" y="335"/>
                    </a:lnTo>
                    <a:lnTo>
                      <a:pt x="155" y="382"/>
                    </a:lnTo>
                    <a:lnTo>
                      <a:pt x="115" y="413"/>
                    </a:lnTo>
                    <a:lnTo>
                      <a:pt x="79" y="436"/>
                    </a:lnTo>
                    <a:lnTo>
                      <a:pt x="43" y="448"/>
                    </a:lnTo>
                    <a:lnTo>
                      <a:pt x="25" y="451"/>
                    </a:lnTo>
                    <a:lnTo>
                      <a:pt x="15" y="451"/>
                    </a:lnTo>
                    <a:lnTo>
                      <a:pt x="11" y="448"/>
                    </a:lnTo>
                    <a:lnTo>
                      <a:pt x="4" y="448"/>
                    </a:lnTo>
                    <a:lnTo>
                      <a:pt x="0" y="444"/>
                    </a:lnTo>
                    <a:lnTo>
                      <a:pt x="0" y="436"/>
                    </a:lnTo>
                    <a:lnTo>
                      <a:pt x="4" y="420"/>
                    </a:lnTo>
                    <a:lnTo>
                      <a:pt x="15" y="393"/>
                    </a:lnTo>
                    <a:lnTo>
                      <a:pt x="36" y="354"/>
                    </a:lnTo>
                    <a:lnTo>
                      <a:pt x="69" y="308"/>
                    </a:lnTo>
                    <a:lnTo>
                      <a:pt x="112" y="253"/>
                    </a:lnTo>
                    <a:lnTo>
                      <a:pt x="165" y="195"/>
                    </a:lnTo>
                    <a:lnTo>
                      <a:pt x="233" y="140"/>
                    </a:lnTo>
                    <a:lnTo>
                      <a:pt x="316" y="86"/>
                    </a:lnTo>
                    <a:lnTo>
                      <a:pt x="413" y="43"/>
                    </a:lnTo>
                    <a:lnTo>
                      <a:pt x="520" y="12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8"/>
              <p:cNvSpPr>
                <a:spLocks/>
              </p:cNvSpPr>
              <p:nvPr/>
            </p:nvSpPr>
            <p:spPr bwMode="auto">
              <a:xfrm>
                <a:off x="10523" y="3647"/>
                <a:ext cx="989" cy="1119"/>
              </a:xfrm>
              <a:custGeom>
                <a:avLst/>
                <a:gdLst/>
                <a:ahLst/>
                <a:cxnLst>
                  <a:cxn ang="0">
                    <a:pos x="326" y="0"/>
                  </a:cxn>
                  <a:cxn ang="0">
                    <a:pos x="426" y="3"/>
                  </a:cxn>
                  <a:cxn ang="0">
                    <a:pos x="541" y="7"/>
                  </a:cxn>
                  <a:cxn ang="0">
                    <a:pos x="659" y="0"/>
                  </a:cxn>
                  <a:cxn ang="0">
                    <a:pos x="738" y="7"/>
                  </a:cxn>
                  <a:cxn ang="0">
                    <a:pos x="742" y="19"/>
                  </a:cxn>
                  <a:cxn ang="0">
                    <a:pos x="738" y="42"/>
                  </a:cxn>
                  <a:cxn ang="0">
                    <a:pos x="710" y="58"/>
                  </a:cxn>
                  <a:cxn ang="0">
                    <a:pos x="581" y="66"/>
                  </a:cxn>
                  <a:cxn ang="0">
                    <a:pos x="541" y="89"/>
                  </a:cxn>
                  <a:cxn ang="0">
                    <a:pos x="523" y="136"/>
                  </a:cxn>
                  <a:cxn ang="0">
                    <a:pos x="315" y="1007"/>
                  </a:cxn>
                  <a:cxn ang="0">
                    <a:pos x="308" y="1026"/>
                  </a:cxn>
                  <a:cxn ang="0">
                    <a:pos x="312" y="1049"/>
                  </a:cxn>
                  <a:cxn ang="0">
                    <a:pos x="319" y="1053"/>
                  </a:cxn>
                  <a:cxn ang="0">
                    <a:pos x="530" y="1057"/>
                  </a:cxn>
                  <a:cxn ang="0">
                    <a:pos x="685" y="1034"/>
                  </a:cxn>
                  <a:cxn ang="0">
                    <a:pos x="792" y="968"/>
                  </a:cxn>
                  <a:cxn ang="0">
                    <a:pos x="864" y="874"/>
                  </a:cxn>
                  <a:cxn ang="0">
                    <a:pos x="911" y="773"/>
                  </a:cxn>
                  <a:cxn ang="0">
                    <a:pos x="936" y="707"/>
                  </a:cxn>
                  <a:cxn ang="0">
                    <a:pos x="950" y="688"/>
                  </a:cxn>
                  <a:cxn ang="0">
                    <a:pos x="979" y="692"/>
                  </a:cxn>
                  <a:cxn ang="0">
                    <a:pos x="986" y="703"/>
                  </a:cxn>
                  <a:cxn ang="0">
                    <a:pos x="989" y="711"/>
                  </a:cxn>
                  <a:cxn ang="0">
                    <a:pos x="979" y="754"/>
                  </a:cxn>
                  <a:cxn ang="0">
                    <a:pos x="946" y="839"/>
                  </a:cxn>
                  <a:cxn ang="0">
                    <a:pos x="911" y="940"/>
                  </a:cxn>
                  <a:cxn ang="0">
                    <a:pos x="878" y="1034"/>
                  </a:cxn>
                  <a:cxn ang="0">
                    <a:pos x="860" y="1088"/>
                  </a:cxn>
                  <a:cxn ang="0">
                    <a:pos x="846" y="1115"/>
                  </a:cxn>
                  <a:cxn ang="0">
                    <a:pos x="832" y="1119"/>
                  </a:cxn>
                  <a:cxn ang="0">
                    <a:pos x="18" y="1115"/>
                  </a:cxn>
                  <a:cxn ang="0">
                    <a:pos x="0" y="1104"/>
                  </a:cxn>
                  <a:cxn ang="0">
                    <a:pos x="3" y="1073"/>
                  </a:cxn>
                  <a:cxn ang="0">
                    <a:pos x="18" y="1065"/>
                  </a:cxn>
                  <a:cxn ang="0">
                    <a:pos x="96" y="1061"/>
                  </a:cxn>
                  <a:cxn ang="0">
                    <a:pos x="150" y="1045"/>
                  </a:cxn>
                  <a:cxn ang="0">
                    <a:pos x="172" y="1014"/>
                  </a:cxn>
                  <a:cxn ang="0">
                    <a:pos x="380" y="120"/>
                  </a:cxn>
                  <a:cxn ang="0">
                    <a:pos x="387" y="101"/>
                  </a:cxn>
                  <a:cxn ang="0">
                    <a:pos x="383" y="70"/>
                  </a:cxn>
                  <a:cxn ang="0">
                    <a:pos x="369" y="66"/>
                  </a:cxn>
                  <a:cxn ang="0">
                    <a:pos x="326" y="58"/>
                  </a:cxn>
                  <a:cxn ang="0">
                    <a:pos x="251" y="50"/>
                  </a:cxn>
                  <a:cxn ang="0">
                    <a:pos x="247" y="23"/>
                  </a:cxn>
                  <a:cxn ang="0">
                    <a:pos x="258" y="7"/>
                  </a:cxn>
                  <a:cxn ang="0">
                    <a:pos x="269" y="0"/>
                  </a:cxn>
                </a:cxnLst>
                <a:rect l="0" t="0" r="r" b="b"/>
                <a:pathLst>
                  <a:path w="989" h="1119">
                    <a:moveTo>
                      <a:pt x="269" y="0"/>
                    </a:moveTo>
                    <a:lnTo>
                      <a:pt x="326" y="0"/>
                    </a:lnTo>
                    <a:lnTo>
                      <a:pt x="376" y="3"/>
                    </a:lnTo>
                    <a:lnTo>
                      <a:pt x="426" y="3"/>
                    </a:lnTo>
                    <a:lnTo>
                      <a:pt x="480" y="7"/>
                    </a:lnTo>
                    <a:lnTo>
                      <a:pt x="541" y="7"/>
                    </a:lnTo>
                    <a:lnTo>
                      <a:pt x="602" y="3"/>
                    </a:lnTo>
                    <a:lnTo>
                      <a:pt x="659" y="0"/>
                    </a:lnTo>
                    <a:lnTo>
                      <a:pt x="724" y="0"/>
                    </a:lnTo>
                    <a:lnTo>
                      <a:pt x="738" y="7"/>
                    </a:lnTo>
                    <a:lnTo>
                      <a:pt x="738" y="15"/>
                    </a:lnTo>
                    <a:lnTo>
                      <a:pt x="742" y="19"/>
                    </a:lnTo>
                    <a:lnTo>
                      <a:pt x="742" y="23"/>
                    </a:lnTo>
                    <a:lnTo>
                      <a:pt x="738" y="42"/>
                    </a:lnTo>
                    <a:lnTo>
                      <a:pt x="728" y="54"/>
                    </a:lnTo>
                    <a:lnTo>
                      <a:pt x="710" y="58"/>
                    </a:lnTo>
                    <a:lnTo>
                      <a:pt x="620" y="58"/>
                    </a:lnTo>
                    <a:lnTo>
                      <a:pt x="581" y="66"/>
                    </a:lnTo>
                    <a:lnTo>
                      <a:pt x="555" y="73"/>
                    </a:lnTo>
                    <a:lnTo>
                      <a:pt x="541" y="89"/>
                    </a:lnTo>
                    <a:lnTo>
                      <a:pt x="530" y="108"/>
                    </a:lnTo>
                    <a:lnTo>
                      <a:pt x="523" y="136"/>
                    </a:lnTo>
                    <a:lnTo>
                      <a:pt x="520" y="132"/>
                    </a:lnTo>
                    <a:lnTo>
                      <a:pt x="315" y="1007"/>
                    </a:lnTo>
                    <a:lnTo>
                      <a:pt x="312" y="1018"/>
                    </a:lnTo>
                    <a:lnTo>
                      <a:pt x="308" y="1026"/>
                    </a:lnTo>
                    <a:lnTo>
                      <a:pt x="308" y="1045"/>
                    </a:lnTo>
                    <a:lnTo>
                      <a:pt x="312" y="1049"/>
                    </a:lnTo>
                    <a:lnTo>
                      <a:pt x="312" y="1053"/>
                    </a:lnTo>
                    <a:lnTo>
                      <a:pt x="319" y="1053"/>
                    </a:lnTo>
                    <a:lnTo>
                      <a:pt x="330" y="1057"/>
                    </a:lnTo>
                    <a:lnTo>
                      <a:pt x="530" y="1057"/>
                    </a:lnTo>
                    <a:lnTo>
                      <a:pt x="616" y="1049"/>
                    </a:lnTo>
                    <a:lnTo>
                      <a:pt x="685" y="1034"/>
                    </a:lnTo>
                    <a:lnTo>
                      <a:pt x="746" y="1003"/>
                    </a:lnTo>
                    <a:lnTo>
                      <a:pt x="792" y="968"/>
                    </a:lnTo>
                    <a:lnTo>
                      <a:pt x="832" y="925"/>
                    </a:lnTo>
                    <a:lnTo>
                      <a:pt x="864" y="874"/>
                    </a:lnTo>
                    <a:lnTo>
                      <a:pt x="889" y="824"/>
                    </a:lnTo>
                    <a:lnTo>
                      <a:pt x="911" y="773"/>
                    </a:lnTo>
                    <a:lnTo>
                      <a:pt x="932" y="719"/>
                    </a:lnTo>
                    <a:lnTo>
                      <a:pt x="936" y="707"/>
                    </a:lnTo>
                    <a:lnTo>
                      <a:pt x="939" y="699"/>
                    </a:lnTo>
                    <a:lnTo>
                      <a:pt x="950" y="688"/>
                    </a:lnTo>
                    <a:lnTo>
                      <a:pt x="971" y="688"/>
                    </a:lnTo>
                    <a:lnTo>
                      <a:pt x="979" y="692"/>
                    </a:lnTo>
                    <a:lnTo>
                      <a:pt x="986" y="699"/>
                    </a:lnTo>
                    <a:lnTo>
                      <a:pt x="986" y="703"/>
                    </a:lnTo>
                    <a:lnTo>
                      <a:pt x="989" y="707"/>
                    </a:lnTo>
                    <a:lnTo>
                      <a:pt x="989" y="711"/>
                    </a:lnTo>
                    <a:lnTo>
                      <a:pt x="986" y="723"/>
                    </a:lnTo>
                    <a:lnTo>
                      <a:pt x="979" y="754"/>
                    </a:lnTo>
                    <a:lnTo>
                      <a:pt x="964" y="793"/>
                    </a:lnTo>
                    <a:lnTo>
                      <a:pt x="946" y="839"/>
                    </a:lnTo>
                    <a:lnTo>
                      <a:pt x="932" y="890"/>
                    </a:lnTo>
                    <a:lnTo>
                      <a:pt x="911" y="940"/>
                    </a:lnTo>
                    <a:lnTo>
                      <a:pt x="896" y="991"/>
                    </a:lnTo>
                    <a:lnTo>
                      <a:pt x="878" y="1034"/>
                    </a:lnTo>
                    <a:lnTo>
                      <a:pt x="867" y="1069"/>
                    </a:lnTo>
                    <a:lnTo>
                      <a:pt x="860" y="1088"/>
                    </a:lnTo>
                    <a:lnTo>
                      <a:pt x="853" y="1100"/>
                    </a:lnTo>
                    <a:lnTo>
                      <a:pt x="846" y="1115"/>
                    </a:lnTo>
                    <a:lnTo>
                      <a:pt x="839" y="1115"/>
                    </a:lnTo>
                    <a:lnTo>
                      <a:pt x="832" y="1119"/>
                    </a:lnTo>
                    <a:lnTo>
                      <a:pt x="25" y="1119"/>
                    </a:lnTo>
                    <a:lnTo>
                      <a:pt x="18" y="1115"/>
                    </a:lnTo>
                    <a:lnTo>
                      <a:pt x="10" y="1115"/>
                    </a:lnTo>
                    <a:lnTo>
                      <a:pt x="0" y="1104"/>
                    </a:lnTo>
                    <a:lnTo>
                      <a:pt x="0" y="1080"/>
                    </a:lnTo>
                    <a:lnTo>
                      <a:pt x="3" y="1073"/>
                    </a:lnTo>
                    <a:lnTo>
                      <a:pt x="10" y="1065"/>
                    </a:lnTo>
                    <a:lnTo>
                      <a:pt x="18" y="1065"/>
                    </a:lnTo>
                    <a:lnTo>
                      <a:pt x="25" y="1061"/>
                    </a:lnTo>
                    <a:lnTo>
                      <a:pt x="96" y="1061"/>
                    </a:lnTo>
                    <a:lnTo>
                      <a:pt x="129" y="1053"/>
                    </a:lnTo>
                    <a:lnTo>
                      <a:pt x="150" y="1045"/>
                    </a:lnTo>
                    <a:lnTo>
                      <a:pt x="165" y="1034"/>
                    </a:lnTo>
                    <a:lnTo>
                      <a:pt x="172" y="1014"/>
                    </a:lnTo>
                    <a:lnTo>
                      <a:pt x="179" y="991"/>
                    </a:lnTo>
                    <a:lnTo>
                      <a:pt x="380" y="120"/>
                    </a:lnTo>
                    <a:lnTo>
                      <a:pt x="383" y="108"/>
                    </a:lnTo>
                    <a:lnTo>
                      <a:pt x="387" y="101"/>
                    </a:lnTo>
                    <a:lnTo>
                      <a:pt x="387" y="77"/>
                    </a:lnTo>
                    <a:lnTo>
                      <a:pt x="383" y="70"/>
                    </a:lnTo>
                    <a:lnTo>
                      <a:pt x="380" y="66"/>
                    </a:lnTo>
                    <a:lnTo>
                      <a:pt x="369" y="66"/>
                    </a:lnTo>
                    <a:lnTo>
                      <a:pt x="355" y="62"/>
                    </a:lnTo>
                    <a:lnTo>
                      <a:pt x="326" y="58"/>
                    </a:lnTo>
                    <a:lnTo>
                      <a:pt x="265" y="58"/>
                    </a:lnTo>
                    <a:lnTo>
                      <a:pt x="251" y="50"/>
                    </a:lnTo>
                    <a:lnTo>
                      <a:pt x="247" y="42"/>
                    </a:lnTo>
                    <a:lnTo>
                      <a:pt x="247" y="23"/>
                    </a:lnTo>
                    <a:lnTo>
                      <a:pt x="251" y="11"/>
                    </a:lnTo>
                    <a:lnTo>
                      <a:pt x="258" y="7"/>
                    </a:lnTo>
                    <a:lnTo>
                      <a:pt x="261" y="3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9"/>
              <p:cNvSpPr>
                <a:spLocks/>
              </p:cNvSpPr>
              <p:nvPr/>
            </p:nvSpPr>
            <p:spPr bwMode="auto">
              <a:xfrm>
                <a:off x="11778" y="4580"/>
                <a:ext cx="193" cy="50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125" y="7"/>
                  </a:cxn>
                  <a:cxn ang="0">
                    <a:pos x="154" y="35"/>
                  </a:cxn>
                  <a:cxn ang="0">
                    <a:pos x="176" y="74"/>
                  </a:cxn>
                  <a:cxn ang="0">
                    <a:pos x="190" y="120"/>
                  </a:cxn>
                  <a:cxn ang="0">
                    <a:pos x="193" y="179"/>
                  </a:cxn>
                  <a:cxn ang="0">
                    <a:pos x="186" y="256"/>
                  </a:cxn>
                  <a:cxn ang="0">
                    <a:pos x="168" y="330"/>
                  </a:cxn>
                  <a:cxn ang="0">
                    <a:pos x="140" y="389"/>
                  </a:cxn>
                  <a:cxn ang="0">
                    <a:pos x="111" y="439"/>
                  </a:cxn>
                  <a:cxn ang="0">
                    <a:pos x="82" y="474"/>
                  </a:cxn>
                  <a:cxn ang="0">
                    <a:pos x="57" y="497"/>
                  </a:cxn>
                  <a:cxn ang="0">
                    <a:pos x="43" y="505"/>
                  </a:cxn>
                  <a:cxn ang="0">
                    <a:pos x="28" y="497"/>
                  </a:cxn>
                  <a:cxn ang="0">
                    <a:pos x="21" y="482"/>
                  </a:cxn>
                  <a:cxn ang="0">
                    <a:pos x="21" y="474"/>
                  </a:cxn>
                  <a:cxn ang="0">
                    <a:pos x="25" y="470"/>
                  </a:cxn>
                  <a:cxn ang="0">
                    <a:pos x="28" y="462"/>
                  </a:cxn>
                  <a:cxn ang="0">
                    <a:pos x="32" y="459"/>
                  </a:cxn>
                  <a:cxn ang="0">
                    <a:pos x="86" y="396"/>
                  </a:cxn>
                  <a:cxn ang="0">
                    <a:pos x="118" y="334"/>
                  </a:cxn>
                  <a:cxn ang="0">
                    <a:pos x="140" y="272"/>
                  </a:cxn>
                  <a:cxn ang="0">
                    <a:pos x="147" y="214"/>
                  </a:cxn>
                  <a:cxn ang="0">
                    <a:pos x="150" y="159"/>
                  </a:cxn>
                  <a:cxn ang="0">
                    <a:pos x="147" y="163"/>
                  </a:cxn>
                  <a:cxn ang="0">
                    <a:pos x="132" y="175"/>
                  </a:cxn>
                  <a:cxn ang="0">
                    <a:pos x="111" y="182"/>
                  </a:cxn>
                  <a:cxn ang="0">
                    <a:pos x="89" y="186"/>
                  </a:cxn>
                  <a:cxn ang="0">
                    <a:pos x="54" y="179"/>
                  </a:cxn>
                  <a:cxn ang="0">
                    <a:pos x="25" y="159"/>
                  </a:cxn>
                  <a:cxn ang="0">
                    <a:pos x="7" y="128"/>
                  </a:cxn>
                  <a:cxn ang="0">
                    <a:pos x="0" y="93"/>
                  </a:cxn>
                  <a:cxn ang="0">
                    <a:pos x="7" y="58"/>
                  </a:cxn>
                  <a:cxn ang="0">
                    <a:pos x="25" y="27"/>
                  </a:cxn>
                  <a:cxn ang="0">
                    <a:pos x="50" y="7"/>
                  </a:cxn>
                  <a:cxn ang="0">
                    <a:pos x="86" y="0"/>
                  </a:cxn>
                </a:cxnLst>
                <a:rect l="0" t="0" r="r" b="b"/>
                <a:pathLst>
                  <a:path w="193" h="505">
                    <a:moveTo>
                      <a:pt x="86" y="0"/>
                    </a:moveTo>
                    <a:lnTo>
                      <a:pt x="125" y="7"/>
                    </a:lnTo>
                    <a:lnTo>
                      <a:pt x="154" y="35"/>
                    </a:lnTo>
                    <a:lnTo>
                      <a:pt x="176" y="74"/>
                    </a:lnTo>
                    <a:lnTo>
                      <a:pt x="190" y="120"/>
                    </a:lnTo>
                    <a:lnTo>
                      <a:pt x="193" y="179"/>
                    </a:lnTo>
                    <a:lnTo>
                      <a:pt x="186" y="256"/>
                    </a:lnTo>
                    <a:lnTo>
                      <a:pt x="168" y="330"/>
                    </a:lnTo>
                    <a:lnTo>
                      <a:pt x="140" y="389"/>
                    </a:lnTo>
                    <a:lnTo>
                      <a:pt x="111" y="439"/>
                    </a:lnTo>
                    <a:lnTo>
                      <a:pt x="82" y="474"/>
                    </a:lnTo>
                    <a:lnTo>
                      <a:pt x="57" y="497"/>
                    </a:lnTo>
                    <a:lnTo>
                      <a:pt x="43" y="505"/>
                    </a:lnTo>
                    <a:lnTo>
                      <a:pt x="28" y="497"/>
                    </a:lnTo>
                    <a:lnTo>
                      <a:pt x="21" y="482"/>
                    </a:lnTo>
                    <a:lnTo>
                      <a:pt x="21" y="474"/>
                    </a:lnTo>
                    <a:lnTo>
                      <a:pt x="25" y="470"/>
                    </a:lnTo>
                    <a:lnTo>
                      <a:pt x="28" y="462"/>
                    </a:lnTo>
                    <a:lnTo>
                      <a:pt x="32" y="459"/>
                    </a:lnTo>
                    <a:lnTo>
                      <a:pt x="86" y="396"/>
                    </a:lnTo>
                    <a:lnTo>
                      <a:pt x="118" y="334"/>
                    </a:lnTo>
                    <a:lnTo>
                      <a:pt x="140" y="272"/>
                    </a:lnTo>
                    <a:lnTo>
                      <a:pt x="147" y="214"/>
                    </a:lnTo>
                    <a:lnTo>
                      <a:pt x="150" y="159"/>
                    </a:lnTo>
                    <a:lnTo>
                      <a:pt x="147" y="163"/>
                    </a:lnTo>
                    <a:lnTo>
                      <a:pt x="132" y="175"/>
                    </a:lnTo>
                    <a:lnTo>
                      <a:pt x="111" y="182"/>
                    </a:lnTo>
                    <a:lnTo>
                      <a:pt x="89" y="186"/>
                    </a:lnTo>
                    <a:lnTo>
                      <a:pt x="54" y="179"/>
                    </a:lnTo>
                    <a:lnTo>
                      <a:pt x="25" y="159"/>
                    </a:lnTo>
                    <a:lnTo>
                      <a:pt x="7" y="128"/>
                    </a:lnTo>
                    <a:lnTo>
                      <a:pt x="0" y="93"/>
                    </a:lnTo>
                    <a:lnTo>
                      <a:pt x="7" y="58"/>
                    </a:lnTo>
                    <a:lnTo>
                      <a:pt x="25" y="27"/>
                    </a:lnTo>
                    <a:lnTo>
                      <a:pt x="50" y="7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>
                <a:off x="12179" y="4043"/>
                <a:ext cx="875" cy="1077"/>
              </a:xfrm>
              <a:custGeom>
                <a:avLst/>
                <a:gdLst/>
                <a:ahLst/>
                <a:cxnLst>
                  <a:cxn ang="0">
                    <a:pos x="381" y="8"/>
                  </a:cxn>
                  <a:cxn ang="0">
                    <a:pos x="481" y="74"/>
                  </a:cxn>
                  <a:cxn ang="0">
                    <a:pos x="549" y="183"/>
                  </a:cxn>
                  <a:cxn ang="0">
                    <a:pos x="592" y="303"/>
                  </a:cxn>
                  <a:cxn ang="0">
                    <a:pos x="614" y="416"/>
                  </a:cxn>
                  <a:cxn ang="0">
                    <a:pos x="624" y="494"/>
                  </a:cxn>
                  <a:cxn ang="0">
                    <a:pos x="714" y="265"/>
                  </a:cxn>
                  <a:cxn ang="0">
                    <a:pos x="771" y="136"/>
                  </a:cxn>
                  <a:cxn ang="0">
                    <a:pos x="815" y="47"/>
                  </a:cxn>
                  <a:cxn ang="0">
                    <a:pos x="840" y="16"/>
                  </a:cxn>
                  <a:cxn ang="0">
                    <a:pos x="865" y="20"/>
                  </a:cxn>
                  <a:cxn ang="0">
                    <a:pos x="875" y="27"/>
                  </a:cxn>
                  <a:cxn ang="0">
                    <a:pos x="868" y="58"/>
                  </a:cxn>
                  <a:cxn ang="0">
                    <a:pos x="775" y="253"/>
                  </a:cxn>
                  <a:cxn ang="0">
                    <a:pos x="743" y="331"/>
                  </a:cxn>
                  <a:cxn ang="0">
                    <a:pos x="703" y="424"/>
                  </a:cxn>
                  <a:cxn ang="0">
                    <a:pos x="628" y="653"/>
                  </a:cxn>
                  <a:cxn ang="0">
                    <a:pos x="592" y="859"/>
                  </a:cxn>
                  <a:cxn ang="0">
                    <a:pos x="560" y="992"/>
                  </a:cxn>
                  <a:cxn ang="0">
                    <a:pos x="535" y="1058"/>
                  </a:cxn>
                  <a:cxn ang="0">
                    <a:pos x="517" y="1077"/>
                  </a:cxn>
                  <a:cxn ang="0">
                    <a:pos x="499" y="1073"/>
                  </a:cxn>
                  <a:cxn ang="0">
                    <a:pos x="488" y="1062"/>
                  </a:cxn>
                  <a:cxn ang="0">
                    <a:pos x="485" y="1038"/>
                  </a:cxn>
                  <a:cxn ang="0">
                    <a:pos x="495" y="968"/>
                  </a:cxn>
                  <a:cxn ang="0">
                    <a:pos x="535" y="801"/>
                  </a:cxn>
                  <a:cxn ang="0">
                    <a:pos x="563" y="684"/>
                  </a:cxn>
                  <a:cxn ang="0">
                    <a:pos x="571" y="649"/>
                  </a:cxn>
                  <a:cxn ang="0">
                    <a:pos x="574" y="513"/>
                  </a:cxn>
                  <a:cxn ang="0">
                    <a:pos x="560" y="401"/>
                  </a:cxn>
                  <a:cxn ang="0">
                    <a:pos x="528" y="288"/>
                  </a:cxn>
                  <a:cxn ang="0">
                    <a:pos x="467" y="198"/>
                  </a:cxn>
                  <a:cxn ang="0">
                    <a:pos x="366" y="144"/>
                  </a:cxn>
                  <a:cxn ang="0">
                    <a:pos x="237" y="144"/>
                  </a:cxn>
                  <a:cxn ang="0">
                    <a:pos x="126" y="195"/>
                  </a:cxn>
                  <a:cxn ang="0">
                    <a:pos x="54" y="288"/>
                  </a:cxn>
                  <a:cxn ang="0">
                    <a:pos x="47" y="307"/>
                  </a:cxn>
                  <a:cxn ang="0">
                    <a:pos x="36" y="315"/>
                  </a:cxn>
                  <a:cxn ang="0">
                    <a:pos x="11" y="311"/>
                  </a:cxn>
                  <a:cxn ang="0">
                    <a:pos x="0" y="303"/>
                  </a:cxn>
                  <a:cxn ang="0">
                    <a:pos x="4" y="280"/>
                  </a:cxn>
                  <a:cxn ang="0">
                    <a:pos x="33" y="202"/>
                  </a:cxn>
                  <a:cxn ang="0">
                    <a:pos x="112" y="93"/>
                  </a:cxn>
                  <a:cxn ang="0">
                    <a:pos x="201" y="31"/>
                  </a:cxn>
                  <a:cxn ang="0">
                    <a:pos x="320" y="0"/>
                  </a:cxn>
                </a:cxnLst>
                <a:rect l="0" t="0" r="r" b="b"/>
                <a:pathLst>
                  <a:path w="875" h="1077">
                    <a:moveTo>
                      <a:pt x="320" y="0"/>
                    </a:moveTo>
                    <a:lnTo>
                      <a:pt x="381" y="8"/>
                    </a:lnTo>
                    <a:lnTo>
                      <a:pt x="434" y="35"/>
                    </a:lnTo>
                    <a:lnTo>
                      <a:pt x="481" y="74"/>
                    </a:lnTo>
                    <a:lnTo>
                      <a:pt x="520" y="125"/>
                    </a:lnTo>
                    <a:lnTo>
                      <a:pt x="549" y="183"/>
                    </a:lnTo>
                    <a:lnTo>
                      <a:pt x="574" y="241"/>
                    </a:lnTo>
                    <a:lnTo>
                      <a:pt x="592" y="303"/>
                    </a:lnTo>
                    <a:lnTo>
                      <a:pt x="607" y="362"/>
                    </a:lnTo>
                    <a:lnTo>
                      <a:pt x="614" y="416"/>
                    </a:lnTo>
                    <a:lnTo>
                      <a:pt x="621" y="463"/>
                    </a:lnTo>
                    <a:lnTo>
                      <a:pt x="624" y="494"/>
                    </a:lnTo>
                    <a:lnTo>
                      <a:pt x="682" y="338"/>
                    </a:lnTo>
                    <a:lnTo>
                      <a:pt x="714" y="265"/>
                    </a:lnTo>
                    <a:lnTo>
                      <a:pt x="743" y="195"/>
                    </a:lnTo>
                    <a:lnTo>
                      <a:pt x="771" y="136"/>
                    </a:lnTo>
                    <a:lnTo>
                      <a:pt x="797" y="82"/>
                    </a:lnTo>
                    <a:lnTo>
                      <a:pt x="815" y="47"/>
                    </a:lnTo>
                    <a:lnTo>
                      <a:pt x="825" y="23"/>
                    </a:lnTo>
                    <a:lnTo>
                      <a:pt x="840" y="16"/>
                    </a:lnTo>
                    <a:lnTo>
                      <a:pt x="858" y="16"/>
                    </a:lnTo>
                    <a:lnTo>
                      <a:pt x="865" y="20"/>
                    </a:lnTo>
                    <a:lnTo>
                      <a:pt x="868" y="20"/>
                    </a:lnTo>
                    <a:lnTo>
                      <a:pt x="875" y="27"/>
                    </a:lnTo>
                    <a:lnTo>
                      <a:pt x="875" y="35"/>
                    </a:lnTo>
                    <a:lnTo>
                      <a:pt x="868" y="58"/>
                    </a:lnTo>
                    <a:lnTo>
                      <a:pt x="829" y="136"/>
                    </a:lnTo>
                    <a:lnTo>
                      <a:pt x="775" y="253"/>
                    </a:lnTo>
                    <a:lnTo>
                      <a:pt x="757" y="296"/>
                    </a:lnTo>
                    <a:lnTo>
                      <a:pt x="743" y="331"/>
                    </a:lnTo>
                    <a:lnTo>
                      <a:pt x="725" y="373"/>
                    </a:lnTo>
                    <a:lnTo>
                      <a:pt x="703" y="424"/>
                    </a:lnTo>
                    <a:lnTo>
                      <a:pt x="660" y="548"/>
                    </a:lnTo>
                    <a:lnTo>
                      <a:pt x="628" y="653"/>
                    </a:lnTo>
                    <a:lnTo>
                      <a:pt x="621" y="688"/>
                    </a:lnTo>
                    <a:lnTo>
                      <a:pt x="592" y="859"/>
                    </a:lnTo>
                    <a:lnTo>
                      <a:pt x="574" y="933"/>
                    </a:lnTo>
                    <a:lnTo>
                      <a:pt x="560" y="992"/>
                    </a:lnTo>
                    <a:lnTo>
                      <a:pt x="549" y="1034"/>
                    </a:lnTo>
                    <a:lnTo>
                      <a:pt x="535" y="1058"/>
                    </a:lnTo>
                    <a:lnTo>
                      <a:pt x="524" y="1073"/>
                    </a:lnTo>
                    <a:lnTo>
                      <a:pt x="517" y="1077"/>
                    </a:lnTo>
                    <a:lnTo>
                      <a:pt x="510" y="1077"/>
                    </a:lnTo>
                    <a:lnTo>
                      <a:pt x="499" y="1073"/>
                    </a:lnTo>
                    <a:lnTo>
                      <a:pt x="492" y="1069"/>
                    </a:lnTo>
                    <a:lnTo>
                      <a:pt x="488" y="1062"/>
                    </a:lnTo>
                    <a:lnTo>
                      <a:pt x="485" y="1050"/>
                    </a:lnTo>
                    <a:lnTo>
                      <a:pt x="485" y="1038"/>
                    </a:lnTo>
                    <a:lnTo>
                      <a:pt x="488" y="1011"/>
                    </a:lnTo>
                    <a:lnTo>
                      <a:pt x="495" y="968"/>
                    </a:lnTo>
                    <a:lnTo>
                      <a:pt x="506" y="918"/>
                    </a:lnTo>
                    <a:lnTo>
                      <a:pt x="535" y="801"/>
                    </a:lnTo>
                    <a:lnTo>
                      <a:pt x="549" y="739"/>
                    </a:lnTo>
                    <a:lnTo>
                      <a:pt x="563" y="684"/>
                    </a:lnTo>
                    <a:lnTo>
                      <a:pt x="567" y="669"/>
                    </a:lnTo>
                    <a:lnTo>
                      <a:pt x="571" y="649"/>
                    </a:lnTo>
                    <a:lnTo>
                      <a:pt x="574" y="618"/>
                    </a:lnTo>
                    <a:lnTo>
                      <a:pt x="574" y="513"/>
                    </a:lnTo>
                    <a:lnTo>
                      <a:pt x="571" y="459"/>
                    </a:lnTo>
                    <a:lnTo>
                      <a:pt x="560" y="401"/>
                    </a:lnTo>
                    <a:lnTo>
                      <a:pt x="546" y="342"/>
                    </a:lnTo>
                    <a:lnTo>
                      <a:pt x="528" y="288"/>
                    </a:lnTo>
                    <a:lnTo>
                      <a:pt x="499" y="241"/>
                    </a:lnTo>
                    <a:lnTo>
                      <a:pt x="467" y="198"/>
                    </a:lnTo>
                    <a:lnTo>
                      <a:pt x="420" y="163"/>
                    </a:lnTo>
                    <a:lnTo>
                      <a:pt x="366" y="144"/>
                    </a:lnTo>
                    <a:lnTo>
                      <a:pt x="298" y="136"/>
                    </a:lnTo>
                    <a:lnTo>
                      <a:pt x="237" y="144"/>
                    </a:lnTo>
                    <a:lnTo>
                      <a:pt x="180" y="163"/>
                    </a:lnTo>
                    <a:lnTo>
                      <a:pt x="126" y="195"/>
                    </a:lnTo>
                    <a:lnTo>
                      <a:pt x="83" y="237"/>
                    </a:lnTo>
                    <a:lnTo>
                      <a:pt x="54" y="288"/>
                    </a:lnTo>
                    <a:lnTo>
                      <a:pt x="51" y="300"/>
                    </a:lnTo>
                    <a:lnTo>
                      <a:pt x="47" y="307"/>
                    </a:lnTo>
                    <a:lnTo>
                      <a:pt x="40" y="311"/>
                    </a:lnTo>
                    <a:lnTo>
                      <a:pt x="36" y="315"/>
                    </a:lnTo>
                    <a:lnTo>
                      <a:pt x="18" y="315"/>
                    </a:lnTo>
                    <a:lnTo>
                      <a:pt x="11" y="311"/>
                    </a:lnTo>
                    <a:lnTo>
                      <a:pt x="8" y="311"/>
                    </a:lnTo>
                    <a:lnTo>
                      <a:pt x="0" y="303"/>
                    </a:lnTo>
                    <a:lnTo>
                      <a:pt x="0" y="296"/>
                    </a:lnTo>
                    <a:lnTo>
                      <a:pt x="4" y="280"/>
                    </a:lnTo>
                    <a:lnTo>
                      <a:pt x="15" y="245"/>
                    </a:lnTo>
                    <a:lnTo>
                      <a:pt x="33" y="202"/>
                    </a:lnTo>
                    <a:lnTo>
                      <a:pt x="65" y="148"/>
                    </a:lnTo>
                    <a:lnTo>
                      <a:pt x="112" y="93"/>
                    </a:lnTo>
                    <a:lnTo>
                      <a:pt x="151" y="62"/>
                    </a:lnTo>
                    <a:lnTo>
                      <a:pt x="201" y="31"/>
                    </a:lnTo>
                    <a:lnTo>
                      <a:pt x="259" y="8"/>
                    </a:lnTo>
                    <a:lnTo>
                      <a:pt x="3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457200" y="5903893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solidFill>
                  <a:srgbClr val="0000FF"/>
                </a:solidFill>
              </a:rPr>
              <a:t>Framed BPS States  </a:t>
            </a:r>
            <a:r>
              <a:rPr lang="en-US" sz="2800" dirty="0" smtClean="0">
                <a:solidFill>
                  <a:srgbClr val="0000FF"/>
                </a:solidFill>
              </a:rPr>
              <a:t>saturate this bound. They have proven to be very useful.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3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i}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CH^{\rm BPS}_\gamma =\underbrace{ \left( (2,1) \oplus (1,2)&#10;\right)}_{C.O.M.} \otimes \fh^{\rm BPS}_\gamma$&#10;&#10;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\rightarrow \infty$&#10;&#10;&#10;&#10;\end{document}"/>
  <p:tag name="IGUANATEXSIZE" val="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\vert_{\p} \in \CL_l$&#10;&#10;&#10;&#10;\end{document}"/>
  <p:tag name="IGUANATEXSIZE" val="4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frac{\p \phi}{\p x} =  \zeta&#10;\frac{\p \bar W}{\p \bar \phi} $&#10;&#10;&#10;&#10;\end{document}"/>
  <p:tag name="IGUANATEXSIZE" val="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{\rm Map}(D\rightarrow X)$&#10;&#10;&#10;&#10;\end{document}"/>
  <p:tag name="IGUANATEXSIZE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phi \in $&#10;&#10;&#10;&#10;\end{document}"/>
  <p:tag name="IGUANATEXSIZE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\omega = d(pdq)   $&#10;&#10;&#10;&#10;\end{document}"/>
  <p:tag name="IGUANATEXSIZE" val="4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h= \int_D \left( \phi^*(pdq ) + {\rm Re}(&#10;\zeta^{-1} W ) \right)   $&#10;&#10;&#10;&#10;\end{document}"/>
  <p:tag name="IGUANATEXSIZE" val="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IM_{\CL_l, i} = \oplus_p \phi^p_{\CL_l, i}(x) \IZ$&#10;&#10;&#10;&#10;\end{document}"/>
  <p:tag name="IGUANATEXSIZE" val="4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d_{\CL_l, i}$&#10;&#10;&#10;&#10;\end{document}"/>
  <p:tag name="IGUANATEXSIZE" val="4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d_{\CL_l,\CL_r} \not= d_{\CL_l, i}\otimes 1 + &#10;1 \otimes d_{i, \CL_r} 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 {\rm ALE}$&#10;&#10;&#10;&#10;\end{document}"/>
  <p:tag name="IGUANATEXSIZE" val="2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IM_{\CL_l,\CL_r} = \oplus_{i\in\IV}&#10;\IM_{\CL_l, i}\otimes \IM_{i, \CL_r} $&#10;&#10;&#10;&#10;\end{document}"/>
  <p:tag name="IGUANATEXSIZE" val="4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frac{\p \phi}{\p x} =  \zeta &#10;\frac{\p \bar W}{\p \bar \phi} $&#10;&#10;&#10;&#10;\end{document}"/>
  <p:tag name="IGUANATEXSIZE" val="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Fuchsia} h= \int_D \left( \phi^*( pdq ) + {\rm Re}(&#10;\zeta^{-1} W ) \right)   $&#10;&#10;&#10;&#10;\end{document}"/>
  <p:tag name="IGUANATEXSIZE" val="4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left( \frac{\p}{\p x}+ \I &#10;\frac{\p}{\p \tau} \right) \phi =  &#10;\zeta \frac{\p \bar W}{\p \bar\phi} $&#10;&#10;&#10;&#10;\end{document}"/>
  <p:tag name="IGUANATEXSIZE" val="4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 \frac{d}{d\tau}\phi = &#10;- \frac{\delta h}{\delta \phi} $&#10;&#10;&#10;&#10;\end{document}"/>
  <p:tag name="IGUANATEXSIZE" val="4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frac{\p \phi}{\p x} =  \zeta&#10;\frac{\p \bar W}{\p \bar \phi} $&#10;&#10;&#10;&#10;\end{document}"/>
  <p:tag name="IGUANATEXSIZE" val="4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\zeta  = \zeta_{ji} := \frac{W_j - W_i }{ \vert W_j&#10; - W_i \vert}= \frac{W_{ji}}{\vert W_{ji} \vert} $&#10;&#10;&#10;&#10;\end{document}"/>
  <p:tag name="IGUANATEXSIZE" val="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phi \cong \phi_i$&#10;&#10;&#10;&#10;\end{document}"/>
  <p:tag name="IGUANATEXSIZE" val="4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phi \cong \phi_j$&#10;&#10;&#10;&#10;\end{document}"/>
  <p:tag name="IGUANATEXSIZE" val="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Yellow}  \IP^1 $&#10;&#10;&#10;&#10;\end{document}"/>
  <p:tag name="IGUANATEXSIZE" val="2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heta$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phi_{ij}^{\rm inst}(x,\tau) := &#10;\phi_{ij}^{\rm sol}(\cos\theta x + \sin\theta \tau) $&#10;&#10;&#10;&#10;\end{document}"/>
  <p:tag name="IGUANATEXSIZE" val="4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phi \cong \phi_i$&#10;&#10;&#10;&#10;\end{document}"/>
  <p:tag name="IGUANATEXSIZE" val="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phi \cong \phi_j$&#10;&#10;&#10;&#10;\end{document}"/>
  <p:tag name="IGUANATEXSIZE" val="4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 \theta \sim {\rm arg}(W_{ij}/\zeta) $&#10;&#10;&#10;&#10;\end{document}"/>
  <p:tag name="IGUANATEXSIZE" val="4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Q_\alpha^A + \zeta \sigma^0_{\alpha\dot\beta} \bar Q^{\dot \beta A}$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l$&#10;&#10;&#10;&#10;\end{document}"/>
  <p:tag name="IGUANATEXSIZE" val="4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CL_r$&#10;&#10;&#10;&#10;\end{document}"/>
  <p:tag name="IGUANATEXSIZE" val="4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i$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j$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hi\cong \phi_k$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L  $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5$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4$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1}$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2}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= \oplus_{\gamma\in \Gamma} \CH_{L,\gamma}$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3}$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{4}$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1$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2$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i_3$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$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v$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4$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1$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2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 \geq {-} {\rm Re}(Z_\gamma/\zeta)$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j_3$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mathfrak{w}^{\prime}$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fw_1 * \fw_2 $&#10;&#10;&#10;&#10;\end{document}"/>
  <p:tag name="IGUANATEXSIZE" val="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dA + A*A + A*A*A + \cdots = 0 $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L_\zeta =  \exp \int_{\IR_t \times \vec 0} \left(\frac{\varphi}{2\zeta} + A + \frac{\zeta}{2} \overline{\varphi} \right)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i}$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j}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j}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k}$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A,X) 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vec x \to 0 $&#10;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int_{\IR^4} {\rm Tr} (F*F + DX*DX) $&#10;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F = *DX $&#10;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X \rightarrow X_\infty - \frac{\gamma_m}{2r} + \cdots$&#10;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CM(\gamma_m; X_\infty)$&#10;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\gamma_m \in \Lambda_{cr}\subset \ft\subset\fg $&#10;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F = P \vol(S^2) + \cdots $&#10;&#10;&#10;&#10;\end{document}"/>
  <p:tag name="IGUANATEXSIZE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 X\rightarrow - \frac{P}{2r} + \cdots $&#10;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k}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[P]\in \Lambda(G)^*/W \subset \ft/W $&#10;&#10;&#10;&#10;\end{document}"/>
  <p:tag name="IGUANATEXSIZE" val="4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&#10; \underline{\overline{\CM}}([P];\gamma_m; X_\infty)  $&#10;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F = \gamma_m {\rm vol}(S^2) + \cdots $&#10;&#10;&#10;&#10;\end{document}"/>
  <p:tag name="IGUANATEXSIZE" val="4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P^+:$&#10;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angle \alpha_I, P^+ \rangle \geq 0 $&#10;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Sepia} \tilde \gamma_m := \gamma_m + P^+ = \sum_I &#10;\tilde m^I H_{I} $&#10;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langle \alpha_I, X_\infty \rangle &gt; 0 $&#10;&#10;&#10;&#10;\end{document}"/>
  <p:tag name="IGUANATEXSIZE" val="4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dim \underline{\overline{\CM}}([P];\gamma_m; X_\infty) = &#10;4\sum_I \tilde m^I $&#10;&#10;&#10;&#10;\end{document}"/>
  <p:tag name="IGUANATEXSIZE" val="4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X_\infty$&#10;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verline{\underline{\cal M}} \not= \emptyset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i}$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ilde m^I\geq 0$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&#10; \underline{\overline{\CM}}  $&#10;&#10;&#10;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&#10; \underline{\overline{\CM}}  $&#10;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so(3) \oplus \ft $&#10;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v\in \ft$&#10;&#10;&#10;&#10;\end{document}"/>
  <p:tag name="IGUANATEXSIZE" val="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G(v) \in {\rm VECT}(\overline{\underline{\CM}})$&#10; &#10;&#10;&#10;&#10;\end{document}"/>
  <p:tag name="IGUANATEXSIZE" val="4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X_\infty+ i Y_\infty = \zeta^{-1} a \in \mathfrak{t}\otimes \mathbb{C}$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hat D := \gamma^\mu(D+G(Y_\infty))_\mu$&#10; &#10;&#10;&#10;&#10;\end{document}"/>
  <p:tag name="IGUANATEXSIZE" val="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CH^{\rm BPS}(L_\zeta; \gamma_m, \gamma_e;a):= &#10;\underbrace{ {\rm Ker}_{L^2}^{\gamma_e}\hat D }$&#10; &#10;&#10;&#10;&#10;\end{document}"/>
  <p:tag name="IGUANATEXSIZE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{\rm Ker}_{L^2}\hat D = &#10;\oplus_{\gamma_e }   {\rm Ker}_{L^2}^{\gamma_e}\hat D $&#10; &#10;&#10;&#10;&#10;\end{document}"/>
  <p:tag name="IGUANATEXSIZE" val="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j}$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O(3)_{\rm rot} \times SU(2)_R$&#10;&#10;&#10;&#10;\end{document}"/>
  <p:tag name="IGUANATEXSIZE" val="4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gamma_e \in \Lambda_{wt}\subset \ft^*$&#10;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ineGreen}   \hat D = \gamma^\mu\left( D&#10;+ G(Y_\infty)\right)_\mu$&#10;&#10;&#10;&#10;\end{document}"/>
  <p:tag name="IGUANATEXSIZE" val="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i}$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j}$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k}$&#10;&#10;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E(T,V) = \alpha V T^d$&#10;&#10;&#10;&#10;\end{document}"/>
  <p:tag name="IGUANATEXSIZE" val="4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S(T,V) = \beta V T^{d-1}$&#10;&#10;&#10;&#10;\end{document}"/>
  <p:tag name="IGUANATEXSIZE" val="4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S(E,V) = \kappa V^{1/d} E^{(d-1)/d}$&#10;&#10;&#10;&#10;\end{document}"/>
  <p:tag name="IGUANATEXSIZE" val="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frac{\log \vert \Omega(\gamma) &#10;\vert}{\vert \gamma \vert} \rightarrow 0 $&#10;&#10;&#10;&#10;\end{document}"/>
  <p:tag name="IGUANATEXSIZE" val="4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k}$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\gamma_{a,b} = a \gamma_1 + b\gamma_2 $&#10;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a,b \geq 1$&#10;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log\vert \Omega(n\gamma_{a,b};u_{wild})\vert$ &#10;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n C_{a,b}(m) $&#10;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n \to \infty$&#10;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\sim $&#10;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 \exists u_{wild}  $&#10;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Green}   C_{a,b}(m)&gt; 0  $&#10;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 \exists \gamma_1, \gamma_2$&#10;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 \langle \gamma_1, \gamma_2\rangle = m &gt; 2$&#10;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 = \oplus_{\gamma\in\Gamma} \CH_{\gamma}$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hogany}  \Omega(n \gamma_{1,1}; u_{wild}) $&#10;&#10;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P_m = 1 + z(P_m)^{(m-1)^2}$&#10;&#10;&#10;&#10;\end{document}"/>
  <p:tag name="IGUANATEXSIZE" val="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Violet} \Omega(n \gamma_{1,1}) = \frac{m}{(m-1)^2 n^2} &#10;\sum_{d\vert n} (-1)^{md+1} \mu(\frac{n}{d}) { (m-1)^2 d \choose&#10;d}$ &#10;&#10;&#10;&#10;\end{document}"/>
  <p:tag name="IGUANATEXSIZE" val="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P_m(z) = \prod_{n=1}^\infty (1 - (-1)^{mn} z^n)^{n&#10;\Omega(n \gamma_{1,1})/m}$&#10;&#10;&#10;\end{document}"/>
  <p:tag name="IGUANATEXSIZE" val="4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\langle \gamma_1, \gamma_2 \rangle = m&gt;2$&#10; &#10;&#10;&#10;&#10;\end{document}"/>
  <p:tag name="IGUANATEXSIZE" val="4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na \gamma_1 + nb \gamma_2 $&#10;&#10;&#10;\end{document}"/>
  <p:tag name="IGUANATEXSIZE" val="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C \vert na \gamma_1 + nb \gamma_2\vert \leq &#10;\langle r_{ij'} \rangle $&#10;&#10;&#10;\end{document}"/>
  <p:tag name="IGUANATEXSIZE" val="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 r_{ij'}  $&#10;&#10;&#10;\end{document}"/>
  <p:tag name="IGUANATEXSIZE" val="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1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2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\geq \vert Z_{\gamma}\vert$ 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1$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1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2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2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_2$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i}$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j}$&#10;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phi_{k}$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H_{\gamma}^{\rm BPS}  = \{ \psi: E\psi = \vert Z_\gamma\vert \psi \} 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x$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\CL_l$&#10;&#10;&#10;&#10;\end{document}"/>
  <p:tag name="IGUANATEXSIZE" val="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Maroon}  \CL_r$&#10;&#10;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cong \phi_i $&#10;&#10;&#10;&#10;\end{document}"/>
  <p:tag name="IGUANATEXSIZE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i \in \IV $&#10;&#10;&#10;&#10;\end{document}"/>
  <p:tag name="IGUANATEXSIZE" val="4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mu_{\CL_l, i} = {\rm Tr} &#10;(-1)^F e^{-\beta H}  $&#10;&#10;&#10;&#10;\end{document}"/>
  <p:tag name="IGUANATEXSIZE" val="4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Plum}  \CH_{\CL_l, \CL_r} \not=&#10;\sum_{i \in \IV}  \CH_{\CL_l, i}\otimes \CH_{i, \CL_r}$&#10;&#10;&#10;&#10;\end{document}"/>
  <p:tag name="IGUANATEXSIZE" val="4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Red} \mu_{\CL_l, \CL_r} = \sum_{i \in \IV} &#10;\mu_{\CL_l, i} \cdot \mu_{i, \CL_r} $&#10;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rown}  X= \IC $&#10;&#10;&#10;&#10;\end{document}"/>
  <p:tag name="IGUANATEXSIZE" val="4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&#10;&#10;\pagestyle{empty}&#10;\begin{document}&#10; &#10;$\color{Blue}  \phi \to \phi_i $&#10;&#10;&#10;&#10;\end{document}"/>
  <p:tag name="IGUANATEXSIZE" val="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10804</TotalTime>
  <Words>3246</Words>
  <Application>Microsoft Office PowerPoint</Application>
  <PresentationFormat>On-screen Show (4:3)</PresentationFormat>
  <Paragraphs>368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2" baseType="lpstr">
      <vt:lpstr>맑은 고딕</vt:lpstr>
      <vt:lpstr>Arial</vt:lpstr>
      <vt:lpstr>Arial</vt:lpstr>
      <vt:lpstr>Calibri</vt:lpstr>
      <vt:lpstr>Century Schoolbook</vt:lpstr>
      <vt:lpstr>eufb10</vt:lpstr>
      <vt:lpstr>eufb5</vt:lpstr>
      <vt:lpstr>Gloucester MT Extra Condensed</vt:lpstr>
      <vt:lpstr>Mathematica1</vt:lpstr>
      <vt:lpstr>Mathematica6</vt:lpstr>
      <vt:lpstr>Mathematica7</vt:lpstr>
      <vt:lpstr>Mathematica7Mono</vt:lpstr>
      <vt:lpstr>Monotype Corsiva</vt:lpstr>
      <vt:lpstr>Old English Text MT</vt:lpstr>
      <vt:lpstr>Script MT Bold</vt:lpstr>
      <vt:lpstr>Symbol</vt:lpstr>
      <vt:lpstr>Times New Roman</vt:lpstr>
      <vt:lpstr>Traditional Arabic</vt:lpstr>
      <vt:lpstr>Office Theme</vt:lpstr>
      <vt:lpstr>PowerPoint Presentation</vt:lpstr>
      <vt:lpstr>PowerPoint Presentation</vt:lpstr>
      <vt:lpstr>PowerPoint Presentation</vt:lpstr>
      <vt:lpstr>BPS States</vt:lpstr>
      <vt:lpstr>No-exotics conjecture</vt:lpstr>
      <vt:lpstr>Geometric Engineering</vt:lpstr>
      <vt:lpstr>Exceptional Collections &amp; Quivers</vt:lpstr>
      <vt:lpstr>Outline of Proof</vt:lpstr>
      <vt:lpstr> Review Framed BPS States  </vt:lpstr>
      <vt:lpstr>PowerPoint Presentation</vt:lpstr>
      <vt:lpstr>Singular Monopole Moduli Space</vt:lpstr>
      <vt:lpstr>Dimension Formula</vt:lpstr>
      <vt:lpstr>Properties of M</vt:lpstr>
      <vt:lpstr>N=2 Super-Yang-Mills</vt:lpstr>
      <vt:lpstr>Semiclassical Framed BPS states</vt:lpstr>
      <vt:lpstr>Some Physical Mathematics</vt:lpstr>
      <vt:lpstr>Jumping Index</vt:lpstr>
      <vt:lpstr>PowerPoint Presentation</vt:lpstr>
      <vt:lpstr>WILD WALL CROSSING</vt:lpstr>
      <vt:lpstr>Thermodynamic Argument</vt:lpstr>
      <vt:lpstr>PowerPoint Presentation</vt:lpstr>
      <vt:lpstr>Proof Using Spectral Networks</vt:lpstr>
      <vt:lpstr>Proof Using Wall-Crossing</vt:lpstr>
      <vt:lpstr>Kronecker m-Quiver</vt:lpstr>
      <vt:lpstr>BPS Giants </vt:lpstr>
      <vt:lpstr>PowerPoint Presentation</vt:lpstr>
      <vt:lpstr>D=2, N=2 Landau-Ginzburg Theory</vt:lpstr>
      <vt:lpstr>PowerPoint Presentation</vt:lpstr>
      <vt:lpstr>Does the Problem Factorize?  </vt:lpstr>
      <vt:lpstr>BPS Solitons on half-line D: </vt:lpstr>
      <vt:lpstr>Morse Theory &amp; SQM à la Witten</vt:lpstr>
      <vt:lpstr>Factorizing the Complex</vt:lpstr>
      <vt:lpstr>Instantons</vt:lpstr>
      <vt:lpstr>Solitons For D=R</vt:lpstr>
      <vt:lpstr>The Boosted Soliton</vt:lpstr>
      <vt:lpstr>PowerPoint Presentation</vt:lpstr>
      <vt:lpstr>PowerPoint Presentation</vt:lpstr>
      <vt:lpstr>(Planar) Instanton Webs</vt:lpstr>
      <vt:lpstr>PowerPoint Presentation</vt:lpstr>
      <vt:lpstr>Algebraic Structures</vt:lpstr>
      <vt:lpstr>D-brane categories</vt:lpstr>
      <vt:lpstr>Categorified Wall-Crossing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gmoore</cp:lastModifiedBy>
  <cp:revision>659</cp:revision>
  <cp:lastPrinted>2013-06-27T13:15:08Z</cp:lastPrinted>
  <dcterms:created xsi:type="dcterms:W3CDTF">2013-05-03T01:57:48Z</dcterms:created>
  <dcterms:modified xsi:type="dcterms:W3CDTF">2013-06-30T22:42:53Z</dcterms:modified>
</cp:coreProperties>
</file>