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3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7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8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9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23.xml" ContentType="application/vnd.openxmlformats-officedocument.presentationml.notesSlide+xml"/>
  <Override PartName="/ppt/tags/tag108.xml" ContentType="application/vnd.openxmlformats-officedocument.presentationml.tags+xml"/>
  <Override PartName="/ppt/notesSlides/notesSlide24.xml" ContentType="application/vnd.openxmlformats-officedocument.presentationml.notesSlide+xml"/>
  <Override PartName="/ppt/tags/tag10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10.xml" ContentType="application/vnd.openxmlformats-officedocument.presentationml.tags+xml"/>
  <Override PartName="/ppt/notesSlides/notesSlide28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32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33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297" r:id="rId2"/>
    <p:sldId id="425" r:id="rId3"/>
    <p:sldId id="410" r:id="rId4"/>
    <p:sldId id="298" r:id="rId5"/>
    <p:sldId id="406" r:id="rId6"/>
    <p:sldId id="484" r:id="rId7"/>
    <p:sldId id="299" r:id="rId8"/>
    <p:sldId id="477" r:id="rId9"/>
    <p:sldId id="485" r:id="rId10"/>
    <p:sldId id="471" r:id="rId11"/>
    <p:sldId id="302" r:id="rId12"/>
    <p:sldId id="472" r:id="rId13"/>
    <p:sldId id="317" r:id="rId14"/>
    <p:sldId id="258" r:id="rId15"/>
    <p:sldId id="306" r:id="rId16"/>
    <p:sldId id="486" r:id="rId17"/>
    <p:sldId id="468" r:id="rId18"/>
    <p:sldId id="259" r:id="rId19"/>
    <p:sldId id="469" r:id="rId20"/>
    <p:sldId id="375" r:id="rId21"/>
    <p:sldId id="455" r:id="rId22"/>
    <p:sldId id="441" r:id="rId23"/>
    <p:sldId id="487" r:id="rId24"/>
    <p:sldId id="310" r:id="rId25"/>
    <p:sldId id="434" r:id="rId26"/>
    <p:sldId id="305" r:id="rId27"/>
    <p:sldId id="331" r:id="rId28"/>
    <p:sldId id="309" r:id="rId29"/>
    <p:sldId id="488" r:id="rId30"/>
    <p:sldId id="475" r:id="rId31"/>
    <p:sldId id="376" r:id="rId32"/>
    <p:sldId id="408" r:id="rId33"/>
    <p:sldId id="374" r:id="rId34"/>
    <p:sldId id="460" r:id="rId35"/>
    <p:sldId id="489" r:id="rId36"/>
    <p:sldId id="308" r:id="rId37"/>
    <p:sldId id="445" r:id="rId38"/>
    <p:sldId id="407" r:id="rId39"/>
    <p:sldId id="393" r:id="rId40"/>
    <p:sldId id="312" r:id="rId41"/>
    <p:sldId id="483" r:id="rId42"/>
    <p:sldId id="478" r:id="rId43"/>
    <p:sldId id="337" r:id="rId44"/>
    <p:sldId id="339" r:id="rId45"/>
    <p:sldId id="463" r:id="rId46"/>
    <p:sldId id="464" r:id="rId47"/>
    <p:sldId id="465" r:id="rId48"/>
    <p:sldId id="466" r:id="rId49"/>
    <p:sldId id="261" r:id="rId50"/>
    <p:sldId id="262" r:id="rId51"/>
    <p:sldId id="263" r:id="rId52"/>
    <p:sldId id="315" r:id="rId53"/>
    <p:sldId id="264" r:id="rId54"/>
    <p:sldId id="316" r:id="rId55"/>
    <p:sldId id="320" r:id="rId56"/>
    <p:sldId id="476" r:id="rId57"/>
    <p:sldId id="435" r:id="rId58"/>
    <p:sldId id="479" r:id="rId59"/>
    <p:sldId id="352" r:id="rId60"/>
    <p:sldId id="349" r:id="rId61"/>
    <p:sldId id="473" r:id="rId62"/>
    <p:sldId id="431" r:id="rId63"/>
    <p:sldId id="362" r:id="rId64"/>
    <p:sldId id="480" r:id="rId65"/>
    <p:sldId id="357" r:id="rId66"/>
    <p:sldId id="354" r:id="rId67"/>
    <p:sldId id="326" r:id="rId68"/>
    <p:sldId id="295" r:id="rId69"/>
    <p:sldId id="329" r:id="rId70"/>
    <p:sldId id="474" r:id="rId71"/>
    <p:sldId id="345" r:id="rId72"/>
    <p:sldId id="389" r:id="rId73"/>
    <p:sldId id="358" r:id="rId74"/>
    <p:sldId id="359" r:id="rId75"/>
    <p:sldId id="456" r:id="rId76"/>
    <p:sldId id="457" r:id="rId77"/>
    <p:sldId id="363" r:id="rId78"/>
    <p:sldId id="364" r:id="rId79"/>
    <p:sldId id="365" r:id="rId80"/>
    <p:sldId id="404" r:id="rId81"/>
    <p:sldId id="361" r:id="rId82"/>
    <p:sldId id="481" r:id="rId83"/>
    <p:sldId id="368" r:id="rId84"/>
    <p:sldId id="423" r:id="rId85"/>
    <p:sldId id="282" r:id="rId86"/>
    <p:sldId id="420" r:id="rId87"/>
    <p:sldId id="390" r:id="rId88"/>
    <p:sldId id="391" r:id="rId89"/>
    <p:sldId id="482" r:id="rId90"/>
    <p:sldId id="397" r:id="rId91"/>
    <p:sldId id="318" r:id="rId92"/>
    <p:sldId id="319" r:id="rId93"/>
    <p:sldId id="467" r:id="rId94"/>
    <p:sldId id="333" r:id="rId95"/>
    <p:sldId id="335" r:id="rId96"/>
    <p:sldId id="356" r:id="rId97"/>
    <p:sldId id="424" r:id="rId98"/>
    <p:sldId id="378" r:id="rId99"/>
    <p:sldId id="454" r:id="rId100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75E09"/>
    <a:srgbClr val="0F0498"/>
    <a:srgbClr val="FF33CC"/>
    <a:srgbClr val="FF3399"/>
    <a:srgbClr val="3366FF"/>
    <a:srgbClr val="FF66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0" autoAdjust="0"/>
    <p:restoredTop sz="78803" autoAdjust="0"/>
  </p:normalViewPr>
  <p:slideViewPr>
    <p:cSldViewPr>
      <p:cViewPr varScale="1">
        <p:scale>
          <a:sx n="52" d="100"/>
          <a:sy n="52" d="100"/>
        </p:scale>
        <p:origin x="1718" y="29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20"/>
    </p:cViewPr>
  </p:sorterViewPr>
  <p:notesViewPr>
    <p:cSldViewPr>
      <p:cViewPr varScale="1">
        <p:scale>
          <a:sx n="50" d="100"/>
          <a:sy n="50" d="100"/>
        </p:scale>
        <p:origin x="2309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r">
              <a:defRPr sz="1200"/>
            </a:lvl1pPr>
          </a:lstStyle>
          <a:p>
            <a:fld id="{98A5ECA1-AB10-45E6-BCA8-DC1BA3E26014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0" tIns="46470" rIns="92940" bIns="464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40" tIns="46470" rIns="92940" bIns="464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r">
              <a:defRPr sz="1200"/>
            </a:lvl1pPr>
          </a:lstStyle>
          <a:p>
            <a:fld id="{5BAA4790-2064-4CC5-944F-773F18D31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9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B6D1F2-6B5B-4C12-8726-F8AF8ED1238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051" indent="-228051">
              <a:buFontTx/>
              <a:buAutoNum type="arabicPeriod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9728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in</a:t>
            </a:r>
            <a:r>
              <a:rPr lang="en-US" baseline="0" dirty="0" smtClean="0"/>
              <a:t> the theory there will also be massive particles carrying charges </a:t>
            </a:r>
          </a:p>
          <a:p>
            <a:r>
              <a:rPr lang="en-US" baseline="0" dirty="0" smtClean="0"/>
              <a:t>Under these unbroken electromagnetic gauge symmetries, and we’ll </a:t>
            </a:r>
          </a:p>
          <a:p>
            <a:r>
              <a:rPr lang="en-US" baseline="0" dirty="0" smtClean="0"/>
              <a:t>Discuss those next.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50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situation is axially symmetric so momentum circulates</a:t>
            </a:r>
            <a:r>
              <a:rPr lang="en-US" baseline="0" dirty="0" smtClean="0"/>
              <a:t> around the </a:t>
            </a:r>
          </a:p>
          <a:p>
            <a:r>
              <a:rPr lang="en-US" baseline="0" dirty="0" smtClean="0"/>
              <a:t>Axis through the positions of particle 1 and particle 2. So there is angular momentum, and a beautiful little computation shows that the angular momentum is independent of the distance and proportional to the ``</a:t>
            </a:r>
            <a:r>
              <a:rPr lang="en-US" baseline="0" dirty="0" err="1" smtClean="0"/>
              <a:t>symplectic</a:t>
            </a:r>
            <a:r>
              <a:rPr lang="en-US" baseline="0" dirty="0" smtClean="0"/>
              <a:t> product of charges’’ 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we could also consider the magnetic</a:t>
            </a:r>
            <a:r>
              <a:rPr lang="en-US" baseline="0" dirty="0" smtClean="0"/>
              <a:t> field sourced by </a:t>
            </a:r>
          </a:p>
          <a:p>
            <a:r>
              <a:rPr lang="en-US" baseline="0" dirty="0" smtClean="0"/>
              <a:t>gamma1 and the electric field sourced by gamma2. That’s why </a:t>
            </a:r>
          </a:p>
          <a:p>
            <a:r>
              <a:rPr lang="en-US" baseline="0" dirty="0" smtClean="0"/>
              <a:t>There are two terms in the </a:t>
            </a:r>
            <a:r>
              <a:rPr lang="en-US" baseline="0" dirty="0" err="1" smtClean="0"/>
              <a:t>symplectic</a:t>
            </a:r>
            <a:r>
              <a:rPr lang="en-US" baseline="0" dirty="0" smtClean="0"/>
              <a:t> product of charges.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in QUANTUM mechanics the angular momentum is quantized and hence this </a:t>
            </a:r>
            <a:r>
              <a:rPr lang="en-US" baseline="0" dirty="0" err="1" smtClean="0"/>
              <a:t>symplectic</a:t>
            </a:r>
            <a:r>
              <a:rPr lang="en-US" baseline="0" dirty="0" smtClean="0"/>
              <a:t> product must be an integer: That’s Dirac quantization.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48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taking the square of a suitable linear combination of the supersymmetry operators Q and using the algebra one derives the famous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Bogomolny</a:t>
            </a:r>
            <a:r>
              <a:rPr lang="en-US" baseline="0" dirty="0" smtClean="0"/>
              <a:t> bound: </a:t>
            </a:r>
          </a:p>
          <a:p>
            <a:r>
              <a:rPr lang="en-US" baseline="0" dirty="0" smtClean="0"/>
              <a:t>In the sector \CH_{\gamma} ….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59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I’ve subdivided</a:t>
            </a:r>
            <a:r>
              <a:rPr lang="en-US" baseline="0" dirty="0" smtClean="0"/>
              <a:t> this section to help you follow where I’m going.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02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I’ve subdivided</a:t>
            </a:r>
            <a:r>
              <a:rPr lang="en-US" baseline="0" dirty="0" smtClean="0"/>
              <a:t> this section to help you follow where I’m going.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05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Although</a:t>
            </a:r>
            <a:r>
              <a:rPr lang="en-US" baseline="0" dirty="0" smtClean="0"/>
              <a:t> they did not literally say this, w</a:t>
            </a:r>
            <a:r>
              <a:rPr lang="en-US" dirty="0" smtClean="0"/>
              <a:t>ith</a:t>
            </a:r>
            <a:r>
              <a:rPr lang="en-US" baseline="0" dirty="0" smtClean="0"/>
              <a:t> 20-20 hindsight we can see that the SW breakthrough led to many other breakthroughs that have eventually led us to be able to give exact results for path integrals in N=2 theories, including insertions of…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72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now I’ve just spent four slides explaining</a:t>
            </a:r>
            <a:r>
              <a:rPr lang="en-US" baseline="0" dirty="0" smtClean="0"/>
              <a:t> to you that the index is </a:t>
            </a:r>
          </a:p>
          <a:p>
            <a:r>
              <a:rPr lang="en-US" baseline="0" dirty="0" smtClean="0"/>
              <a:t>Invariant under deformations, so it should come as quite a shock </a:t>
            </a:r>
          </a:p>
          <a:p>
            <a:r>
              <a:rPr lang="en-US" baseline="0" dirty="0" smtClean="0"/>
              <a:t>To learn that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08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</a:t>
            </a:r>
            <a:r>
              <a:rPr lang="en-US" baseline="0" dirty="0" smtClean="0"/>
              <a:t> let us consider our two BPS </a:t>
            </a:r>
            <a:r>
              <a:rPr lang="en-US" baseline="0" dirty="0" err="1" smtClean="0"/>
              <a:t>dyons</a:t>
            </a:r>
            <a:r>
              <a:rPr lang="en-US" baseline="0" dirty="0" smtClean="0"/>
              <a:t>. There are several forces acting </a:t>
            </a:r>
          </a:p>
          <a:p>
            <a:r>
              <a:rPr lang="en-US" baseline="0" dirty="0" smtClean="0"/>
              <a:t>On them: electromagnetic and scalar exchange. Suppose they form a </a:t>
            </a:r>
            <a:r>
              <a:rPr lang="en-US" baseline="0" dirty="0" err="1" smtClean="0"/>
              <a:t>boundstates</a:t>
            </a:r>
            <a:r>
              <a:rPr lang="en-US" baseline="0" dirty="0" smtClean="0"/>
              <a:t>. It turns out to be extremely useful to know a formula for the </a:t>
            </a:r>
            <a:r>
              <a:rPr lang="en-US" baseline="0" dirty="0" err="1" smtClean="0"/>
              <a:t>boundstate</a:t>
            </a:r>
            <a:r>
              <a:rPr lang="en-US" baseline="0" dirty="0" smtClean="0"/>
              <a:t> radius. And just such a formula was discovered by Frederik </a:t>
            </a:r>
            <a:r>
              <a:rPr lang="en-US" baseline="0" dirty="0" err="1" smtClean="0"/>
              <a:t>Denef</a:t>
            </a:r>
            <a:r>
              <a:rPr lang="en-US" baseline="0" dirty="0" smtClean="0"/>
              <a:t> about 15 years ago….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89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FC6D10-E60A-4065-AA48-05ED6BE525F1}" type="slidenum">
              <a:rPr lang="en-US"/>
              <a:pPr/>
              <a:t>51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in words: Now imagine varying the moduli so that we cross from the side where R12&gt;0, and the </a:t>
            </a:r>
            <a:r>
              <a:rPr lang="en-US" dirty="0" err="1"/>
              <a:t>boundstate</a:t>
            </a:r>
            <a:r>
              <a:rPr lang="en-US" dirty="0"/>
              <a:t> exists to the side where R12 &lt; 0 and the </a:t>
            </a:r>
            <a:r>
              <a:rPr lang="en-US" dirty="0" err="1"/>
              <a:t>boundstate</a:t>
            </a:r>
            <a:r>
              <a:rPr lang="en-US" dirty="0"/>
              <a:t> </a:t>
            </a:r>
            <a:r>
              <a:rPr lang="en-US" dirty="0" smtClean="0"/>
              <a:t>can</a:t>
            </a:r>
            <a:r>
              <a:rPr lang="en-US" baseline="0" dirty="0" smtClean="0"/>
              <a:t> </a:t>
            </a:r>
            <a:r>
              <a:rPr lang="en-US" dirty="0" smtClean="0"/>
              <a:t>not </a:t>
            </a:r>
            <a:r>
              <a:rPr lang="en-US" dirty="0"/>
              <a:t>exist. </a:t>
            </a:r>
          </a:p>
        </p:txBody>
      </p:sp>
    </p:spTree>
    <p:extLst>
      <p:ext uri="{BB962C8B-B14F-4D97-AF65-F5344CB8AC3E}">
        <p14:creationId xmlns:p14="http://schemas.microsoft.com/office/powerpoint/2010/main" val="1893729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try to understand better the physical meaning of this wall where </a:t>
            </a:r>
          </a:p>
          <a:p>
            <a:r>
              <a:rPr lang="en-US" dirty="0" err="1" smtClean="0"/>
              <a:t>Im</a:t>
            </a:r>
            <a:r>
              <a:rPr lang="en-US" baseline="0" dirty="0" smtClean="0"/>
              <a:t> (Z1 Z2*) is zero.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3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this brings us to a review of necessary background material that </a:t>
            </a:r>
          </a:p>
          <a:p>
            <a:r>
              <a:rPr lang="en-US" dirty="0" smtClean="0"/>
              <a:t>You need before I can explain</a:t>
            </a:r>
            <a:r>
              <a:rPr lang="en-US" baseline="0" dirty="0" smtClean="0"/>
              <a:t> more recent developments. This will actually take </a:t>
            </a:r>
          </a:p>
          <a:p>
            <a:r>
              <a:rPr lang="en-US" baseline="0" dirty="0" smtClean="0"/>
              <a:t>Most of my time, and that is why the font for section 2 is much larger. In fact: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57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baseline="0" dirty="0" smtClean="0"/>
              <a:t>ut there can be more complicated </a:t>
            </a:r>
            <a:r>
              <a:rPr lang="en-US" baseline="0" dirty="0" err="1" smtClean="0"/>
              <a:t>boundstates</a:t>
            </a:r>
            <a:r>
              <a:rPr lang="en-US" baseline="0" dirty="0" smtClean="0"/>
              <a:t> – say with many gamma1 and many gamma2 constituents, like this. What states do we gain or lose across the MS wall?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99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that is a politically</a:t>
            </a:r>
            <a:r>
              <a:rPr lang="en-US" baseline="0" dirty="0" smtClean="0"/>
              <a:t> charged statement, and, it being election season we must pause for some Political Advertisements…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53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Well,</a:t>
            </a:r>
            <a:r>
              <a:rPr lang="en-US" baseline="0" dirty="0" smtClean="0"/>
              <a:t> line defects certainly provide one very nice explanation of the KS WCF.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this point of the talk, logically, I should explain that derivation. </a:t>
            </a:r>
          </a:p>
          <a:p>
            <a:r>
              <a:rPr lang="en-US" baseline="0" dirty="0" smtClean="0"/>
              <a:t>Indeed I claim that the KS formula – which has a reputation of being </a:t>
            </a:r>
          </a:p>
          <a:p>
            <a:r>
              <a:rPr lang="en-US" baseline="0" dirty="0" smtClean="0"/>
              <a:t>fearsomely difficult to understand – can be explained at a colloquium level.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But, because of time, I will skip that. However, after the talk, if anyone is interested, I’m prepared to explain our derivation of the KSWCF. That’s why there is a section 7 after the concluding section in the outline. 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Instead I will  just say a few general things about </a:t>
            </a:r>
          </a:p>
          <a:p>
            <a:r>
              <a:rPr lang="en-US" baseline="0" dirty="0" smtClean="0"/>
              <a:t>defects in QFT, for two reasons. One is that we’ll need surface defects </a:t>
            </a:r>
          </a:p>
          <a:p>
            <a:r>
              <a:rPr lang="en-US" baseline="0" dirty="0" smtClean="0"/>
              <a:t>At the end, and the other is….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735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Perhaps</a:t>
            </a:r>
            <a:r>
              <a:rPr lang="en-US" baseline="0" dirty="0" smtClean="0"/>
              <a:t> a helpful way to think about surface defects is to recall the beloved book ``Flatland’’ </a:t>
            </a:r>
          </a:p>
          <a:p>
            <a:r>
              <a:rPr lang="en-US" baseline="0" dirty="0" smtClean="0"/>
              <a:t>by a certain Mr. Square. It’s a delightful mathematical exploration of what life is like in </a:t>
            </a:r>
          </a:p>
          <a:p>
            <a:r>
              <a:rPr lang="en-US" baseline="0" dirty="0" smtClean="0"/>
              <a:t>different dimensions. It is also a biting satire on the injustices of Victorian society.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Whatever you may think of Victorian society, it was undeniably 3+1 dimensional,</a:t>
            </a:r>
            <a:r>
              <a:rPr lang="en-US" baseline="0" dirty="0" smtClean="0"/>
              <a:t> and </a:t>
            </a:r>
          </a:p>
          <a:p>
            <a:r>
              <a:rPr lang="en-US" baseline="0" dirty="0" smtClean="0"/>
              <a:t>the author </a:t>
            </a:r>
            <a:r>
              <a:rPr lang="en-US" baseline="0" dirty="0" err="1" smtClean="0"/>
              <a:t>Edwinn</a:t>
            </a:r>
            <a:r>
              <a:rPr lang="en-US" baseline="0" dirty="0" smtClean="0"/>
              <a:t> Abbott lived in a 3+1 dimensional world. Nevertheless, if we</a:t>
            </a:r>
          </a:p>
          <a:p>
            <a:r>
              <a:rPr lang="en-US" baseline="0" dirty="0" smtClean="0"/>
              <a:t>imagine him interacting with the inhabitants of </a:t>
            </a:r>
            <a:r>
              <a:rPr lang="en-US" baseline="0" dirty="0" err="1" smtClean="0"/>
              <a:t>LineLand</a:t>
            </a:r>
            <a:r>
              <a:rPr lang="en-US" baseline="0" dirty="0" smtClean="0"/>
              <a:t> we have an example of a surface defect: </a:t>
            </a:r>
          </a:p>
          <a:p>
            <a:r>
              <a:rPr lang="en-US" dirty="0" smtClean="0"/>
              <a:t>The inhabitants of </a:t>
            </a:r>
            <a:r>
              <a:rPr lang="en-US" dirty="0" err="1" smtClean="0"/>
              <a:t>LineLand</a:t>
            </a:r>
            <a:r>
              <a:rPr lang="en-US" dirty="0" smtClean="0"/>
              <a:t> describe their world with a 1+1 dimensional QFT, but there</a:t>
            </a:r>
            <a:r>
              <a:rPr lang="en-US" baseline="0" dirty="0" smtClean="0"/>
              <a:t> are </a:t>
            </a:r>
          </a:p>
          <a:p>
            <a:r>
              <a:rPr lang="en-US" baseline="0" dirty="0" smtClean="0"/>
              <a:t>Also interactions with ambient</a:t>
            </a:r>
            <a:r>
              <a:rPr lang="en-US" dirty="0" smtClean="0"/>
              <a:t> 3+1 dimensional beings like Edwin Abbott </a:t>
            </a:r>
          </a:p>
          <a:p>
            <a:endParaRPr lang="en-US" dirty="0" smtClean="0"/>
          </a:p>
          <a:p>
            <a:r>
              <a:rPr lang="en-US" dirty="0" smtClean="0"/>
              <a:t>Of course,  </a:t>
            </a:r>
            <a:r>
              <a:rPr lang="en-US" dirty="0" err="1" smtClean="0"/>
              <a:t>LineLand</a:t>
            </a:r>
            <a:r>
              <a:rPr lang="en-US" baseline="0" dirty="0" smtClean="0"/>
              <a:t> </a:t>
            </a:r>
            <a:r>
              <a:rPr lang="en-US" dirty="0" smtClean="0"/>
              <a:t>could be embedded in a 2+1 dimensional </a:t>
            </a:r>
            <a:r>
              <a:rPr lang="en-US" dirty="0" err="1" smtClean="0"/>
              <a:t>Fatland</a:t>
            </a:r>
            <a:r>
              <a:rPr lang="en-US" dirty="0" smtClean="0"/>
              <a:t>, </a:t>
            </a:r>
            <a:r>
              <a:rPr lang="en-US" baseline="0" dirty="0" smtClean="0"/>
              <a:t> (as in the book), </a:t>
            </a:r>
          </a:p>
          <a:p>
            <a:r>
              <a:rPr lang="en-US" baseline="0" dirty="0" smtClean="0"/>
              <a:t>But </a:t>
            </a:r>
            <a:r>
              <a:rPr lang="en-US" baseline="0" dirty="0" err="1" smtClean="0"/>
              <a:t>FlatLand</a:t>
            </a:r>
            <a:r>
              <a:rPr lang="en-US" baseline="0" dirty="0" smtClean="0"/>
              <a:t> is embedded in Abbott’s 3+1 dimensions – so we have an example of </a:t>
            </a:r>
          </a:p>
          <a:p>
            <a:r>
              <a:rPr lang="en-US" baseline="0" dirty="0" smtClean="0"/>
              <a:t>a defect within a defect. 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And clearly you can generalize this…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886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970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Well, we have certainly gotten onto a</a:t>
            </a:r>
            <a:r>
              <a:rPr lang="en-US" baseline="0" dirty="0" smtClean="0"/>
              <a:t> slippery slope here, with </a:t>
            </a:r>
          </a:p>
          <a:p>
            <a:r>
              <a:rPr lang="en-US" baseline="0" dirty="0" smtClean="0"/>
              <a:t>N of N-categories increasing in the direction indicated. So we’ll </a:t>
            </a:r>
          </a:p>
          <a:p>
            <a:r>
              <a:rPr lang="en-US" baseline="0" dirty="0" smtClean="0"/>
              <a:t>Stop this digression and return to our main theme: Finding the BPS </a:t>
            </a:r>
          </a:p>
          <a:p>
            <a:r>
              <a:rPr lang="en-US" baseline="0" dirty="0" smtClean="0"/>
              <a:t>Spectrum of d=4 N=2 theories.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078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That’s </a:t>
            </a:r>
            <a:r>
              <a:rPr lang="en-US" dirty="0" err="1" smtClean="0"/>
              <a:t>Davide</a:t>
            </a:r>
            <a:r>
              <a:rPr lang="en-US" baseline="0" dirty="0" smtClean="0"/>
              <a:t> </a:t>
            </a:r>
            <a:r>
              <a:rPr lang="en-US" dirty="0" smtClean="0"/>
              <a:t>on the left, dealing with one of our paradoxes.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786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people of a certain age will have been taught that</a:t>
            </a:r>
            <a:r>
              <a:rPr lang="en-US" baseline="0" dirty="0" smtClean="0"/>
              <a:t> interacting quantum field theories do not exist in </a:t>
            </a:r>
            <a:r>
              <a:rPr lang="en-US" baseline="0" dirty="0" err="1" smtClean="0"/>
              <a:t>spacetime</a:t>
            </a:r>
            <a:r>
              <a:rPr lang="en-US" baseline="0" dirty="0" smtClean="0"/>
              <a:t> dimensions above four. But in the mid 1990’s that conventional wisdom was challenged by results in string theory.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04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one key thing</a:t>
            </a:r>
            <a:r>
              <a:rPr lang="en-US" baseline="0" dirty="0" smtClean="0"/>
              <a:t> you need to know about these surface defect theories to be able to follow what I’m going to say next and that is that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947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giving a talk on this topic is a</a:t>
            </a:r>
            <a:r>
              <a:rPr lang="en-US" baseline="0" dirty="0" smtClean="0"/>
              <a:t> bit frustrating because there is so much I have to leave out. </a:t>
            </a:r>
          </a:p>
          <a:p>
            <a:r>
              <a:rPr lang="en-US" baseline="0" dirty="0" smtClean="0"/>
              <a:t>It is a little like going to a wonderful zoo with lots of fascinating exhibits There is so much to see </a:t>
            </a:r>
          </a:p>
          <a:p>
            <a:r>
              <a:rPr lang="en-US" baseline="0" dirty="0" smtClean="0"/>
              <a:t>and so little time.  There is a large community of people working on this general area of Physical </a:t>
            </a:r>
          </a:p>
          <a:p>
            <a:r>
              <a:rPr lang="en-US" baseline="0" dirty="0" smtClean="0"/>
              <a:t>Mathematics and here are some of the many sites we’ve had to omit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30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I’ve subdivided</a:t>
            </a:r>
            <a:r>
              <a:rPr lang="en-US" baseline="0" dirty="0" smtClean="0"/>
              <a:t> this section to help you follow where I’m going.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645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052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an important gap in our knowledge. So…   Mind The Gap.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09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AS AN ASIDE THAT A COROLLARY OF OUR WORK ARE EXACT RESULTS ON THESE</a:t>
            </a:r>
            <a:r>
              <a:rPr lang="en-US" baseline="0" dirty="0" smtClean="0"/>
              <a:t> SUSY LINE DEFECTS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25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an example: any Yang-Mills theory has an</a:t>
            </a:r>
            <a:r>
              <a:rPr lang="en-US" baseline="0" dirty="0" smtClean="0"/>
              <a:t> N=2 supersymmetric counterpart. For simplicity let’s focus on the examples of YM theory with gauge group U(K).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46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I’ve subdivided</a:t>
            </a:r>
            <a:r>
              <a:rPr lang="en-US" baseline="0" dirty="0" smtClean="0"/>
              <a:t> this section to help you follow where I’m going.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88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better way to parametrize the </a:t>
            </a:r>
            <a:r>
              <a:rPr lang="en-US" dirty="0" err="1" smtClean="0"/>
              <a:t>vacua</a:t>
            </a:r>
            <a:r>
              <a:rPr lang="en-US" dirty="0" smtClean="0"/>
              <a:t> is by the expectation values</a:t>
            </a:r>
            <a:r>
              <a:rPr lang="en-US" baseline="0" dirty="0" smtClean="0"/>
              <a:t> of gauge invariant operators like traces of powers of </a:t>
            </a:r>
            <a:r>
              <a:rPr lang="en-US" baseline="0" dirty="0" err="1" smtClean="0"/>
              <a:t>varphi</a:t>
            </a:r>
            <a:r>
              <a:rPr lang="en-US" baseline="0" dirty="0" smtClean="0"/>
              <a:t>. So we can use these complex numbers </a:t>
            </a:r>
            <a:r>
              <a:rPr lang="en-US" baseline="0" dirty="0" err="1" smtClean="0"/>
              <a:t>u_s</a:t>
            </a:r>
            <a:r>
              <a:rPr lang="en-US" baseline="0" dirty="0" smtClean="0"/>
              <a:t>, or better, the vector of expectation values, which I’ll simply call u, as coordinates on the space B of </a:t>
            </a:r>
            <a:r>
              <a:rPr lang="en-US" baseline="0" dirty="0" err="1" smtClean="0"/>
              <a:t>vacua</a:t>
            </a:r>
            <a:r>
              <a:rPr lang="en-US" baseline="0" dirty="0" smtClean="0"/>
              <a:t>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 you parametrize it, the important thing is that Physical properties depend on the choice of vacuum u in B.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But in order</a:t>
            </a:r>
            <a:r>
              <a:rPr lang="en-US" baseline="0" dirty="0" smtClean="0"/>
              <a:t> to make sense of what I mean by </a:t>
            </a:r>
            <a:r>
              <a:rPr lang="en-US" baseline="0" dirty="0" err="1" smtClean="0"/>
              <a:t>dyonic</a:t>
            </a:r>
            <a:r>
              <a:rPr lang="en-US" baseline="0" dirty="0" smtClean="0"/>
              <a:t> particles we first need to discuss spontaneous symmetry breaking.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06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Physically there are consequences of the spontaneous symmetry breaking because the </a:t>
            </a:r>
            <a:r>
              <a:rPr lang="en-US" dirty="0" err="1" smtClean="0"/>
              <a:t>vev</a:t>
            </a:r>
            <a:r>
              <a:rPr lang="en-US" dirty="0" smtClean="0"/>
              <a:t> of the Higgs field provides a scale, and we are looking at low energies far below that scale. </a:t>
            </a:r>
          </a:p>
          <a:p>
            <a:endParaRPr lang="en-US" dirty="0" smtClean="0"/>
          </a:p>
          <a:p>
            <a:r>
              <a:rPr lang="en-US" dirty="0" smtClean="0"/>
              <a:t>To get an idea of what kind of low energy physics</a:t>
            </a:r>
            <a:r>
              <a:rPr lang="en-US" baseline="0" dirty="0" smtClean="0"/>
              <a:t> we expect lets put aside N=2 supersymmetry for a moment and think about what happens in the standard model, and the real world.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07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you go to the hardware store you need to make lots of choices: </a:t>
            </a:r>
          </a:p>
          <a:p>
            <a:r>
              <a:rPr lang="en-US" dirty="0" smtClean="0"/>
              <a:t>What kind of pliers</a:t>
            </a:r>
            <a:r>
              <a:rPr lang="en-US" baseline="0" dirty="0" smtClean="0"/>
              <a:t> or screwdrivers, or what gauge of wire. But one thing you do NOT have to choose is what kind of light – what kind of gauge boson – is going to come out of the flashlights.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Indeed, all of everyday experience, and most physics experiments are described very </a:t>
            </a:r>
          </a:p>
          <a:p>
            <a:endParaRPr lang="en-US" baseline="0" dirty="0" smtClean="0"/>
          </a:p>
          <a:p>
            <a:r>
              <a:rPr lang="en-US" baseline="0" dirty="0" smtClean="0"/>
              <a:t>*************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At energies much smaller than 246 GeV – and the photons from a flashlight have an energy between 1 and 3 eV – a factor of almost 10^{12} smaller – we can describe physics using Maxwell’s equations – the gauge theory of the unbroken subgroup, up to very tiny corrections.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83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Returning</a:t>
            </a:r>
            <a:r>
              <a:rPr lang="en-US" baseline="0" dirty="0" smtClean="0"/>
              <a:t> now to N=2 U(K) SYM, the same story holds: At a point u on the vacuum manifold the Higgs field breaks the gauge symmetry to the abelian subgroup U(1)^K</a:t>
            </a:r>
          </a:p>
          <a:p>
            <a:r>
              <a:rPr lang="en-US" baseline="0" dirty="0" smtClean="0"/>
              <a:t>And the low energy theory 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8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395AA-D3F1-4AE9-806B-FD0C59DDBC4F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10.xml"/><Relationship Id="rId16" Type="http://schemas.openxmlformats.org/officeDocument/2006/relationships/image" Target="../media/image13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3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16.png"/><Relationship Id="rId5" Type="http://schemas.openxmlformats.org/officeDocument/2006/relationships/tags" Target="../tags/tag24.xml"/><Relationship Id="rId10" Type="http://schemas.openxmlformats.org/officeDocument/2006/relationships/image" Target="../media/image20.png"/><Relationship Id="rId4" Type="http://schemas.openxmlformats.org/officeDocument/2006/relationships/tags" Target="../tags/tag23.xml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32.xml"/><Relationship Id="rId7" Type="http://schemas.openxmlformats.org/officeDocument/2006/relationships/image" Target="../media/image2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7.png"/><Relationship Id="rId4" Type="http://schemas.openxmlformats.org/officeDocument/2006/relationships/tags" Target="../tags/tag33.xml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37.xml"/><Relationship Id="rId7" Type="http://schemas.openxmlformats.org/officeDocument/2006/relationships/image" Target="../media/image30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40.xml"/><Relationship Id="rId7" Type="http://schemas.openxmlformats.org/officeDocument/2006/relationships/image" Target="../media/image33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tags" Target="../tags/tag43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46.xml"/><Relationship Id="rId15" Type="http://schemas.openxmlformats.org/officeDocument/2006/relationships/image" Target="../media/image38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42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6.png"/><Relationship Id="rId3" Type="http://schemas.openxmlformats.org/officeDocument/2006/relationships/tags" Target="../tags/tag59.xml"/><Relationship Id="rId7" Type="http://schemas.openxmlformats.org/officeDocument/2006/relationships/image" Target="../media/image39.png"/><Relationship Id="rId12" Type="http://schemas.openxmlformats.org/officeDocument/2006/relationships/image" Target="../media/image45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4.png"/><Relationship Id="rId5" Type="http://schemas.openxmlformats.org/officeDocument/2006/relationships/tags" Target="../tags/tag61.xml"/><Relationship Id="rId10" Type="http://schemas.openxmlformats.org/officeDocument/2006/relationships/image" Target="../media/image42.png"/><Relationship Id="rId4" Type="http://schemas.openxmlformats.org/officeDocument/2006/relationships/tags" Target="../tags/tag60.xml"/><Relationship Id="rId9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54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tags" Target="../tags/tag74.xml"/><Relationship Id="rId16" Type="http://schemas.openxmlformats.org/officeDocument/2006/relationships/image" Target="../media/image60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55.png"/><Relationship Id="rId5" Type="http://schemas.openxmlformats.org/officeDocument/2006/relationships/tags" Target="../tags/tag77.xml"/><Relationship Id="rId15" Type="http://schemas.openxmlformats.org/officeDocument/2006/relationships/image" Target="../media/image59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63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65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53.png"/><Relationship Id="rId5" Type="http://schemas.openxmlformats.org/officeDocument/2006/relationships/image" Target="../media/image64.png"/><Relationship Id="rId4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87.xml"/><Relationship Id="rId7" Type="http://schemas.openxmlformats.org/officeDocument/2006/relationships/image" Target="../media/image39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66.jpeg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4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69.jpe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notesSlide" Target="../notesSlides/notesSlide19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42.png"/><Relationship Id="rId3" Type="http://schemas.openxmlformats.org/officeDocument/2006/relationships/tags" Target="../tags/tag9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1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40.png"/><Relationship Id="rId5" Type="http://schemas.openxmlformats.org/officeDocument/2006/relationships/tags" Target="../tags/tag97.xml"/><Relationship Id="rId15" Type="http://schemas.openxmlformats.org/officeDocument/2006/relationships/image" Target="../media/image74.png"/><Relationship Id="rId10" Type="http://schemas.openxmlformats.org/officeDocument/2006/relationships/image" Target="../media/image39.png"/><Relationship Id="rId4" Type="http://schemas.openxmlformats.org/officeDocument/2006/relationships/tags" Target="../tags/tag96.xml"/><Relationship Id="rId9" Type="http://schemas.openxmlformats.org/officeDocument/2006/relationships/image" Target="../media/image72.png"/><Relationship Id="rId14" Type="http://schemas.openxmlformats.org/officeDocument/2006/relationships/image" Target="../media/image7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101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2.png"/><Relationship Id="rId5" Type="http://schemas.openxmlformats.org/officeDocument/2006/relationships/tags" Target="../tags/tag103.xml"/><Relationship Id="rId10" Type="http://schemas.openxmlformats.org/officeDocument/2006/relationships/image" Target="../media/image40.png"/><Relationship Id="rId4" Type="http://schemas.openxmlformats.org/officeDocument/2006/relationships/tags" Target="../tags/tag102.xml"/><Relationship Id="rId9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4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tags" Target="../tags/tag107.xml"/><Relationship Id="rId7" Type="http://schemas.openxmlformats.org/officeDocument/2006/relationships/image" Target="../media/image84.jpe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83.jpeg"/><Relationship Id="rId11" Type="http://schemas.openxmlformats.org/officeDocument/2006/relationships/image" Target="../media/image88.png"/><Relationship Id="rId5" Type="http://schemas.openxmlformats.org/officeDocument/2006/relationships/notesSlide" Target="../notesSlides/notesSlide23.xml"/><Relationship Id="rId10" Type="http://schemas.openxmlformats.org/officeDocument/2006/relationships/image" Target="../media/image8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9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0.xml"/><Relationship Id="rId5" Type="http://schemas.openxmlformats.org/officeDocument/2006/relationships/image" Target="../media/image94.png"/><Relationship Id="rId4" Type="http://schemas.openxmlformats.org/officeDocument/2006/relationships/image" Target="../media/image93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1.xml"/><Relationship Id="rId4" Type="http://schemas.openxmlformats.org/officeDocument/2006/relationships/image" Target="../media/image95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het-math2.physics.rutgers.edu/loom/" TargetMode="Externa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.utexas.edu/users/neitzke/movies/" TargetMode="Externa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106.png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0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109.gif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3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tags" Target="../tags/tag125.xml"/><Relationship Id="rId7" Type="http://schemas.openxmlformats.org/officeDocument/2006/relationships/image" Target="../media/image116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115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6.xml"/><Relationship Id="rId9" Type="http://schemas.openxmlformats.org/officeDocument/2006/relationships/image" Target="../media/image118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image" Target="../media/image120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11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4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image" Target="../media/image124.png"/><Relationship Id="rId26" Type="http://schemas.openxmlformats.org/officeDocument/2006/relationships/image" Target="../media/image132.png"/><Relationship Id="rId3" Type="http://schemas.openxmlformats.org/officeDocument/2006/relationships/tags" Target="../tags/tag145.xml"/><Relationship Id="rId21" Type="http://schemas.openxmlformats.org/officeDocument/2006/relationships/image" Target="../media/image127.png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image" Target="../media/image123.png"/><Relationship Id="rId25" Type="http://schemas.openxmlformats.org/officeDocument/2006/relationships/image" Target="../media/image131.png"/><Relationship Id="rId2" Type="http://schemas.openxmlformats.org/officeDocument/2006/relationships/tags" Target="../tags/tag144.xml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image" Target="../media/image130.png"/><Relationship Id="rId5" Type="http://schemas.openxmlformats.org/officeDocument/2006/relationships/tags" Target="../tags/tag147.xml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10" Type="http://schemas.openxmlformats.org/officeDocument/2006/relationships/tags" Target="../tags/tag152.xml"/><Relationship Id="rId19" Type="http://schemas.openxmlformats.org/officeDocument/2006/relationships/image" Target="../media/image125.png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128.png"/><Relationship Id="rId27" Type="http://schemas.openxmlformats.org/officeDocument/2006/relationships/image" Target="../media/image1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d=4 </a:t>
            </a:r>
            <a:r>
              <a:rPr lang="en-US" dirty="0" smtClean="0">
                <a:latin typeface="Monotype Corsiva" pitchFamily="66" charset="0"/>
              </a:rPr>
              <a:t>N</a:t>
            </a:r>
            <a:r>
              <a:rPr lang="en-US" dirty="0" smtClean="0"/>
              <a:t>=2 Field Theory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Physical Mathematics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36576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Gregory Moore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2578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Johns Hopkins, April 11</a:t>
            </a:r>
            <a:r>
              <a:rPr lang="en-US" sz="4400" smtClean="0"/>
              <a:t>, 2016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r>
              <a:rPr lang="en-US" dirty="0" smtClean="0"/>
              <a:t>Definition Of d=4</a:t>
            </a:r>
            <a:r>
              <a:rPr lang="en-US" dirty="0"/>
              <a:t>, </a:t>
            </a:r>
            <a:r>
              <a:rPr lang="en-US" dirty="0">
                <a:latin typeface="Monotype Corsiva" pitchFamily="66" charset="0"/>
              </a:rPr>
              <a:t>N</a:t>
            </a:r>
            <a:r>
              <a:rPr lang="en-US" dirty="0"/>
              <a:t>=2  </a:t>
            </a:r>
            <a:r>
              <a:rPr lang="en-US" dirty="0" smtClean="0"/>
              <a:t>Field  Theory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590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A d=4, </a:t>
            </a:r>
            <a:r>
              <a:rPr lang="en-US" sz="3600" dirty="0" smtClean="0">
                <a:solidFill>
                  <a:srgbClr val="0000FF"/>
                </a:solidFill>
                <a:latin typeface="Monotype Corsiva" pitchFamily="66" charset="0"/>
              </a:rPr>
              <a:t>N</a:t>
            </a:r>
            <a:r>
              <a:rPr lang="en-US" sz="3600" dirty="0" smtClean="0">
                <a:solidFill>
                  <a:srgbClr val="0000FF"/>
                </a:solidFill>
              </a:rPr>
              <a:t>=2  field theory is a field theory such that the Hilbert space of quantum states is a representation of the  d=4</a:t>
            </a:r>
            <a:r>
              <a:rPr lang="en-US" sz="3600" dirty="0">
                <a:solidFill>
                  <a:srgbClr val="0000FF"/>
                </a:solidFill>
              </a:rPr>
              <a:t>, </a:t>
            </a:r>
            <a:r>
              <a:rPr lang="en-US" sz="3600" dirty="0" smtClean="0">
                <a:solidFill>
                  <a:srgbClr val="0000FF"/>
                </a:solidFill>
                <a:latin typeface="Monotype Corsiva" pitchFamily="66" charset="0"/>
              </a:rPr>
              <a:t>N</a:t>
            </a:r>
            <a:r>
              <a:rPr lang="en-US" sz="3600" dirty="0" smtClean="0">
                <a:solidFill>
                  <a:srgbClr val="0000FF"/>
                </a:solidFill>
              </a:rPr>
              <a:t>=2 super-Poincare algebra.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6212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             ….. So what is the </a:t>
            </a:r>
          </a:p>
          <a:p>
            <a:r>
              <a:rPr lang="en-US" sz="3600" dirty="0" smtClean="0">
                <a:solidFill>
                  <a:srgbClr val="0000FF"/>
                </a:solidFill>
              </a:rPr>
              <a:t>d=4, </a:t>
            </a:r>
            <a:r>
              <a:rPr lang="en-US" sz="3600" dirty="0" smtClean="0">
                <a:solidFill>
                  <a:srgbClr val="0000FF"/>
                </a:solidFill>
                <a:latin typeface="Monotype Corsiva" pitchFamily="66" charset="0"/>
              </a:rPr>
              <a:t>N</a:t>
            </a:r>
            <a:r>
              <a:rPr lang="en-US" sz="3600" dirty="0" smtClean="0">
                <a:solidFill>
                  <a:srgbClr val="0000FF"/>
                </a:solidFill>
              </a:rPr>
              <a:t>=2 super-Poincare algebra??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4876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            OK…..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143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There are many examples of d=4, </a:t>
            </a:r>
            <a:r>
              <a:rPr lang="en-US" sz="3600" dirty="0" smtClean="0">
                <a:solidFill>
                  <a:srgbClr val="C00000"/>
                </a:solidFill>
                <a:latin typeface="Monotype Corsiva" pitchFamily="66" charset="0"/>
              </a:rPr>
              <a:t>N</a:t>
            </a:r>
            <a:r>
              <a:rPr lang="en-US" sz="3600" dirty="0" smtClean="0">
                <a:solidFill>
                  <a:srgbClr val="C00000"/>
                </a:solidFill>
              </a:rPr>
              <a:t>=2  field  theories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0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d=4,</a:t>
            </a:r>
            <a:r>
              <a:rPr lang="en-US" dirty="0" smtClean="0">
                <a:latin typeface="Monotype Corsiva" pitchFamily="66" charset="0"/>
              </a:rPr>
              <a:t>N</a:t>
            </a:r>
            <a:r>
              <a:rPr lang="en-US" dirty="0" smtClean="0"/>
              <a:t>=2 </a:t>
            </a:r>
            <a:r>
              <a:rPr lang="en-US" dirty="0" err="1" smtClean="0"/>
              <a:t>Poincaré</a:t>
            </a:r>
            <a:r>
              <a:rPr lang="en-US" dirty="0" smtClean="0"/>
              <a:t> </a:t>
            </a:r>
            <a:r>
              <a:rPr lang="en-US" dirty="0" err="1" smtClean="0"/>
              <a:t>Superalgebra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Monotype Corsiva" pitchFamily="66" charset="0"/>
              </a:rPr>
              <a:t>      </a:t>
            </a:r>
            <a:r>
              <a:rPr lang="en-US" sz="3200" dirty="0" smtClean="0">
                <a:solidFill>
                  <a:srgbClr val="FF0000"/>
                </a:solidFill>
              </a:rPr>
              <a:t>Super Lie algebra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1059" name="Group 35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495800" y="1600200"/>
            <a:ext cx="2610345" cy="495300"/>
            <a:chOff x="3279" y="1035"/>
            <a:chExt cx="7489" cy="1421"/>
          </a:xfrm>
          <a:solidFill>
            <a:srgbClr val="FF0000"/>
          </a:solidFill>
        </p:grpSpPr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3279" y="1582"/>
              <a:ext cx="693" cy="790"/>
            </a:xfrm>
            <a:custGeom>
              <a:avLst/>
              <a:gdLst/>
              <a:ahLst/>
              <a:cxnLst>
                <a:cxn ang="0">
                  <a:pos x="528" y="73"/>
                </a:cxn>
                <a:cxn ang="0">
                  <a:pos x="568" y="82"/>
                </a:cxn>
                <a:cxn ang="0">
                  <a:pos x="644" y="59"/>
                </a:cxn>
                <a:cxn ang="0">
                  <a:pos x="693" y="61"/>
                </a:cxn>
                <a:cxn ang="0">
                  <a:pos x="482" y="175"/>
                </a:cxn>
                <a:cxn ang="0">
                  <a:pos x="375" y="143"/>
                </a:cxn>
                <a:cxn ang="0">
                  <a:pos x="305" y="100"/>
                </a:cxn>
                <a:cxn ang="0">
                  <a:pos x="281" y="146"/>
                </a:cxn>
                <a:cxn ang="0">
                  <a:pos x="274" y="200"/>
                </a:cxn>
                <a:cxn ang="0">
                  <a:pos x="274" y="261"/>
                </a:cxn>
                <a:cxn ang="0">
                  <a:pos x="293" y="336"/>
                </a:cxn>
                <a:cxn ang="0">
                  <a:pos x="300" y="352"/>
                </a:cxn>
                <a:cxn ang="0">
                  <a:pos x="309" y="364"/>
                </a:cxn>
                <a:cxn ang="0">
                  <a:pos x="323" y="368"/>
                </a:cxn>
                <a:cxn ang="0">
                  <a:pos x="342" y="368"/>
                </a:cxn>
                <a:cxn ang="0">
                  <a:pos x="549" y="277"/>
                </a:cxn>
                <a:cxn ang="0">
                  <a:pos x="610" y="314"/>
                </a:cxn>
                <a:cxn ang="0">
                  <a:pos x="640" y="398"/>
                </a:cxn>
                <a:cxn ang="0">
                  <a:pos x="638" y="527"/>
                </a:cxn>
                <a:cxn ang="0">
                  <a:pos x="617" y="666"/>
                </a:cxn>
                <a:cxn ang="0">
                  <a:pos x="444" y="745"/>
                </a:cxn>
                <a:cxn ang="0">
                  <a:pos x="307" y="743"/>
                </a:cxn>
                <a:cxn ang="0">
                  <a:pos x="219" y="686"/>
                </a:cxn>
                <a:cxn ang="0">
                  <a:pos x="158" y="670"/>
                </a:cxn>
                <a:cxn ang="0">
                  <a:pos x="86" y="688"/>
                </a:cxn>
                <a:cxn ang="0">
                  <a:pos x="16" y="738"/>
                </a:cxn>
                <a:cxn ang="0">
                  <a:pos x="18" y="706"/>
                </a:cxn>
                <a:cxn ang="0">
                  <a:pos x="70" y="656"/>
                </a:cxn>
                <a:cxn ang="0">
                  <a:pos x="119" y="606"/>
                </a:cxn>
                <a:cxn ang="0">
                  <a:pos x="188" y="575"/>
                </a:cxn>
                <a:cxn ang="0">
                  <a:pos x="267" y="575"/>
                </a:cxn>
                <a:cxn ang="0">
                  <a:pos x="340" y="604"/>
                </a:cxn>
                <a:cxn ang="0">
                  <a:pos x="475" y="690"/>
                </a:cxn>
                <a:cxn ang="0">
                  <a:pos x="489" y="686"/>
                </a:cxn>
                <a:cxn ang="0">
                  <a:pos x="498" y="668"/>
                </a:cxn>
                <a:cxn ang="0">
                  <a:pos x="514" y="575"/>
                </a:cxn>
                <a:cxn ang="0">
                  <a:pos x="516" y="502"/>
                </a:cxn>
                <a:cxn ang="0">
                  <a:pos x="510" y="450"/>
                </a:cxn>
                <a:cxn ang="0">
                  <a:pos x="496" y="413"/>
                </a:cxn>
                <a:cxn ang="0">
                  <a:pos x="454" y="382"/>
                </a:cxn>
                <a:cxn ang="0">
                  <a:pos x="414" y="379"/>
                </a:cxn>
                <a:cxn ang="0">
                  <a:pos x="379" y="393"/>
                </a:cxn>
                <a:cxn ang="0">
                  <a:pos x="193" y="452"/>
                </a:cxn>
                <a:cxn ang="0">
                  <a:pos x="149" y="382"/>
                </a:cxn>
                <a:cxn ang="0">
                  <a:pos x="151" y="230"/>
                </a:cxn>
                <a:cxn ang="0">
                  <a:pos x="398" y="0"/>
                </a:cxn>
              </a:cxnLst>
              <a:rect l="0" t="0" r="r" b="b"/>
              <a:pathLst>
                <a:path w="693" h="790">
                  <a:moveTo>
                    <a:pt x="398" y="0"/>
                  </a:moveTo>
                  <a:lnTo>
                    <a:pt x="528" y="73"/>
                  </a:lnTo>
                  <a:lnTo>
                    <a:pt x="547" y="80"/>
                  </a:lnTo>
                  <a:lnTo>
                    <a:pt x="568" y="82"/>
                  </a:lnTo>
                  <a:lnTo>
                    <a:pt x="605" y="77"/>
                  </a:lnTo>
                  <a:lnTo>
                    <a:pt x="644" y="59"/>
                  </a:lnTo>
                  <a:lnTo>
                    <a:pt x="684" y="34"/>
                  </a:lnTo>
                  <a:lnTo>
                    <a:pt x="693" y="61"/>
                  </a:lnTo>
                  <a:lnTo>
                    <a:pt x="549" y="180"/>
                  </a:lnTo>
                  <a:lnTo>
                    <a:pt x="482" y="175"/>
                  </a:lnTo>
                  <a:lnTo>
                    <a:pt x="426" y="161"/>
                  </a:lnTo>
                  <a:lnTo>
                    <a:pt x="375" y="143"/>
                  </a:lnTo>
                  <a:lnTo>
                    <a:pt x="335" y="123"/>
                  </a:lnTo>
                  <a:lnTo>
                    <a:pt x="305" y="100"/>
                  </a:lnTo>
                  <a:lnTo>
                    <a:pt x="291" y="121"/>
                  </a:lnTo>
                  <a:lnTo>
                    <a:pt x="281" y="146"/>
                  </a:lnTo>
                  <a:lnTo>
                    <a:pt x="274" y="173"/>
                  </a:lnTo>
                  <a:lnTo>
                    <a:pt x="274" y="200"/>
                  </a:lnTo>
                  <a:lnTo>
                    <a:pt x="274" y="223"/>
                  </a:lnTo>
                  <a:lnTo>
                    <a:pt x="274" y="261"/>
                  </a:lnTo>
                  <a:lnTo>
                    <a:pt x="281" y="300"/>
                  </a:lnTo>
                  <a:lnTo>
                    <a:pt x="293" y="336"/>
                  </a:lnTo>
                  <a:lnTo>
                    <a:pt x="295" y="343"/>
                  </a:lnTo>
                  <a:lnTo>
                    <a:pt x="300" y="352"/>
                  </a:lnTo>
                  <a:lnTo>
                    <a:pt x="305" y="359"/>
                  </a:lnTo>
                  <a:lnTo>
                    <a:pt x="309" y="364"/>
                  </a:lnTo>
                  <a:lnTo>
                    <a:pt x="316" y="368"/>
                  </a:lnTo>
                  <a:lnTo>
                    <a:pt x="323" y="368"/>
                  </a:lnTo>
                  <a:lnTo>
                    <a:pt x="333" y="368"/>
                  </a:lnTo>
                  <a:lnTo>
                    <a:pt x="342" y="368"/>
                  </a:lnTo>
                  <a:lnTo>
                    <a:pt x="351" y="366"/>
                  </a:lnTo>
                  <a:lnTo>
                    <a:pt x="549" y="277"/>
                  </a:lnTo>
                  <a:lnTo>
                    <a:pt x="579" y="293"/>
                  </a:lnTo>
                  <a:lnTo>
                    <a:pt x="610" y="314"/>
                  </a:lnTo>
                  <a:lnTo>
                    <a:pt x="635" y="336"/>
                  </a:lnTo>
                  <a:lnTo>
                    <a:pt x="640" y="398"/>
                  </a:lnTo>
                  <a:lnTo>
                    <a:pt x="640" y="457"/>
                  </a:lnTo>
                  <a:lnTo>
                    <a:pt x="638" y="527"/>
                  </a:lnTo>
                  <a:lnTo>
                    <a:pt x="631" y="597"/>
                  </a:lnTo>
                  <a:lnTo>
                    <a:pt x="617" y="666"/>
                  </a:lnTo>
                  <a:lnTo>
                    <a:pt x="530" y="704"/>
                  </a:lnTo>
                  <a:lnTo>
                    <a:pt x="444" y="745"/>
                  </a:lnTo>
                  <a:lnTo>
                    <a:pt x="361" y="790"/>
                  </a:lnTo>
                  <a:lnTo>
                    <a:pt x="307" y="743"/>
                  </a:lnTo>
                  <a:lnTo>
                    <a:pt x="247" y="702"/>
                  </a:lnTo>
                  <a:lnTo>
                    <a:pt x="219" y="686"/>
                  </a:lnTo>
                  <a:lnTo>
                    <a:pt x="188" y="675"/>
                  </a:lnTo>
                  <a:lnTo>
                    <a:pt x="158" y="670"/>
                  </a:lnTo>
                  <a:lnTo>
                    <a:pt x="121" y="675"/>
                  </a:lnTo>
                  <a:lnTo>
                    <a:pt x="86" y="688"/>
                  </a:lnTo>
                  <a:lnTo>
                    <a:pt x="51" y="711"/>
                  </a:lnTo>
                  <a:lnTo>
                    <a:pt x="16" y="738"/>
                  </a:lnTo>
                  <a:lnTo>
                    <a:pt x="0" y="725"/>
                  </a:lnTo>
                  <a:lnTo>
                    <a:pt x="18" y="706"/>
                  </a:lnTo>
                  <a:lnTo>
                    <a:pt x="42" y="681"/>
                  </a:lnTo>
                  <a:lnTo>
                    <a:pt x="70" y="656"/>
                  </a:lnTo>
                  <a:lnTo>
                    <a:pt x="95" y="629"/>
                  </a:lnTo>
                  <a:lnTo>
                    <a:pt x="119" y="606"/>
                  </a:lnTo>
                  <a:lnTo>
                    <a:pt x="151" y="586"/>
                  </a:lnTo>
                  <a:lnTo>
                    <a:pt x="188" y="575"/>
                  </a:lnTo>
                  <a:lnTo>
                    <a:pt x="226" y="570"/>
                  </a:lnTo>
                  <a:lnTo>
                    <a:pt x="267" y="575"/>
                  </a:lnTo>
                  <a:lnTo>
                    <a:pt x="305" y="588"/>
                  </a:lnTo>
                  <a:lnTo>
                    <a:pt x="340" y="604"/>
                  </a:lnTo>
                  <a:lnTo>
                    <a:pt x="468" y="690"/>
                  </a:lnTo>
                  <a:lnTo>
                    <a:pt x="475" y="690"/>
                  </a:lnTo>
                  <a:lnTo>
                    <a:pt x="484" y="688"/>
                  </a:lnTo>
                  <a:lnTo>
                    <a:pt x="489" y="686"/>
                  </a:lnTo>
                  <a:lnTo>
                    <a:pt x="493" y="679"/>
                  </a:lnTo>
                  <a:lnTo>
                    <a:pt x="498" y="668"/>
                  </a:lnTo>
                  <a:lnTo>
                    <a:pt x="510" y="622"/>
                  </a:lnTo>
                  <a:lnTo>
                    <a:pt x="514" y="575"/>
                  </a:lnTo>
                  <a:lnTo>
                    <a:pt x="516" y="527"/>
                  </a:lnTo>
                  <a:lnTo>
                    <a:pt x="516" y="502"/>
                  </a:lnTo>
                  <a:lnTo>
                    <a:pt x="514" y="475"/>
                  </a:lnTo>
                  <a:lnTo>
                    <a:pt x="510" y="450"/>
                  </a:lnTo>
                  <a:lnTo>
                    <a:pt x="505" y="427"/>
                  </a:lnTo>
                  <a:lnTo>
                    <a:pt x="496" y="413"/>
                  </a:lnTo>
                  <a:lnTo>
                    <a:pt x="475" y="391"/>
                  </a:lnTo>
                  <a:lnTo>
                    <a:pt x="454" y="382"/>
                  </a:lnTo>
                  <a:lnTo>
                    <a:pt x="433" y="377"/>
                  </a:lnTo>
                  <a:lnTo>
                    <a:pt x="414" y="379"/>
                  </a:lnTo>
                  <a:lnTo>
                    <a:pt x="395" y="384"/>
                  </a:lnTo>
                  <a:lnTo>
                    <a:pt x="379" y="393"/>
                  </a:lnTo>
                  <a:lnTo>
                    <a:pt x="216" y="484"/>
                  </a:lnTo>
                  <a:lnTo>
                    <a:pt x="193" y="452"/>
                  </a:lnTo>
                  <a:lnTo>
                    <a:pt x="167" y="416"/>
                  </a:lnTo>
                  <a:lnTo>
                    <a:pt x="149" y="382"/>
                  </a:lnTo>
                  <a:lnTo>
                    <a:pt x="149" y="304"/>
                  </a:lnTo>
                  <a:lnTo>
                    <a:pt x="151" y="230"/>
                  </a:lnTo>
                  <a:lnTo>
                    <a:pt x="158" y="159"/>
                  </a:lnTo>
                  <a:lnTo>
                    <a:pt x="3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 noEditPoints="1"/>
            </p:cNvSpPr>
            <p:nvPr/>
          </p:nvSpPr>
          <p:spPr bwMode="auto">
            <a:xfrm>
              <a:off x="4566" y="1757"/>
              <a:ext cx="1059" cy="361"/>
            </a:xfrm>
            <a:custGeom>
              <a:avLst/>
              <a:gdLst/>
              <a:ahLst/>
              <a:cxnLst>
                <a:cxn ang="0">
                  <a:pos x="53" y="300"/>
                </a:cxn>
                <a:cxn ang="0">
                  <a:pos x="1003" y="300"/>
                </a:cxn>
                <a:cxn ang="0">
                  <a:pos x="1019" y="302"/>
                </a:cxn>
                <a:cxn ang="0">
                  <a:pos x="1033" y="302"/>
                </a:cxn>
                <a:cxn ang="0">
                  <a:pos x="1047" y="307"/>
                </a:cxn>
                <a:cxn ang="0">
                  <a:pos x="1054" y="318"/>
                </a:cxn>
                <a:cxn ang="0">
                  <a:pos x="1059" y="332"/>
                </a:cxn>
                <a:cxn ang="0">
                  <a:pos x="1054" y="347"/>
                </a:cxn>
                <a:cxn ang="0">
                  <a:pos x="1047" y="357"/>
                </a:cxn>
                <a:cxn ang="0">
                  <a:pos x="1033" y="361"/>
                </a:cxn>
                <a:cxn ang="0">
                  <a:pos x="1019" y="361"/>
                </a:cxn>
                <a:cxn ang="0">
                  <a:pos x="1005" y="361"/>
                </a:cxn>
                <a:cxn ang="0">
                  <a:pos x="53" y="361"/>
                </a:cxn>
                <a:cxn ang="0">
                  <a:pos x="39" y="361"/>
                </a:cxn>
                <a:cxn ang="0">
                  <a:pos x="25" y="361"/>
                </a:cxn>
                <a:cxn ang="0">
                  <a:pos x="11" y="357"/>
                </a:cxn>
                <a:cxn ang="0">
                  <a:pos x="4" y="347"/>
                </a:cxn>
                <a:cxn ang="0">
                  <a:pos x="0" y="332"/>
                </a:cxn>
                <a:cxn ang="0">
                  <a:pos x="4" y="318"/>
                </a:cxn>
                <a:cxn ang="0">
                  <a:pos x="11" y="307"/>
                </a:cxn>
                <a:cxn ang="0">
                  <a:pos x="25" y="302"/>
                </a:cxn>
                <a:cxn ang="0">
                  <a:pos x="39" y="302"/>
                </a:cxn>
                <a:cxn ang="0">
                  <a:pos x="53" y="300"/>
                </a:cxn>
                <a:cxn ang="0">
                  <a:pos x="53" y="0"/>
                </a:cxn>
                <a:cxn ang="0">
                  <a:pos x="1005" y="0"/>
                </a:cxn>
                <a:cxn ang="0">
                  <a:pos x="1019" y="0"/>
                </a:cxn>
                <a:cxn ang="0">
                  <a:pos x="1033" y="2"/>
                </a:cxn>
                <a:cxn ang="0">
                  <a:pos x="1047" y="7"/>
                </a:cxn>
                <a:cxn ang="0">
                  <a:pos x="1054" y="16"/>
                </a:cxn>
                <a:cxn ang="0">
                  <a:pos x="1059" y="30"/>
                </a:cxn>
                <a:cxn ang="0">
                  <a:pos x="1054" y="45"/>
                </a:cxn>
                <a:cxn ang="0">
                  <a:pos x="1047" y="55"/>
                </a:cxn>
                <a:cxn ang="0">
                  <a:pos x="1033" y="59"/>
                </a:cxn>
                <a:cxn ang="0">
                  <a:pos x="1019" y="61"/>
                </a:cxn>
                <a:cxn ang="0">
                  <a:pos x="1003" y="61"/>
                </a:cxn>
                <a:cxn ang="0">
                  <a:pos x="53" y="61"/>
                </a:cxn>
                <a:cxn ang="0">
                  <a:pos x="39" y="61"/>
                </a:cxn>
                <a:cxn ang="0">
                  <a:pos x="25" y="59"/>
                </a:cxn>
                <a:cxn ang="0">
                  <a:pos x="11" y="55"/>
                </a:cxn>
                <a:cxn ang="0">
                  <a:pos x="4" y="45"/>
                </a:cxn>
                <a:cxn ang="0">
                  <a:pos x="0" y="30"/>
                </a:cxn>
                <a:cxn ang="0">
                  <a:pos x="4" y="16"/>
                </a:cxn>
                <a:cxn ang="0">
                  <a:pos x="11" y="7"/>
                </a:cxn>
                <a:cxn ang="0">
                  <a:pos x="25" y="2"/>
                </a:cxn>
                <a:cxn ang="0">
                  <a:pos x="39" y="0"/>
                </a:cxn>
                <a:cxn ang="0">
                  <a:pos x="53" y="0"/>
                </a:cxn>
              </a:cxnLst>
              <a:rect l="0" t="0" r="r" b="b"/>
              <a:pathLst>
                <a:path w="1059" h="361">
                  <a:moveTo>
                    <a:pt x="53" y="300"/>
                  </a:moveTo>
                  <a:lnTo>
                    <a:pt x="1003" y="300"/>
                  </a:lnTo>
                  <a:lnTo>
                    <a:pt x="1019" y="302"/>
                  </a:lnTo>
                  <a:lnTo>
                    <a:pt x="1033" y="302"/>
                  </a:lnTo>
                  <a:lnTo>
                    <a:pt x="1047" y="307"/>
                  </a:lnTo>
                  <a:lnTo>
                    <a:pt x="1054" y="318"/>
                  </a:lnTo>
                  <a:lnTo>
                    <a:pt x="1059" y="332"/>
                  </a:lnTo>
                  <a:lnTo>
                    <a:pt x="1054" y="347"/>
                  </a:lnTo>
                  <a:lnTo>
                    <a:pt x="1047" y="357"/>
                  </a:lnTo>
                  <a:lnTo>
                    <a:pt x="1033" y="361"/>
                  </a:lnTo>
                  <a:lnTo>
                    <a:pt x="1019" y="361"/>
                  </a:lnTo>
                  <a:lnTo>
                    <a:pt x="1005" y="361"/>
                  </a:lnTo>
                  <a:lnTo>
                    <a:pt x="53" y="361"/>
                  </a:lnTo>
                  <a:lnTo>
                    <a:pt x="39" y="361"/>
                  </a:lnTo>
                  <a:lnTo>
                    <a:pt x="25" y="361"/>
                  </a:lnTo>
                  <a:lnTo>
                    <a:pt x="11" y="357"/>
                  </a:lnTo>
                  <a:lnTo>
                    <a:pt x="4" y="347"/>
                  </a:lnTo>
                  <a:lnTo>
                    <a:pt x="0" y="332"/>
                  </a:lnTo>
                  <a:lnTo>
                    <a:pt x="4" y="318"/>
                  </a:lnTo>
                  <a:lnTo>
                    <a:pt x="11" y="307"/>
                  </a:lnTo>
                  <a:lnTo>
                    <a:pt x="25" y="302"/>
                  </a:lnTo>
                  <a:lnTo>
                    <a:pt x="39" y="302"/>
                  </a:lnTo>
                  <a:lnTo>
                    <a:pt x="53" y="300"/>
                  </a:lnTo>
                  <a:close/>
                  <a:moveTo>
                    <a:pt x="53" y="0"/>
                  </a:moveTo>
                  <a:lnTo>
                    <a:pt x="1005" y="0"/>
                  </a:lnTo>
                  <a:lnTo>
                    <a:pt x="1019" y="0"/>
                  </a:lnTo>
                  <a:lnTo>
                    <a:pt x="1033" y="2"/>
                  </a:lnTo>
                  <a:lnTo>
                    <a:pt x="1047" y="7"/>
                  </a:lnTo>
                  <a:lnTo>
                    <a:pt x="1054" y="16"/>
                  </a:lnTo>
                  <a:lnTo>
                    <a:pt x="1059" y="30"/>
                  </a:lnTo>
                  <a:lnTo>
                    <a:pt x="1054" y="45"/>
                  </a:lnTo>
                  <a:lnTo>
                    <a:pt x="1047" y="55"/>
                  </a:lnTo>
                  <a:lnTo>
                    <a:pt x="1033" y="59"/>
                  </a:lnTo>
                  <a:lnTo>
                    <a:pt x="1019" y="61"/>
                  </a:lnTo>
                  <a:lnTo>
                    <a:pt x="1003" y="61"/>
                  </a:lnTo>
                  <a:lnTo>
                    <a:pt x="53" y="61"/>
                  </a:lnTo>
                  <a:lnTo>
                    <a:pt x="39" y="61"/>
                  </a:lnTo>
                  <a:lnTo>
                    <a:pt x="25" y="59"/>
                  </a:lnTo>
                  <a:lnTo>
                    <a:pt x="11" y="55"/>
                  </a:lnTo>
                  <a:lnTo>
                    <a:pt x="4" y="45"/>
                  </a:lnTo>
                  <a:lnTo>
                    <a:pt x="0" y="30"/>
                  </a:lnTo>
                  <a:lnTo>
                    <a:pt x="4" y="16"/>
                  </a:lnTo>
                  <a:lnTo>
                    <a:pt x="11" y="7"/>
                  </a:lnTo>
                  <a:lnTo>
                    <a:pt x="25" y="2"/>
                  </a:lnTo>
                  <a:lnTo>
                    <a:pt x="39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6120" y="1582"/>
              <a:ext cx="694" cy="790"/>
            </a:xfrm>
            <a:custGeom>
              <a:avLst/>
              <a:gdLst/>
              <a:ahLst/>
              <a:cxnLst>
                <a:cxn ang="0">
                  <a:pos x="529" y="73"/>
                </a:cxn>
                <a:cxn ang="0">
                  <a:pos x="568" y="82"/>
                </a:cxn>
                <a:cxn ang="0">
                  <a:pos x="643" y="59"/>
                </a:cxn>
                <a:cxn ang="0">
                  <a:pos x="694" y="61"/>
                </a:cxn>
                <a:cxn ang="0">
                  <a:pos x="482" y="175"/>
                </a:cxn>
                <a:cxn ang="0">
                  <a:pos x="375" y="143"/>
                </a:cxn>
                <a:cxn ang="0">
                  <a:pos x="305" y="100"/>
                </a:cxn>
                <a:cxn ang="0">
                  <a:pos x="280" y="146"/>
                </a:cxn>
                <a:cxn ang="0">
                  <a:pos x="273" y="200"/>
                </a:cxn>
                <a:cxn ang="0">
                  <a:pos x="275" y="261"/>
                </a:cxn>
                <a:cxn ang="0">
                  <a:pos x="294" y="336"/>
                </a:cxn>
                <a:cxn ang="0">
                  <a:pos x="298" y="352"/>
                </a:cxn>
                <a:cxn ang="0">
                  <a:pos x="308" y="364"/>
                </a:cxn>
                <a:cxn ang="0">
                  <a:pos x="324" y="368"/>
                </a:cxn>
                <a:cxn ang="0">
                  <a:pos x="343" y="368"/>
                </a:cxn>
                <a:cxn ang="0">
                  <a:pos x="350" y="366"/>
                </a:cxn>
                <a:cxn ang="0">
                  <a:pos x="580" y="293"/>
                </a:cxn>
                <a:cxn ang="0">
                  <a:pos x="636" y="336"/>
                </a:cxn>
                <a:cxn ang="0">
                  <a:pos x="640" y="457"/>
                </a:cxn>
                <a:cxn ang="0">
                  <a:pos x="631" y="597"/>
                </a:cxn>
                <a:cxn ang="0">
                  <a:pos x="529" y="704"/>
                </a:cxn>
                <a:cxn ang="0">
                  <a:pos x="361" y="790"/>
                </a:cxn>
                <a:cxn ang="0">
                  <a:pos x="245" y="702"/>
                </a:cxn>
                <a:cxn ang="0">
                  <a:pos x="189" y="675"/>
                </a:cxn>
                <a:cxn ang="0">
                  <a:pos x="121" y="675"/>
                </a:cxn>
                <a:cxn ang="0">
                  <a:pos x="52" y="711"/>
                </a:cxn>
                <a:cxn ang="0">
                  <a:pos x="0" y="725"/>
                </a:cxn>
                <a:cxn ang="0">
                  <a:pos x="42" y="681"/>
                </a:cxn>
                <a:cxn ang="0">
                  <a:pos x="94" y="629"/>
                </a:cxn>
                <a:cxn ang="0">
                  <a:pos x="152" y="586"/>
                </a:cxn>
                <a:cxn ang="0">
                  <a:pos x="226" y="570"/>
                </a:cxn>
                <a:cxn ang="0">
                  <a:pos x="305" y="588"/>
                </a:cxn>
                <a:cxn ang="0">
                  <a:pos x="468" y="690"/>
                </a:cxn>
                <a:cxn ang="0">
                  <a:pos x="482" y="688"/>
                </a:cxn>
                <a:cxn ang="0">
                  <a:pos x="494" y="679"/>
                </a:cxn>
                <a:cxn ang="0">
                  <a:pos x="510" y="622"/>
                </a:cxn>
                <a:cxn ang="0">
                  <a:pos x="515" y="527"/>
                </a:cxn>
                <a:cxn ang="0">
                  <a:pos x="512" y="475"/>
                </a:cxn>
                <a:cxn ang="0">
                  <a:pos x="503" y="427"/>
                </a:cxn>
                <a:cxn ang="0">
                  <a:pos x="473" y="391"/>
                </a:cxn>
                <a:cxn ang="0">
                  <a:pos x="433" y="377"/>
                </a:cxn>
                <a:cxn ang="0">
                  <a:pos x="396" y="384"/>
                </a:cxn>
                <a:cxn ang="0">
                  <a:pos x="215" y="484"/>
                </a:cxn>
                <a:cxn ang="0">
                  <a:pos x="168" y="416"/>
                </a:cxn>
                <a:cxn ang="0">
                  <a:pos x="147" y="304"/>
                </a:cxn>
                <a:cxn ang="0">
                  <a:pos x="159" y="159"/>
                </a:cxn>
              </a:cxnLst>
              <a:rect l="0" t="0" r="r" b="b"/>
              <a:pathLst>
                <a:path w="694" h="790">
                  <a:moveTo>
                    <a:pt x="398" y="0"/>
                  </a:moveTo>
                  <a:lnTo>
                    <a:pt x="529" y="73"/>
                  </a:lnTo>
                  <a:lnTo>
                    <a:pt x="547" y="80"/>
                  </a:lnTo>
                  <a:lnTo>
                    <a:pt x="568" y="82"/>
                  </a:lnTo>
                  <a:lnTo>
                    <a:pt x="606" y="77"/>
                  </a:lnTo>
                  <a:lnTo>
                    <a:pt x="643" y="59"/>
                  </a:lnTo>
                  <a:lnTo>
                    <a:pt x="682" y="34"/>
                  </a:lnTo>
                  <a:lnTo>
                    <a:pt x="694" y="61"/>
                  </a:lnTo>
                  <a:lnTo>
                    <a:pt x="547" y="180"/>
                  </a:lnTo>
                  <a:lnTo>
                    <a:pt x="482" y="175"/>
                  </a:lnTo>
                  <a:lnTo>
                    <a:pt x="424" y="161"/>
                  </a:lnTo>
                  <a:lnTo>
                    <a:pt x="375" y="143"/>
                  </a:lnTo>
                  <a:lnTo>
                    <a:pt x="336" y="123"/>
                  </a:lnTo>
                  <a:lnTo>
                    <a:pt x="305" y="100"/>
                  </a:lnTo>
                  <a:lnTo>
                    <a:pt x="289" y="121"/>
                  </a:lnTo>
                  <a:lnTo>
                    <a:pt x="280" y="146"/>
                  </a:lnTo>
                  <a:lnTo>
                    <a:pt x="275" y="173"/>
                  </a:lnTo>
                  <a:lnTo>
                    <a:pt x="273" y="200"/>
                  </a:lnTo>
                  <a:lnTo>
                    <a:pt x="273" y="223"/>
                  </a:lnTo>
                  <a:lnTo>
                    <a:pt x="275" y="261"/>
                  </a:lnTo>
                  <a:lnTo>
                    <a:pt x="280" y="300"/>
                  </a:lnTo>
                  <a:lnTo>
                    <a:pt x="294" y="336"/>
                  </a:lnTo>
                  <a:lnTo>
                    <a:pt x="296" y="343"/>
                  </a:lnTo>
                  <a:lnTo>
                    <a:pt x="298" y="352"/>
                  </a:lnTo>
                  <a:lnTo>
                    <a:pt x="303" y="359"/>
                  </a:lnTo>
                  <a:lnTo>
                    <a:pt x="308" y="364"/>
                  </a:lnTo>
                  <a:lnTo>
                    <a:pt x="315" y="368"/>
                  </a:lnTo>
                  <a:lnTo>
                    <a:pt x="324" y="368"/>
                  </a:lnTo>
                  <a:lnTo>
                    <a:pt x="333" y="368"/>
                  </a:lnTo>
                  <a:lnTo>
                    <a:pt x="343" y="368"/>
                  </a:lnTo>
                  <a:lnTo>
                    <a:pt x="350" y="366"/>
                  </a:lnTo>
                  <a:lnTo>
                    <a:pt x="350" y="366"/>
                  </a:lnTo>
                  <a:lnTo>
                    <a:pt x="547" y="277"/>
                  </a:lnTo>
                  <a:lnTo>
                    <a:pt x="580" y="293"/>
                  </a:lnTo>
                  <a:lnTo>
                    <a:pt x="608" y="314"/>
                  </a:lnTo>
                  <a:lnTo>
                    <a:pt x="636" y="336"/>
                  </a:lnTo>
                  <a:lnTo>
                    <a:pt x="640" y="398"/>
                  </a:lnTo>
                  <a:lnTo>
                    <a:pt x="640" y="457"/>
                  </a:lnTo>
                  <a:lnTo>
                    <a:pt x="638" y="527"/>
                  </a:lnTo>
                  <a:lnTo>
                    <a:pt x="631" y="597"/>
                  </a:lnTo>
                  <a:lnTo>
                    <a:pt x="615" y="666"/>
                  </a:lnTo>
                  <a:lnTo>
                    <a:pt x="529" y="704"/>
                  </a:lnTo>
                  <a:lnTo>
                    <a:pt x="445" y="745"/>
                  </a:lnTo>
                  <a:lnTo>
                    <a:pt x="361" y="790"/>
                  </a:lnTo>
                  <a:lnTo>
                    <a:pt x="305" y="743"/>
                  </a:lnTo>
                  <a:lnTo>
                    <a:pt x="245" y="702"/>
                  </a:lnTo>
                  <a:lnTo>
                    <a:pt x="217" y="686"/>
                  </a:lnTo>
                  <a:lnTo>
                    <a:pt x="189" y="675"/>
                  </a:lnTo>
                  <a:lnTo>
                    <a:pt x="159" y="670"/>
                  </a:lnTo>
                  <a:lnTo>
                    <a:pt x="121" y="675"/>
                  </a:lnTo>
                  <a:lnTo>
                    <a:pt x="87" y="688"/>
                  </a:lnTo>
                  <a:lnTo>
                    <a:pt x="52" y="711"/>
                  </a:lnTo>
                  <a:lnTo>
                    <a:pt x="14" y="738"/>
                  </a:lnTo>
                  <a:lnTo>
                    <a:pt x="0" y="725"/>
                  </a:lnTo>
                  <a:lnTo>
                    <a:pt x="19" y="706"/>
                  </a:lnTo>
                  <a:lnTo>
                    <a:pt x="42" y="681"/>
                  </a:lnTo>
                  <a:lnTo>
                    <a:pt x="68" y="656"/>
                  </a:lnTo>
                  <a:lnTo>
                    <a:pt x="94" y="629"/>
                  </a:lnTo>
                  <a:lnTo>
                    <a:pt x="117" y="606"/>
                  </a:lnTo>
                  <a:lnTo>
                    <a:pt x="152" y="586"/>
                  </a:lnTo>
                  <a:lnTo>
                    <a:pt x="187" y="575"/>
                  </a:lnTo>
                  <a:lnTo>
                    <a:pt x="226" y="570"/>
                  </a:lnTo>
                  <a:lnTo>
                    <a:pt x="266" y="575"/>
                  </a:lnTo>
                  <a:lnTo>
                    <a:pt x="305" y="588"/>
                  </a:lnTo>
                  <a:lnTo>
                    <a:pt x="340" y="604"/>
                  </a:lnTo>
                  <a:lnTo>
                    <a:pt x="468" y="690"/>
                  </a:lnTo>
                  <a:lnTo>
                    <a:pt x="475" y="690"/>
                  </a:lnTo>
                  <a:lnTo>
                    <a:pt x="482" y="688"/>
                  </a:lnTo>
                  <a:lnTo>
                    <a:pt x="489" y="686"/>
                  </a:lnTo>
                  <a:lnTo>
                    <a:pt x="494" y="679"/>
                  </a:lnTo>
                  <a:lnTo>
                    <a:pt x="498" y="668"/>
                  </a:lnTo>
                  <a:lnTo>
                    <a:pt x="510" y="622"/>
                  </a:lnTo>
                  <a:lnTo>
                    <a:pt x="515" y="575"/>
                  </a:lnTo>
                  <a:lnTo>
                    <a:pt x="515" y="527"/>
                  </a:lnTo>
                  <a:lnTo>
                    <a:pt x="515" y="502"/>
                  </a:lnTo>
                  <a:lnTo>
                    <a:pt x="512" y="475"/>
                  </a:lnTo>
                  <a:lnTo>
                    <a:pt x="510" y="450"/>
                  </a:lnTo>
                  <a:lnTo>
                    <a:pt x="503" y="427"/>
                  </a:lnTo>
                  <a:lnTo>
                    <a:pt x="496" y="413"/>
                  </a:lnTo>
                  <a:lnTo>
                    <a:pt x="473" y="391"/>
                  </a:lnTo>
                  <a:lnTo>
                    <a:pt x="452" y="382"/>
                  </a:lnTo>
                  <a:lnTo>
                    <a:pt x="433" y="377"/>
                  </a:lnTo>
                  <a:lnTo>
                    <a:pt x="412" y="379"/>
                  </a:lnTo>
                  <a:lnTo>
                    <a:pt x="396" y="384"/>
                  </a:lnTo>
                  <a:lnTo>
                    <a:pt x="377" y="393"/>
                  </a:lnTo>
                  <a:lnTo>
                    <a:pt x="215" y="484"/>
                  </a:lnTo>
                  <a:lnTo>
                    <a:pt x="191" y="452"/>
                  </a:lnTo>
                  <a:lnTo>
                    <a:pt x="168" y="416"/>
                  </a:lnTo>
                  <a:lnTo>
                    <a:pt x="147" y="382"/>
                  </a:lnTo>
                  <a:lnTo>
                    <a:pt x="147" y="304"/>
                  </a:lnTo>
                  <a:lnTo>
                    <a:pt x="152" y="230"/>
                  </a:lnTo>
                  <a:lnTo>
                    <a:pt x="159" y="159"/>
                  </a:lnTo>
                  <a:lnTo>
                    <a:pt x="3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 noEditPoints="1"/>
            </p:cNvSpPr>
            <p:nvPr/>
          </p:nvSpPr>
          <p:spPr bwMode="auto">
            <a:xfrm>
              <a:off x="6935" y="1035"/>
              <a:ext cx="524" cy="752"/>
            </a:xfrm>
            <a:custGeom>
              <a:avLst/>
              <a:gdLst/>
              <a:ahLst/>
              <a:cxnLst>
                <a:cxn ang="0">
                  <a:pos x="242" y="32"/>
                </a:cxn>
                <a:cxn ang="0">
                  <a:pos x="195" y="48"/>
                </a:cxn>
                <a:cxn ang="0">
                  <a:pos x="151" y="82"/>
                </a:cxn>
                <a:cxn ang="0">
                  <a:pos x="119" y="141"/>
                </a:cxn>
                <a:cxn ang="0">
                  <a:pos x="105" y="245"/>
                </a:cxn>
                <a:cxn ang="0">
                  <a:pos x="102" y="366"/>
                </a:cxn>
                <a:cxn ang="0">
                  <a:pos x="105" y="488"/>
                </a:cxn>
                <a:cxn ang="0">
                  <a:pos x="119" y="599"/>
                </a:cxn>
                <a:cxn ang="0">
                  <a:pos x="154" y="670"/>
                </a:cxn>
                <a:cxn ang="0">
                  <a:pos x="207" y="708"/>
                </a:cxn>
                <a:cxn ang="0">
                  <a:pos x="261" y="720"/>
                </a:cxn>
                <a:cxn ang="0">
                  <a:pos x="282" y="717"/>
                </a:cxn>
                <a:cxn ang="0">
                  <a:pos x="330" y="702"/>
                </a:cxn>
                <a:cxn ang="0">
                  <a:pos x="377" y="665"/>
                </a:cxn>
                <a:cxn ang="0">
                  <a:pos x="407" y="597"/>
                </a:cxn>
                <a:cxn ang="0">
                  <a:pos x="421" y="445"/>
                </a:cxn>
                <a:cxn ang="0">
                  <a:pos x="421" y="295"/>
                </a:cxn>
                <a:cxn ang="0">
                  <a:pos x="412" y="179"/>
                </a:cxn>
                <a:cxn ang="0">
                  <a:pos x="386" y="98"/>
                </a:cxn>
                <a:cxn ang="0">
                  <a:pos x="330" y="48"/>
                </a:cxn>
                <a:cxn ang="0">
                  <a:pos x="261" y="32"/>
                </a:cxn>
                <a:cxn ang="0">
                  <a:pos x="314" y="4"/>
                </a:cxn>
                <a:cxn ang="0">
                  <a:pos x="398" y="39"/>
                </a:cxn>
                <a:cxn ang="0">
                  <a:pos x="456" y="95"/>
                </a:cxn>
                <a:cxn ang="0">
                  <a:pos x="503" y="193"/>
                </a:cxn>
                <a:cxn ang="0">
                  <a:pos x="521" y="309"/>
                </a:cxn>
                <a:cxn ang="0">
                  <a:pos x="524" y="397"/>
                </a:cxn>
                <a:cxn ang="0">
                  <a:pos x="521" y="454"/>
                </a:cxn>
                <a:cxn ang="0">
                  <a:pos x="512" y="522"/>
                </a:cxn>
                <a:cxn ang="0">
                  <a:pos x="491" y="595"/>
                </a:cxn>
                <a:cxn ang="0">
                  <a:pos x="454" y="661"/>
                </a:cxn>
                <a:cxn ang="0">
                  <a:pos x="398" y="715"/>
                </a:cxn>
                <a:cxn ang="0">
                  <a:pos x="314" y="747"/>
                </a:cxn>
                <a:cxn ang="0">
                  <a:pos x="209" y="747"/>
                </a:cxn>
                <a:cxn ang="0">
                  <a:pos x="126" y="715"/>
                </a:cxn>
                <a:cxn ang="0">
                  <a:pos x="70" y="661"/>
                </a:cxn>
                <a:cxn ang="0">
                  <a:pos x="33" y="595"/>
                </a:cxn>
                <a:cxn ang="0">
                  <a:pos x="12" y="522"/>
                </a:cxn>
                <a:cxn ang="0">
                  <a:pos x="2" y="454"/>
                </a:cxn>
                <a:cxn ang="0">
                  <a:pos x="0" y="397"/>
                </a:cxn>
                <a:cxn ang="0">
                  <a:pos x="0" y="359"/>
                </a:cxn>
                <a:cxn ang="0">
                  <a:pos x="2" y="302"/>
                </a:cxn>
                <a:cxn ang="0">
                  <a:pos x="12" y="234"/>
                </a:cxn>
                <a:cxn ang="0">
                  <a:pos x="33" y="159"/>
                </a:cxn>
                <a:cxn ang="0">
                  <a:pos x="70" y="91"/>
                </a:cxn>
                <a:cxn ang="0">
                  <a:pos x="126" y="36"/>
                </a:cxn>
                <a:cxn ang="0">
                  <a:pos x="209" y="4"/>
                </a:cxn>
              </a:cxnLst>
              <a:rect l="0" t="0" r="r" b="b"/>
              <a:pathLst>
                <a:path w="524" h="752">
                  <a:moveTo>
                    <a:pt x="261" y="32"/>
                  </a:moveTo>
                  <a:lnTo>
                    <a:pt x="242" y="32"/>
                  </a:lnTo>
                  <a:lnTo>
                    <a:pt x="219" y="39"/>
                  </a:lnTo>
                  <a:lnTo>
                    <a:pt x="195" y="48"/>
                  </a:lnTo>
                  <a:lnTo>
                    <a:pt x="172" y="61"/>
                  </a:lnTo>
                  <a:lnTo>
                    <a:pt x="151" y="82"/>
                  </a:lnTo>
                  <a:lnTo>
                    <a:pt x="133" y="107"/>
                  </a:lnTo>
                  <a:lnTo>
                    <a:pt x="119" y="141"/>
                  </a:lnTo>
                  <a:lnTo>
                    <a:pt x="109" y="191"/>
                  </a:lnTo>
                  <a:lnTo>
                    <a:pt x="105" y="245"/>
                  </a:lnTo>
                  <a:lnTo>
                    <a:pt x="102" y="304"/>
                  </a:lnTo>
                  <a:lnTo>
                    <a:pt x="102" y="366"/>
                  </a:lnTo>
                  <a:lnTo>
                    <a:pt x="102" y="427"/>
                  </a:lnTo>
                  <a:lnTo>
                    <a:pt x="105" y="488"/>
                  </a:lnTo>
                  <a:lnTo>
                    <a:pt x="109" y="547"/>
                  </a:lnTo>
                  <a:lnTo>
                    <a:pt x="119" y="599"/>
                  </a:lnTo>
                  <a:lnTo>
                    <a:pt x="135" y="640"/>
                  </a:lnTo>
                  <a:lnTo>
                    <a:pt x="154" y="670"/>
                  </a:lnTo>
                  <a:lnTo>
                    <a:pt x="179" y="693"/>
                  </a:lnTo>
                  <a:lnTo>
                    <a:pt x="207" y="708"/>
                  </a:lnTo>
                  <a:lnTo>
                    <a:pt x="235" y="717"/>
                  </a:lnTo>
                  <a:lnTo>
                    <a:pt x="261" y="720"/>
                  </a:lnTo>
                  <a:lnTo>
                    <a:pt x="261" y="720"/>
                  </a:lnTo>
                  <a:lnTo>
                    <a:pt x="282" y="717"/>
                  </a:lnTo>
                  <a:lnTo>
                    <a:pt x="307" y="713"/>
                  </a:lnTo>
                  <a:lnTo>
                    <a:pt x="330" y="702"/>
                  </a:lnTo>
                  <a:lnTo>
                    <a:pt x="354" y="688"/>
                  </a:lnTo>
                  <a:lnTo>
                    <a:pt x="377" y="665"/>
                  </a:lnTo>
                  <a:lnTo>
                    <a:pt x="393" y="636"/>
                  </a:lnTo>
                  <a:lnTo>
                    <a:pt x="407" y="597"/>
                  </a:lnTo>
                  <a:lnTo>
                    <a:pt x="417" y="524"/>
                  </a:lnTo>
                  <a:lnTo>
                    <a:pt x="421" y="445"/>
                  </a:lnTo>
                  <a:lnTo>
                    <a:pt x="421" y="366"/>
                  </a:lnTo>
                  <a:lnTo>
                    <a:pt x="421" y="295"/>
                  </a:lnTo>
                  <a:lnTo>
                    <a:pt x="419" y="234"/>
                  </a:lnTo>
                  <a:lnTo>
                    <a:pt x="412" y="179"/>
                  </a:lnTo>
                  <a:lnTo>
                    <a:pt x="403" y="132"/>
                  </a:lnTo>
                  <a:lnTo>
                    <a:pt x="386" y="98"/>
                  </a:lnTo>
                  <a:lnTo>
                    <a:pt x="361" y="68"/>
                  </a:lnTo>
                  <a:lnTo>
                    <a:pt x="330" y="48"/>
                  </a:lnTo>
                  <a:lnTo>
                    <a:pt x="298" y="36"/>
                  </a:lnTo>
                  <a:lnTo>
                    <a:pt x="261" y="32"/>
                  </a:lnTo>
                  <a:close/>
                  <a:moveTo>
                    <a:pt x="261" y="0"/>
                  </a:moveTo>
                  <a:lnTo>
                    <a:pt x="314" y="4"/>
                  </a:lnTo>
                  <a:lnTo>
                    <a:pt x="358" y="18"/>
                  </a:lnTo>
                  <a:lnTo>
                    <a:pt x="398" y="39"/>
                  </a:lnTo>
                  <a:lnTo>
                    <a:pt x="431" y="66"/>
                  </a:lnTo>
                  <a:lnTo>
                    <a:pt x="456" y="95"/>
                  </a:lnTo>
                  <a:lnTo>
                    <a:pt x="484" y="141"/>
                  </a:lnTo>
                  <a:lnTo>
                    <a:pt x="503" y="193"/>
                  </a:lnTo>
                  <a:lnTo>
                    <a:pt x="517" y="247"/>
                  </a:lnTo>
                  <a:lnTo>
                    <a:pt x="521" y="309"/>
                  </a:lnTo>
                  <a:lnTo>
                    <a:pt x="524" y="377"/>
                  </a:lnTo>
                  <a:lnTo>
                    <a:pt x="524" y="397"/>
                  </a:lnTo>
                  <a:lnTo>
                    <a:pt x="524" y="425"/>
                  </a:lnTo>
                  <a:lnTo>
                    <a:pt x="521" y="454"/>
                  </a:lnTo>
                  <a:lnTo>
                    <a:pt x="519" y="486"/>
                  </a:lnTo>
                  <a:lnTo>
                    <a:pt x="512" y="522"/>
                  </a:lnTo>
                  <a:lnTo>
                    <a:pt x="503" y="559"/>
                  </a:lnTo>
                  <a:lnTo>
                    <a:pt x="491" y="595"/>
                  </a:lnTo>
                  <a:lnTo>
                    <a:pt x="475" y="629"/>
                  </a:lnTo>
                  <a:lnTo>
                    <a:pt x="454" y="661"/>
                  </a:lnTo>
                  <a:lnTo>
                    <a:pt x="428" y="690"/>
                  </a:lnTo>
                  <a:lnTo>
                    <a:pt x="398" y="715"/>
                  </a:lnTo>
                  <a:lnTo>
                    <a:pt x="358" y="733"/>
                  </a:lnTo>
                  <a:lnTo>
                    <a:pt x="314" y="747"/>
                  </a:lnTo>
                  <a:lnTo>
                    <a:pt x="261" y="752"/>
                  </a:lnTo>
                  <a:lnTo>
                    <a:pt x="209" y="747"/>
                  </a:lnTo>
                  <a:lnTo>
                    <a:pt x="165" y="733"/>
                  </a:lnTo>
                  <a:lnTo>
                    <a:pt x="126" y="715"/>
                  </a:lnTo>
                  <a:lnTo>
                    <a:pt x="95" y="690"/>
                  </a:lnTo>
                  <a:lnTo>
                    <a:pt x="70" y="661"/>
                  </a:lnTo>
                  <a:lnTo>
                    <a:pt x="49" y="629"/>
                  </a:lnTo>
                  <a:lnTo>
                    <a:pt x="33" y="595"/>
                  </a:lnTo>
                  <a:lnTo>
                    <a:pt x="19" y="559"/>
                  </a:lnTo>
                  <a:lnTo>
                    <a:pt x="12" y="522"/>
                  </a:lnTo>
                  <a:lnTo>
                    <a:pt x="5" y="486"/>
                  </a:lnTo>
                  <a:lnTo>
                    <a:pt x="2" y="454"/>
                  </a:lnTo>
                  <a:lnTo>
                    <a:pt x="0" y="425"/>
                  </a:lnTo>
                  <a:lnTo>
                    <a:pt x="0" y="397"/>
                  </a:lnTo>
                  <a:lnTo>
                    <a:pt x="0" y="377"/>
                  </a:lnTo>
                  <a:lnTo>
                    <a:pt x="0" y="359"/>
                  </a:lnTo>
                  <a:lnTo>
                    <a:pt x="0" y="331"/>
                  </a:lnTo>
                  <a:lnTo>
                    <a:pt x="2" y="302"/>
                  </a:lnTo>
                  <a:lnTo>
                    <a:pt x="5" y="268"/>
                  </a:lnTo>
                  <a:lnTo>
                    <a:pt x="12" y="234"/>
                  </a:lnTo>
                  <a:lnTo>
                    <a:pt x="19" y="195"/>
                  </a:lnTo>
                  <a:lnTo>
                    <a:pt x="33" y="159"/>
                  </a:lnTo>
                  <a:lnTo>
                    <a:pt x="49" y="125"/>
                  </a:lnTo>
                  <a:lnTo>
                    <a:pt x="70" y="91"/>
                  </a:lnTo>
                  <a:lnTo>
                    <a:pt x="95" y="61"/>
                  </a:lnTo>
                  <a:lnTo>
                    <a:pt x="126" y="36"/>
                  </a:lnTo>
                  <a:lnTo>
                    <a:pt x="165" y="16"/>
                  </a:lnTo>
                  <a:lnTo>
                    <a:pt x="209" y="4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 noEditPoints="1"/>
            </p:cNvSpPr>
            <p:nvPr/>
          </p:nvSpPr>
          <p:spPr bwMode="auto">
            <a:xfrm>
              <a:off x="8019" y="1421"/>
              <a:ext cx="1064" cy="1035"/>
            </a:xfrm>
            <a:custGeom>
              <a:avLst/>
              <a:gdLst/>
              <a:ahLst/>
              <a:cxnLst>
                <a:cxn ang="0">
                  <a:pos x="552" y="995"/>
                </a:cxn>
                <a:cxn ang="0">
                  <a:pos x="694" y="967"/>
                </a:cxn>
                <a:cxn ang="0">
                  <a:pos x="817" y="904"/>
                </a:cxn>
                <a:cxn ang="0">
                  <a:pos x="920" y="808"/>
                </a:cxn>
                <a:cxn ang="0">
                  <a:pos x="992" y="683"/>
                </a:cxn>
                <a:cxn ang="0">
                  <a:pos x="1024" y="536"/>
                </a:cxn>
                <a:cxn ang="0">
                  <a:pos x="42" y="536"/>
                </a:cxn>
                <a:cxn ang="0">
                  <a:pos x="73" y="683"/>
                </a:cxn>
                <a:cxn ang="0">
                  <a:pos x="142" y="808"/>
                </a:cxn>
                <a:cxn ang="0">
                  <a:pos x="245" y="904"/>
                </a:cxn>
                <a:cxn ang="0">
                  <a:pos x="371" y="967"/>
                </a:cxn>
                <a:cxn ang="0">
                  <a:pos x="512" y="995"/>
                </a:cxn>
                <a:cxn ang="0">
                  <a:pos x="42" y="536"/>
                </a:cxn>
                <a:cxn ang="0">
                  <a:pos x="552" y="497"/>
                </a:cxn>
                <a:cxn ang="0">
                  <a:pos x="1013" y="422"/>
                </a:cxn>
                <a:cxn ang="0">
                  <a:pos x="962" y="286"/>
                </a:cxn>
                <a:cxn ang="0">
                  <a:pos x="876" y="177"/>
                </a:cxn>
                <a:cxn ang="0">
                  <a:pos x="762" y="95"/>
                </a:cxn>
                <a:cxn ang="0">
                  <a:pos x="624" y="48"/>
                </a:cxn>
                <a:cxn ang="0">
                  <a:pos x="512" y="39"/>
                </a:cxn>
                <a:cxn ang="0">
                  <a:pos x="368" y="66"/>
                </a:cxn>
                <a:cxn ang="0">
                  <a:pos x="243" y="132"/>
                </a:cxn>
                <a:cxn ang="0">
                  <a:pos x="142" y="227"/>
                </a:cxn>
                <a:cxn ang="0">
                  <a:pos x="73" y="352"/>
                </a:cxn>
                <a:cxn ang="0">
                  <a:pos x="42" y="497"/>
                </a:cxn>
                <a:cxn ang="0">
                  <a:pos x="512" y="39"/>
                </a:cxn>
                <a:cxn ang="0">
                  <a:pos x="620" y="7"/>
                </a:cxn>
                <a:cxn ang="0">
                  <a:pos x="775" y="59"/>
                </a:cxn>
                <a:cxn ang="0">
                  <a:pos x="908" y="152"/>
                </a:cxn>
                <a:cxn ang="0">
                  <a:pos x="1004" y="279"/>
                </a:cxn>
                <a:cxn ang="0">
                  <a:pos x="1057" y="434"/>
                </a:cxn>
                <a:cxn ang="0">
                  <a:pos x="1057" y="599"/>
                </a:cxn>
                <a:cxn ang="0">
                  <a:pos x="1004" y="754"/>
                </a:cxn>
                <a:cxn ang="0">
                  <a:pos x="908" y="881"/>
                </a:cxn>
                <a:cxn ang="0">
                  <a:pos x="775" y="976"/>
                </a:cxn>
                <a:cxn ang="0">
                  <a:pos x="617" y="1029"/>
                </a:cxn>
                <a:cxn ang="0">
                  <a:pos x="445" y="1029"/>
                </a:cxn>
                <a:cxn ang="0">
                  <a:pos x="289" y="976"/>
                </a:cxn>
                <a:cxn ang="0">
                  <a:pos x="156" y="883"/>
                </a:cxn>
                <a:cxn ang="0">
                  <a:pos x="61" y="754"/>
                </a:cxn>
                <a:cxn ang="0">
                  <a:pos x="7" y="602"/>
                </a:cxn>
                <a:cxn ang="0">
                  <a:pos x="7" y="434"/>
                </a:cxn>
                <a:cxn ang="0">
                  <a:pos x="61" y="282"/>
                </a:cxn>
                <a:cxn ang="0">
                  <a:pos x="156" y="152"/>
                </a:cxn>
                <a:cxn ang="0">
                  <a:pos x="287" y="59"/>
                </a:cxn>
                <a:cxn ang="0">
                  <a:pos x="447" y="7"/>
                </a:cxn>
              </a:cxnLst>
              <a:rect l="0" t="0" r="r" b="b"/>
              <a:pathLst>
                <a:path w="1064" h="1035">
                  <a:moveTo>
                    <a:pt x="552" y="536"/>
                  </a:moveTo>
                  <a:lnTo>
                    <a:pt x="552" y="995"/>
                  </a:lnTo>
                  <a:lnTo>
                    <a:pt x="624" y="988"/>
                  </a:lnTo>
                  <a:lnTo>
                    <a:pt x="694" y="967"/>
                  </a:lnTo>
                  <a:lnTo>
                    <a:pt x="759" y="940"/>
                  </a:lnTo>
                  <a:lnTo>
                    <a:pt x="817" y="904"/>
                  </a:lnTo>
                  <a:lnTo>
                    <a:pt x="873" y="861"/>
                  </a:lnTo>
                  <a:lnTo>
                    <a:pt x="920" y="808"/>
                  </a:lnTo>
                  <a:lnTo>
                    <a:pt x="959" y="749"/>
                  </a:lnTo>
                  <a:lnTo>
                    <a:pt x="992" y="683"/>
                  </a:lnTo>
                  <a:lnTo>
                    <a:pt x="1013" y="613"/>
                  </a:lnTo>
                  <a:lnTo>
                    <a:pt x="1024" y="536"/>
                  </a:lnTo>
                  <a:lnTo>
                    <a:pt x="552" y="536"/>
                  </a:lnTo>
                  <a:close/>
                  <a:moveTo>
                    <a:pt x="42" y="536"/>
                  </a:moveTo>
                  <a:lnTo>
                    <a:pt x="52" y="613"/>
                  </a:lnTo>
                  <a:lnTo>
                    <a:pt x="73" y="683"/>
                  </a:lnTo>
                  <a:lnTo>
                    <a:pt x="103" y="749"/>
                  </a:lnTo>
                  <a:lnTo>
                    <a:pt x="142" y="808"/>
                  </a:lnTo>
                  <a:lnTo>
                    <a:pt x="189" y="861"/>
                  </a:lnTo>
                  <a:lnTo>
                    <a:pt x="245" y="904"/>
                  </a:lnTo>
                  <a:lnTo>
                    <a:pt x="305" y="940"/>
                  </a:lnTo>
                  <a:lnTo>
                    <a:pt x="371" y="967"/>
                  </a:lnTo>
                  <a:lnTo>
                    <a:pt x="438" y="988"/>
                  </a:lnTo>
                  <a:lnTo>
                    <a:pt x="512" y="995"/>
                  </a:lnTo>
                  <a:lnTo>
                    <a:pt x="512" y="536"/>
                  </a:lnTo>
                  <a:lnTo>
                    <a:pt x="42" y="536"/>
                  </a:lnTo>
                  <a:close/>
                  <a:moveTo>
                    <a:pt x="552" y="39"/>
                  </a:moveTo>
                  <a:lnTo>
                    <a:pt x="552" y="497"/>
                  </a:lnTo>
                  <a:lnTo>
                    <a:pt x="1024" y="497"/>
                  </a:lnTo>
                  <a:lnTo>
                    <a:pt x="1013" y="422"/>
                  </a:lnTo>
                  <a:lnTo>
                    <a:pt x="992" y="352"/>
                  </a:lnTo>
                  <a:lnTo>
                    <a:pt x="962" y="286"/>
                  </a:lnTo>
                  <a:lnTo>
                    <a:pt x="922" y="227"/>
                  </a:lnTo>
                  <a:lnTo>
                    <a:pt x="876" y="177"/>
                  </a:lnTo>
                  <a:lnTo>
                    <a:pt x="820" y="132"/>
                  </a:lnTo>
                  <a:lnTo>
                    <a:pt x="762" y="95"/>
                  </a:lnTo>
                  <a:lnTo>
                    <a:pt x="694" y="66"/>
                  </a:lnTo>
                  <a:lnTo>
                    <a:pt x="624" y="48"/>
                  </a:lnTo>
                  <a:lnTo>
                    <a:pt x="552" y="39"/>
                  </a:lnTo>
                  <a:close/>
                  <a:moveTo>
                    <a:pt x="512" y="39"/>
                  </a:moveTo>
                  <a:lnTo>
                    <a:pt x="438" y="48"/>
                  </a:lnTo>
                  <a:lnTo>
                    <a:pt x="368" y="66"/>
                  </a:lnTo>
                  <a:lnTo>
                    <a:pt x="303" y="95"/>
                  </a:lnTo>
                  <a:lnTo>
                    <a:pt x="243" y="132"/>
                  </a:lnTo>
                  <a:lnTo>
                    <a:pt x="189" y="175"/>
                  </a:lnTo>
                  <a:lnTo>
                    <a:pt x="142" y="227"/>
                  </a:lnTo>
                  <a:lnTo>
                    <a:pt x="103" y="286"/>
                  </a:lnTo>
                  <a:lnTo>
                    <a:pt x="73" y="352"/>
                  </a:lnTo>
                  <a:lnTo>
                    <a:pt x="52" y="422"/>
                  </a:lnTo>
                  <a:lnTo>
                    <a:pt x="42" y="497"/>
                  </a:lnTo>
                  <a:lnTo>
                    <a:pt x="512" y="497"/>
                  </a:lnTo>
                  <a:lnTo>
                    <a:pt x="512" y="39"/>
                  </a:lnTo>
                  <a:close/>
                  <a:moveTo>
                    <a:pt x="533" y="0"/>
                  </a:moveTo>
                  <a:lnTo>
                    <a:pt x="620" y="7"/>
                  </a:lnTo>
                  <a:lnTo>
                    <a:pt x="701" y="27"/>
                  </a:lnTo>
                  <a:lnTo>
                    <a:pt x="775" y="59"/>
                  </a:lnTo>
                  <a:lnTo>
                    <a:pt x="845" y="100"/>
                  </a:lnTo>
                  <a:lnTo>
                    <a:pt x="908" y="152"/>
                  </a:lnTo>
                  <a:lnTo>
                    <a:pt x="962" y="211"/>
                  </a:lnTo>
                  <a:lnTo>
                    <a:pt x="1004" y="279"/>
                  </a:lnTo>
                  <a:lnTo>
                    <a:pt x="1036" y="354"/>
                  </a:lnTo>
                  <a:lnTo>
                    <a:pt x="1057" y="434"/>
                  </a:lnTo>
                  <a:lnTo>
                    <a:pt x="1064" y="518"/>
                  </a:lnTo>
                  <a:lnTo>
                    <a:pt x="1057" y="599"/>
                  </a:lnTo>
                  <a:lnTo>
                    <a:pt x="1036" y="679"/>
                  </a:lnTo>
                  <a:lnTo>
                    <a:pt x="1004" y="754"/>
                  </a:lnTo>
                  <a:lnTo>
                    <a:pt x="962" y="822"/>
                  </a:lnTo>
                  <a:lnTo>
                    <a:pt x="908" y="881"/>
                  </a:lnTo>
                  <a:lnTo>
                    <a:pt x="845" y="933"/>
                  </a:lnTo>
                  <a:lnTo>
                    <a:pt x="775" y="976"/>
                  </a:lnTo>
                  <a:lnTo>
                    <a:pt x="701" y="1008"/>
                  </a:lnTo>
                  <a:lnTo>
                    <a:pt x="617" y="1029"/>
                  </a:lnTo>
                  <a:lnTo>
                    <a:pt x="531" y="1035"/>
                  </a:lnTo>
                  <a:lnTo>
                    <a:pt x="445" y="1029"/>
                  </a:lnTo>
                  <a:lnTo>
                    <a:pt x="366" y="1008"/>
                  </a:lnTo>
                  <a:lnTo>
                    <a:pt x="289" y="976"/>
                  </a:lnTo>
                  <a:lnTo>
                    <a:pt x="219" y="936"/>
                  </a:lnTo>
                  <a:lnTo>
                    <a:pt x="156" y="883"/>
                  </a:lnTo>
                  <a:lnTo>
                    <a:pt x="105" y="822"/>
                  </a:lnTo>
                  <a:lnTo>
                    <a:pt x="61" y="754"/>
                  </a:lnTo>
                  <a:lnTo>
                    <a:pt x="28" y="681"/>
                  </a:lnTo>
                  <a:lnTo>
                    <a:pt x="7" y="602"/>
                  </a:lnTo>
                  <a:lnTo>
                    <a:pt x="0" y="518"/>
                  </a:lnTo>
                  <a:lnTo>
                    <a:pt x="7" y="434"/>
                  </a:lnTo>
                  <a:lnTo>
                    <a:pt x="28" y="354"/>
                  </a:lnTo>
                  <a:lnTo>
                    <a:pt x="61" y="282"/>
                  </a:lnTo>
                  <a:lnTo>
                    <a:pt x="103" y="213"/>
                  </a:lnTo>
                  <a:lnTo>
                    <a:pt x="156" y="152"/>
                  </a:lnTo>
                  <a:lnTo>
                    <a:pt x="217" y="100"/>
                  </a:lnTo>
                  <a:lnTo>
                    <a:pt x="287" y="59"/>
                  </a:lnTo>
                  <a:lnTo>
                    <a:pt x="364" y="27"/>
                  </a:lnTo>
                  <a:lnTo>
                    <a:pt x="447" y="7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9481" y="1582"/>
              <a:ext cx="694" cy="790"/>
            </a:xfrm>
            <a:custGeom>
              <a:avLst/>
              <a:gdLst/>
              <a:ahLst/>
              <a:cxnLst>
                <a:cxn ang="0">
                  <a:pos x="528" y="73"/>
                </a:cxn>
                <a:cxn ang="0">
                  <a:pos x="568" y="82"/>
                </a:cxn>
                <a:cxn ang="0">
                  <a:pos x="642" y="59"/>
                </a:cxn>
                <a:cxn ang="0">
                  <a:pos x="694" y="61"/>
                </a:cxn>
                <a:cxn ang="0">
                  <a:pos x="482" y="175"/>
                </a:cxn>
                <a:cxn ang="0">
                  <a:pos x="375" y="143"/>
                </a:cxn>
                <a:cxn ang="0">
                  <a:pos x="305" y="100"/>
                </a:cxn>
                <a:cxn ang="0">
                  <a:pos x="279" y="146"/>
                </a:cxn>
                <a:cxn ang="0">
                  <a:pos x="272" y="200"/>
                </a:cxn>
                <a:cxn ang="0">
                  <a:pos x="275" y="261"/>
                </a:cxn>
                <a:cxn ang="0">
                  <a:pos x="293" y="336"/>
                </a:cxn>
                <a:cxn ang="0">
                  <a:pos x="298" y="352"/>
                </a:cxn>
                <a:cxn ang="0">
                  <a:pos x="307" y="364"/>
                </a:cxn>
                <a:cxn ang="0">
                  <a:pos x="324" y="368"/>
                </a:cxn>
                <a:cxn ang="0">
                  <a:pos x="342" y="368"/>
                </a:cxn>
                <a:cxn ang="0">
                  <a:pos x="349" y="366"/>
                </a:cxn>
                <a:cxn ang="0">
                  <a:pos x="580" y="293"/>
                </a:cxn>
                <a:cxn ang="0">
                  <a:pos x="635" y="336"/>
                </a:cxn>
                <a:cxn ang="0">
                  <a:pos x="640" y="457"/>
                </a:cxn>
                <a:cxn ang="0">
                  <a:pos x="631" y="597"/>
                </a:cxn>
                <a:cxn ang="0">
                  <a:pos x="528" y="704"/>
                </a:cxn>
                <a:cxn ang="0">
                  <a:pos x="361" y="790"/>
                </a:cxn>
                <a:cxn ang="0">
                  <a:pos x="244" y="702"/>
                </a:cxn>
                <a:cxn ang="0">
                  <a:pos x="189" y="675"/>
                </a:cxn>
                <a:cxn ang="0">
                  <a:pos x="121" y="675"/>
                </a:cxn>
                <a:cxn ang="0">
                  <a:pos x="51" y="711"/>
                </a:cxn>
                <a:cxn ang="0">
                  <a:pos x="0" y="725"/>
                </a:cxn>
                <a:cxn ang="0">
                  <a:pos x="42" y="681"/>
                </a:cxn>
                <a:cxn ang="0">
                  <a:pos x="95" y="629"/>
                </a:cxn>
                <a:cxn ang="0">
                  <a:pos x="151" y="586"/>
                </a:cxn>
                <a:cxn ang="0">
                  <a:pos x="226" y="570"/>
                </a:cxn>
                <a:cxn ang="0">
                  <a:pos x="305" y="588"/>
                </a:cxn>
                <a:cxn ang="0">
                  <a:pos x="468" y="690"/>
                </a:cxn>
                <a:cxn ang="0">
                  <a:pos x="482" y="688"/>
                </a:cxn>
                <a:cxn ang="0">
                  <a:pos x="493" y="679"/>
                </a:cxn>
                <a:cxn ang="0">
                  <a:pos x="510" y="622"/>
                </a:cxn>
                <a:cxn ang="0">
                  <a:pos x="514" y="527"/>
                </a:cxn>
                <a:cxn ang="0">
                  <a:pos x="512" y="475"/>
                </a:cxn>
                <a:cxn ang="0">
                  <a:pos x="503" y="427"/>
                </a:cxn>
                <a:cxn ang="0">
                  <a:pos x="472" y="391"/>
                </a:cxn>
                <a:cxn ang="0">
                  <a:pos x="433" y="377"/>
                </a:cxn>
                <a:cxn ang="0">
                  <a:pos x="396" y="384"/>
                </a:cxn>
                <a:cxn ang="0">
                  <a:pos x="214" y="484"/>
                </a:cxn>
                <a:cxn ang="0">
                  <a:pos x="168" y="416"/>
                </a:cxn>
                <a:cxn ang="0">
                  <a:pos x="149" y="304"/>
                </a:cxn>
                <a:cxn ang="0">
                  <a:pos x="158" y="159"/>
                </a:cxn>
              </a:cxnLst>
              <a:rect l="0" t="0" r="r" b="b"/>
              <a:pathLst>
                <a:path w="694" h="790">
                  <a:moveTo>
                    <a:pt x="398" y="0"/>
                  </a:moveTo>
                  <a:lnTo>
                    <a:pt x="528" y="73"/>
                  </a:lnTo>
                  <a:lnTo>
                    <a:pt x="547" y="80"/>
                  </a:lnTo>
                  <a:lnTo>
                    <a:pt x="568" y="82"/>
                  </a:lnTo>
                  <a:lnTo>
                    <a:pt x="605" y="77"/>
                  </a:lnTo>
                  <a:lnTo>
                    <a:pt x="642" y="59"/>
                  </a:lnTo>
                  <a:lnTo>
                    <a:pt x="682" y="34"/>
                  </a:lnTo>
                  <a:lnTo>
                    <a:pt x="694" y="61"/>
                  </a:lnTo>
                  <a:lnTo>
                    <a:pt x="547" y="180"/>
                  </a:lnTo>
                  <a:lnTo>
                    <a:pt x="482" y="175"/>
                  </a:lnTo>
                  <a:lnTo>
                    <a:pt x="424" y="161"/>
                  </a:lnTo>
                  <a:lnTo>
                    <a:pt x="375" y="143"/>
                  </a:lnTo>
                  <a:lnTo>
                    <a:pt x="335" y="123"/>
                  </a:lnTo>
                  <a:lnTo>
                    <a:pt x="305" y="100"/>
                  </a:lnTo>
                  <a:lnTo>
                    <a:pt x="289" y="121"/>
                  </a:lnTo>
                  <a:lnTo>
                    <a:pt x="279" y="146"/>
                  </a:lnTo>
                  <a:lnTo>
                    <a:pt x="275" y="173"/>
                  </a:lnTo>
                  <a:lnTo>
                    <a:pt x="272" y="200"/>
                  </a:lnTo>
                  <a:lnTo>
                    <a:pt x="272" y="223"/>
                  </a:lnTo>
                  <a:lnTo>
                    <a:pt x="275" y="261"/>
                  </a:lnTo>
                  <a:lnTo>
                    <a:pt x="279" y="300"/>
                  </a:lnTo>
                  <a:lnTo>
                    <a:pt x="293" y="336"/>
                  </a:lnTo>
                  <a:lnTo>
                    <a:pt x="296" y="343"/>
                  </a:lnTo>
                  <a:lnTo>
                    <a:pt x="298" y="352"/>
                  </a:lnTo>
                  <a:lnTo>
                    <a:pt x="303" y="359"/>
                  </a:lnTo>
                  <a:lnTo>
                    <a:pt x="307" y="364"/>
                  </a:lnTo>
                  <a:lnTo>
                    <a:pt x="314" y="368"/>
                  </a:lnTo>
                  <a:lnTo>
                    <a:pt x="324" y="368"/>
                  </a:lnTo>
                  <a:lnTo>
                    <a:pt x="333" y="368"/>
                  </a:lnTo>
                  <a:lnTo>
                    <a:pt x="342" y="368"/>
                  </a:lnTo>
                  <a:lnTo>
                    <a:pt x="349" y="366"/>
                  </a:lnTo>
                  <a:lnTo>
                    <a:pt x="349" y="366"/>
                  </a:lnTo>
                  <a:lnTo>
                    <a:pt x="547" y="277"/>
                  </a:lnTo>
                  <a:lnTo>
                    <a:pt x="580" y="293"/>
                  </a:lnTo>
                  <a:lnTo>
                    <a:pt x="607" y="314"/>
                  </a:lnTo>
                  <a:lnTo>
                    <a:pt x="635" y="336"/>
                  </a:lnTo>
                  <a:lnTo>
                    <a:pt x="640" y="398"/>
                  </a:lnTo>
                  <a:lnTo>
                    <a:pt x="640" y="457"/>
                  </a:lnTo>
                  <a:lnTo>
                    <a:pt x="638" y="527"/>
                  </a:lnTo>
                  <a:lnTo>
                    <a:pt x="631" y="597"/>
                  </a:lnTo>
                  <a:lnTo>
                    <a:pt x="614" y="666"/>
                  </a:lnTo>
                  <a:lnTo>
                    <a:pt x="528" y="704"/>
                  </a:lnTo>
                  <a:lnTo>
                    <a:pt x="445" y="745"/>
                  </a:lnTo>
                  <a:lnTo>
                    <a:pt x="361" y="790"/>
                  </a:lnTo>
                  <a:lnTo>
                    <a:pt x="305" y="743"/>
                  </a:lnTo>
                  <a:lnTo>
                    <a:pt x="244" y="702"/>
                  </a:lnTo>
                  <a:lnTo>
                    <a:pt x="216" y="686"/>
                  </a:lnTo>
                  <a:lnTo>
                    <a:pt x="189" y="675"/>
                  </a:lnTo>
                  <a:lnTo>
                    <a:pt x="158" y="670"/>
                  </a:lnTo>
                  <a:lnTo>
                    <a:pt x="121" y="675"/>
                  </a:lnTo>
                  <a:lnTo>
                    <a:pt x="86" y="688"/>
                  </a:lnTo>
                  <a:lnTo>
                    <a:pt x="51" y="711"/>
                  </a:lnTo>
                  <a:lnTo>
                    <a:pt x="14" y="738"/>
                  </a:lnTo>
                  <a:lnTo>
                    <a:pt x="0" y="725"/>
                  </a:lnTo>
                  <a:lnTo>
                    <a:pt x="19" y="706"/>
                  </a:lnTo>
                  <a:lnTo>
                    <a:pt x="42" y="681"/>
                  </a:lnTo>
                  <a:lnTo>
                    <a:pt x="68" y="656"/>
                  </a:lnTo>
                  <a:lnTo>
                    <a:pt x="95" y="629"/>
                  </a:lnTo>
                  <a:lnTo>
                    <a:pt x="119" y="606"/>
                  </a:lnTo>
                  <a:lnTo>
                    <a:pt x="151" y="586"/>
                  </a:lnTo>
                  <a:lnTo>
                    <a:pt x="186" y="575"/>
                  </a:lnTo>
                  <a:lnTo>
                    <a:pt x="226" y="570"/>
                  </a:lnTo>
                  <a:lnTo>
                    <a:pt x="265" y="575"/>
                  </a:lnTo>
                  <a:lnTo>
                    <a:pt x="305" y="588"/>
                  </a:lnTo>
                  <a:lnTo>
                    <a:pt x="340" y="604"/>
                  </a:lnTo>
                  <a:lnTo>
                    <a:pt x="468" y="690"/>
                  </a:lnTo>
                  <a:lnTo>
                    <a:pt x="475" y="690"/>
                  </a:lnTo>
                  <a:lnTo>
                    <a:pt x="482" y="688"/>
                  </a:lnTo>
                  <a:lnTo>
                    <a:pt x="489" y="686"/>
                  </a:lnTo>
                  <a:lnTo>
                    <a:pt x="493" y="679"/>
                  </a:lnTo>
                  <a:lnTo>
                    <a:pt x="498" y="668"/>
                  </a:lnTo>
                  <a:lnTo>
                    <a:pt x="510" y="622"/>
                  </a:lnTo>
                  <a:lnTo>
                    <a:pt x="514" y="575"/>
                  </a:lnTo>
                  <a:lnTo>
                    <a:pt x="514" y="527"/>
                  </a:lnTo>
                  <a:lnTo>
                    <a:pt x="514" y="502"/>
                  </a:lnTo>
                  <a:lnTo>
                    <a:pt x="512" y="475"/>
                  </a:lnTo>
                  <a:lnTo>
                    <a:pt x="510" y="450"/>
                  </a:lnTo>
                  <a:lnTo>
                    <a:pt x="503" y="427"/>
                  </a:lnTo>
                  <a:lnTo>
                    <a:pt x="496" y="413"/>
                  </a:lnTo>
                  <a:lnTo>
                    <a:pt x="472" y="391"/>
                  </a:lnTo>
                  <a:lnTo>
                    <a:pt x="452" y="382"/>
                  </a:lnTo>
                  <a:lnTo>
                    <a:pt x="433" y="377"/>
                  </a:lnTo>
                  <a:lnTo>
                    <a:pt x="412" y="379"/>
                  </a:lnTo>
                  <a:lnTo>
                    <a:pt x="396" y="384"/>
                  </a:lnTo>
                  <a:lnTo>
                    <a:pt x="377" y="393"/>
                  </a:lnTo>
                  <a:lnTo>
                    <a:pt x="214" y="484"/>
                  </a:lnTo>
                  <a:lnTo>
                    <a:pt x="191" y="452"/>
                  </a:lnTo>
                  <a:lnTo>
                    <a:pt x="168" y="416"/>
                  </a:lnTo>
                  <a:lnTo>
                    <a:pt x="147" y="382"/>
                  </a:lnTo>
                  <a:lnTo>
                    <a:pt x="149" y="304"/>
                  </a:lnTo>
                  <a:lnTo>
                    <a:pt x="151" y="230"/>
                  </a:lnTo>
                  <a:lnTo>
                    <a:pt x="158" y="159"/>
                  </a:lnTo>
                  <a:lnTo>
                    <a:pt x="3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10358" y="1035"/>
              <a:ext cx="410" cy="729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33" y="0"/>
                </a:cxn>
                <a:cxn ang="0">
                  <a:pos x="242" y="0"/>
                </a:cxn>
                <a:cxn ang="0">
                  <a:pos x="249" y="2"/>
                </a:cxn>
                <a:cxn ang="0">
                  <a:pos x="252" y="7"/>
                </a:cxn>
                <a:cxn ang="0">
                  <a:pos x="254" y="11"/>
                </a:cxn>
                <a:cxn ang="0">
                  <a:pos x="256" y="20"/>
                </a:cxn>
                <a:cxn ang="0">
                  <a:pos x="256" y="32"/>
                </a:cxn>
                <a:cxn ang="0">
                  <a:pos x="256" y="32"/>
                </a:cxn>
                <a:cxn ang="0">
                  <a:pos x="256" y="638"/>
                </a:cxn>
                <a:cxn ang="0">
                  <a:pos x="256" y="654"/>
                </a:cxn>
                <a:cxn ang="0">
                  <a:pos x="259" y="665"/>
                </a:cxn>
                <a:cxn ang="0">
                  <a:pos x="266" y="674"/>
                </a:cxn>
                <a:cxn ang="0">
                  <a:pos x="277" y="681"/>
                </a:cxn>
                <a:cxn ang="0">
                  <a:pos x="296" y="686"/>
                </a:cxn>
                <a:cxn ang="0">
                  <a:pos x="326" y="688"/>
                </a:cxn>
                <a:cxn ang="0">
                  <a:pos x="368" y="690"/>
                </a:cxn>
                <a:cxn ang="0">
                  <a:pos x="410" y="690"/>
                </a:cxn>
                <a:cxn ang="0">
                  <a:pos x="410" y="729"/>
                </a:cxn>
                <a:cxn ang="0">
                  <a:pos x="394" y="729"/>
                </a:cxn>
                <a:cxn ang="0">
                  <a:pos x="366" y="729"/>
                </a:cxn>
                <a:cxn ang="0">
                  <a:pos x="331" y="727"/>
                </a:cxn>
                <a:cxn ang="0">
                  <a:pos x="296" y="727"/>
                </a:cxn>
                <a:cxn ang="0">
                  <a:pos x="259" y="724"/>
                </a:cxn>
                <a:cxn ang="0">
                  <a:pos x="228" y="724"/>
                </a:cxn>
                <a:cxn ang="0">
                  <a:pos x="208" y="724"/>
                </a:cxn>
                <a:cxn ang="0">
                  <a:pos x="187" y="724"/>
                </a:cxn>
                <a:cxn ang="0">
                  <a:pos x="154" y="724"/>
                </a:cxn>
                <a:cxn ang="0">
                  <a:pos x="119" y="727"/>
                </a:cxn>
                <a:cxn ang="0">
                  <a:pos x="84" y="727"/>
                </a:cxn>
                <a:cxn ang="0">
                  <a:pos x="49" y="729"/>
                </a:cxn>
                <a:cxn ang="0">
                  <a:pos x="24" y="729"/>
                </a:cxn>
                <a:cxn ang="0">
                  <a:pos x="10" y="729"/>
                </a:cxn>
                <a:cxn ang="0">
                  <a:pos x="10" y="690"/>
                </a:cxn>
                <a:cxn ang="0">
                  <a:pos x="52" y="690"/>
                </a:cxn>
                <a:cxn ang="0">
                  <a:pos x="93" y="688"/>
                </a:cxn>
                <a:cxn ang="0">
                  <a:pos x="124" y="686"/>
                </a:cxn>
                <a:cxn ang="0">
                  <a:pos x="142" y="681"/>
                </a:cxn>
                <a:cxn ang="0">
                  <a:pos x="154" y="674"/>
                </a:cxn>
                <a:cxn ang="0">
                  <a:pos x="161" y="665"/>
                </a:cxn>
                <a:cxn ang="0">
                  <a:pos x="163" y="654"/>
                </a:cxn>
                <a:cxn ang="0">
                  <a:pos x="163" y="638"/>
                </a:cxn>
                <a:cxn ang="0">
                  <a:pos x="163" y="79"/>
                </a:cxn>
                <a:cxn ang="0">
                  <a:pos x="117" y="98"/>
                </a:cxn>
                <a:cxn ang="0">
                  <a:pos x="70" y="107"/>
                </a:cxn>
                <a:cxn ang="0">
                  <a:pos x="31" y="109"/>
                </a:cxn>
                <a:cxn ang="0">
                  <a:pos x="0" y="109"/>
                </a:cxn>
                <a:cxn ang="0">
                  <a:pos x="0" y="70"/>
                </a:cxn>
                <a:cxn ang="0">
                  <a:pos x="28" y="70"/>
                </a:cxn>
                <a:cxn ang="0">
                  <a:pos x="63" y="68"/>
                </a:cxn>
                <a:cxn ang="0">
                  <a:pos x="103" y="61"/>
                </a:cxn>
                <a:cxn ang="0">
                  <a:pos x="145" y="50"/>
                </a:cxn>
                <a:cxn ang="0">
                  <a:pos x="184" y="29"/>
                </a:cxn>
                <a:cxn ang="0">
                  <a:pos x="221" y="0"/>
                </a:cxn>
              </a:cxnLst>
              <a:rect l="0" t="0" r="r" b="b"/>
              <a:pathLst>
                <a:path w="410" h="729">
                  <a:moveTo>
                    <a:pt x="221" y="0"/>
                  </a:moveTo>
                  <a:lnTo>
                    <a:pt x="233" y="0"/>
                  </a:lnTo>
                  <a:lnTo>
                    <a:pt x="242" y="0"/>
                  </a:lnTo>
                  <a:lnTo>
                    <a:pt x="249" y="2"/>
                  </a:lnTo>
                  <a:lnTo>
                    <a:pt x="252" y="7"/>
                  </a:lnTo>
                  <a:lnTo>
                    <a:pt x="254" y="11"/>
                  </a:lnTo>
                  <a:lnTo>
                    <a:pt x="256" y="20"/>
                  </a:lnTo>
                  <a:lnTo>
                    <a:pt x="256" y="32"/>
                  </a:lnTo>
                  <a:lnTo>
                    <a:pt x="256" y="32"/>
                  </a:lnTo>
                  <a:lnTo>
                    <a:pt x="256" y="638"/>
                  </a:lnTo>
                  <a:lnTo>
                    <a:pt x="256" y="654"/>
                  </a:lnTo>
                  <a:lnTo>
                    <a:pt x="259" y="665"/>
                  </a:lnTo>
                  <a:lnTo>
                    <a:pt x="266" y="674"/>
                  </a:lnTo>
                  <a:lnTo>
                    <a:pt x="277" y="681"/>
                  </a:lnTo>
                  <a:lnTo>
                    <a:pt x="296" y="686"/>
                  </a:lnTo>
                  <a:lnTo>
                    <a:pt x="326" y="688"/>
                  </a:lnTo>
                  <a:lnTo>
                    <a:pt x="368" y="690"/>
                  </a:lnTo>
                  <a:lnTo>
                    <a:pt x="410" y="690"/>
                  </a:lnTo>
                  <a:lnTo>
                    <a:pt x="410" y="729"/>
                  </a:lnTo>
                  <a:lnTo>
                    <a:pt x="394" y="729"/>
                  </a:lnTo>
                  <a:lnTo>
                    <a:pt x="366" y="729"/>
                  </a:lnTo>
                  <a:lnTo>
                    <a:pt x="331" y="727"/>
                  </a:lnTo>
                  <a:lnTo>
                    <a:pt x="296" y="727"/>
                  </a:lnTo>
                  <a:lnTo>
                    <a:pt x="259" y="724"/>
                  </a:lnTo>
                  <a:lnTo>
                    <a:pt x="228" y="724"/>
                  </a:lnTo>
                  <a:lnTo>
                    <a:pt x="208" y="724"/>
                  </a:lnTo>
                  <a:lnTo>
                    <a:pt x="187" y="724"/>
                  </a:lnTo>
                  <a:lnTo>
                    <a:pt x="154" y="724"/>
                  </a:lnTo>
                  <a:lnTo>
                    <a:pt x="119" y="727"/>
                  </a:lnTo>
                  <a:lnTo>
                    <a:pt x="84" y="727"/>
                  </a:lnTo>
                  <a:lnTo>
                    <a:pt x="49" y="729"/>
                  </a:lnTo>
                  <a:lnTo>
                    <a:pt x="24" y="729"/>
                  </a:lnTo>
                  <a:lnTo>
                    <a:pt x="10" y="729"/>
                  </a:lnTo>
                  <a:lnTo>
                    <a:pt x="10" y="690"/>
                  </a:lnTo>
                  <a:lnTo>
                    <a:pt x="52" y="690"/>
                  </a:lnTo>
                  <a:lnTo>
                    <a:pt x="93" y="688"/>
                  </a:lnTo>
                  <a:lnTo>
                    <a:pt x="124" y="686"/>
                  </a:lnTo>
                  <a:lnTo>
                    <a:pt x="142" y="681"/>
                  </a:lnTo>
                  <a:lnTo>
                    <a:pt x="154" y="674"/>
                  </a:lnTo>
                  <a:lnTo>
                    <a:pt x="161" y="665"/>
                  </a:lnTo>
                  <a:lnTo>
                    <a:pt x="163" y="654"/>
                  </a:lnTo>
                  <a:lnTo>
                    <a:pt x="163" y="638"/>
                  </a:lnTo>
                  <a:lnTo>
                    <a:pt x="163" y="79"/>
                  </a:lnTo>
                  <a:lnTo>
                    <a:pt x="117" y="98"/>
                  </a:lnTo>
                  <a:lnTo>
                    <a:pt x="70" y="107"/>
                  </a:lnTo>
                  <a:lnTo>
                    <a:pt x="31" y="109"/>
                  </a:lnTo>
                  <a:lnTo>
                    <a:pt x="0" y="109"/>
                  </a:lnTo>
                  <a:lnTo>
                    <a:pt x="0" y="70"/>
                  </a:lnTo>
                  <a:lnTo>
                    <a:pt x="28" y="70"/>
                  </a:lnTo>
                  <a:lnTo>
                    <a:pt x="63" y="68"/>
                  </a:lnTo>
                  <a:lnTo>
                    <a:pt x="103" y="61"/>
                  </a:lnTo>
                  <a:lnTo>
                    <a:pt x="145" y="50"/>
                  </a:lnTo>
                  <a:lnTo>
                    <a:pt x="184" y="29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62200"/>
            <a:ext cx="6370796" cy="500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19800"/>
            <a:ext cx="7852410" cy="685800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2286000" y="9906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Blackadder ITC" panose="04020505051007020D02" pitchFamily="82" charset="0"/>
              </a:rPr>
              <a:t>      (For mathematicians) </a:t>
            </a:r>
            <a:endParaRPr lang="en-US" sz="3200" dirty="0">
              <a:solidFill>
                <a:srgbClr val="C00000"/>
              </a:solidFill>
              <a:latin typeface="Blackadder ITC" panose="04020505051007020D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00400"/>
            <a:ext cx="2283619" cy="500062"/>
          </a:xfrm>
          <a:prstGeom prst="rect">
            <a:avLst/>
          </a:prstGeom>
        </p:spPr>
      </p:pic>
      <p:sp>
        <p:nvSpPr>
          <p:cNvPr id="128" name="TextBox 127"/>
          <p:cNvSpPr txBox="1"/>
          <p:nvPr/>
        </p:nvSpPr>
        <p:spPr>
          <a:xfrm>
            <a:off x="381000" y="3886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Monotype Corsiva" pitchFamily="66" charset="0"/>
              </a:rPr>
              <a:t>      </a:t>
            </a:r>
            <a:r>
              <a:rPr lang="en-US" sz="3600" dirty="0" smtClean="0">
                <a:solidFill>
                  <a:srgbClr val="C00000"/>
                </a:solidFill>
              </a:rPr>
              <a:t>Generator Z = ``</a:t>
            </a:r>
            <a:r>
              <a:rPr lang="en-US" sz="3600" dirty="0" smtClean="0">
                <a:solidFill>
                  <a:srgbClr val="C00000"/>
                </a:solidFill>
                <a:latin typeface="Monotype Corsiva" pitchFamily="66" charset="0"/>
              </a:rPr>
              <a:t>N</a:t>
            </a:r>
            <a:r>
              <a:rPr lang="en-US" sz="3600" dirty="0" smtClean="0">
                <a:solidFill>
                  <a:srgbClr val="C00000"/>
                </a:solidFill>
              </a:rPr>
              <a:t>=2 central charge’’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132" name="Picture 1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876800"/>
            <a:ext cx="6592252" cy="61722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19400" y="3810000"/>
            <a:ext cx="7620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8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d=4,</a:t>
            </a:r>
            <a:r>
              <a:rPr lang="en-US" dirty="0" smtClean="0">
                <a:latin typeface="Monotype Corsiva" pitchFamily="66" charset="0"/>
              </a:rPr>
              <a:t>N</a:t>
            </a:r>
            <a:r>
              <a:rPr lang="en-US" dirty="0" smtClean="0"/>
              <a:t>=2 </a:t>
            </a:r>
            <a:r>
              <a:rPr lang="en-US" dirty="0" err="1" smtClean="0"/>
              <a:t>Poincaré</a:t>
            </a:r>
            <a:r>
              <a:rPr lang="en-US" dirty="0" smtClean="0"/>
              <a:t> </a:t>
            </a:r>
            <a:r>
              <a:rPr lang="en-US" dirty="0" err="1" smtClean="0"/>
              <a:t>Superalgebra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15240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Monotype Corsiva" pitchFamily="66" charset="0"/>
              </a:rPr>
              <a:t>      N</a:t>
            </a:r>
            <a:r>
              <a:rPr lang="en-US" sz="3200" dirty="0" smtClean="0">
                <a:solidFill>
                  <a:srgbClr val="FF0000"/>
                </a:solidFill>
              </a:rPr>
              <a:t>=1 Supersymmetry: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14600" y="9144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Blackadder ITC" panose="04020505051007020D02" pitchFamily="82" charset="0"/>
              </a:rPr>
              <a:t>      </a:t>
            </a:r>
            <a:r>
              <a:rPr lang="en-US" sz="3200" dirty="0" smtClean="0">
                <a:solidFill>
                  <a:srgbClr val="00B050"/>
                </a:solidFill>
                <a:latin typeface="Rage Italic" panose="03070502040507070304" pitchFamily="66" charset="0"/>
              </a:rPr>
              <a:t>(For physicists) </a:t>
            </a:r>
            <a:endParaRPr lang="en-US" sz="3200" dirty="0">
              <a:solidFill>
                <a:srgbClr val="00B050"/>
              </a:solidFill>
              <a:latin typeface="Rage Italic" panose="03070502040507070304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124200"/>
            <a:ext cx="2697004" cy="49006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-76200" y="22860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Monotype Corsiva" pitchFamily="66" charset="0"/>
              </a:rPr>
              <a:t>      </a:t>
            </a:r>
            <a:r>
              <a:rPr lang="en-US" sz="3200" dirty="0" smtClean="0">
                <a:solidFill>
                  <a:srgbClr val="FF0000"/>
                </a:solidFill>
              </a:rPr>
              <a:t> There is an operator Q  on the Hilbert space </a:t>
            </a:r>
            <a:r>
              <a:rPr lang="en-US" sz="3200" dirty="0">
                <a:solidFill>
                  <a:srgbClr val="FF0000"/>
                </a:solidFill>
                <a:latin typeface="French Script MT" pitchFamily="66" charset="0"/>
              </a:rPr>
              <a:t>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5000" y="3886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Monotype Corsiva" pitchFamily="66" charset="0"/>
              </a:rPr>
              <a:t>      N</a:t>
            </a:r>
            <a:r>
              <a:rPr lang="en-US" sz="3200" dirty="0" smtClean="0">
                <a:solidFill>
                  <a:srgbClr val="0000FF"/>
                </a:solidFill>
              </a:rPr>
              <a:t>=2 Supersymmetry:  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8843" y="44958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There are </a:t>
            </a:r>
            <a:r>
              <a:rPr lang="en-US" sz="3200" i="1" u="sng" dirty="0" smtClean="0">
                <a:solidFill>
                  <a:srgbClr val="0000FF"/>
                </a:solidFill>
              </a:rPr>
              <a:t>two</a:t>
            </a:r>
            <a:r>
              <a:rPr lang="en-US" sz="3200" dirty="0" smtClean="0">
                <a:solidFill>
                  <a:srgbClr val="0000FF"/>
                </a:solidFill>
              </a:rPr>
              <a:t> operators Q</a:t>
            </a:r>
            <a:r>
              <a:rPr lang="en-US" sz="3200" baseline="-25000" dirty="0" smtClean="0">
                <a:solidFill>
                  <a:srgbClr val="0000FF"/>
                </a:solidFill>
              </a:rPr>
              <a:t>1</a:t>
            </a:r>
            <a:r>
              <a:rPr lang="en-US" sz="3200" dirty="0" smtClean="0">
                <a:solidFill>
                  <a:srgbClr val="0000FF"/>
                </a:solidFill>
              </a:rPr>
              <a:t>, Q</a:t>
            </a:r>
            <a:r>
              <a:rPr lang="en-US" sz="3200" baseline="-25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  on the Hilbert space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181600"/>
            <a:ext cx="3954780" cy="708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6096000"/>
            <a:ext cx="3246120" cy="50673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486400" y="5943600"/>
            <a:ext cx="7620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3" grpId="0"/>
      <p:bldP spid="32" grpId="0"/>
      <p:bldP spid="33" grpId="0"/>
      <p:bldP spid="34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 smtClean="0"/>
              <a:t>Constraints on the Theory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143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Representation theory: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581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00FF"/>
                </a:solidFill>
              </a:rPr>
              <a:t>Typically depend on very few parameters </a:t>
            </a:r>
          </a:p>
          <a:p>
            <a:r>
              <a:rPr lang="en-US" sz="3600" i="1" dirty="0">
                <a:solidFill>
                  <a:srgbClr val="0000FF"/>
                </a:solidFill>
              </a:rPr>
              <a:t> </a:t>
            </a:r>
            <a:r>
              <a:rPr lang="en-US" sz="3600" i="1" dirty="0" smtClean="0">
                <a:solidFill>
                  <a:srgbClr val="0000FF"/>
                </a:solidFill>
              </a:rPr>
              <a:t>             for a given field content. </a:t>
            </a:r>
            <a:endParaRPr lang="en-US" sz="3600" i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943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7030A0"/>
                </a:solidFill>
              </a:rPr>
              <a:t>Special subspace in the Hilbert space of states</a:t>
            </a:r>
            <a:endParaRPr lang="en-US" sz="3600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0574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Field and particle </a:t>
            </a:r>
            <a:r>
              <a:rPr lang="en-US" sz="3200" i="1" dirty="0" err="1">
                <a:solidFill>
                  <a:srgbClr val="FF0000"/>
                </a:solidFill>
              </a:rPr>
              <a:t>multiplets</a:t>
            </a:r>
            <a:endParaRPr lang="en-US" sz="3200" i="1" dirty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27432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Hamiltonians: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50292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BPS Spectrum: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286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 </a:t>
            </a:r>
            <a:r>
              <a:rPr lang="en-US" b="1" dirty="0" smtClean="0">
                <a:latin typeface="Script MT Bold" pitchFamily="66" charset="0"/>
              </a:rPr>
              <a:t>N</a:t>
            </a:r>
            <a:r>
              <a:rPr lang="en-US" dirty="0" smtClean="0"/>
              <a:t>=2 Super-Yang-Mills For U(K) </a:t>
            </a:r>
            <a:endParaRPr lang="en-US" dirty="0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914400" y="990600"/>
            <a:ext cx="2989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hlink"/>
                </a:solidFill>
              </a:rPr>
              <a:t>Gauge fields:</a:t>
            </a:r>
            <a:r>
              <a:rPr lang="en-US" sz="3200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52400" y="2286000"/>
            <a:ext cx="38418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Doublet of </a:t>
            </a:r>
            <a:r>
              <a:rPr lang="en-US" sz="3600" dirty="0" err="1">
                <a:solidFill>
                  <a:srgbClr val="7030A0"/>
                </a:solidFill>
              </a:rPr>
              <a:t>gluinos</a:t>
            </a:r>
            <a:r>
              <a:rPr lang="en-US" sz="3600" dirty="0">
                <a:solidFill>
                  <a:srgbClr val="7030A0"/>
                </a:solidFill>
              </a:rPr>
              <a:t>: 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838200" y="3276600"/>
            <a:ext cx="32966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Complex scalars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(Higgs fields):</a:t>
            </a:r>
          </a:p>
          <a:p>
            <a:endParaRPr lang="en-US" sz="3600" dirty="0" smtClean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90600"/>
            <a:ext cx="747713" cy="64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700088" cy="690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62200"/>
            <a:ext cx="700088" cy="6905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886200"/>
            <a:ext cx="366713" cy="419100"/>
          </a:xfrm>
          <a:prstGeom prst="rect">
            <a:avLst/>
          </a:prstGeom>
        </p:spPr>
      </p:pic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0" y="4876800"/>
            <a:ext cx="91900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All are K x K anti-Hermitian matrices (i.e. in </a:t>
            </a:r>
            <a:r>
              <a:rPr lang="en-US" sz="3600" dirty="0" smtClean="0">
                <a:solidFill>
                  <a:srgbClr val="C0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u</a:t>
            </a:r>
            <a:r>
              <a:rPr lang="en-US" sz="3600" dirty="0" smtClean="0">
                <a:solidFill>
                  <a:srgbClr val="C00000"/>
                </a:solidFill>
              </a:rPr>
              <a:t>(K))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28600" y="5943600"/>
            <a:ext cx="48113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Gauge transformations:  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090863" cy="6667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239000" y="1524000"/>
            <a:ext cx="68580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562600" y="1524000"/>
            <a:ext cx="68580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15000" y="3124200"/>
            <a:ext cx="7620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086600" y="3048000"/>
            <a:ext cx="731044" cy="8334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71600"/>
            <a:ext cx="681038" cy="571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05200"/>
            <a:ext cx="695325" cy="571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429000"/>
            <a:ext cx="681038" cy="5715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371600"/>
            <a:ext cx="695325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/>
      <p:bldP spid="16398" grpId="0"/>
      <p:bldP spid="16399" grpId="0"/>
      <p:bldP spid="34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Hamiltonian Of </a:t>
            </a:r>
            <a:r>
              <a:rPr lang="en-US" b="1" dirty="0" smtClean="0">
                <a:latin typeface="Script MT Bold" pitchFamily="66" charset="0"/>
              </a:rPr>
              <a:t>N</a:t>
            </a:r>
            <a:r>
              <a:rPr lang="en-US" dirty="0" smtClean="0"/>
              <a:t>=2 </a:t>
            </a:r>
            <a:r>
              <a:rPr lang="en-US" dirty="0"/>
              <a:t>U(K) </a:t>
            </a:r>
            <a:r>
              <a:rPr lang="en-US" dirty="0" smtClean="0"/>
              <a:t>SYM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371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The Hamiltonian is completely determined,</a:t>
            </a:r>
          </a:p>
          <a:p>
            <a:r>
              <a:rPr lang="en-US" sz="3600" dirty="0" smtClean="0">
                <a:solidFill>
                  <a:srgbClr val="0000FF"/>
                </a:solidFill>
              </a:rPr>
              <a:t>up to a choice of Yang-Mills coupling  e</a:t>
            </a:r>
            <a:r>
              <a:rPr lang="en-US" sz="3600" baseline="-25000" dirty="0" smtClean="0">
                <a:solidFill>
                  <a:srgbClr val="0000FF"/>
                </a:solidFill>
              </a:rPr>
              <a:t>0</a:t>
            </a:r>
            <a:r>
              <a:rPr lang="en-US" sz="3600" baseline="30000" dirty="0" smtClean="0">
                <a:solidFill>
                  <a:srgbClr val="0000FF"/>
                </a:solidFill>
              </a:rPr>
              <a:t>2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24000" y="4953000"/>
            <a:ext cx="717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Energy is a sum of squares.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71600" y="5867400"/>
            <a:ext cx="717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Energy bounded below by zero. 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71800"/>
            <a:ext cx="768477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038600"/>
            <a:ext cx="4632960" cy="636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447800"/>
            <a:ext cx="77724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6172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rush Script MT" panose="03060802040406070304" pitchFamily="66" charset="0"/>
              </a:rPr>
              <a:t>Unfinished Business</a:t>
            </a:r>
            <a:endParaRPr lang="en-US" sz="2800" dirty="0">
              <a:latin typeface="Brush Script MT" panose="03060802040406070304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38200" y="1447800"/>
            <a:ext cx="7741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4800" dirty="0" smtClean="0">
                <a:solidFill>
                  <a:srgbClr val="FFFF00"/>
                </a:solidFill>
              </a:rPr>
              <a:t>Review: d=4, </a:t>
            </a:r>
            <a:r>
              <a:rPr lang="en-US" sz="4800" dirty="0" smtClean="0">
                <a:solidFill>
                  <a:srgbClr val="FFFF00"/>
                </a:solidFill>
                <a:latin typeface="Monotype Corsiva" pitchFamily="66" charset="0"/>
              </a:rPr>
              <a:t>N</a:t>
            </a:r>
            <a:r>
              <a:rPr lang="en-US" sz="4800" dirty="0" smtClean="0">
                <a:solidFill>
                  <a:srgbClr val="FFFF00"/>
                </a:solidFill>
              </a:rPr>
              <a:t>=2 field theory </a:t>
            </a:r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514600"/>
            <a:ext cx="9144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2A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143000" y="2667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Definition, Representations, Hamiltonians   </a:t>
            </a:r>
            <a:r>
              <a:rPr lang="en-US" sz="28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√</a:t>
            </a:r>
            <a:r>
              <a:rPr lang="en-US" sz="2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endParaRPr lang="en-US" sz="28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19200" y="5334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rush Script MT" panose="03060802040406070304" pitchFamily="66" charset="0"/>
              </a:rPr>
              <a:t>Seiberg</a:t>
            </a:r>
            <a:r>
              <a:rPr lang="en-US" sz="2800" dirty="0" smtClean="0">
                <a:latin typeface="Brush Script MT" panose="03060802040406070304" pitchFamily="66" charset="0"/>
              </a:rPr>
              <a:t>-Witten Theory</a:t>
            </a:r>
            <a:endParaRPr lang="en-US" sz="2800" dirty="0">
              <a:latin typeface="Brush Script MT" panose="030608020404060703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43000" y="3505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rush Script MT" panose="03060802040406070304" pitchFamily="66" charset="0"/>
              </a:rPr>
              <a:t>The Vacuum And Spontaneous Symmetry Breaking</a:t>
            </a:r>
            <a:endParaRPr lang="en-US" sz="2800" dirty="0">
              <a:latin typeface="Brush Script MT" panose="030608020404060703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4733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can d=4,</a:t>
            </a:r>
            <a:r>
              <a:rPr lang="en-US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N</a:t>
            </a:r>
            <a:r>
              <a:rPr lang="en-US" sz="2800" dirty="0">
                <a:solidFill>
                  <a:srgbClr val="FF0000"/>
                </a:solidFill>
              </a:rPr>
              <a:t>=2 do for you? </a:t>
            </a:r>
          </a:p>
        </p:txBody>
      </p:sp>
      <p:sp>
        <p:nvSpPr>
          <p:cNvPr id="23" name="Oval 22"/>
          <p:cNvSpPr/>
          <p:nvPr/>
        </p:nvSpPr>
        <p:spPr>
          <a:xfrm>
            <a:off x="0" y="3429000"/>
            <a:ext cx="9144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2B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0" y="4343400"/>
            <a:ext cx="9144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2C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0" y="5257800"/>
            <a:ext cx="9144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2D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0" y="6091084"/>
            <a:ext cx="9144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43000" y="4419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rush Script MT" panose="03060802040406070304" pitchFamily="66" charset="0"/>
              </a:rPr>
              <a:t>BPS States: Monopoles &amp; </a:t>
            </a:r>
            <a:r>
              <a:rPr lang="en-US" sz="2800" dirty="0" err="1" smtClean="0">
                <a:latin typeface="Brush Script MT" panose="03060802040406070304" pitchFamily="66" charset="0"/>
              </a:rPr>
              <a:t>Dyons</a:t>
            </a:r>
            <a:endParaRPr lang="en-US" sz="28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26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Classical </a:t>
            </a:r>
            <a:r>
              <a:rPr lang="en-US" dirty="0" err="1" smtClean="0"/>
              <a:t>Vacua</a:t>
            </a:r>
            <a:endParaRPr lang="en-US" dirty="0"/>
          </a:p>
        </p:txBody>
      </p:sp>
      <p:grpSp>
        <p:nvGrpSpPr>
          <p:cNvPr id="117" name="Group 36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76400" y="3429000"/>
            <a:ext cx="2136437" cy="457200"/>
            <a:chOff x="1879" y="3287"/>
            <a:chExt cx="7528" cy="1611"/>
          </a:xfrm>
          <a:solidFill>
            <a:srgbClr val="7030A0"/>
          </a:solidFill>
        </p:grpSpPr>
        <p:sp>
          <p:nvSpPr>
            <p:cNvPr id="118" name="Freeform 38"/>
            <p:cNvSpPr>
              <a:spLocks/>
            </p:cNvSpPr>
            <p:nvPr/>
          </p:nvSpPr>
          <p:spPr bwMode="auto">
            <a:xfrm>
              <a:off x="2360" y="3287"/>
              <a:ext cx="710" cy="322"/>
            </a:xfrm>
            <a:custGeom>
              <a:avLst/>
              <a:gdLst/>
              <a:ahLst/>
              <a:cxnLst>
                <a:cxn ang="0">
                  <a:pos x="598" y="3"/>
                </a:cxn>
                <a:cxn ang="0">
                  <a:pos x="609" y="10"/>
                </a:cxn>
                <a:cxn ang="0">
                  <a:pos x="619" y="21"/>
                </a:cxn>
                <a:cxn ang="0">
                  <a:pos x="621" y="35"/>
                </a:cxn>
                <a:cxn ang="0">
                  <a:pos x="657" y="103"/>
                </a:cxn>
                <a:cxn ang="0">
                  <a:pos x="694" y="133"/>
                </a:cxn>
                <a:cxn ang="0">
                  <a:pos x="706" y="145"/>
                </a:cxn>
                <a:cxn ang="0">
                  <a:pos x="710" y="161"/>
                </a:cxn>
                <a:cxn ang="0">
                  <a:pos x="706" y="175"/>
                </a:cxn>
                <a:cxn ang="0">
                  <a:pos x="699" y="187"/>
                </a:cxn>
                <a:cxn ang="0">
                  <a:pos x="687" y="192"/>
                </a:cxn>
                <a:cxn ang="0">
                  <a:pos x="635" y="222"/>
                </a:cxn>
                <a:cxn ang="0">
                  <a:pos x="573" y="280"/>
                </a:cxn>
                <a:cxn ang="0">
                  <a:pos x="552" y="308"/>
                </a:cxn>
                <a:cxn ang="0">
                  <a:pos x="541" y="317"/>
                </a:cxn>
                <a:cxn ang="0">
                  <a:pos x="525" y="322"/>
                </a:cxn>
                <a:cxn ang="0">
                  <a:pos x="506" y="315"/>
                </a:cxn>
                <a:cxn ang="0">
                  <a:pos x="495" y="299"/>
                </a:cxn>
                <a:cxn ang="0">
                  <a:pos x="499" y="271"/>
                </a:cxn>
                <a:cxn ang="0">
                  <a:pos x="531" y="229"/>
                </a:cxn>
                <a:cxn ang="0">
                  <a:pos x="568" y="194"/>
                </a:cxn>
                <a:cxn ang="0">
                  <a:pos x="55" y="194"/>
                </a:cxn>
                <a:cxn ang="0">
                  <a:pos x="25" y="192"/>
                </a:cxn>
                <a:cxn ang="0">
                  <a:pos x="5" y="178"/>
                </a:cxn>
                <a:cxn ang="0">
                  <a:pos x="5" y="145"/>
                </a:cxn>
                <a:cxn ang="0">
                  <a:pos x="25" y="131"/>
                </a:cxn>
                <a:cxn ang="0">
                  <a:pos x="55" y="129"/>
                </a:cxn>
                <a:cxn ang="0">
                  <a:pos x="582" y="108"/>
                </a:cxn>
                <a:cxn ang="0">
                  <a:pos x="564" y="61"/>
                </a:cxn>
                <a:cxn ang="0">
                  <a:pos x="557" y="33"/>
                </a:cxn>
                <a:cxn ang="0">
                  <a:pos x="559" y="21"/>
                </a:cxn>
                <a:cxn ang="0">
                  <a:pos x="566" y="10"/>
                </a:cxn>
                <a:cxn ang="0">
                  <a:pos x="580" y="3"/>
                </a:cxn>
              </a:cxnLst>
              <a:rect l="0" t="0" r="r" b="b"/>
              <a:pathLst>
                <a:path w="710" h="322">
                  <a:moveTo>
                    <a:pt x="589" y="0"/>
                  </a:moveTo>
                  <a:lnTo>
                    <a:pt x="598" y="3"/>
                  </a:lnTo>
                  <a:lnTo>
                    <a:pt x="605" y="5"/>
                  </a:lnTo>
                  <a:lnTo>
                    <a:pt x="609" y="10"/>
                  </a:lnTo>
                  <a:lnTo>
                    <a:pt x="614" y="17"/>
                  </a:lnTo>
                  <a:lnTo>
                    <a:pt x="619" y="21"/>
                  </a:lnTo>
                  <a:lnTo>
                    <a:pt x="621" y="28"/>
                  </a:lnTo>
                  <a:lnTo>
                    <a:pt x="621" y="35"/>
                  </a:lnTo>
                  <a:lnTo>
                    <a:pt x="637" y="73"/>
                  </a:lnTo>
                  <a:lnTo>
                    <a:pt x="657" y="103"/>
                  </a:lnTo>
                  <a:lnTo>
                    <a:pt x="687" y="129"/>
                  </a:lnTo>
                  <a:lnTo>
                    <a:pt x="694" y="133"/>
                  </a:lnTo>
                  <a:lnTo>
                    <a:pt x="701" y="138"/>
                  </a:lnTo>
                  <a:lnTo>
                    <a:pt x="706" y="145"/>
                  </a:lnTo>
                  <a:lnTo>
                    <a:pt x="708" y="152"/>
                  </a:lnTo>
                  <a:lnTo>
                    <a:pt x="710" y="161"/>
                  </a:lnTo>
                  <a:lnTo>
                    <a:pt x="708" y="171"/>
                  </a:lnTo>
                  <a:lnTo>
                    <a:pt x="706" y="175"/>
                  </a:lnTo>
                  <a:lnTo>
                    <a:pt x="703" y="182"/>
                  </a:lnTo>
                  <a:lnTo>
                    <a:pt x="699" y="187"/>
                  </a:lnTo>
                  <a:lnTo>
                    <a:pt x="692" y="189"/>
                  </a:lnTo>
                  <a:lnTo>
                    <a:pt x="687" y="192"/>
                  </a:lnTo>
                  <a:lnTo>
                    <a:pt x="683" y="194"/>
                  </a:lnTo>
                  <a:lnTo>
                    <a:pt x="635" y="222"/>
                  </a:lnTo>
                  <a:lnTo>
                    <a:pt x="598" y="252"/>
                  </a:lnTo>
                  <a:lnTo>
                    <a:pt x="573" y="280"/>
                  </a:lnTo>
                  <a:lnTo>
                    <a:pt x="557" y="301"/>
                  </a:lnTo>
                  <a:lnTo>
                    <a:pt x="552" y="308"/>
                  </a:lnTo>
                  <a:lnTo>
                    <a:pt x="545" y="313"/>
                  </a:lnTo>
                  <a:lnTo>
                    <a:pt x="541" y="317"/>
                  </a:lnTo>
                  <a:lnTo>
                    <a:pt x="534" y="322"/>
                  </a:lnTo>
                  <a:lnTo>
                    <a:pt x="525" y="322"/>
                  </a:lnTo>
                  <a:lnTo>
                    <a:pt x="515" y="320"/>
                  </a:lnTo>
                  <a:lnTo>
                    <a:pt x="506" y="315"/>
                  </a:lnTo>
                  <a:lnTo>
                    <a:pt x="499" y="308"/>
                  </a:lnTo>
                  <a:lnTo>
                    <a:pt x="495" y="299"/>
                  </a:lnTo>
                  <a:lnTo>
                    <a:pt x="493" y="289"/>
                  </a:lnTo>
                  <a:lnTo>
                    <a:pt x="499" y="271"/>
                  </a:lnTo>
                  <a:lnTo>
                    <a:pt x="513" y="250"/>
                  </a:lnTo>
                  <a:lnTo>
                    <a:pt x="531" y="229"/>
                  </a:lnTo>
                  <a:lnTo>
                    <a:pt x="552" y="210"/>
                  </a:lnTo>
                  <a:lnTo>
                    <a:pt x="568" y="194"/>
                  </a:lnTo>
                  <a:lnTo>
                    <a:pt x="568" y="194"/>
                  </a:lnTo>
                  <a:lnTo>
                    <a:pt x="55" y="194"/>
                  </a:lnTo>
                  <a:lnTo>
                    <a:pt x="39" y="194"/>
                  </a:lnTo>
                  <a:lnTo>
                    <a:pt x="25" y="192"/>
                  </a:lnTo>
                  <a:lnTo>
                    <a:pt x="11" y="187"/>
                  </a:lnTo>
                  <a:lnTo>
                    <a:pt x="5" y="178"/>
                  </a:lnTo>
                  <a:lnTo>
                    <a:pt x="0" y="161"/>
                  </a:lnTo>
                  <a:lnTo>
                    <a:pt x="5" y="145"/>
                  </a:lnTo>
                  <a:lnTo>
                    <a:pt x="11" y="136"/>
                  </a:lnTo>
                  <a:lnTo>
                    <a:pt x="25" y="131"/>
                  </a:lnTo>
                  <a:lnTo>
                    <a:pt x="39" y="129"/>
                  </a:lnTo>
                  <a:lnTo>
                    <a:pt x="55" y="129"/>
                  </a:lnTo>
                  <a:lnTo>
                    <a:pt x="596" y="129"/>
                  </a:lnTo>
                  <a:lnTo>
                    <a:pt x="582" y="108"/>
                  </a:lnTo>
                  <a:lnTo>
                    <a:pt x="570" y="84"/>
                  </a:lnTo>
                  <a:lnTo>
                    <a:pt x="564" y="61"/>
                  </a:lnTo>
                  <a:lnTo>
                    <a:pt x="557" y="45"/>
                  </a:lnTo>
                  <a:lnTo>
                    <a:pt x="557" y="33"/>
                  </a:lnTo>
                  <a:lnTo>
                    <a:pt x="557" y="28"/>
                  </a:lnTo>
                  <a:lnTo>
                    <a:pt x="559" y="21"/>
                  </a:lnTo>
                  <a:lnTo>
                    <a:pt x="561" y="14"/>
                  </a:lnTo>
                  <a:lnTo>
                    <a:pt x="566" y="10"/>
                  </a:lnTo>
                  <a:lnTo>
                    <a:pt x="573" y="5"/>
                  </a:lnTo>
                  <a:lnTo>
                    <a:pt x="580" y="3"/>
                  </a:lnTo>
                  <a:lnTo>
                    <a:pt x="5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9"/>
            <p:cNvSpPr>
              <a:spLocks/>
            </p:cNvSpPr>
            <p:nvPr/>
          </p:nvSpPr>
          <p:spPr bwMode="auto">
            <a:xfrm>
              <a:off x="1879" y="3756"/>
              <a:ext cx="1161" cy="1105"/>
            </a:xfrm>
            <a:custGeom>
              <a:avLst/>
              <a:gdLst/>
              <a:ahLst/>
              <a:cxnLst>
                <a:cxn ang="0">
                  <a:pos x="1138" y="0"/>
                </a:cxn>
                <a:cxn ang="0">
                  <a:pos x="1161" y="23"/>
                </a:cxn>
                <a:cxn ang="0">
                  <a:pos x="1125" y="350"/>
                </a:cxn>
                <a:cxn ang="0">
                  <a:pos x="1100" y="366"/>
                </a:cxn>
                <a:cxn ang="0">
                  <a:pos x="1088" y="354"/>
                </a:cxn>
                <a:cxn ang="0">
                  <a:pos x="1088" y="317"/>
                </a:cxn>
                <a:cxn ang="0">
                  <a:pos x="1095" y="266"/>
                </a:cxn>
                <a:cxn ang="0">
                  <a:pos x="1093" y="189"/>
                </a:cxn>
                <a:cxn ang="0">
                  <a:pos x="1058" y="100"/>
                </a:cxn>
                <a:cxn ang="0">
                  <a:pos x="962" y="56"/>
                </a:cxn>
                <a:cxn ang="0">
                  <a:pos x="625" y="49"/>
                </a:cxn>
                <a:cxn ang="0">
                  <a:pos x="561" y="61"/>
                </a:cxn>
                <a:cxn ang="0">
                  <a:pos x="541" y="114"/>
                </a:cxn>
                <a:cxn ang="0">
                  <a:pos x="644" y="504"/>
                </a:cxn>
                <a:cxn ang="0">
                  <a:pos x="740" y="471"/>
                </a:cxn>
                <a:cxn ang="0">
                  <a:pos x="790" y="387"/>
                </a:cxn>
                <a:cxn ang="0">
                  <a:pos x="809" y="329"/>
                </a:cxn>
                <a:cxn ang="0">
                  <a:pos x="820" y="317"/>
                </a:cxn>
                <a:cxn ang="0">
                  <a:pos x="838" y="319"/>
                </a:cxn>
                <a:cxn ang="0">
                  <a:pos x="754" y="713"/>
                </a:cxn>
                <a:cxn ang="0">
                  <a:pos x="742" y="741"/>
                </a:cxn>
                <a:cxn ang="0">
                  <a:pos x="724" y="744"/>
                </a:cxn>
                <a:cxn ang="0">
                  <a:pos x="710" y="734"/>
                </a:cxn>
                <a:cxn ang="0">
                  <a:pos x="712" y="711"/>
                </a:cxn>
                <a:cxn ang="0">
                  <a:pos x="726" y="641"/>
                </a:cxn>
                <a:cxn ang="0">
                  <a:pos x="724" y="602"/>
                </a:cxn>
                <a:cxn ang="0">
                  <a:pos x="692" y="569"/>
                </a:cxn>
                <a:cxn ang="0">
                  <a:pos x="591" y="555"/>
                </a:cxn>
                <a:cxn ang="0">
                  <a:pos x="318" y="1012"/>
                </a:cxn>
                <a:cxn ang="0">
                  <a:pos x="314" y="1028"/>
                </a:cxn>
                <a:cxn ang="0">
                  <a:pos x="314" y="1038"/>
                </a:cxn>
                <a:cxn ang="0">
                  <a:pos x="321" y="1052"/>
                </a:cxn>
                <a:cxn ang="0">
                  <a:pos x="602" y="1054"/>
                </a:cxn>
                <a:cxn ang="0">
                  <a:pos x="783" y="1031"/>
                </a:cxn>
                <a:cxn ang="0">
                  <a:pos x="902" y="954"/>
                </a:cxn>
                <a:cxn ang="0">
                  <a:pos x="987" y="825"/>
                </a:cxn>
                <a:cxn ang="0">
                  <a:pos x="1042" y="699"/>
                </a:cxn>
                <a:cxn ang="0">
                  <a:pos x="1054" y="688"/>
                </a:cxn>
                <a:cxn ang="0">
                  <a:pos x="1072" y="690"/>
                </a:cxn>
                <a:cxn ang="0">
                  <a:pos x="1079" y="699"/>
                </a:cxn>
                <a:cxn ang="0">
                  <a:pos x="1079" y="706"/>
                </a:cxn>
                <a:cxn ang="0">
                  <a:pos x="1074" y="723"/>
                </a:cxn>
                <a:cxn ang="0">
                  <a:pos x="925" y="1077"/>
                </a:cxn>
                <a:cxn ang="0">
                  <a:pos x="896" y="1105"/>
                </a:cxn>
                <a:cxn ang="0">
                  <a:pos x="25" y="1105"/>
                </a:cxn>
                <a:cxn ang="0">
                  <a:pos x="0" y="1084"/>
                </a:cxn>
                <a:cxn ang="0">
                  <a:pos x="25" y="1054"/>
                </a:cxn>
                <a:cxn ang="0">
                  <a:pos x="126" y="1052"/>
                </a:cxn>
                <a:cxn ang="0">
                  <a:pos x="176" y="1021"/>
                </a:cxn>
                <a:cxn ang="0">
                  <a:pos x="401" y="119"/>
                </a:cxn>
                <a:cxn ang="0">
                  <a:pos x="410" y="84"/>
                </a:cxn>
                <a:cxn ang="0">
                  <a:pos x="389" y="56"/>
                </a:cxn>
                <a:cxn ang="0">
                  <a:pos x="307" y="49"/>
                </a:cxn>
                <a:cxn ang="0">
                  <a:pos x="263" y="42"/>
                </a:cxn>
                <a:cxn ang="0">
                  <a:pos x="272" y="5"/>
                </a:cxn>
              </a:cxnLst>
              <a:rect l="0" t="0" r="r" b="b"/>
              <a:pathLst>
                <a:path w="1161" h="1105">
                  <a:moveTo>
                    <a:pt x="309" y="0"/>
                  </a:moveTo>
                  <a:lnTo>
                    <a:pt x="1118" y="0"/>
                  </a:lnTo>
                  <a:lnTo>
                    <a:pt x="1138" y="0"/>
                  </a:lnTo>
                  <a:lnTo>
                    <a:pt x="1152" y="5"/>
                  </a:lnTo>
                  <a:lnTo>
                    <a:pt x="1159" y="9"/>
                  </a:lnTo>
                  <a:lnTo>
                    <a:pt x="1161" y="23"/>
                  </a:lnTo>
                  <a:lnTo>
                    <a:pt x="1161" y="44"/>
                  </a:lnTo>
                  <a:lnTo>
                    <a:pt x="1127" y="326"/>
                  </a:lnTo>
                  <a:lnTo>
                    <a:pt x="1125" y="350"/>
                  </a:lnTo>
                  <a:lnTo>
                    <a:pt x="1118" y="364"/>
                  </a:lnTo>
                  <a:lnTo>
                    <a:pt x="1106" y="366"/>
                  </a:lnTo>
                  <a:lnTo>
                    <a:pt x="1100" y="366"/>
                  </a:lnTo>
                  <a:lnTo>
                    <a:pt x="1095" y="364"/>
                  </a:lnTo>
                  <a:lnTo>
                    <a:pt x="1090" y="359"/>
                  </a:lnTo>
                  <a:lnTo>
                    <a:pt x="1088" y="354"/>
                  </a:lnTo>
                  <a:lnTo>
                    <a:pt x="1088" y="350"/>
                  </a:lnTo>
                  <a:lnTo>
                    <a:pt x="1088" y="345"/>
                  </a:lnTo>
                  <a:lnTo>
                    <a:pt x="1088" y="317"/>
                  </a:lnTo>
                  <a:lnTo>
                    <a:pt x="1090" y="294"/>
                  </a:lnTo>
                  <a:lnTo>
                    <a:pt x="1093" y="277"/>
                  </a:lnTo>
                  <a:lnTo>
                    <a:pt x="1095" y="266"/>
                  </a:lnTo>
                  <a:lnTo>
                    <a:pt x="1095" y="249"/>
                  </a:lnTo>
                  <a:lnTo>
                    <a:pt x="1095" y="231"/>
                  </a:lnTo>
                  <a:lnTo>
                    <a:pt x="1093" y="189"/>
                  </a:lnTo>
                  <a:lnTo>
                    <a:pt x="1088" y="154"/>
                  </a:lnTo>
                  <a:lnTo>
                    <a:pt x="1077" y="124"/>
                  </a:lnTo>
                  <a:lnTo>
                    <a:pt x="1058" y="100"/>
                  </a:lnTo>
                  <a:lnTo>
                    <a:pt x="1033" y="82"/>
                  </a:lnTo>
                  <a:lnTo>
                    <a:pt x="1001" y="68"/>
                  </a:lnTo>
                  <a:lnTo>
                    <a:pt x="962" y="56"/>
                  </a:lnTo>
                  <a:lnTo>
                    <a:pt x="912" y="51"/>
                  </a:lnTo>
                  <a:lnTo>
                    <a:pt x="852" y="49"/>
                  </a:lnTo>
                  <a:lnTo>
                    <a:pt x="625" y="49"/>
                  </a:lnTo>
                  <a:lnTo>
                    <a:pt x="596" y="51"/>
                  </a:lnTo>
                  <a:lnTo>
                    <a:pt x="575" y="54"/>
                  </a:lnTo>
                  <a:lnTo>
                    <a:pt x="561" y="61"/>
                  </a:lnTo>
                  <a:lnTo>
                    <a:pt x="552" y="72"/>
                  </a:lnTo>
                  <a:lnTo>
                    <a:pt x="547" y="89"/>
                  </a:lnTo>
                  <a:lnTo>
                    <a:pt x="541" y="114"/>
                  </a:lnTo>
                  <a:lnTo>
                    <a:pt x="444" y="504"/>
                  </a:lnTo>
                  <a:lnTo>
                    <a:pt x="593" y="504"/>
                  </a:lnTo>
                  <a:lnTo>
                    <a:pt x="644" y="504"/>
                  </a:lnTo>
                  <a:lnTo>
                    <a:pt x="683" y="497"/>
                  </a:lnTo>
                  <a:lnTo>
                    <a:pt x="715" y="487"/>
                  </a:lnTo>
                  <a:lnTo>
                    <a:pt x="740" y="471"/>
                  </a:lnTo>
                  <a:lnTo>
                    <a:pt x="760" y="450"/>
                  </a:lnTo>
                  <a:lnTo>
                    <a:pt x="776" y="422"/>
                  </a:lnTo>
                  <a:lnTo>
                    <a:pt x="790" y="387"/>
                  </a:lnTo>
                  <a:lnTo>
                    <a:pt x="804" y="343"/>
                  </a:lnTo>
                  <a:lnTo>
                    <a:pt x="806" y="336"/>
                  </a:lnTo>
                  <a:lnTo>
                    <a:pt x="809" y="329"/>
                  </a:lnTo>
                  <a:lnTo>
                    <a:pt x="811" y="322"/>
                  </a:lnTo>
                  <a:lnTo>
                    <a:pt x="815" y="319"/>
                  </a:lnTo>
                  <a:lnTo>
                    <a:pt x="820" y="317"/>
                  </a:lnTo>
                  <a:lnTo>
                    <a:pt x="827" y="315"/>
                  </a:lnTo>
                  <a:lnTo>
                    <a:pt x="834" y="317"/>
                  </a:lnTo>
                  <a:lnTo>
                    <a:pt x="838" y="319"/>
                  </a:lnTo>
                  <a:lnTo>
                    <a:pt x="843" y="326"/>
                  </a:lnTo>
                  <a:lnTo>
                    <a:pt x="843" y="333"/>
                  </a:lnTo>
                  <a:lnTo>
                    <a:pt x="754" y="713"/>
                  </a:lnTo>
                  <a:lnTo>
                    <a:pt x="751" y="727"/>
                  </a:lnTo>
                  <a:lnTo>
                    <a:pt x="747" y="734"/>
                  </a:lnTo>
                  <a:lnTo>
                    <a:pt x="742" y="741"/>
                  </a:lnTo>
                  <a:lnTo>
                    <a:pt x="738" y="744"/>
                  </a:lnTo>
                  <a:lnTo>
                    <a:pt x="731" y="746"/>
                  </a:lnTo>
                  <a:lnTo>
                    <a:pt x="724" y="744"/>
                  </a:lnTo>
                  <a:lnTo>
                    <a:pt x="717" y="741"/>
                  </a:lnTo>
                  <a:lnTo>
                    <a:pt x="712" y="739"/>
                  </a:lnTo>
                  <a:lnTo>
                    <a:pt x="710" y="734"/>
                  </a:lnTo>
                  <a:lnTo>
                    <a:pt x="708" y="730"/>
                  </a:lnTo>
                  <a:lnTo>
                    <a:pt x="710" y="723"/>
                  </a:lnTo>
                  <a:lnTo>
                    <a:pt x="712" y="711"/>
                  </a:lnTo>
                  <a:lnTo>
                    <a:pt x="722" y="678"/>
                  </a:lnTo>
                  <a:lnTo>
                    <a:pt x="724" y="657"/>
                  </a:lnTo>
                  <a:lnTo>
                    <a:pt x="726" y="641"/>
                  </a:lnTo>
                  <a:lnTo>
                    <a:pt x="726" y="630"/>
                  </a:lnTo>
                  <a:lnTo>
                    <a:pt x="726" y="616"/>
                  </a:lnTo>
                  <a:lnTo>
                    <a:pt x="724" y="602"/>
                  </a:lnTo>
                  <a:lnTo>
                    <a:pt x="719" y="588"/>
                  </a:lnTo>
                  <a:lnTo>
                    <a:pt x="708" y="578"/>
                  </a:lnTo>
                  <a:lnTo>
                    <a:pt x="692" y="569"/>
                  </a:lnTo>
                  <a:lnTo>
                    <a:pt x="669" y="562"/>
                  </a:lnTo>
                  <a:lnTo>
                    <a:pt x="634" y="557"/>
                  </a:lnTo>
                  <a:lnTo>
                    <a:pt x="591" y="555"/>
                  </a:lnTo>
                  <a:lnTo>
                    <a:pt x="428" y="555"/>
                  </a:lnTo>
                  <a:lnTo>
                    <a:pt x="321" y="1000"/>
                  </a:lnTo>
                  <a:lnTo>
                    <a:pt x="318" y="1012"/>
                  </a:lnTo>
                  <a:lnTo>
                    <a:pt x="316" y="1019"/>
                  </a:lnTo>
                  <a:lnTo>
                    <a:pt x="316" y="1026"/>
                  </a:lnTo>
                  <a:lnTo>
                    <a:pt x="314" y="1028"/>
                  </a:lnTo>
                  <a:lnTo>
                    <a:pt x="314" y="1033"/>
                  </a:lnTo>
                  <a:lnTo>
                    <a:pt x="314" y="1035"/>
                  </a:lnTo>
                  <a:lnTo>
                    <a:pt x="314" y="1038"/>
                  </a:lnTo>
                  <a:lnTo>
                    <a:pt x="314" y="1042"/>
                  </a:lnTo>
                  <a:lnTo>
                    <a:pt x="316" y="1047"/>
                  </a:lnTo>
                  <a:lnTo>
                    <a:pt x="321" y="1052"/>
                  </a:lnTo>
                  <a:lnTo>
                    <a:pt x="325" y="1054"/>
                  </a:lnTo>
                  <a:lnTo>
                    <a:pt x="334" y="1054"/>
                  </a:lnTo>
                  <a:lnTo>
                    <a:pt x="602" y="1054"/>
                  </a:lnTo>
                  <a:lnTo>
                    <a:pt x="673" y="1052"/>
                  </a:lnTo>
                  <a:lnTo>
                    <a:pt x="733" y="1045"/>
                  </a:lnTo>
                  <a:lnTo>
                    <a:pt x="783" y="1031"/>
                  </a:lnTo>
                  <a:lnTo>
                    <a:pt x="829" y="1010"/>
                  </a:lnTo>
                  <a:lnTo>
                    <a:pt x="868" y="986"/>
                  </a:lnTo>
                  <a:lnTo>
                    <a:pt x="902" y="954"/>
                  </a:lnTo>
                  <a:lnTo>
                    <a:pt x="932" y="916"/>
                  </a:lnTo>
                  <a:lnTo>
                    <a:pt x="960" y="874"/>
                  </a:lnTo>
                  <a:lnTo>
                    <a:pt x="987" y="825"/>
                  </a:lnTo>
                  <a:lnTo>
                    <a:pt x="1012" y="769"/>
                  </a:lnTo>
                  <a:lnTo>
                    <a:pt x="1040" y="706"/>
                  </a:lnTo>
                  <a:lnTo>
                    <a:pt x="1042" y="699"/>
                  </a:lnTo>
                  <a:lnTo>
                    <a:pt x="1045" y="695"/>
                  </a:lnTo>
                  <a:lnTo>
                    <a:pt x="1049" y="690"/>
                  </a:lnTo>
                  <a:lnTo>
                    <a:pt x="1054" y="688"/>
                  </a:lnTo>
                  <a:lnTo>
                    <a:pt x="1061" y="685"/>
                  </a:lnTo>
                  <a:lnTo>
                    <a:pt x="1067" y="688"/>
                  </a:lnTo>
                  <a:lnTo>
                    <a:pt x="1072" y="690"/>
                  </a:lnTo>
                  <a:lnTo>
                    <a:pt x="1077" y="692"/>
                  </a:lnTo>
                  <a:lnTo>
                    <a:pt x="1079" y="697"/>
                  </a:lnTo>
                  <a:lnTo>
                    <a:pt x="1079" y="699"/>
                  </a:lnTo>
                  <a:lnTo>
                    <a:pt x="1081" y="702"/>
                  </a:lnTo>
                  <a:lnTo>
                    <a:pt x="1081" y="704"/>
                  </a:lnTo>
                  <a:lnTo>
                    <a:pt x="1079" y="706"/>
                  </a:lnTo>
                  <a:lnTo>
                    <a:pt x="1079" y="711"/>
                  </a:lnTo>
                  <a:lnTo>
                    <a:pt x="1077" y="716"/>
                  </a:lnTo>
                  <a:lnTo>
                    <a:pt x="1074" y="723"/>
                  </a:lnTo>
                  <a:lnTo>
                    <a:pt x="1072" y="727"/>
                  </a:lnTo>
                  <a:lnTo>
                    <a:pt x="1072" y="727"/>
                  </a:lnTo>
                  <a:lnTo>
                    <a:pt x="925" y="1077"/>
                  </a:lnTo>
                  <a:lnTo>
                    <a:pt x="919" y="1093"/>
                  </a:lnTo>
                  <a:lnTo>
                    <a:pt x="909" y="1100"/>
                  </a:lnTo>
                  <a:lnTo>
                    <a:pt x="896" y="1105"/>
                  </a:lnTo>
                  <a:lnTo>
                    <a:pt x="875" y="1105"/>
                  </a:lnTo>
                  <a:lnTo>
                    <a:pt x="46" y="1105"/>
                  </a:lnTo>
                  <a:lnTo>
                    <a:pt x="25" y="1105"/>
                  </a:lnTo>
                  <a:lnTo>
                    <a:pt x="11" y="1103"/>
                  </a:lnTo>
                  <a:lnTo>
                    <a:pt x="2" y="1098"/>
                  </a:lnTo>
                  <a:lnTo>
                    <a:pt x="0" y="1084"/>
                  </a:lnTo>
                  <a:lnTo>
                    <a:pt x="2" y="1068"/>
                  </a:lnTo>
                  <a:lnTo>
                    <a:pt x="11" y="1059"/>
                  </a:lnTo>
                  <a:lnTo>
                    <a:pt x="25" y="1054"/>
                  </a:lnTo>
                  <a:lnTo>
                    <a:pt x="46" y="1054"/>
                  </a:lnTo>
                  <a:lnTo>
                    <a:pt x="92" y="1054"/>
                  </a:lnTo>
                  <a:lnTo>
                    <a:pt x="126" y="1052"/>
                  </a:lnTo>
                  <a:lnTo>
                    <a:pt x="151" y="1045"/>
                  </a:lnTo>
                  <a:lnTo>
                    <a:pt x="167" y="1035"/>
                  </a:lnTo>
                  <a:lnTo>
                    <a:pt x="176" y="1021"/>
                  </a:lnTo>
                  <a:lnTo>
                    <a:pt x="183" y="1003"/>
                  </a:lnTo>
                  <a:lnTo>
                    <a:pt x="190" y="977"/>
                  </a:lnTo>
                  <a:lnTo>
                    <a:pt x="401" y="119"/>
                  </a:lnTo>
                  <a:lnTo>
                    <a:pt x="405" y="100"/>
                  </a:lnTo>
                  <a:lnTo>
                    <a:pt x="408" y="91"/>
                  </a:lnTo>
                  <a:lnTo>
                    <a:pt x="410" y="84"/>
                  </a:lnTo>
                  <a:lnTo>
                    <a:pt x="410" y="79"/>
                  </a:lnTo>
                  <a:lnTo>
                    <a:pt x="403" y="65"/>
                  </a:lnTo>
                  <a:lnTo>
                    <a:pt x="389" y="56"/>
                  </a:lnTo>
                  <a:lnTo>
                    <a:pt x="366" y="51"/>
                  </a:lnTo>
                  <a:lnTo>
                    <a:pt x="339" y="49"/>
                  </a:lnTo>
                  <a:lnTo>
                    <a:pt x="307" y="49"/>
                  </a:lnTo>
                  <a:lnTo>
                    <a:pt x="286" y="49"/>
                  </a:lnTo>
                  <a:lnTo>
                    <a:pt x="272" y="47"/>
                  </a:lnTo>
                  <a:lnTo>
                    <a:pt x="263" y="42"/>
                  </a:lnTo>
                  <a:lnTo>
                    <a:pt x="261" y="30"/>
                  </a:lnTo>
                  <a:lnTo>
                    <a:pt x="263" y="14"/>
                  </a:lnTo>
                  <a:lnTo>
                    <a:pt x="272" y="5"/>
                  </a:lnTo>
                  <a:lnTo>
                    <a:pt x="289" y="2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40"/>
            <p:cNvSpPr>
              <a:spLocks noEditPoints="1"/>
            </p:cNvSpPr>
            <p:nvPr/>
          </p:nvSpPr>
          <p:spPr bwMode="auto">
            <a:xfrm>
              <a:off x="3627" y="4267"/>
              <a:ext cx="1063" cy="377"/>
            </a:xfrm>
            <a:custGeom>
              <a:avLst/>
              <a:gdLst/>
              <a:ahLst/>
              <a:cxnLst>
                <a:cxn ang="0">
                  <a:pos x="53" y="314"/>
                </a:cxn>
                <a:cxn ang="0">
                  <a:pos x="1008" y="314"/>
                </a:cxn>
                <a:cxn ang="0">
                  <a:pos x="1022" y="314"/>
                </a:cxn>
                <a:cxn ang="0">
                  <a:pos x="1038" y="314"/>
                </a:cxn>
                <a:cxn ang="0">
                  <a:pos x="1049" y="321"/>
                </a:cxn>
                <a:cxn ang="0">
                  <a:pos x="1058" y="331"/>
                </a:cxn>
                <a:cxn ang="0">
                  <a:pos x="1063" y="347"/>
                </a:cxn>
                <a:cxn ang="0">
                  <a:pos x="1058" y="361"/>
                </a:cxn>
                <a:cxn ang="0">
                  <a:pos x="1049" y="370"/>
                </a:cxn>
                <a:cxn ang="0">
                  <a:pos x="1038" y="375"/>
                </a:cxn>
                <a:cxn ang="0">
                  <a:pos x="1024" y="377"/>
                </a:cxn>
                <a:cxn ang="0">
                  <a:pos x="1010" y="377"/>
                </a:cxn>
                <a:cxn ang="0">
                  <a:pos x="53" y="377"/>
                </a:cxn>
                <a:cxn ang="0">
                  <a:pos x="36" y="377"/>
                </a:cxn>
                <a:cxn ang="0">
                  <a:pos x="23" y="375"/>
                </a:cxn>
                <a:cxn ang="0">
                  <a:pos x="11" y="370"/>
                </a:cxn>
                <a:cxn ang="0">
                  <a:pos x="2" y="361"/>
                </a:cxn>
                <a:cxn ang="0">
                  <a:pos x="0" y="347"/>
                </a:cxn>
                <a:cxn ang="0">
                  <a:pos x="2" y="331"/>
                </a:cxn>
                <a:cxn ang="0">
                  <a:pos x="11" y="321"/>
                </a:cxn>
                <a:cxn ang="0">
                  <a:pos x="23" y="314"/>
                </a:cxn>
                <a:cxn ang="0">
                  <a:pos x="36" y="314"/>
                </a:cxn>
                <a:cxn ang="0">
                  <a:pos x="53" y="314"/>
                </a:cxn>
                <a:cxn ang="0">
                  <a:pos x="53" y="0"/>
                </a:cxn>
                <a:cxn ang="0">
                  <a:pos x="1010" y="0"/>
                </a:cxn>
                <a:cxn ang="0">
                  <a:pos x="1024" y="0"/>
                </a:cxn>
                <a:cxn ang="0">
                  <a:pos x="1038" y="0"/>
                </a:cxn>
                <a:cxn ang="0">
                  <a:pos x="1049" y="4"/>
                </a:cxn>
                <a:cxn ang="0">
                  <a:pos x="1058" y="14"/>
                </a:cxn>
                <a:cxn ang="0">
                  <a:pos x="1063" y="30"/>
                </a:cxn>
                <a:cxn ang="0">
                  <a:pos x="1058" y="46"/>
                </a:cxn>
                <a:cxn ang="0">
                  <a:pos x="1049" y="56"/>
                </a:cxn>
                <a:cxn ang="0">
                  <a:pos x="1038" y="60"/>
                </a:cxn>
                <a:cxn ang="0">
                  <a:pos x="1022" y="63"/>
                </a:cxn>
                <a:cxn ang="0">
                  <a:pos x="1008" y="63"/>
                </a:cxn>
                <a:cxn ang="0">
                  <a:pos x="53" y="63"/>
                </a:cxn>
                <a:cxn ang="0">
                  <a:pos x="36" y="63"/>
                </a:cxn>
                <a:cxn ang="0">
                  <a:pos x="23" y="60"/>
                </a:cxn>
                <a:cxn ang="0">
                  <a:pos x="11" y="56"/>
                </a:cxn>
                <a:cxn ang="0">
                  <a:pos x="2" y="46"/>
                </a:cxn>
                <a:cxn ang="0">
                  <a:pos x="0" y="30"/>
                </a:cxn>
                <a:cxn ang="0">
                  <a:pos x="2" y="14"/>
                </a:cxn>
                <a:cxn ang="0">
                  <a:pos x="11" y="4"/>
                </a:cxn>
                <a:cxn ang="0">
                  <a:pos x="23" y="0"/>
                </a:cxn>
                <a:cxn ang="0">
                  <a:pos x="36" y="0"/>
                </a:cxn>
                <a:cxn ang="0">
                  <a:pos x="53" y="0"/>
                </a:cxn>
              </a:cxnLst>
              <a:rect l="0" t="0" r="r" b="b"/>
              <a:pathLst>
                <a:path w="1063" h="377">
                  <a:moveTo>
                    <a:pt x="53" y="314"/>
                  </a:moveTo>
                  <a:lnTo>
                    <a:pt x="1008" y="314"/>
                  </a:lnTo>
                  <a:lnTo>
                    <a:pt x="1022" y="314"/>
                  </a:lnTo>
                  <a:lnTo>
                    <a:pt x="1038" y="314"/>
                  </a:lnTo>
                  <a:lnTo>
                    <a:pt x="1049" y="321"/>
                  </a:lnTo>
                  <a:lnTo>
                    <a:pt x="1058" y="331"/>
                  </a:lnTo>
                  <a:lnTo>
                    <a:pt x="1063" y="347"/>
                  </a:lnTo>
                  <a:lnTo>
                    <a:pt x="1058" y="361"/>
                  </a:lnTo>
                  <a:lnTo>
                    <a:pt x="1049" y="370"/>
                  </a:lnTo>
                  <a:lnTo>
                    <a:pt x="1038" y="375"/>
                  </a:lnTo>
                  <a:lnTo>
                    <a:pt x="1024" y="377"/>
                  </a:lnTo>
                  <a:lnTo>
                    <a:pt x="1010" y="377"/>
                  </a:lnTo>
                  <a:lnTo>
                    <a:pt x="53" y="377"/>
                  </a:lnTo>
                  <a:lnTo>
                    <a:pt x="36" y="377"/>
                  </a:lnTo>
                  <a:lnTo>
                    <a:pt x="23" y="375"/>
                  </a:lnTo>
                  <a:lnTo>
                    <a:pt x="11" y="370"/>
                  </a:lnTo>
                  <a:lnTo>
                    <a:pt x="2" y="361"/>
                  </a:lnTo>
                  <a:lnTo>
                    <a:pt x="0" y="347"/>
                  </a:lnTo>
                  <a:lnTo>
                    <a:pt x="2" y="331"/>
                  </a:lnTo>
                  <a:lnTo>
                    <a:pt x="11" y="321"/>
                  </a:lnTo>
                  <a:lnTo>
                    <a:pt x="23" y="314"/>
                  </a:lnTo>
                  <a:lnTo>
                    <a:pt x="36" y="314"/>
                  </a:lnTo>
                  <a:lnTo>
                    <a:pt x="53" y="314"/>
                  </a:lnTo>
                  <a:close/>
                  <a:moveTo>
                    <a:pt x="53" y="0"/>
                  </a:moveTo>
                  <a:lnTo>
                    <a:pt x="1010" y="0"/>
                  </a:lnTo>
                  <a:lnTo>
                    <a:pt x="1024" y="0"/>
                  </a:lnTo>
                  <a:lnTo>
                    <a:pt x="1038" y="0"/>
                  </a:lnTo>
                  <a:lnTo>
                    <a:pt x="1049" y="4"/>
                  </a:lnTo>
                  <a:lnTo>
                    <a:pt x="1058" y="14"/>
                  </a:lnTo>
                  <a:lnTo>
                    <a:pt x="1063" y="30"/>
                  </a:lnTo>
                  <a:lnTo>
                    <a:pt x="1058" y="46"/>
                  </a:lnTo>
                  <a:lnTo>
                    <a:pt x="1049" y="56"/>
                  </a:lnTo>
                  <a:lnTo>
                    <a:pt x="1038" y="60"/>
                  </a:lnTo>
                  <a:lnTo>
                    <a:pt x="1022" y="63"/>
                  </a:lnTo>
                  <a:lnTo>
                    <a:pt x="1008" y="63"/>
                  </a:lnTo>
                  <a:lnTo>
                    <a:pt x="53" y="63"/>
                  </a:lnTo>
                  <a:lnTo>
                    <a:pt x="36" y="63"/>
                  </a:lnTo>
                  <a:lnTo>
                    <a:pt x="23" y="60"/>
                  </a:lnTo>
                  <a:lnTo>
                    <a:pt x="11" y="56"/>
                  </a:lnTo>
                  <a:lnTo>
                    <a:pt x="2" y="46"/>
                  </a:lnTo>
                  <a:lnTo>
                    <a:pt x="0" y="30"/>
                  </a:lnTo>
                  <a:lnTo>
                    <a:pt x="2" y="14"/>
                  </a:lnTo>
                  <a:lnTo>
                    <a:pt x="11" y="4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41"/>
            <p:cNvSpPr>
              <a:spLocks/>
            </p:cNvSpPr>
            <p:nvPr/>
          </p:nvSpPr>
          <p:spPr bwMode="auto">
            <a:xfrm>
              <a:off x="5778" y="3287"/>
              <a:ext cx="708" cy="322"/>
            </a:xfrm>
            <a:custGeom>
              <a:avLst/>
              <a:gdLst/>
              <a:ahLst/>
              <a:cxnLst>
                <a:cxn ang="0">
                  <a:pos x="596" y="3"/>
                </a:cxn>
                <a:cxn ang="0">
                  <a:pos x="609" y="10"/>
                </a:cxn>
                <a:cxn ang="0">
                  <a:pos x="616" y="21"/>
                </a:cxn>
                <a:cxn ang="0">
                  <a:pos x="621" y="35"/>
                </a:cxn>
                <a:cxn ang="0">
                  <a:pos x="655" y="103"/>
                </a:cxn>
                <a:cxn ang="0">
                  <a:pos x="692" y="133"/>
                </a:cxn>
                <a:cxn ang="0">
                  <a:pos x="703" y="145"/>
                </a:cxn>
                <a:cxn ang="0">
                  <a:pos x="708" y="161"/>
                </a:cxn>
                <a:cxn ang="0">
                  <a:pos x="706" y="175"/>
                </a:cxn>
                <a:cxn ang="0">
                  <a:pos x="696" y="187"/>
                </a:cxn>
                <a:cxn ang="0">
                  <a:pos x="685" y="192"/>
                </a:cxn>
                <a:cxn ang="0">
                  <a:pos x="635" y="222"/>
                </a:cxn>
                <a:cxn ang="0">
                  <a:pos x="573" y="280"/>
                </a:cxn>
                <a:cxn ang="0">
                  <a:pos x="550" y="308"/>
                </a:cxn>
                <a:cxn ang="0">
                  <a:pos x="538" y="317"/>
                </a:cxn>
                <a:cxn ang="0">
                  <a:pos x="525" y="322"/>
                </a:cxn>
                <a:cxn ang="0">
                  <a:pos x="506" y="315"/>
                </a:cxn>
                <a:cxn ang="0">
                  <a:pos x="493" y="299"/>
                </a:cxn>
                <a:cxn ang="0">
                  <a:pos x="497" y="271"/>
                </a:cxn>
                <a:cxn ang="0">
                  <a:pos x="531" y="229"/>
                </a:cxn>
                <a:cxn ang="0">
                  <a:pos x="568" y="194"/>
                </a:cxn>
                <a:cxn ang="0">
                  <a:pos x="55" y="194"/>
                </a:cxn>
                <a:cxn ang="0">
                  <a:pos x="23" y="192"/>
                </a:cxn>
                <a:cxn ang="0">
                  <a:pos x="2" y="178"/>
                </a:cxn>
                <a:cxn ang="0">
                  <a:pos x="2" y="145"/>
                </a:cxn>
                <a:cxn ang="0">
                  <a:pos x="23" y="131"/>
                </a:cxn>
                <a:cxn ang="0">
                  <a:pos x="55" y="129"/>
                </a:cxn>
                <a:cxn ang="0">
                  <a:pos x="582" y="108"/>
                </a:cxn>
                <a:cxn ang="0">
                  <a:pos x="561" y="61"/>
                </a:cxn>
                <a:cxn ang="0">
                  <a:pos x="554" y="33"/>
                </a:cxn>
                <a:cxn ang="0">
                  <a:pos x="557" y="21"/>
                </a:cxn>
                <a:cxn ang="0">
                  <a:pos x="566" y="10"/>
                </a:cxn>
                <a:cxn ang="0">
                  <a:pos x="577" y="3"/>
                </a:cxn>
              </a:cxnLst>
              <a:rect l="0" t="0" r="r" b="b"/>
              <a:pathLst>
                <a:path w="708" h="322">
                  <a:moveTo>
                    <a:pt x="586" y="0"/>
                  </a:moveTo>
                  <a:lnTo>
                    <a:pt x="596" y="3"/>
                  </a:lnTo>
                  <a:lnTo>
                    <a:pt x="603" y="5"/>
                  </a:lnTo>
                  <a:lnTo>
                    <a:pt x="609" y="10"/>
                  </a:lnTo>
                  <a:lnTo>
                    <a:pt x="614" y="17"/>
                  </a:lnTo>
                  <a:lnTo>
                    <a:pt x="616" y="21"/>
                  </a:lnTo>
                  <a:lnTo>
                    <a:pt x="619" y="28"/>
                  </a:lnTo>
                  <a:lnTo>
                    <a:pt x="621" y="35"/>
                  </a:lnTo>
                  <a:lnTo>
                    <a:pt x="635" y="73"/>
                  </a:lnTo>
                  <a:lnTo>
                    <a:pt x="655" y="103"/>
                  </a:lnTo>
                  <a:lnTo>
                    <a:pt x="685" y="129"/>
                  </a:lnTo>
                  <a:lnTo>
                    <a:pt x="692" y="133"/>
                  </a:lnTo>
                  <a:lnTo>
                    <a:pt x="699" y="138"/>
                  </a:lnTo>
                  <a:lnTo>
                    <a:pt x="703" y="145"/>
                  </a:lnTo>
                  <a:lnTo>
                    <a:pt x="708" y="152"/>
                  </a:lnTo>
                  <a:lnTo>
                    <a:pt x="708" y="161"/>
                  </a:lnTo>
                  <a:lnTo>
                    <a:pt x="708" y="171"/>
                  </a:lnTo>
                  <a:lnTo>
                    <a:pt x="706" y="175"/>
                  </a:lnTo>
                  <a:lnTo>
                    <a:pt x="701" y="182"/>
                  </a:lnTo>
                  <a:lnTo>
                    <a:pt x="696" y="187"/>
                  </a:lnTo>
                  <a:lnTo>
                    <a:pt x="692" y="189"/>
                  </a:lnTo>
                  <a:lnTo>
                    <a:pt x="685" y="192"/>
                  </a:lnTo>
                  <a:lnTo>
                    <a:pt x="680" y="194"/>
                  </a:lnTo>
                  <a:lnTo>
                    <a:pt x="635" y="222"/>
                  </a:lnTo>
                  <a:lnTo>
                    <a:pt x="598" y="252"/>
                  </a:lnTo>
                  <a:lnTo>
                    <a:pt x="573" y="280"/>
                  </a:lnTo>
                  <a:lnTo>
                    <a:pt x="554" y="301"/>
                  </a:lnTo>
                  <a:lnTo>
                    <a:pt x="550" y="308"/>
                  </a:lnTo>
                  <a:lnTo>
                    <a:pt x="545" y="313"/>
                  </a:lnTo>
                  <a:lnTo>
                    <a:pt x="538" y="317"/>
                  </a:lnTo>
                  <a:lnTo>
                    <a:pt x="531" y="322"/>
                  </a:lnTo>
                  <a:lnTo>
                    <a:pt x="525" y="322"/>
                  </a:lnTo>
                  <a:lnTo>
                    <a:pt x="515" y="320"/>
                  </a:lnTo>
                  <a:lnTo>
                    <a:pt x="506" y="315"/>
                  </a:lnTo>
                  <a:lnTo>
                    <a:pt x="497" y="308"/>
                  </a:lnTo>
                  <a:lnTo>
                    <a:pt x="493" y="299"/>
                  </a:lnTo>
                  <a:lnTo>
                    <a:pt x="493" y="289"/>
                  </a:lnTo>
                  <a:lnTo>
                    <a:pt x="497" y="271"/>
                  </a:lnTo>
                  <a:lnTo>
                    <a:pt x="511" y="250"/>
                  </a:lnTo>
                  <a:lnTo>
                    <a:pt x="531" y="229"/>
                  </a:lnTo>
                  <a:lnTo>
                    <a:pt x="550" y="210"/>
                  </a:lnTo>
                  <a:lnTo>
                    <a:pt x="568" y="194"/>
                  </a:lnTo>
                  <a:lnTo>
                    <a:pt x="568" y="194"/>
                  </a:lnTo>
                  <a:lnTo>
                    <a:pt x="55" y="194"/>
                  </a:lnTo>
                  <a:lnTo>
                    <a:pt x="39" y="194"/>
                  </a:lnTo>
                  <a:lnTo>
                    <a:pt x="23" y="192"/>
                  </a:lnTo>
                  <a:lnTo>
                    <a:pt x="11" y="187"/>
                  </a:lnTo>
                  <a:lnTo>
                    <a:pt x="2" y="178"/>
                  </a:lnTo>
                  <a:lnTo>
                    <a:pt x="0" y="161"/>
                  </a:lnTo>
                  <a:lnTo>
                    <a:pt x="2" y="145"/>
                  </a:lnTo>
                  <a:lnTo>
                    <a:pt x="11" y="136"/>
                  </a:lnTo>
                  <a:lnTo>
                    <a:pt x="23" y="131"/>
                  </a:lnTo>
                  <a:lnTo>
                    <a:pt x="39" y="129"/>
                  </a:lnTo>
                  <a:lnTo>
                    <a:pt x="55" y="129"/>
                  </a:lnTo>
                  <a:lnTo>
                    <a:pt x="596" y="129"/>
                  </a:lnTo>
                  <a:lnTo>
                    <a:pt x="582" y="108"/>
                  </a:lnTo>
                  <a:lnTo>
                    <a:pt x="570" y="84"/>
                  </a:lnTo>
                  <a:lnTo>
                    <a:pt x="561" y="61"/>
                  </a:lnTo>
                  <a:lnTo>
                    <a:pt x="557" y="45"/>
                  </a:lnTo>
                  <a:lnTo>
                    <a:pt x="554" y="33"/>
                  </a:lnTo>
                  <a:lnTo>
                    <a:pt x="554" y="28"/>
                  </a:lnTo>
                  <a:lnTo>
                    <a:pt x="557" y="21"/>
                  </a:lnTo>
                  <a:lnTo>
                    <a:pt x="561" y="14"/>
                  </a:lnTo>
                  <a:lnTo>
                    <a:pt x="566" y="10"/>
                  </a:lnTo>
                  <a:lnTo>
                    <a:pt x="570" y="5"/>
                  </a:lnTo>
                  <a:lnTo>
                    <a:pt x="577" y="3"/>
                  </a:lnTo>
                  <a:lnTo>
                    <a:pt x="5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42"/>
            <p:cNvSpPr>
              <a:spLocks noEditPoints="1"/>
            </p:cNvSpPr>
            <p:nvPr/>
          </p:nvSpPr>
          <p:spPr bwMode="auto">
            <a:xfrm>
              <a:off x="5304" y="3751"/>
              <a:ext cx="1141" cy="1110"/>
            </a:xfrm>
            <a:custGeom>
              <a:avLst/>
              <a:gdLst/>
              <a:ahLst/>
              <a:cxnLst>
                <a:cxn ang="0">
                  <a:pos x="304" y="1017"/>
                </a:cxn>
                <a:cxn ang="0">
                  <a:pos x="302" y="1033"/>
                </a:cxn>
                <a:cxn ang="0">
                  <a:pos x="300" y="1043"/>
                </a:cxn>
                <a:cxn ang="0">
                  <a:pos x="307" y="1057"/>
                </a:cxn>
                <a:cxn ang="0">
                  <a:pos x="355" y="1059"/>
                </a:cxn>
                <a:cxn ang="0">
                  <a:pos x="634" y="1054"/>
                </a:cxn>
                <a:cxn ang="0">
                  <a:pos x="790" y="980"/>
                </a:cxn>
                <a:cxn ang="0">
                  <a:pos x="886" y="847"/>
                </a:cxn>
                <a:cxn ang="0">
                  <a:pos x="905" y="716"/>
                </a:cxn>
                <a:cxn ang="0">
                  <a:pos x="879" y="632"/>
                </a:cxn>
                <a:cxn ang="0">
                  <a:pos x="808" y="567"/>
                </a:cxn>
                <a:cxn ang="0">
                  <a:pos x="419" y="551"/>
                </a:cxn>
                <a:cxn ang="0">
                  <a:pos x="559" y="54"/>
                </a:cxn>
                <a:cxn ang="0">
                  <a:pos x="529" y="112"/>
                </a:cxn>
                <a:cxn ang="0">
                  <a:pos x="726" y="509"/>
                </a:cxn>
                <a:cxn ang="0">
                  <a:pos x="882" y="439"/>
                </a:cxn>
                <a:cxn ang="0">
                  <a:pos x="976" y="313"/>
                </a:cxn>
                <a:cxn ang="0">
                  <a:pos x="992" y="194"/>
                </a:cxn>
                <a:cxn ang="0">
                  <a:pos x="969" y="119"/>
                </a:cxn>
                <a:cxn ang="0">
                  <a:pos x="900" y="63"/>
                </a:cxn>
                <a:cxn ang="0">
                  <a:pos x="614" y="49"/>
                </a:cxn>
                <a:cxn ang="0">
                  <a:pos x="912" y="5"/>
                </a:cxn>
                <a:cxn ang="0">
                  <a:pos x="1063" y="68"/>
                </a:cxn>
                <a:cxn ang="0">
                  <a:pos x="1136" y="180"/>
                </a:cxn>
                <a:cxn ang="0">
                  <a:pos x="1118" y="322"/>
                </a:cxn>
                <a:cxn ang="0">
                  <a:pos x="1015" y="441"/>
                </a:cxn>
                <a:cxn ang="0">
                  <a:pos x="861" y="516"/>
                </a:cxn>
                <a:cxn ang="0">
                  <a:pos x="923" y="562"/>
                </a:cxn>
                <a:cxn ang="0">
                  <a:pos x="1033" y="667"/>
                </a:cxn>
                <a:cxn ang="0">
                  <a:pos x="1049" y="809"/>
                </a:cxn>
                <a:cxn ang="0">
                  <a:pos x="971" y="952"/>
                </a:cxn>
                <a:cxn ang="0">
                  <a:pos x="820" y="1066"/>
                </a:cxn>
                <a:cxn ang="0">
                  <a:pos x="611" y="1110"/>
                </a:cxn>
                <a:cxn ang="0">
                  <a:pos x="9" y="1108"/>
                </a:cxn>
                <a:cxn ang="0">
                  <a:pos x="2" y="1073"/>
                </a:cxn>
                <a:cxn ang="0">
                  <a:pos x="41" y="1059"/>
                </a:cxn>
                <a:cxn ang="0">
                  <a:pos x="146" y="1050"/>
                </a:cxn>
                <a:cxn ang="0">
                  <a:pos x="181" y="1008"/>
                </a:cxn>
                <a:cxn ang="0">
                  <a:pos x="401" y="110"/>
                </a:cxn>
                <a:cxn ang="0">
                  <a:pos x="408" y="87"/>
                </a:cxn>
                <a:cxn ang="0">
                  <a:pos x="405" y="68"/>
                </a:cxn>
                <a:cxn ang="0">
                  <a:pos x="366" y="54"/>
                </a:cxn>
                <a:cxn ang="0">
                  <a:pos x="302" y="49"/>
                </a:cxn>
                <a:cxn ang="0">
                  <a:pos x="263" y="42"/>
                </a:cxn>
                <a:cxn ang="0">
                  <a:pos x="272" y="5"/>
                </a:cxn>
              </a:cxnLst>
              <a:rect l="0" t="0" r="r" b="b"/>
              <a:pathLst>
                <a:path w="1141" h="1110">
                  <a:moveTo>
                    <a:pt x="419" y="551"/>
                  </a:moveTo>
                  <a:lnTo>
                    <a:pt x="309" y="1005"/>
                  </a:lnTo>
                  <a:lnTo>
                    <a:pt x="304" y="1017"/>
                  </a:lnTo>
                  <a:lnTo>
                    <a:pt x="302" y="1024"/>
                  </a:lnTo>
                  <a:lnTo>
                    <a:pt x="302" y="1031"/>
                  </a:lnTo>
                  <a:lnTo>
                    <a:pt x="302" y="1033"/>
                  </a:lnTo>
                  <a:lnTo>
                    <a:pt x="300" y="1038"/>
                  </a:lnTo>
                  <a:lnTo>
                    <a:pt x="300" y="1040"/>
                  </a:lnTo>
                  <a:lnTo>
                    <a:pt x="300" y="1043"/>
                  </a:lnTo>
                  <a:lnTo>
                    <a:pt x="302" y="1047"/>
                  </a:lnTo>
                  <a:lnTo>
                    <a:pt x="302" y="1052"/>
                  </a:lnTo>
                  <a:lnTo>
                    <a:pt x="307" y="1057"/>
                  </a:lnTo>
                  <a:lnTo>
                    <a:pt x="314" y="1059"/>
                  </a:lnTo>
                  <a:lnTo>
                    <a:pt x="321" y="1059"/>
                  </a:lnTo>
                  <a:lnTo>
                    <a:pt x="355" y="1059"/>
                  </a:lnTo>
                  <a:lnTo>
                    <a:pt x="355" y="1059"/>
                  </a:lnTo>
                  <a:lnTo>
                    <a:pt x="575" y="1059"/>
                  </a:lnTo>
                  <a:lnTo>
                    <a:pt x="634" y="1054"/>
                  </a:lnTo>
                  <a:lnTo>
                    <a:pt x="692" y="1038"/>
                  </a:lnTo>
                  <a:lnTo>
                    <a:pt x="744" y="1012"/>
                  </a:lnTo>
                  <a:lnTo>
                    <a:pt x="790" y="980"/>
                  </a:lnTo>
                  <a:lnTo>
                    <a:pt x="829" y="940"/>
                  </a:lnTo>
                  <a:lnTo>
                    <a:pt x="861" y="896"/>
                  </a:lnTo>
                  <a:lnTo>
                    <a:pt x="886" y="847"/>
                  </a:lnTo>
                  <a:lnTo>
                    <a:pt x="900" y="795"/>
                  </a:lnTo>
                  <a:lnTo>
                    <a:pt x="907" y="742"/>
                  </a:lnTo>
                  <a:lnTo>
                    <a:pt x="905" y="716"/>
                  </a:lnTo>
                  <a:lnTo>
                    <a:pt x="900" y="688"/>
                  </a:lnTo>
                  <a:lnTo>
                    <a:pt x="893" y="660"/>
                  </a:lnTo>
                  <a:lnTo>
                    <a:pt x="879" y="632"/>
                  </a:lnTo>
                  <a:lnTo>
                    <a:pt x="861" y="607"/>
                  </a:lnTo>
                  <a:lnTo>
                    <a:pt x="838" y="583"/>
                  </a:lnTo>
                  <a:lnTo>
                    <a:pt x="808" y="567"/>
                  </a:lnTo>
                  <a:lnTo>
                    <a:pt x="770" y="555"/>
                  </a:lnTo>
                  <a:lnTo>
                    <a:pt x="724" y="551"/>
                  </a:lnTo>
                  <a:lnTo>
                    <a:pt x="419" y="551"/>
                  </a:lnTo>
                  <a:close/>
                  <a:moveTo>
                    <a:pt x="614" y="49"/>
                  </a:moveTo>
                  <a:lnTo>
                    <a:pt x="582" y="49"/>
                  </a:lnTo>
                  <a:lnTo>
                    <a:pt x="559" y="54"/>
                  </a:lnTo>
                  <a:lnTo>
                    <a:pt x="545" y="66"/>
                  </a:lnTo>
                  <a:lnTo>
                    <a:pt x="536" y="84"/>
                  </a:lnTo>
                  <a:lnTo>
                    <a:pt x="529" y="112"/>
                  </a:lnTo>
                  <a:lnTo>
                    <a:pt x="428" y="516"/>
                  </a:lnTo>
                  <a:lnTo>
                    <a:pt x="662" y="516"/>
                  </a:lnTo>
                  <a:lnTo>
                    <a:pt x="726" y="509"/>
                  </a:lnTo>
                  <a:lnTo>
                    <a:pt x="783" y="495"/>
                  </a:lnTo>
                  <a:lnTo>
                    <a:pt x="836" y="469"/>
                  </a:lnTo>
                  <a:lnTo>
                    <a:pt x="882" y="439"/>
                  </a:lnTo>
                  <a:lnTo>
                    <a:pt x="921" y="401"/>
                  </a:lnTo>
                  <a:lnTo>
                    <a:pt x="953" y="359"/>
                  </a:lnTo>
                  <a:lnTo>
                    <a:pt x="976" y="313"/>
                  </a:lnTo>
                  <a:lnTo>
                    <a:pt x="989" y="266"/>
                  </a:lnTo>
                  <a:lnTo>
                    <a:pt x="994" y="217"/>
                  </a:lnTo>
                  <a:lnTo>
                    <a:pt x="992" y="194"/>
                  </a:lnTo>
                  <a:lnTo>
                    <a:pt x="989" y="168"/>
                  </a:lnTo>
                  <a:lnTo>
                    <a:pt x="980" y="143"/>
                  </a:lnTo>
                  <a:lnTo>
                    <a:pt x="969" y="119"/>
                  </a:lnTo>
                  <a:lnTo>
                    <a:pt x="951" y="96"/>
                  </a:lnTo>
                  <a:lnTo>
                    <a:pt x="928" y="77"/>
                  </a:lnTo>
                  <a:lnTo>
                    <a:pt x="900" y="63"/>
                  </a:lnTo>
                  <a:lnTo>
                    <a:pt x="863" y="52"/>
                  </a:lnTo>
                  <a:lnTo>
                    <a:pt x="820" y="49"/>
                  </a:lnTo>
                  <a:lnTo>
                    <a:pt x="614" y="49"/>
                  </a:lnTo>
                  <a:close/>
                  <a:moveTo>
                    <a:pt x="304" y="0"/>
                  </a:moveTo>
                  <a:lnTo>
                    <a:pt x="843" y="0"/>
                  </a:lnTo>
                  <a:lnTo>
                    <a:pt x="912" y="5"/>
                  </a:lnTo>
                  <a:lnTo>
                    <a:pt x="971" y="19"/>
                  </a:lnTo>
                  <a:lnTo>
                    <a:pt x="1022" y="40"/>
                  </a:lnTo>
                  <a:lnTo>
                    <a:pt x="1063" y="68"/>
                  </a:lnTo>
                  <a:lnTo>
                    <a:pt x="1097" y="101"/>
                  </a:lnTo>
                  <a:lnTo>
                    <a:pt x="1120" y="138"/>
                  </a:lnTo>
                  <a:lnTo>
                    <a:pt x="1136" y="180"/>
                  </a:lnTo>
                  <a:lnTo>
                    <a:pt x="1141" y="226"/>
                  </a:lnTo>
                  <a:lnTo>
                    <a:pt x="1134" y="275"/>
                  </a:lnTo>
                  <a:lnTo>
                    <a:pt x="1118" y="322"/>
                  </a:lnTo>
                  <a:lnTo>
                    <a:pt x="1090" y="366"/>
                  </a:lnTo>
                  <a:lnTo>
                    <a:pt x="1056" y="406"/>
                  </a:lnTo>
                  <a:lnTo>
                    <a:pt x="1015" y="441"/>
                  </a:lnTo>
                  <a:lnTo>
                    <a:pt x="967" y="471"/>
                  </a:lnTo>
                  <a:lnTo>
                    <a:pt x="916" y="497"/>
                  </a:lnTo>
                  <a:lnTo>
                    <a:pt x="861" y="516"/>
                  </a:lnTo>
                  <a:lnTo>
                    <a:pt x="806" y="530"/>
                  </a:lnTo>
                  <a:lnTo>
                    <a:pt x="868" y="541"/>
                  </a:lnTo>
                  <a:lnTo>
                    <a:pt x="923" y="562"/>
                  </a:lnTo>
                  <a:lnTo>
                    <a:pt x="969" y="590"/>
                  </a:lnTo>
                  <a:lnTo>
                    <a:pt x="1005" y="625"/>
                  </a:lnTo>
                  <a:lnTo>
                    <a:pt x="1033" y="667"/>
                  </a:lnTo>
                  <a:lnTo>
                    <a:pt x="1049" y="711"/>
                  </a:lnTo>
                  <a:lnTo>
                    <a:pt x="1054" y="760"/>
                  </a:lnTo>
                  <a:lnTo>
                    <a:pt x="1049" y="809"/>
                  </a:lnTo>
                  <a:lnTo>
                    <a:pt x="1033" y="858"/>
                  </a:lnTo>
                  <a:lnTo>
                    <a:pt x="1008" y="905"/>
                  </a:lnTo>
                  <a:lnTo>
                    <a:pt x="971" y="952"/>
                  </a:lnTo>
                  <a:lnTo>
                    <a:pt x="928" y="996"/>
                  </a:lnTo>
                  <a:lnTo>
                    <a:pt x="877" y="1033"/>
                  </a:lnTo>
                  <a:lnTo>
                    <a:pt x="820" y="1066"/>
                  </a:lnTo>
                  <a:lnTo>
                    <a:pt x="756" y="1089"/>
                  </a:lnTo>
                  <a:lnTo>
                    <a:pt x="687" y="1105"/>
                  </a:lnTo>
                  <a:lnTo>
                    <a:pt x="611" y="1110"/>
                  </a:lnTo>
                  <a:lnTo>
                    <a:pt x="41" y="1110"/>
                  </a:lnTo>
                  <a:lnTo>
                    <a:pt x="23" y="1110"/>
                  </a:lnTo>
                  <a:lnTo>
                    <a:pt x="9" y="1108"/>
                  </a:lnTo>
                  <a:lnTo>
                    <a:pt x="2" y="1103"/>
                  </a:lnTo>
                  <a:lnTo>
                    <a:pt x="0" y="1094"/>
                  </a:lnTo>
                  <a:lnTo>
                    <a:pt x="2" y="1073"/>
                  </a:lnTo>
                  <a:lnTo>
                    <a:pt x="9" y="1064"/>
                  </a:lnTo>
                  <a:lnTo>
                    <a:pt x="23" y="1059"/>
                  </a:lnTo>
                  <a:lnTo>
                    <a:pt x="41" y="1059"/>
                  </a:lnTo>
                  <a:lnTo>
                    <a:pt x="89" y="1059"/>
                  </a:lnTo>
                  <a:lnTo>
                    <a:pt x="123" y="1057"/>
                  </a:lnTo>
                  <a:lnTo>
                    <a:pt x="146" y="1050"/>
                  </a:lnTo>
                  <a:lnTo>
                    <a:pt x="162" y="1040"/>
                  </a:lnTo>
                  <a:lnTo>
                    <a:pt x="174" y="1026"/>
                  </a:lnTo>
                  <a:lnTo>
                    <a:pt x="181" y="1008"/>
                  </a:lnTo>
                  <a:lnTo>
                    <a:pt x="188" y="982"/>
                  </a:lnTo>
                  <a:lnTo>
                    <a:pt x="188" y="982"/>
                  </a:lnTo>
                  <a:lnTo>
                    <a:pt x="401" y="110"/>
                  </a:lnTo>
                  <a:lnTo>
                    <a:pt x="403" y="101"/>
                  </a:lnTo>
                  <a:lnTo>
                    <a:pt x="405" y="91"/>
                  </a:lnTo>
                  <a:lnTo>
                    <a:pt x="408" y="87"/>
                  </a:lnTo>
                  <a:lnTo>
                    <a:pt x="408" y="82"/>
                  </a:lnTo>
                  <a:lnTo>
                    <a:pt x="408" y="80"/>
                  </a:lnTo>
                  <a:lnTo>
                    <a:pt x="405" y="68"/>
                  </a:lnTo>
                  <a:lnTo>
                    <a:pt x="398" y="61"/>
                  </a:lnTo>
                  <a:lnTo>
                    <a:pt x="385" y="56"/>
                  </a:lnTo>
                  <a:lnTo>
                    <a:pt x="366" y="54"/>
                  </a:lnTo>
                  <a:lnTo>
                    <a:pt x="339" y="52"/>
                  </a:lnTo>
                  <a:lnTo>
                    <a:pt x="316" y="49"/>
                  </a:lnTo>
                  <a:lnTo>
                    <a:pt x="302" y="49"/>
                  </a:lnTo>
                  <a:lnTo>
                    <a:pt x="284" y="49"/>
                  </a:lnTo>
                  <a:lnTo>
                    <a:pt x="270" y="47"/>
                  </a:lnTo>
                  <a:lnTo>
                    <a:pt x="263" y="42"/>
                  </a:lnTo>
                  <a:lnTo>
                    <a:pt x="261" y="31"/>
                  </a:lnTo>
                  <a:lnTo>
                    <a:pt x="263" y="14"/>
                  </a:lnTo>
                  <a:lnTo>
                    <a:pt x="272" y="5"/>
                  </a:lnTo>
                  <a:lnTo>
                    <a:pt x="286" y="0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43"/>
            <p:cNvSpPr>
              <a:spLocks noEditPoints="1"/>
            </p:cNvSpPr>
            <p:nvPr/>
          </p:nvSpPr>
          <p:spPr bwMode="auto">
            <a:xfrm>
              <a:off x="7063" y="4267"/>
              <a:ext cx="1063" cy="377"/>
            </a:xfrm>
            <a:custGeom>
              <a:avLst/>
              <a:gdLst/>
              <a:ahLst/>
              <a:cxnLst>
                <a:cxn ang="0">
                  <a:pos x="53" y="314"/>
                </a:cxn>
                <a:cxn ang="0">
                  <a:pos x="1006" y="314"/>
                </a:cxn>
                <a:cxn ang="0">
                  <a:pos x="1022" y="314"/>
                </a:cxn>
                <a:cxn ang="0">
                  <a:pos x="1038" y="314"/>
                </a:cxn>
                <a:cxn ang="0">
                  <a:pos x="1049" y="321"/>
                </a:cxn>
                <a:cxn ang="0">
                  <a:pos x="1059" y="331"/>
                </a:cxn>
                <a:cxn ang="0">
                  <a:pos x="1063" y="347"/>
                </a:cxn>
                <a:cxn ang="0">
                  <a:pos x="1059" y="361"/>
                </a:cxn>
                <a:cxn ang="0">
                  <a:pos x="1049" y="370"/>
                </a:cxn>
                <a:cxn ang="0">
                  <a:pos x="1038" y="375"/>
                </a:cxn>
                <a:cxn ang="0">
                  <a:pos x="1024" y="377"/>
                </a:cxn>
                <a:cxn ang="0">
                  <a:pos x="1010" y="377"/>
                </a:cxn>
                <a:cxn ang="0">
                  <a:pos x="53" y="377"/>
                </a:cxn>
                <a:cxn ang="0">
                  <a:pos x="37" y="377"/>
                </a:cxn>
                <a:cxn ang="0">
                  <a:pos x="23" y="375"/>
                </a:cxn>
                <a:cxn ang="0">
                  <a:pos x="12" y="370"/>
                </a:cxn>
                <a:cxn ang="0">
                  <a:pos x="2" y="361"/>
                </a:cxn>
                <a:cxn ang="0">
                  <a:pos x="0" y="347"/>
                </a:cxn>
                <a:cxn ang="0">
                  <a:pos x="2" y="331"/>
                </a:cxn>
                <a:cxn ang="0">
                  <a:pos x="12" y="321"/>
                </a:cxn>
                <a:cxn ang="0">
                  <a:pos x="23" y="314"/>
                </a:cxn>
                <a:cxn ang="0">
                  <a:pos x="37" y="314"/>
                </a:cxn>
                <a:cxn ang="0">
                  <a:pos x="53" y="314"/>
                </a:cxn>
                <a:cxn ang="0">
                  <a:pos x="53" y="0"/>
                </a:cxn>
                <a:cxn ang="0">
                  <a:pos x="1010" y="0"/>
                </a:cxn>
                <a:cxn ang="0">
                  <a:pos x="1024" y="0"/>
                </a:cxn>
                <a:cxn ang="0">
                  <a:pos x="1038" y="0"/>
                </a:cxn>
                <a:cxn ang="0">
                  <a:pos x="1049" y="4"/>
                </a:cxn>
                <a:cxn ang="0">
                  <a:pos x="1059" y="14"/>
                </a:cxn>
                <a:cxn ang="0">
                  <a:pos x="1063" y="30"/>
                </a:cxn>
                <a:cxn ang="0">
                  <a:pos x="1059" y="46"/>
                </a:cxn>
                <a:cxn ang="0">
                  <a:pos x="1049" y="56"/>
                </a:cxn>
                <a:cxn ang="0">
                  <a:pos x="1038" y="60"/>
                </a:cxn>
                <a:cxn ang="0">
                  <a:pos x="1022" y="63"/>
                </a:cxn>
                <a:cxn ang="0">
                  <a:pos x="1006" y="63"/>
                </a:cxn>
                <a:cxn ang="0">
                  <a:pos x="53" y="63"/>
                </a:cxn>
                <a:cxn ang="0">
                  <a:pos x="37" y="63"/>
                </a:cxn>
                <a:cxn ang="0">
                  <a:pos x="23" y="60"/>
                </a:cxn>
                <a:cxn ang="0">
                  <a:pos x="12" y="56"/>
                </a:cxn>
                <a:cxn ang="0">
                  <a:pos x="2" y="46"/>
                </a:cxn>
                <a:cxn ang="0">
                  <a:pos x="0" y="30"/>
                </a:cxn>
                <a:cxn ang="0">
                  <a:pos x="2" y="14"/>
                </a:cxn>
                <a:cxn ang="0">
                  <a:pos x="12" y="4"/>
                </a:cxn>
                <a:cxn ang="0">
                  <a:pos x="23" y="0"/>
                </a:cxn>
                <a:cxn ang="0">
                  <a:pos x="37" y="0"/>
                </a:cxn>
                <a:cxn ang="0">
                  <a:pos x="53" y="0"/>
                </a:cxn>
              </a:cxnLst>
              <a:rect l="0" t="0" r="r" b="b"/>
              <a:pathLst>
                <a:path w="1063" h="377">
                  <a:moveTo>
                    <a:pt x="53" y="314"/>
                  </a:moveTo>
                  <a:lnTo>
                    <a:pt x="1006" y="314"/>
                  </a:lnTo>
                  <a:lnTo>
                    <a:pt x="1022" y="314"/>
                  </a:lnTo>
                  <a:lnTo>
                    <a:pt x="1038" y="314"/>
                  </a:lnTo>
                  <a:lnTo>
                    <a:pt x="1049" y="321"/>
                  </a:lnTo>
                  <a:lnTo>
                    <a:pt x="1059" y="331"/>
                  </a:lnTo>
                  <a:lnTo>
                    <a:pt x="1063" y="347"/>
                  </a:lnTo>
                  <a:lnTo>
                    <a:pt x="1059" y="361"/>
                  </a:lnTo>
                  <a:lnTo>
                    <a:pt x="1049" y="370"/>
                  </a:lnTo>
                  <a:lnTo>
                    <a:pt x="1038" y="375"/>
                  </a:lnTo>
                  <a:lnTo>
                    <a:pt x="1024" y="377"/>
                  </a:lnTo>
                  <a:lnTo>
                    <a:pt x="1010" y="377"/>
                  </a:lnTo>
                  <a:lnTo>
                    <a:pt x="53" y="377"/>
                  </a:lnTo>
                  <a:lnTo>
                    <a:pt x="37" y="377"/>
                  </a:lnTo>
                  <a:lnTo>
                    <a:pt x="23" y="375"/>
                  </a:lnTo>
                  <a:lnTo>
                    <a:pt x="12" y="370"/>
                  </a:lnTo>
                  <a:lnTo>
                    <a:pt x="2" y="361"/>
                  </a:lnTo>
                  <a:lnTo>
                    <a:pt x="0" y="347"/>
                  </a:lnTo>
                  <a:lnTo>
                    <a:pt x="2" y="331"/>
                  </a:lnTo>
                  <a:lnTo>
                    <a:pt x="12" y="321"/>
                  </a:lnTo>
                  <a:lnTo>
                    <a:pt x="23" y="314"/>
                  </a:lnTo>
                  <a:lnTo>
                    <a:pt x="37" y="314"/>
                  </a:lnTo>
                  <a:lnTo>
                    <a:pt x="53" y="314"/>
                  </a:lnTo>
                  <a:close/>
                  <a:moveTo>
                    <a:pt x="53" y="0"/>
                  </a:moveTo>
                  <a:lnTo>
                    <a:pt x="1010" y="0"/>
                  </a:lnTo>
                  <a:lnTo>
                    <a:pt x="1024" y="0"/>
                  </a:lnTo>
                  <a:lnTo>
                    <a:pt x="1038" y="0"/>
                  </a:lnTo>
                  <a:lnTo>
                    <a:pt x="1049" y="4"/>
                  </a:lnTo>
                  <a:lnTo>
                    <a:pt x="1059" y="14"/>
                  </a:lnTo>
                  <a:lnTo>
                    <a:pt x="1063" y="30"/>
                  </a:lnTo>
                  <a:lnTo>
                    <a:pt x="1059" y="46"/>
                  </a:lnTo>
                  <a:lnTo>
                    <a:pt x="1049" y="56"/>
                  </a:lnTo>
                  <a:lnTo>
                    <a:pt x="1038" y="60"/>
                  </a:lnTo>
                  <a:lnTo>
                    <a:pt x="1022" y="63"/>
                  </a:lnTo>
                  <a:lnTo>
                    <a:pt x="1006" y="63"/>
                  </a:lnTo>
                  <a:lnTo>
                    <a:pt x="53" y="63"/>
                  </a:lnTo>
                  <a:lnTo>
                    <a:pt x="37" y="63"/>
                  </a:lnTo>
                  <a:lnTo>
                    <a:pt x="23" y="60"/>
                  </a:lnTo>
                  <a:lnTo>
                    <a:pt x="12" y="56"/>
                  </a:lnTo>
                  <a:lnTo>
                    <a:pt x="2" y="46"/>
                  </a:lnTo>
                  <a:lnTo>
                    <a:pt x="0" y="30"/>
                  </a:lnTo>
                  <a:lnTo>
                    <a:pt x="2" y="14"/>
                  </a:lnTo>
                  <a:lnTo>
                    <a:pt x="12" y="4"/>
                  </a:lnTo>
                  <a:lnTo>
                    <a:pt x="23" y="0"/>
                  </a:lnTo>
                  <a:lnTo>
                    <a:pt x="37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4"/>
            <p:cNvSpPr>
              <a:spLocks noEditPoints="1"/>
            </p:cNvSpPr>
            <p:nvPr/>
          </p:nvSpPr>
          <p:spPr bwMode="auto">
            <a:xfrm>
              <a:off x="8733" y="3779"/>
              <a:ext cx="674" cy="1119"/>
            </a:xfrm>
            <a:custGeom>
              <a:avLst/>
              <a:gdLst/>
              <a:ahLst/>
              <a:cxnLst>
                <a:cxn ang="0">
                  <a:pos x="323" y="38"/>
                </a:cxn>
                <a:cxn ang="0">
                  <a:pos x="284" y="45"/>
                </a:cxn>
                <a:cxn ang="0">
                  <a:pos x="239" y="68"/>
                </a:cxn>
                <a:cxn ang="0">
                  <a:pos x="193" y="112"/>
                </a:cxn>
                <a:cxn ang="0">
                  <a:pos x="158" y="191"/>
                </a:cxn>
                <a:cxn ang="0">
                  <a:pos x="138" y="313"/>
                </a:cxn>
                <a:cxn ang="0">
                  <a:pos x="133" y="464"/>
                </a:cxn>
                <a:cxn ang="0">
                  <a:pos x="133" y="607"/>
                </a:cxn>
                <a:cxn ang="0">
                  <a:pos x="138" y="751"/>
                </a:cxn>
                <a:cxn ang="0">
                  <a:pos x="151" y="886"/>
                </a:cxn>
                <a:cxn ang="0">
                  <a:pos x="184" y="982"/>
                </a:cxn>
                <a:cxn ang="0">
                  <a:pos x="229" y="1043"/>
                </a:cxn>
                <a:cxn ang="0">
                  <a:pos x="284" y="1073"/>
                </a:cxn>
                <a:cxn ang="0">
                  <a:pos x="337" y="1082"/>
                </a:cxn>
                <a:cxn ang="0">
                  <a:pos x="365" y="1080"/>
                </a:cxn>
                <a:cxn ang="0">
                  <a:pos x="420" y="1059"/>
                </a:cxn>
                <a:cxn ang="0">
                  <a:pos x="472" y="1012"/>
                </a:cxn>
                <a:cxn ang="0">
                  <a:pos x="511" y="933"/>
                </a:cxn>
                <a:cxn ang="0">
                  <a:pos x="534" y="774"/>
                </a:cxn>
                <a:cxn ang="0">
                  <a:pos x="541" y="544"/>
                </a:cxn>
                <a:cxn ang="0">
                  <a:pos x="539" y="380"/>
                </a:cxn>
                <a:cxn ang="0">
                  <a:pos x="525" y="226"/>
                </a:cxn>
                <a:cxn ang="0">
                  <a:pos x="495" y="138"/>
                </a:cxn>
                <a:cxn ang="0">
                  <a:pos x="452" y="80"/>
                </a:cxn>
                <a:cxn ang="0">
                  <a:pos x="403" y="49"/>
                </a:cxn>
                <a:cxn ang="0">
                  <a:pos x="355" y="38"/>
                </a:cxn>
                <a:cxn ang="0">
                  <a:pos x="337" y="0"/>
                </a:cxn>
                <a:cxn ang="0">
                  <a:pos x="397" y="7"/>
                </a:cxn>
                <a:cxn ang="0">
                  <a:pos x="470" y="33"/>
                </a:cxn>
                <a:cxn ang="0">
                  <a:pos x="546" y="89"/>
                </a:cxn>
                <a:cxn ang="0">
                  <a:pos x="607" y="182"/>
                </a:cxn>
                <a:cxn ang="0">
                  <a:pos x="655" y="331"/>
                </a:cxn>
                <a:cxn ang="0">
                  <a:pos x="672" y="485"/>
                </a:cxn>
                <a:cxn ang="0">
                  <a:pos x="674" y="565"/>
                </a:cxn>
                <a:cxn ang="0">
                  <a:pos x="667" y="716"/>
                </a:cxn>
                <a:cxn ang="0">
                  <a:pos x="639" y="861"/>
                </a:cxn>
                <a:cxn ang="0">
                  <a:pos x="584" y="982"/>
                </a:cxn>
                <a:cxn ang="0">
                  <a:pos x="518" y="1057"/>
                </a:cxn>
                <a:cxn ang="0">
                  <a:pos x="442" y="1101"/>
                </a:cxn>
                <a:cxn ang="0">
                  <a:pos x="369" y="1117"/>
                </a:cxn>
                <a:cxn ang="0">
                  <a:pos x="300" y="1117"/>
                </a:cxn>
                <a:cxn ang="0">
                  <a:pos x="220" y="1096"/>
                </a:cxn>
                <a:cxn ang="0">
                  <a:pos x="140" y="1045"/>
                </a:cxn>
                <a:cxn ang="0">
                  <a:pos x="71" y="954"/>
                </a:cxn>
                <a:cxn ang="0">
                  <a:pos x="23" y="823"/>
                </a:cxn>
                <a:cxn ang="0">
                  <a:pos x="3" y="690"/>
                </a:cxn>
                <a:cxn ang="0">
                  <a:pos x="0" y="565"/>
                </a:cxn>
                <a:cxn ang="0">
                  <a:pos x="5" y="408"/>
                </a:cxn>
                <a:cxn ang="0">
                  <a:pos x="32" y="261"/>
                </a:cxn>
                <a:cxn ang="0">
                  <a:pos x="85" y="140"/>
                </a:cxn>
                <a:cxn ang="0">
                  <a:pos x="149" y="66"/>
                </a:cxn>
                <a:cxn ang="0">
                  <a:pos x="225" y="21"/>
                </a:cxn>
                <a:cxn ang="0">
                  <a:pos x="300" y="3"/>
                </a:cxn>
              </a:cxnLst>
              <a:rect l="0" t="0" r="r" b="b"/>
              <a:pathLst>
                <a:path w="674" h="1119">
                  <a:moveTo>
                    <a:pt x="337" y="38"/>
                  </a:moveTo>
                  <a:lnTo>
                    <a:pt x="323" y="38"/>
                  </a:lnTo>
                  <a:lnTo>
                    <a:pt x="305" y="40"/>
                  </a:lnTo>
                  <a:lnTo>
                    <a:pt x="284" y="45"/>
                  </a:lnTo>
                  <a:lnTo>
                    <a:pt x="261" y="54"/>
                  </a:lnTo>
                  <a:lnTo>
                    <a:pt x="239" y="68"/>
                  </a:lnTo>
                  <a:lnTo>
                    <a:pt x="213" y="87"/>
                  </a:lnTo>
                  <a:lnTo>
                    <a:pt x="193" y="112"/>
                  </a:lnTo>
                  <a:lnTo>
                    <a:pt x="174" y="147"/>
                  </a:lnTo>
                  <a:lnTo>
                    <a:pt x="158" y="191"/>
                  </a:lnTo>
                  <a:lnTo>
                    <a:pt x="145" y="243"/>
                  </a:lnTo>
                  <a:lnTo>
                    <a:pt x="138" y="313"/>
                  </a:lnTo>
                  <a:lnTo>
                    <a:pt x="135" y="387"/>
                  </a:lnTo>
                  <a:lnTo>
                    <a:pt x="133" y="464"/>
                  </a:lnTo>
                  <a:lnTo>
                    <a:pt x="133" y="544"/>
                  </a:lnTo>
                  <a:lnTo>
                    <a:pt x="133" y="607"/>
                  </a:lnTo>
                  <a:lnTo>
                    <a:pt x="133" y="676"/>
                  </a:lnTo>
                  <a:lnTo>
                    <a:pt x="138" y="751"/>
                  </a:lnTo>
                  <a:lnTo>
                    <a:pt x="142" y="821"/>
                  </a:lnTo>
                  <a:lnTo>
                    <a:pt x="151" y="886"/>
                  </a:lnTo>
                  <a:lnTo>
                    <a:pt x="163" y="940"/>
                  </a:lnTo>
                  <a:lnTo>
                    <a:pt x="184" y="982"/>
                  </a:lnTo>
                  <a:lnTo>
                    <a:pt x="204" y="1017"/>
                  </a:lnTo>
                  <a:lnTo>
                    <a:pt x="229" y="1043"/>
                  </a:lnTo>
                  <a:lnTo>
                    <a:pt x="257" y="1061"/>
                  </a:lnTo>
                  <a:lnTo>
                    <a:pt x="284" y="1073"/>
                  </a:lnTo>
                  <a:lnTo>
                    <a:pt x="312" y="1080"/>
                  </a:lnTo>
                  <a:lnTo>
                    <a:pt x="337" y="1082"/>
                  </a:lnTo>
                  <a:lnTo>
                    <a:pt x="337" y="1082"/>
                  </a:lnTo>
                  <a:lnTo>
                    <a:pt x="365" y="1080"/>
                  </a:lnTo>
                  <a:lnTo>
                    <a:pt x="392" y="1073"/>
                  </a:lnTo>
                  <a:lnTo>
                    <a:pt x="420" y="1059"/>
                  </a:lnTo>
                  <a:lnTo>
                    <a:pt x="447" y="1040"/>
                  </a:lnTo>
                  <a:lnTo>
                    <a:pt x="472" y="1012"/>
                  </a:lnTo>
                  <a:lnTo>
                    <a:pt x="493" y="977"/>
                  </a:lnTo>
                  <a:lnTo>
                    <a:pt x="511" y="933"/>
                  </a:lnTo>
                  <a:lnTo>
                    <a:pt x="523" y="882"/>
                  </a:lnTo>
                  <a:lnTo>
                    <a:pt x="534" y="774"/>
                  </a:lnTo>
                  <a:lnTo>
                    <a:pt x="539" y="662"/>
                  </a:lnTo>
                  <a:lnTo>
                    <a:pt x="541" y="544"/>
                  </a:lnTo>
                  <a:lnTo>
                    <a:pt x="541" y="464"/>
                  </a:lnTo>
                  <a:lnTo>
                    <a:pt x="539" y="380"/>
                  </a:lnTo>
                  <a:lnTo>
                    <a:pt x="534" y="299"/>
                  </a:lnTo>
                  <a:lnTo>
                    <a:pt x="525" y="226"/>
                  </a:lnTo>
                  <a:lnTo>
                    <a:pt x="513" y="177"/>
                  </a:lnTo>
                  <a:lnTo>
                    <a:pt x="495" y="138"/>
                  </a:lnTo>
                  <a:lnTo>
                    <a:pt x="474" y="105"/>
                  </a:lnTo>
                  <a:lnTo>
                    <a:pt x="452" y="80"/>
                  </a:lnTo>
                  <a:lnTo>
                    <a:pt x="426" y="63"/>
                  </a:lnTo>
                  <a:lnTo>
                    <a:pt x="403" y="49"/>
                  </a:lnTo>
                  <a:lnTo>
                    <a:pt x="378" y="42"/>
                  </a:lnTo>
                  <a:lnTo>
                    <a:pt x="355" y="38"/>
                  </a:lnTo>
                  <a:lnTo>
                    <a:pt x="337" y="38"/>
                  </a:lnTo>
                  <a:close/>
                  <a:moveTo>
                    <a:pt x="337" y="0"/>
                  </a:moveTo>
                  <a:lnTo>
                    <a:pt x="365" y="3"/>
                  </a:lnTo>
                  <a:lnTo>
                    <a:pt x="397" y="7"/>
                  </a:lnTo>
                  <a:lnTo>
                    <a:pt x="433" y="17"/>
                  </a:lnTo>
                  <a:lnTo>
                    <a:pt x="470" y="33"/>
                  </a:lnTo>
                  <a:lnTo>
                    <a:pt x="509" y="56"/>
                  </a:lnTo>
                  <a:lnTo>
                    <a:pt x="546" y="89"/>
                  </a:lnTo>
                  <a:lnTo>
                    <a:pt x="578" y="131"/>
                  </a:lnTo>
                  <a:lnTo>
                    <a:pt x="607" y="182"/>
                  </a:lnTo>
                  <a:lnTo>
                    <a:pt x="637" y="254"/>
                  </a:lnTo>
                  <a:lnTo>
                    <a:pt x="655" y="331"/>
                  </a:lnTo>
                  <a:lnTo>
                    <a:pt x="667" y="408"/>
                  </a:lnTo>
                  <a:lnTo>
                    <a:pt x="672" y="485"/>
                  </a:lnTo>
                  <a:lnTo>
                    <a:pt x="674" y="565"/>
                  </a:lnTo>
                  <a:lnTo>
                    <a:pt x="674" y="565"/>
                  </a:lnTo>
                  <a:lnTo>
                    <a:pt x="672" y="639"/>
                  </a:lnTo>
                  <a:lnTo>
                    <a:pt x="667" y="716"/>
                  </a:lnTo>
                  <a:lnTo>
                    <a:pt x="658" y="788"/>
                  </a:lnTo>
                  <a:lnTo>
                    <a:pt x="639" y="861"/>
                  </a:lnTo>
                  <a:lnTo>
                    <a:pt x="612" y="928"/>
                  </a:lnTo>
                  <a:lnTo>
                    <a:pt x="584" y="982"/>
                  </a:lnTo>
                  <a:lnTo>
                    <a:pt x="552" y="1024"/>
                  </a:lnTo>
                  <a:lnTo>
                    <a:pt x="518" y="1057"/>
                  </a:lnTo>
                  <a:lnTo>
                    <a:pt x="481" y="1082"/>
                  </a:lnTo>
                  <a:lnTo>
                    <a:pt x="442" y="1101"/>
                  </a:lnTo>
                  <a:lnTo>
                    <a:pt x="406" y="1110"/>
                  </a:lnTo>
                  <a:lnTo>
                    <a:pt x="369" y="1117"/>
                  </a:lnTo>
                  <a:lnTo>
                    <a:pt x="337" y="1119"/>
                  </a:lnTo>
                  <a:lnTo>
                    <a:pt x="300" y="1117"/>
                  </a:lnTo>
                  <a:lnTo>
                    <a:pt x="261" y="1108"/>
                  </a:lnTo>
                  <a:lnTo>
                    <a:pt x="220" y="1096"/>
                  </a:lnTo>
                  <a:lnTo>
                    <a:pt x="179" y="1073"/>
                  </a:lnTo>
                  <a:lnTo>
                    <a:pt x="140" y="1045"/>
                  </a:lnTo>
                  <a:lnTo>
                    <a:pt x="103" y="1005"/>
                  </a:lnTo>
                  <a:lnTo>
                    <a:pt x="71" y="954"/>
                  </a:lnTo>
                  <a:lnTo>
                    <a:pt x="42" y="891"/>
                  </a:lnTo>
                  <a:lnTo>
                    <a:pt x="23" y="823"/>
                  </a:lnTo>
                  <a:lnTo>
                    <a:pt x="9" y="758"/>
                  </a:lnTo>
                  <a:lnTo>
                    <a:pt x="3" y="690"/>
                  </a:lnTo>
                  <a:lnTo>
                    <a:pt x="0" y="625"/>
                  </a:lnTo>
                  <a:lnTo>
                    <a:pt x="0" y="565"/>
                  </a:lnTo>
                  <a:lnTo>
                    <a:pt x="0" y="485"/>
                  </a:lnTo>
                  <a:lnTo>
                    <a:pt x="5" y="408"/>
                  </a:lnTo>
                  <a:lnTo>
                    <a:pt x="16" y="334"/>
                  </a:lnTo>
                  <a:lnTo>
                    <a:pt x="32" y="261"/>
                  </a:lnTo>
                  <a:lnTo>
                    <a:pt x="58" y="191"/>
                  </a:lnTo>
                  <a:lnTo>
                    <a:pt x="85" y="140"/>
                  </a:lnTo>
                  <a:lnTo>
                    <a:pt x="115" y="98"/>
                  </a:lnTo>
                  <a:lnTo>
                    <a:pt x="149" y="66"/>
                  </a:lnTo>
                  <a:lnTo>
                    <a:pt x="186" y="40"/>
                  </a:lnTo>
                  <a:lnTo>
                    <a:pt x="225" y="21"/>
                  </a:lnTo>
                  <a:lnTo>
                    <a:pt x="261" y="10"/>
                  </a:lnTo>
                  <a:lnTo>
                    <a:pt x="300" y="3"/>
                  </a:lnTo>
                  <a:lnTo>
                    <a:pt x="3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5" name="Picture 1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2533650" cy="538163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257800"/>
            <a:ext cx="5967413" cy="633413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343400"/>
            <a:ext cx="2511742" cy="630079"/>
          </a:xfrm>
          <a:prstGeom prst="rect">
            <a:avLst/>
          </a:prstGeom>
        </p:spPr>
      </p:pic>
      <p:sp>
        <p:nvSpPr>
          <p:cNvPr id="130" name="Right Arrow 129"/>
          <p:cNvSpPr/>
          <p:nvPr/>
        </p:nvSpPr>
        <p:spPr>
          <a:xfrm>
            <a:off x="5105400" y="4343400"/>
            <a:ext cx="1066800" cy="609600"/>
          </a:xfrm>
          <a:prstGeom prst="rightArrow">
            <a:avLst>
              <a:gd name="adj1" fmla="val 43923"/>
              <a:gd name="adj2" fmla="val 50000"/>
            </a:avLst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381000" y="6150114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>
                <a:solidFill>
                  <a:srgbClr val="0000FF"/>
                </a:solidFill>
              </a:rPr>
              <a:t>Any</a:t>
            </a:r>
            <a:r>
              <a:rPr lang="en-US" sz="4000" dirty="0" smtClean="0">
                <a:solidFill>
                  <a:srgbClr val="0000FF"/>
                </a:solidFill>
              </a:rPr>
              <a:t> choice of a</a:t>
            </a:r>
            <a:r>
              <a:rPr lang="en-US" sz="4000" baseline="-25000" dirty="0" smtClean="0">
                <a:solidFill>
                  <a:srgbClr val="0000FF"/>
                </a:solidFill>
              </a:rPr>
              <a:t>1</a:t>
            </a:r>
            <a:r>
              <a:rPr lang="en-US" sz="4000" dirty="0" smtClean="0">
                <a:solidFill>
                  <a:srgbClr val="0000FF"/>
                </a:solidFill>
              </a:rPr>
              <a:t>,…</a:t>
            </a:r>
            <a:r>
              <a:rPr lang="en-US" sz="4000" dirty="0" err="1" smtClean="0">
                <a:solidFill>
                  <a:srgbClr val="0000FF"/>
                </a:solidFill>
              </a:rPr>
              <a:t>a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K</a:t>
            </a:r>
            <a:r>
              <a:rPr lang="en-US" sz="4000" dirty="0" smtClean="0">
                <a:solidFill>
                  <a:srgbClr val="0000FF"/>
                </a:solidFill>
              </a:rPr>
              <a:t>  </a:t>
            </a:r>
            <a:r>
              <a:rPr lang="en-US" sz="40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 </a:t>
            </a:r>
            <a:r>
              <a:rPr lang="en-US" sz="4000" dirty="0" smtClean="0">
                <a:solidFill>
                  <a:srgbClr val="0000FF"/>
                </a:solidFill>
                <a:latin typeface="Mathematica7Mono" panose="00000400000000000000" pitchFamily="2" charset="0"/>
                <a:ea typeface="Mathematica7Mono" panose="00000400000000000000" pitchFamily="2" charset="0"/>
                <a:sym typeface="Mathematica1" panose="05000502060100000001" pitchFamily="2" charset="2"/>
              </a:rPr>
              <a:t>C </a:t>
            </a:r>
            <a:r>
              <a:rPr lang="en-US" sz="4000" dirty="0" smtClean="0">
                <a:solidFill>
                  <a:srgbClr val="0000FF"/>
                </a:solidFill>
              </a:rPr>
              <a:t>is a vacuum!  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-65590" y="914400"/>
            <a:ext cx="920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Classical </a:t>
            </a:r>
            <a:r>
              <a:rPr lang="en-US" sz="3600" dirty="0" err="1" smtClean="0">
                <a:solidFill>
                  <a:srgbClr val="7030A0"/>
                </a:solidFill>
              </a:rPr>
              <a:t>Vacua</a:t>
            </a:r>
            <a:r>
              <a:rPr lang="en-US" sz="3600" dirty="0" smtClean="0">
                <a:solidFill>
                  <a:srgbClr val="7030A0"/>
                </a:solidFill>
              </a:rPr>
              <a:t>: Zero energy field configurations.  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6724174" cy="800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667000"/>
            <a:ext cx="4053840" cy="55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0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/>
      <p:bldP spid="1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04800" y="1371600"/>
            <a:ext cx="8153400" cy="1524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</a:t>
            </a:r>
            <a:r>
              <a:rPr lang="en-US" dirty="0" err="1" smtClean="0"/>
              <a:t>Moduli</a:t>
            </a:r>
            <a:r>
              <a:rPr lang="en-US" dirty="0" smtClean="0"/>
              <a:t> </a:t>
            </a:r>
            <a:r>
              <a:rPr lang="en-US" dirty="0"/>
              <a:t>Space of </a:t>
            </a:r>
            <a:r>
              <a:rPr lang="en-US" dirty="0" err="1"/>
              <a:t>Vacua</a:t>
            </a:r>
            <a:endParaRPr lang="en-US" dirty="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33400" y="1524000"/>
            <a:ext cx="72240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The continuous vacuum degeneracy is </a:t>
            </a:r>
          </a:p>
          <a:p>
            <a:r>
              <a:rPr lang="en-US" sz="3200" dirty="0" smtClean="0">
                <a:solidFill>
                  <a:srgbClr val="FF0066"/>
                </a:solidFill>
              </a:rPr>
              <a:t>an exact property of the quantum theory: 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55626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Manifold of quantum </a:t>
            </a:r>
            <a:r>
              <a:rPr lang="en-US" sz="3200" dirty="0" err="1" smtClean="0">
                <a:solidFill>
                  <a:srgbClr val="0000FF"/>
                </a:solidFill>
              </a:rPr>
              <a:t>vacua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B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52800"/>
            <a:ext cx="3162300" cy="638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352800"/>
            <a:ext cx="5372100" cy="63341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5800" y="4495800"/>
            <a:ext cx="8001000" cy="838200"/>
            <a:chOff x="685800" y="4724400"/>
            <a:chExt cx="8001000" cy="838200"/>
          </a:xfrm>
        </p:grpSpPr>
        <p:sp>
          <p:nvSpPr>
            <p:cNvPr id="9" name="Rectangle 8"/>
            <p:cNvSpPr/>
            <p:nvPr/>
          </p:nvSpPr>
          <p:spPr>
            <a:xfrm>
              <a:off x="685800" y="4724400"/>
              <a:ext cx="7772400" cy="838200"/>
            </a:xfrm>
            <a:prstGeom prst="rect">
              <a:avLst/>
            </a:prstGeom>
            <a:solidFill>
              <a:srgbClr val="0F049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4800600"/>
              <a:ext cx="769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FF00"/>
                  </a:solidFill>
                </a:rPr>
                <a:t>The quantum vacuum is not unique!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4800" y="6248147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Parametrized by the complex numbers  a</a:t>
            </a:r>
            <a:r>
              <a:rPr lang="en-US" sz="3200" baseline="-25000" dirty="0" smtClean="0">
                <a:solidFill>
                  <a:srgbClr val="00B050"/>
                </a:solidFill>
              </a:rPr>
              <a:t>1</a:t>
            </a:r>
            <a:r>
              <a:rPr lang="en-US" sz="3200" dirty="0" smtClean="0">
                <a:solidFill>
                  <a:srgbClr val="00B050"/>
                </a:solidFill>
              </a:rPr>
              <a:t>, …., </a:t>
            </a:r>
            <a:r>
              <a:rPr lang="en-US" sz="3200" dirty="0" err="1" smtClean="0">
                <a:solidFill>
                  <a:srgbClr val="00B050"/>
                </a:solidFill>
              </a:rPr>
              <a:t>a</a:t>
            </a:r>
            <a:r>
              <a:rPr lang="en-US" sz="3200" baseline="-25000" dirty="0" err="1" smtClean="0">
                <a:solidFill>
                  <a:srgbClr val="00B050"/>
                </a:solidFill>
              </a:rPr>
              <a:t>K</a:t>
            </a:r>
            <a:endParaRPr lang="en-US" sz="3200" baseline="-25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223" grpId="0"/>
      <p:bldP spid="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3429000"/>
            <a:ext cx="8458200" cy="1981200"/>
            <a:chOff x="381000" y="3200400"/>
            <a:chExt cx="8458200" cy="1981200"/>
          </a:xfrm>
        </p:grpSpPr>
        <p:sp>
          <p:nvSpPr>
            <p:cNvPr id="2" name="Rectangle 1"/>
            <p:cNvSpPr/>
            <p:nvPr/>
          </p:nvSpPr>
          <p:spPr>
            <a:xfrm>
              <a:off x="381000" y="3200400"/>
              <a:ext cx="8458200" cy="19812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0600" y="3505200"/>
              <a:ext cx="7391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rgbClr val="FFFF00"/>
                  </a:solidFill>
                </a:rPr>
                <a:t>Physical properties depend on </a:t>
              </a:r>
            </a:p>
            <a:p>
              <a:r>
                <a:rPr lang="en-US" sz="4400" dirty="0" smtClean="0">
                  <a:solidFill>
                    <a:srgbClr val="FFFF00"/>
                  </a:solidFill>
                </a:rPr>
                <a:t>the choice of vacuum u </a:t>
              </a:r>
              <a:r>
                <a:rPr lang="en-US" sz="4400" dirty="0" smtClean="0">
                  <a:solidFill>
                    <a:srgbClr val="FFFF00"/>
                  </a:solidFill>
                  <a:sym typeface="Mathematica1" panose="05000502060100000001" pitchFamily="2" charset="2"/>
                </a:rPr>
                <a:t> </a:t>
              </a:r>
              <a:r>
                <a:rPr lang="en-US" sz="4400" dirty="0" smtClean="0">
                  <a:solidFill>
                    <a:srgbClr val="FFFF00"/>
                  </a:solidFill>
                  <a:latin typeface="Monotype Corsiva" pitchFamily="66" charset="0"/>
                </a:rPr>
                <a:t>B</a:t>
              </a:r>
              <a:r>
                <a:rPr lang="en-US" sz="4400" dirty="0">
                  <a:solidFill>
                    <a:srgbClr val="FFFF00"/>
                  </a:solidFill>
                </a:rPr>
                <a:t>.</a:t>
              </a:r>
              <a:r>
                <a:rPr lang="en-US" sz="4400" dirty="0" smtClean="0">
                  <a:solidFill>
                    <a:srgbClr val="FFFF00"/>
                  </a:solidFill>
                </a:rPr>
                <a:t> </a:t>
              </a:r>
              <a:r>
                <a:rPr lang="en-US" sz="4400" dirty="0" smtClean="0">
                  <a:solidFill>
                    <a:srgbClr val="FFFF00"/>
                  </a:solidFill>
                  <a:sym typeface="Mathematica1"/>
                </a:rPr>
                <a:t> </a:t>
              </a:r>
              <a:endParaRPr lang="en-US" sz="4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7991475" cy="6429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62200"/>
            <a:ext cx="6805613" cy="638175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Gauge Invariant Vacuum Parameters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56388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We will illustrate this by studying the properties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  of ``</a:t>
            </a:r>
            <a:r>
              <a:rPr lang="en-US" sz="3200" dirty="0" err="1" smtClean="0">
                <a:solidFill>
                  <a:srgbClr val="FF0000"/>
                </a:solidFill>
              </a:rPr>
              <a:t>dyonic</a:t>
            </a:r>
            <a:r>
              <a:rPr lang="en-US" sz="3200" dirty="0" smtClean="0">
                <a:solidFill>
                  <a:srgbClr val="FF0000"/>
                </a:solidFill>
              </a:rPr>
              <a:t> particles’’ as a function of u.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7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Phys-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cal</a:t>
            </a:r>
            <a:r>
              <a:rPr lang="en-US" dirty="0" smtClean="0">
                <a:solidFill>
                  <a:srgbClr val="FF0000"/>
                </a:solidFill>
              </a:rPr>
              <a:t> Math-e-ma-tics, n.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16" y="2057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</a:t>
            </a:r>
            <a:r>
              <a:rPr lang="en-US" sz="3200" dirty="0" smtClean="0"/>
              <a:t> Physical </a:t>
            </a:r>
            <a:r>
              <a:rPr lang="en-US" sz="3200" dirty="0"/>
              <a:t>mathematics is a fusion of mathematical and physical ideas, motivated by </a:t>
            </a:r>
            <a:r>
              <a:rPr lang="en-US" sz="3200" dirty="0" smtClean="0"/>
              <a:t>the dual, but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equally </a:t>
            </a:r>
            <a:r>
              <a:rPr lang="en-US" sz="3200" dirty="0" smtClean="0"/>
              <a:t>central, goals </a:t>
            </a:r>
            <a:r>
              <a:rPr lang="en-US" sz="3200" dirty="0"/>
              <a:t>of elucidating the laws of nature at their most fundamental </a:t>
            </a:r>
            <a:r>
              <a:rPr lang="en-US" sz="3200" dirty="0" smtClean="0"/>
              <a:t>level</a:t>
            </a:r>
            <a:r>
              <a:rPr lang="en-US" sz="3200" dirty="0"/>
              <a:t>, together with </a:t>
            </a:r>
            <a:r>
              <a:rPr lang="en-US" sz="3200" dirty="0" smtClean="0"/>
              <a:t>discovering </a:t>
            </a:r>
            <a:r>
              <a:rPr lang="en-US" sz="3200" dirty="0"/>
              <a:t>deep mathematical truths.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362200" y="533400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n-US" sz="2000" dirty="0" smtClean="0"/>
              <a:t>Brit. </a:t>
            </a:r>
            <a:r>
              <a:rPr lang="en-US" sz="2000" dirty="0"/>
              <a:t> /ˈ</a:t>
            </a:r>
            <a:r>
              <a:rPr lang="en-US" sz="2000" dirty="0" err="1" smtClean="0"/>
              <a:t>fɪzᵻkl</a:t>
            </a:r>
            <a:r>
              <a:rPr lang="en-US" sz="2000" dirty="0" smtClean="0"/>
              <a:t>  </a:t>
            </a:r>
            <a:r>
              <a:rPr lang="en-US" sz="2000" dirty="0"/>
              <a:t>ˌma</a:t>
            </a:r>
            <a:r>
              <a:rPr lang="el-GR" sz="2000" dirty="0"/>
              <a:t>θ(</a:t>
            </a:r>
            <a:r>
              <a:rPr lang="en-US" sz="2000" dirty="0"/>
              <a:t>ə)ˈ</a:t>
            </a:r>
            <a:r>
              <a:rPr lang="en-US" sz="2000" dirty="0" err="1"/>
              <a:t>matɪks</a:t>
            </a:r>
            <a:r>
              <a:rPr lang="en-US" sz="2000" dirty="0"/>
              <a:t> </a:t>
            </a:r>
            <a:r>
              <a:rPr lang="en-US" sz="2000" dirty="0" smtClean="0"/>
              <a:t>/</a:t>
            </a:r>
            <a:r>
              <a:rPr lang="en-US" sz="2000" dirty="0"/>
              <a:t> , U.S. /ˈ</a:t>
            </a:r>
            <a:r>
              <a:rPr lang="en-US" sz="2000" dirty="0" err="1" smtClean="0"/>
              <a:t>fɪzək</a:t>
            </a:r>
            <a:r>
              <a:rPr lang="en-US" sz="2000" dirty="0" smtClean="0"/>
              <a:t>(ə)l</a:t>
            </a:r>
            <a:r>
              <a:rPr lang="en-US" sz="2000" dirty="0"/>
              <a:t> </a:t>
            </a:r>
            <a:r>
              <a:rPr lang="en-US" sz="2000" dirty="0" smtClean="0"/>
              <a:t>ˌ</a:t>
            </a:r>
            <a:r>
              <a:rPr lang="en-US" sz="2000" dirty="0" err="1"/>
              <a:t>mæ</a:t>
            </a:r>
            <a:r>
              <a:rPr lang="el-GR" sz="2000" dirty="0"/>
              <a:t>θ(</a:t>
            </a:r>
            <a:r>
              <a:rPr lang="en-US" sz="2000" dirty="0"/>
              <a:t>ə)ˈ</a:t>
            </a:r>
            <a:r>
              <a:rPr lang="en-US" sz="2000" dirty="0" err="1"/>
              <a:t>mædɪks</a:t>
            </a:r>
            <a:r>
              <a:rPr lang="en-US" sz="2000" dirty="0"/>
              <a:t>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4724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G. Moore  </a:t>
            </a:r>
            <a:r>
              <a:rPr lang="en-US" i="1" dirty="0" smtClean="0">
                <a:cs typeface="Arial" panose="020B0604020202020204" pitchFamily="34" charset="0"/>
              </a:rPr>
              <a:t>Physical Mathematics and </a:t>
            </a:r>
            <a:r>
              <a:rPr lang="en-US" i="1" dirty="0">
                <a:cs typeface="Arial" panose="020B0604020202020204" pitchFamily="34" charset="0"/>
              </a:rPr>
              <a:t>the Future, </a:t>
            </a:r>
            <a: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  <a:t>http://www.physics.rutgers.edu/~</a:t>
            </a:r>
            <a:r>
              <a:rPr lang="en-US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gmoore  </a:t>
            </a:r>
            <a:endParaRPr lang="en-US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6096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1573   </a:t>
            </a:r>
            <a:r>
              <a:rPr lang="en-US" i="1" dirty="0"/>
              <a:t>Life Virgil</a:t>
            </a:r>
            <a:r>
              <a:rPr lang="en-US" dirty="0"/>
              <a:t> in T. </a:t>
            </a:r>
            <a:r>
              <a:rPr lang="en-US" dirty="0" err="1"/>
              <a:t>Phaer</a:t>
            </a:r>
            <a:r>
              <a:rPr lang="en-US" dirty="0"/>
              <a:t> &amp; T. </a:t>
            </a:r>
            <a:r>
              <a:rPr lang="en-US" dirty="0" err="1"/>
              <a:t>Twyne</a:t>
            </a:r>
            <a:r>
              <a:rPr lang="en-US" dirty="0"/>
              <a:t> tr. Virgil </a:t>
            </a:r>
            <a:r>
              <a:rPr lang="en-US" i="1" dirty="0"/>
              <a:t>Whole .xii. Bks. </a:t>
            </a:r>
            <a:r>
              <a:rPr lang="en-US" i="1" dirty="0" err="1"/>
              <a:t>Æneidos</a:t>
            </a:r>
            <a:r>
              <a:rPr lang="en-US" dirty="0"/>
              <a:t> sig. </a:t>
            </a:r>
            <a:r>
              <a:rPr lang="en-US" dirty="0" err="1"/>
              <a:t>Aiv</a:t>
            </a:r>
            <a:r>
              <a:rPr lang="en-US" baseline="30000" dirty="0" err="1"/>
              <a:t>v</a:t>
            </a:r>
            <a:r>
              <a:rPr lang="en-US" dirty="0"/>
              <a:t>,   </a:t>
            </a:r>
            <a:r>
              <a:rPr lang="en-US" dirty="0" err="1"/>
              <a:t>Amonge</a:t>
            </a:r>
            <a:r>
              <a:rPr lang="en-US" dirty="0"/>
              <a:t> other </a:t>
            </a:r>
            <a:r>
              <a:rPr lang="en-US" dirty="0" smtClean="0"/>
              <a:t>studies ….. he </a:t>
            </a:r>
            <a:r>
              <a:rPr lang="en-US" dirty="0" err="1"/>
              <a:t>cheefly</a:t>
            </a:r>
            <a:r>
              <a:rPr lang="en-US" dirty="0"/>
              <a:t> applied himself to </a:t>
            </a:r>
            <a:r>
              <a:rPr lang="en-US" dirty="0" err="1"/>
              <a:t>Physick</a:t>
            </a:r>
            <a:r>
              <a:rPr lang="en-US" dirty="0"/>
              <a:t> and </a:t>
            </a:r>
            <a:r>
              <a:rPr lang="en-US" dirty="0" err="1"/>
              <a:t>Mathematickes</a:t>
            </a:r>
            <a:r>
              <a:rPr lang="en-US" dirty="0" smtClean="0"/>
              <a:t>.</a:t>
            </a:r>
            <a:endParaRPr lang="en-US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5181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…….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0" y="762000"/>
            <a:ext cx="2379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Pronunciation: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929" y="1447800"/>
            <a:ext cx="4272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Frequency (in current use): 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4497729" y="1371600"/>
            <a:ext cx="1981200" cy="457200"/>
            <a:chOff x="4572000" y="1447800"/>
            <a:chExt cx="1981200" cy="457200"/>
          </a:xfrm>
        </p:grpSpPr>
        <p:sp>
          <p:nvSpPr>
            <p:cNvPr id="6" name="Oval 5"/>
            <p:cNvSpPr/>
            <p:nvPr/>
          </p:nvSpPr>
          <p:spPr>
            <a:xfrm>
              <a:off x="4724400" y="1752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4953000" y="16764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H="1">
              <a:off x="5257800" y="1600200"/>
              <a:ext cx="304800" cy="304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572000" y="18288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flipH="1">
              <a:off x="5638800" y="1524000"/>
              <a:ext cx="381000" cy="381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flipH="1">
              <a:off x="6096000" y="1447800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827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2" grpId="0"/>
      <p:bldP spid="13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Spontaneous Symmetry Breaking </a:t>
            </a: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200400" y="2209800"/>
            <a:ext cx="2442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b</a:t>
            </a:r>
            <a:r>
              <a:rPr lang="en-US" sz="4000" dirty="0" smtClean="0">
                <a:solidFill>
                  <a:srgbClr val="0000FF"/>
                </a:solidFill>
              </a:rPr>
              <a:t>roken to: 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1800"/>
            <a:ext cx="1704975" cy="690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3897630" cy="514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371600"/>
            <a:ext cx="4297680" cy="5067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2200" y="43434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Blackadder ITC" panose="04020505051007020D02" pitchFamily="82" charset="0"/>
              </a:rPr>
              <a:t>      (For mathematicians) </a:t>
            </a:r>
            <a:endParaRPr lang="en-US" sz="3200" dirty="0">
              <a:solidFill>
                <a:srgbClr val="C00000"/>
              </a:solidFill>
              <a:latin typeface="Blackadder ITC" panose="04020505051007020D02" pitchFamily="82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9452" y="5181600"/>
            <a:ext cx="9067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buFont typeface="Mathematica1" panose="05000502060100000001" pitchFamily="2" charset="2"/>
              <a:buChar char="j"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sym typeface="Mathematica1" panose="05000502060100000001" pitchFamily="2" charset="2"/>
              </a:rPr>
              <a:t>is in the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sym typeface="Mathematica1" panose="05000502060100000001" pitchFamily="2" charset="2"/>
              </a:rPr>
              <a:t>adjoint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sym typeface="Mathematica1" panose="05000502060100000001" pitchFamily="2" charset="2"/>
              </a:rPr>
              <a:t> of U(K): stabilizer of a generic   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Mathematica1" panose="05000502060100000001" pitchFamily="2" charset="2"/>
              </a:rPr>
              <a:t>u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sym typeface="Mathematica1" panose="05000502060100000001" pitchFamily="2" charset="2"/>
              </a:rPr>
              <a:t>(K) is a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sym typeface="Mathematica1" panose="05000502060100000001" pitchFamily="2" charset="2"/>
              </a:rPr>
              <a:t>Cartan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sym typeface="Mathematica1" panose="05000502060100000001" pitchFamily="2" charset="2"/>
              </a:rPr>
              <a:t> torus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971800"/>
            <a:ext cx="1476375" cy="63817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971800" y="3048000"/>
            <a:ext cx="27432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Physics At Low Energy Scales: LEET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Most physics experiments are described very accurately by using (quantum) Maxwell theory (QED). The gauge group is U(1).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6576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The true gauge group of electroweak forces is SU(2) x U(1)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343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The Higgs </a:t>
            </a:r>
            <a:r>
              <a:rPr lang="en-US" sz="3600" dirty="0" err="1" smtClean="0">
                <a:solidFill>
                  <a:srgbClr val="0000FF"/>
                </a:solidFill>
              </a:rPr>
              <a:t>vev</a:t>
            </a:r>
            <a:r>
              <a:rPr lang="en-US" sz="3600" dirty="0" smtClean="0">
                <a:solidFill>
                  <a:srgbClr val="0000FF"/>
                </a:solidFill>
              </a:rPr>
              <a:t> sets a scale: 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495800"/>
            <a:ext cx="2320290" cy="3829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780782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33CC"/>
                </a:solidFill>
              </a:rPr>
              <a:t>At energies &lt;&lt;  246 GeV we can describe physics using Maxwell’s equations  + small corrections:  </a:t>
            </a:r>
            <a:endParaRPr lang="en-US" sz="3200" dirty="0">
              <a:solidFill>
                <a:srgbClr val="FF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4413" y="9144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Only one kind of light comes out of the flashlights from the hardware store….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5105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stabilizer subgroup of &lt;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&gt; is U(1) of E&amp;M.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onotype Corsiva" pitchFamily="66" charset="0"/>
              </a:rPr>
              <a:t>N</a:t>
            </a:r>
            <a:r>
              <a:rPr lang="en-US" dirty="0"/>
              <a:t>=2 </a:t>
            </a:r>
            <a:r>
              <a:rPr lang="en-US" dirty="0" smtClean="0"/>
              <a:t>Low Energy U(1)</a:t>
            </a:r>
            <a:r>
              <a:rPr lang="en-US" baseline="30000" dirty="0" smtClean="0"/>
              <a:t>K</a:t>
            </a:r>
            <a:r>
              <a:rPr lang="en-US" dirty="0" smtClean="0"/>
              <a:t> </a:t>
            </a:r>
            <a:r>
              <a:rPr lang="en-US" dirty="0"/>
              <a:t>Gauge </a:t>
            </a:r>
            <a:r>
              <a:rPr lang="en-US" dirty="0" smtClean="0"/>
              <a:t>Theory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AutoShape 30"/>
          <p:cNvSpPr>
            <a:spLocks noChangeArrowheads="1"/>
          </p:cNvSpPr>
          <p:nvPr/>
        </p:nvSpPr>
        <p:spPr bwMode="auto">
          <a:xfrm>
            <a:off x="33759" y="1905000"/>
            <a:ext cx="1033041" cy="533400"/>
          </a:xfrm>
          <a:prstGeom prst="rightArrow">
            <a:avLst>
              <a:gd name="adj1" fmla="val 50000"/>
              <a:gd name="adj2" fmla="val 93750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12954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Low energy effective theory (LEET) is described by an </a:t>
            </a:r>
            <a:r>
              <a:rPr lang="en-US" sz="3600" dirty="0" smtClean="0">
                <a:solidFill>
                  <a:srgbClr val="0000FF"/>
                </a:solidFill>
                <a:latin typeface="Monotype Corsiva" pitchFamily="66" charset="0"/>
              </a:rPr>
              <a:t>N</a:t>
            </a:r>
            <a:r>
              <a:rPr lang="en-US" sz="3600" dirty="0" smtClean="0">
                <a:solidFill>
                  <a:srgbClr val="0000FF"/>
                </a:solidFill>
              </a:rPr>
              <a:t>=2 extension of Maxwell’s theory with gauge group U(1)</a:t>
            </a:r>
            <a:r>
              <a:rPr lang="en-US" sz="3600" baseline="30000" dirty="0" smtClean="0">
                <a:solidFill>
                  <a:srgbClr val="0000FF"/>
                </a:solidFill>
              </a:rPr>
              <a:t>K</a:t>
            </a:r>
            <a:r>
              <a:rPr lang="en-US" sz="3600" dirty="0" smtClean="0">
                <a:solidFill>
                  <a:srgbClr val="0000FF"/>
                </a:solidFill>
              </a:rPr>
              <a:t> 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3352800"/>
            <a:ext cx="685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K different ``electric’’ and </a:t>
            </a:r>
          </a:p>
          <a:p>
            <a:r>
              <a:rPr lang="en-US" sz="4000" dirty="0" smtClean="0">
                <a:solidFill>
                  <a:srgbClr val="C00000"/>
                </a:solidFill>
              </a:rPr>
              <a:t>K </a:t>
            </a:r>
            <a:r>
              <a:rPr lang="en-US" sz="4000" dirty="0">
                <a:solidFill>
                  <a:srgbClr val="C00000"/>
                </a:solidFill>
              </a:rPr>
              <a:t>different ``</a:t>
            </a:r>
            <a:r>
              <a:rPr lang="en-US" sz="4000" dirty="0" smtClean="0">
                <a:solidFill>
                  <a:srgbClr val="C00000"/>
                </a:solidFill>
              </a:rPr>
              <a:t>magnetic’’ fields:    </a:t>
            </a:r>
          </a:p>
        </p:txBody>
      </p:sp>
      <p:sp>
        <p:nvSpPr>
          <p:cNvPr id="6" name="AutoShape 30"/>
          <p:cNvSpPr>
            <a:spLocks noChangeArrowheads="1"/>
          </p:cNvSpPr>
          <p:nvPr/>
        </p:nvSpPr>
        <p:spPr bwMode="auto">
          <a:xfrm>
            <a:off x="381000" y="3810000"/>
            <a:ext cx="1143000" cy="533400"/>
          </a:xfrm>
          <a:prstGeom prst="rightArrow">
            <a:avLst>
              <a:gd name="adj1" fmla="val 50000"/>
              <a:gd name="adj2" fmla="val 93750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1800" y="6172200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&amp;  their </a:t>
            </a:r>
            <a:r>
              <a:rPr lang="en-US" sz="32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N</a:t>
            </a:r>
            <a:r>
              <a:rPr lang="en-US" sz="3200" dirty="0" smtClean="0">
                <a:solidFill>
                  <a:srgbClr val="C00000"/>
                </a:solidFill>
              </a:rPr>
              <a:t>=2 </a:t>
            </a:r>
            <a:r>
              <a:rPr lang="en-US" sz="3200" dirty="0" err="1" smtClean="0">
                <a:solidFill>
                  <a:srgbClr val="C00000"/>
                </a:solidFill>
              </a:rPr>
              <a:t>superpartners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2400" y="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29200"/>
            <a:ext cx="719138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029200"/>
            <a:ext cx="728663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105400"/>
            <a:ext cx="3438525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9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447800"/>
            <a:ext cx="77724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6172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rush Script MT" panose="03060802040406070304" pitchFamily="66" charset="0"/>
              </a:rPr>
              <a:t>Unfinished Business</a:t>
            </a:r>
            <a:endParaRPr lang="en-US" sz="2800" dirty="0">
              <a:latin typeface="Brush Script MT" panose="03060802040406070304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38200" y="1447800"/>
            <a:ext cx="7741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4800" dirty="0" smtClean="0">
                <a:solidFill>
                  <a:srgbClr val="FFFF00"/>
                </a:solidFill>
              </a:rPr>
              <a:t>Review: d=4, </a:t>
            </a:r>
            <a:r>
              <a:rPr lang="en-US" sz="4800" dirty="0" smtClean="0">
                <a:solidFill>
                  <a:srgbClr val="FFFF00"/>
                </a:solidFill>
                <a:latin typeface="Monotype Corsiva" pitchFamily="66" charset="0"/>
              </a:rPr>
              <a:t>N</a:t>
            </a:r>
            <a:r>
              <a:rPr lang="en-US" sz="4800" dirty="0" smtClean="0">
                <a:solidFill>
                  <a:srgbClr val="FFFF00"/>
                </a:solidFill>
              </a:rPr>
              <a:t>=2 field theory </a:t>
            </a:r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514600"/>
            <a:ext cx="9144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2A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143000" y="2667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Definition, Representations, Hamiltonians   </a:t>
            </a:r>
            <a:r>
              <a:rPr lang="en-US" sz="28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√</a:t>
            </a:r>
            <a:r>
              <a:rPr lang="en-US" sz="2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endParaRPr lang="en-US" sz="28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19200" y="5334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rush Script MT" panose="03060802040406070304" pitchFamily="66" charset="0"/>
              </a:rPr>
              <a:t>Seiberg</a:t>
            </a:r>
            <a:r>
              <a:rPr lang="en-US" sz="2800" dirty="0" smtClean="0">
                <a:latin typeface="Brush Script MT" panose="03060802040406070304" pitchFamily="66" charset="0"/>
              </a:rPr>
              <a:t>-Witten Theory</a:t>
            </a:r>
            <a:endParaRPr lang="en-US" sz="2800" dirty="0">
              <a:latin typeface="Brush Script MT" panose="030608020404060703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43000" y="3505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The Vacuum And Spontaneous Symmetry Breaking </a:t>
            </a:r>
            <a:r>
              <a:rPr lang="en-US" sz="28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√</a:t>
            </a:r>
            <a:endParaRPr lang="en-US" sz="28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4733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can d=4,</a:t>
            </a:r>
            <a:r>
              <a:rPr lang="en-US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N</a:t>
            </a:r>
            <a:r>
              <a:rPr lang="en-US" sz="2800" dirty="0">
                <a:solidFill>
                  <a:srgbClr val="FF0000"/>
                </a:solidFill>
              </a:rPr>
              <a:t>=2 do for you? </a:t>
            </a:r>
          </a:p>
        </p:txBody>
      </p:sp>
      <p:sp>
        <p:nvSpPr>
          <p:cNvPr id="23" name="Oval 22"/>
          <p:cNvSpPr/>
          <p:nvPr/>
        </p:nvSpPr>
        <p:spPr>
          <a:xfrm>
            <a:off x="0" y="3429000"/>
            <a:ext cx="9144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2B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0" y="4343400"/>
            <a:ext cx="9144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2C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0" y="5257800"/>
            <a:ext cx="9144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2D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0" y="6091084"/>
            <a:ext cx="9144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43000" y="4419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rush Script MT" panose="03060802040406070304" pitchFamily="66" charset="0"/>
              </a:rPr>
              <a:t>BPS States: Monopoles &amp; </a:t>
            </a:r>
            <a:r>
              <a:rPr lang="en-US" sz="2800" dirty="0" err="1" smtClean="0">
                <a:latin typeface="Brush Script MT" panose="03060802040406070304" pitchFamily="66" charset="0"/>
              </a:rPr>
              <a:t>Dyons</a:t>
            </a:r>
            <a:endParaRPr lang="en-US" sz="28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894"/>
            <a:ext cx="8229600" cy="1143000"/>
          </a:xfrm>
        </p:spPr>
        <p:txBody>
          <a:bodyPr/>
          <a:lstStyle/>
          <a:p>
            <a:r>
              <a:rPr lang="en-US" dirty="0" smtClean="0"/>
              <a:t>Electro-magnetic Charges</a:t>
            </a:r>
            <a:endParaRPr lang="en-US" dirty="0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371600" y="3429000"/>
            <a:ext cx="56334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(Magnetic, Electric) Charges: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143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 theory will also contain ``</a:t>
            </a:r>
            <a:r>
              <a:rPr lang="en-US" sz="3600" dirty="0" err="1" smtClean="0">
                <a:solidFill>
                  <a:srgbClr val="FF0000"/>
                </a:solidFill>
              </a:rPr>
              <a:t>dyonic</a:t>
            </a:r>
            <a:r>
              <a:rPr lang="en-US" sz="3600" dirty="0" smtClean="0">
                <a:solidFill>
                  <a:srgbClr val="FF0000"/>
                </a:solidFill>
              </a:rPr>
              <a:t> particles’’ – particles with electric and magnetic charges for the fields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51816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French Script MT" panose="03020402040607040605" pitchFamily="66" charset="0"/>
              </a:rPr>
              <a:t>On general principles, the vectors </a:t>
            </a:r>
          </a:p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French Script MT" panose="03020402040607040605" pitchFamily="66" charset="0"/>
                <a:sym typeface="Mathematica1" panose="05000502060100000001" pitchFamily="2" charset="2"/>
              </a:rPr>
              <a:t>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French Script MT" panose="03020402040607040605" pitchFamily="66" charset="0"/>
              </a:rPr>
              <a:t> are in a </a:t>
            </a:r>
            <a:r>
              <a:rPr lang="en-US" sz="4800" u="sng" dirty="0" err="1" smtClean="0">
                <a:solidFill>
                  <a:schemeClr val="accent6">
                    <a:lumMod val="50000"/>
                  </a:schemeClr>
                </a:solidFill>
                <a:latin typeface="French Script MT" panose="03020402040607040605" pitchFamily="66" charset="0"/>
              </a:rPr>
              <a:t>symplectic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French Script MT" panose="03020402040607040605" pitchFamily="66" charset="0"/>
              </a:rPr>
              <a:t> lattice  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French Script MT" panose="03020402040607040605" pitchFamily="66" charset="0"/>
                <a:sym typeface="Mathematica1"/>
              </a:rPr>
              <a:t>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French Script MT" panose="03020402040607040605" pitchFamily="66" charset="0"/>
              </a:rPr>
              <a:t>. 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French Script MT" panose="03020402040607040605" pitchFamily="66" charset="0"/>
            </a:endParaRPr>
          </a:p>
        </p:txBody>
      </p:sp>
      <p:grpSp>
        <p:nvGrpSpPr>
          <p:cNvPr id="205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590800" y="4267200"/>
            <a:ext cx="2740223" cy="609600"/>
            <a:chOff x="1432" y="3706"/>
            <a:chExt cx="7826" cy="1741"/>
          </a:xfrm>
          <a:solidFill>
            <a:srgbClr val="0000FF"/>
          </a:solidFill>
        </p:grpSpPr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1432" y="4346"/>
              <a:ext cx="843" cy="1047"/>
            </a:xfrm>
            <a:custGeom>
              <a:avLst/>
              <a:gdLst/>
              <a:ahLst/>
              <a:cxnLst>
                <a:cxn ang="0">
                  <a:pos x="359" y="5"/>
                </a:cxn>
                <a:cxn ang="0">
                  <a:pos x="432" y="39"/>
                </a:cxn>
                <a:cxn ang="0">
                  <a:pos x="488" y="100"/>
                </a:cxn>
                <a:cxn ang="0">
                  <a:pos x="527" y="177"/>
                </a:cxn>
                <a:cxn ang="0">
                  <a:pos x="571" y="318"/>
                </a:cxn>
                <a:cxn ang="0">
                  <a:pos x="588" y="429"/>
                </a:cxn>
                <a:cxn ang="0">
                  <a:pos x="592" y="502"/>
                </a:cxn>
                <a:cxn ang="0">
                  <a:pos x="726" y="182"/>
                </a:cxn>
                <a:cxn ang="0">
                  <a:pos x="807" y="24"/>
                </a:cxn>
                <a:cxn ang="0">
                  <a:pos x="814" y="20"/>
                </a:cxn>
                <a:cxn ang="0">
                  <a:pos x="821" y="20"/>
                </a:cxn>
                <a:cxn ang="0">
                  <a:pos x="829" y="20"/>
                </a:cxn>
                <a:cxn ang="0">
                  <a:pos x="836" y="22"/>
                </a:cxn>
                <a:cxn ang="0">
                  <a:pos x="841" y="29"/>
                </a:cxn>
                <a:cxn ang="0">
                  <a:pos x="839" y="44"/>
                </a:cxn>
                <a:cxn ang="0">
                  <a:pos x="821" y="80"/>
                </a:cxn>
                <a:cxn ang="0">
                  <a:pos x="783" y="155"/>
                </a:cxn>
                <a:cxn ang="0">
                  <a:pos x="714" y="303"/>
                </a:cxn>
                <a:cxn ang="0">
                  <a:pos x="649" y="463"/>
                </a:cxn>
                <a:cxn ang="0">
                  <a:pos x="595" y="614"/>
                </a:cxn>
                <a:cxn ang="0">
                  <a:pos x="575" y="710"/>
                </a:cxn>
                <a:cxn ang="0">
                  <a:pos x="556" y="810"/>
                </a:cxn>
                <a:cxn ang="0">
                  <a:pos x="522" y="950"/>
                </a:cxn>
                <a:cxn ang="0">
                  <a:pos x="497" y="1021"/>
                </a:cxn>
                <a:cxn ang="0">
                  <a:pos x="471" y="1047"/>
                </a:cxn>
                <a:cxn ang="0">
                  <a:pos x="458" y="1040"/>
                </a:cxn>
                <a:cxn ang="0">
                  <a:pos x="451" y="1026"/>
                </a:cxn>
                <a:cxn ang="0">
                  <a:pos x="454" y="994"/>
                </a:cxn>
                <a:cxn ang="0">
                  <a:pos x="468" y="921"/>
                </a:cxn>
                <a:cxn ang="0">
                  <a:pos x="493" y="824"/>
                </a:cxn>
                <a:cxn ang="0">
                  <a:pos x="519" y="723"/>
                </a:cxn>
                <a:cxn ang="0">
                  <a:pos x="539" y="657"/>
                </a:cxn>
                <a:cxn ang="0">
                  <a:pos x="549" y="606"/>
                </a:cxn>
                <a:cxn ang="0">
                  <a:pos x="553" y="519"/>
                </a:cxn>
                <a:cxn ang="0">
                  <a:pos x="551" y="451"/>
                </a:cxn>
                <a:cxn ang="0">
                  <a:pos x="541" y="374"/>
                </a:cxn>
                <a:cxn ang="0">
                  <a:pos x="522" y="291"/>
                </a:cxn>
                <a:cxn ang="0">
                  <a:pos x="483" y="216"/>
                </a:cxn>
                <a:cxn ang="0">
                  <a:pos x="427" y="155"/>
                </a:cxn>
                <a:cxn ang="0">
                  <a:pos x="344" y="121"/>
                </a:cxn>
                <a:cxn ang="0">
                  <a:pos x="283" y="117"/>
                </a:cxn>
                <a:cxn ang="0">
                  <a:pos x="242" y="121"/>
                </a:cxn>
                <a:cxn ang="0">
                  <a:pos x="183" y="138"/>
                </a:cxn>
                <a:cxn ang="0">
                  <a:pos x="117" y="180"/>
                </a:cxn>
                <a:cxn ang="0">
                  <a:pos x="61" y="252"/>
                </a:cxn>
                <a:cxn ang="0">
                  <a:pos x="39" y="301"/>
                </a:cxn>
                <a:cxn ang="0">
                  <a:pos x="27" y="308"/>
                </a:cxn>
                <a:cxn ang="0">
                  <a:pos x="13" y="308"/>
                </a:cxn>
                <a:cxn ang="0">
                  <a:pos x="5" y="303"/>
                </a:cxn>
                <a:cxn ang="0">
                  <a:pos x="0" y="291"/>
                </a:cxn>
                <a:cxn ang="0">
                  <a:pos x="13" y="250"/>
                </a:cxn>
                <a:cxn ang="0">
                  <a:pos x="44" y="184"/>
                </a:cxn>
                <a:cxn ang="0">
                  <a:pos x="98" y="112"/>
                </a:cxn>
                <a:cxn ang="0">
                  <a:pos x="171" y="46"/>
                </a:cxn>
                <a:cxn ang="0">
                  <a:pos x="264" y="7"/>
                </a:cxn>
              </a:cxnLst>
              <a:rect l="0" t="0" r="r" b="b"/>
              <a:pathLst>
                <a:path w="843" h="1047">
                  <a:moveTo>
                    <a:pt x="315" y="0"/>
                  </a:moveTo>
                  <a:lnTo>
                    <a:pt x="359" y="5"/>
                  </a:lnTo>
                  <a:lnTo>
                    <a:pt x="398" y="20"/>
                  </a:lnTo>
                  <a:lnTo>
                    <a:pt x="432" y="39"/>
                  </a:lnTo>
                  <a:lnTo>
                    <a:pt x="461" y="66"/>
                  </a:lnTo>
                  <a:lnTo>
                    <a:pt x="488" y="100"/>
                  </a:lnTo>
                  <a:lnTo>
                    <a:pt x="507" y="136"/>
                  </a:lnTo>
                  <a:lnTo>
                    <a:pt x="527" y="177"/>
                  </a:lnTo>
                  <a:lnTo>
                    <a:pt x="553" y="250"/>
                  </a:lnTo>
                  <a:lnTo>
                    <a:pt x="571" y="318"/>
                  </a:lnTo>
                  <a:lnTo>
                    <a:pt x="583" y="378"/>
                  </a:lnTo>
                  <a:lnTo>
                    <a:pt x="588" y="429"/>
                  </a:lnTo>
                  <a:lnTo>
                    <a:pt x="590" y="470"/>
                  </a:lnTo>
                  <a:lnTo>
                    <a:pt x="592" y="502"/>
                  </a:lnTo>
                  <a:lnTo>
                    <a:pt x="656" y="340"/>
                  </a:lnTo>
                  <a:lnTo>
                    <a:pt x="726" y="182"/>
                  </a:lnTo>
                  <a:lnTo>
                    <a:pt x="802" y="29"/>
                  </a:lnTo>
                  <a:lnTo>
                    <a:pt x="807" y="24"/>
                  </a:lnTo>
                  <a:lnTo>
                    <a:pt x="809" y="22"/>
                  </a:lnTo>
                  <a:lnTo>
                    <a:pt x="814" y="20"/>
                  </a:lnTo>
                  <a:lnTo>
                    <a:pt x="819" y="20"/>
                  </a:lnTo>
                  <a:lnTo>
                    <a:pt x="821" y="20"/>
                  </a:lnTo>
                  <a:lnTo>
                    <a:pt x="824" y="20"/>
                  </a:lnTo>
                  <a:lnTo>
                    <a:pt x="829" y="20"/>
                  </a:lnTo>
                  <a:lnTo>
                    <a:pt x="831" y="20"/>
                  </a:lnTo>
                  <a:lnTo>
                    <a:pt x="836" y="22"/>
                  </a:lnTo>
                  <a:lnTo>
                    <a:pt x="839" y="24"/>
                  </a:lnTo>
                  <a:lnTo>
                    <a:pt x="841" y="29"/>
                  </a:lnTo>
                  <a:lnTo>
                    <a:pt x="843" y="34"/>
                  </a:lnTo>
                  <a:lnTo>
                    <a:pt x="839" y="44"/>
                  </a:lnTo>
                  <a:lnTo>
                    <a:pt x="831" y="61"/>
                  </a:lnTo>
                  <a:lnTo>
                    <a:pt x="821" y="80"/>
                  </a:lnTo>
                  <a:lnTo>
                    <a:pt x="812" y="97"/>
                  </a:lnTo>
                  <a:lnTo>
                    <a:pt x="783" y="155"/>
                  </a:lnTo>
                  <a:lnTo>
                    <a:pt x="748" y="226"/>
                  </a:lnTo>
                  <a:lnTo>
                    <a:pt x="714" y="303"/>
                  </a:lnTo>
                  <a:lnTo>
                    <a:pt x="680" y="383"/>
                  </a:lnTo>
                  <a:lnTo>
                    <a:pt x="649" y="463"/>
                  </a:lnTo>
                  <a:lnTo>
                    <a:pt x="619" y="543"/>
                  </a:lnTo>
                  <a:lnTo>
                    <a:pt x="595" y="614"/>
                  </a:lnTo>
                  <a:lnTo>
                    <a:pt x="580" y="677"/>
                  </a:lnTo>
                  <a:lnTo>
                    <a:pt x="575" y="710"/>
                  </a:lnTo>
                  <a:lnTo>
                    <a:pt x="568" y="757"/>
                  </a:lnTo>
                  <a:lnTo>
                    <a:pt x="556" y="810"/>
                  </a:lnTo>
                  <a:lnTo>
                    <a:pt x="541" y="875"/>
                  </a:lnTo>
                  <a:lnTo>
                    <a:pt x="522" y="950"/>
                  </a:lnTo>
                  <a:lnTo>
                    <a:pt x="510" y="992"/>
                  </a:lnTo>
                  <a:lnTo>
                    <a:pt x="497" y="1021"/>
                  </a:lnTo>
                  <a:lnTo>
                    <a:pt x="485" y="1040"/>
                  </a:lnTo>
                  <a:lnTo>
                    <a:pt x="471" y="1047"/>
                  </a:lnTo>
                  <a:lnTo>
                    <a:pt x="463" y="1045"/>
                  </a:lnTo>
                  <a:lnTo>
                    <a:pt x="458" y="1040"/>
                  </a:lnTo>
                  <a:lnTo>
                    <a:pt x="454" y="1035"/>
                  </a:lnTo>
                  <a:lnTo>
                    <a:pt x="451" y="1026"/>
                  </a:lnTo>
                  <a:lnTo>
                    <a:pt x="451" y="1016"/>
                  </a:lnTo>
                  <a:lnTo>
                    <a:pt x="454" y="994"/>
                  </a:lnTo>
                  <a:lnTo>
                    <a:pt x="458" y="963"/>
                  </a:lnTo>
                  <a:lnTo>
                    <a:pt x="468" y="921"/>
                  </a:lnTo>
                  <a:lnTo>
                    <a:pt x="478" y="875"/>
                  </a:lnTo>
                  <a:lnTo>
                    <a:pt x="493" y="824"/>
                  </a:lnTo>
                  <a:lnTo>
                    <a:pt x="505" y="774"/>
                  </a:lnTo>
                  <a:lnTo>
                    <a:pt x="519" y="723"/>
                  </a:lnTo>
                  <a:lnTo>
                    <a:pt x="534" y="677"/>
                  </a:lnTo>
                  <a:lnTo>
                    <a:pt x="539" y="657"/>
                  </a:lnTo>
                  <a:lnTo>
                    <a:pt x="546" y="635"/>
                  </a:lnTo>
                  <a:lnTo>
                    <a:pt x="549" y="606"/>
                  </a:lnTo>
                  <a:lnTo>
                    <a:pt x="553" y="570"/>
                  </a:lnTo>
                  <a:lnTo>
                    <a:pt x="553" y="519"/>
                  </a:lnTo>
                  <a:lnTo>
                    <a:pt x="553" y="487"/>
                  </a:lnTo>
                  <a:lnTo>
                    <a:pt x="551" y="451"/>
                  </a:lnTo>
                  <a:lnTo>
                    <a:pt x="549" y="412"/>
                  </a:lnTo>
                  <a:lnTo>
                    <a:pt x="541" y="374"/>
                  </a:lnTo>
                  <a:lnTo>
                    <a:pt x="534" y="332"/>
                  </a:lnTo>
                  <a:lnTo>
                    <a:pt x="522" y="291"/>
                  </a:lnTo>
                  <a:lnTo>
                    <a:pt x="505" y="252"/>
                  </a:lnTo>
                  <a:lnTo>
                    <a:pt x="483" y="216"/>
                  </a:lnTo>
                  <a:lnTo>
                    <a:pt x="458" y="182"/>
                  </a:lnTo>
                  <a:lnTo>
                    <a:pt x="427" y="155"/>
                  </a:lnTo>
                  <a:lnTo>
                    <a:pt x="388" y="134"/>
                  </a:lnTo>
                  <a:lnTo>
                    <a:pt x="344" y="121"/>
                  </a:lnTo>
                  <a:lnTo>
                    <a:pt x="293" y="117"/>
                  </a:lnTo>
                  <a:lnTo>
                    <a:pt x="283" y="117"/>
                  </a:lnTo>
                  <a:lnTo>
                    <a:pt x="266" y="119"/>
                  </a:lnTo>
                  <a:lnTo>
                    <a:pt x="242" y="121"/>
                  </a:lnTo>
                  <a:lnTo>
                    <a:pt x="212" y="129"/>
                  </a:lnTo>
                  <a:lnTo>
                    <a:pt x="183" y="138"/>
                  </a:lnTo>
                  <a:lnTo>
                    <a:pt x="149" y="155"/>
                  </a:lnTo>
                  <a:lnTo>
                    <a:pt x="117" y="180"/>
                  </a:lnTo>
                  <a:lnTo>
                    <a:pt x="88" y="211"/>
                  </a:lnTo>
                  <a:lnTo>
                    <a:pt x="61" y="252"/>
                  </a:lnTo>
                  <a:lnTo>
                    <a:pt x="39" y="301"/>
                  </a:lnTo>
                  <a:lnTo>
                    <a:pt x="39" y="301"/>
                  </a:lnTo>
                  <a:lnTo>
                    <a:pt x="35" y="308"/>
                  </a:lnTo>
                  <a:lnTo>
                    <a:pt x="27" y="308"/>
                  </a:lnTo>
                  <a:lnTo>
                    <a:pt x="20" y="308"/>
                  </a:lnTo>
                  <a:lnTo>
                    <a:pt x="13" y="308"/>
                  </a:lnTo>
                  <a:lnTo>
                    <a:pt x="8" y="306"/>
                  </a:lnTo>
                  <a:lnTo>
                    <a:pt x="5" y="303"/>
                  </a:lnTo>
                  <a:lnTo>
                    <a:pt x="3" y="298"/>
                  </a:lnTo>
                  <a:lnTo>
                    <a:pt x="0" y="291"/>
                  </a:lnTo>
                  <a:lnTo>
                    <a:pt x="3" y="274"/>
                  </a:lnTo>
                  <a:lnTo>
                    <a:pt x="13" y="250"/>
                  </a:lnTo>
                  <a:lnTo>
                    <a:pt x="25" y="218"/>
                  </a:lnTo>
                  <a:lnTo>
                    <a:pt x="44" y="184"/>
                  </a:lnTo>
                  <a:lnTo>
                    <a:pt x="69" y="146"/>
                  </a:lnTo>
                  <a:lnTo>
                    <a:pt x="98" y="112"/>
                  </a:lnTo>
                  <a:lnTo>
                    <a:pt x="132" y="75"/>
                  </a:lnTo>
                  <a:lnTo>
                    <a:pt x="171" y="46"/>
                  </a:lnTo>
                  <a:lnTo>
                    <a:pt x="215" y="22"/>
                  </a:lnTo>
                  <a:lnTo>
                    <a:pt x="264" y="7"/>
                  </a:lnTo>
                  <a:lnTo>
                    <a:pt x="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 noEditPoints="1"/>
            </p:cNvSpPr>
            <p:nvPr/>
          </p:nvSpPr>
          <p:spPr bwMode="auto">
            <a:xfrm>
              <a:off x="2865" y="4467"/>
              <a:ext cx="1062" cy="371"/>
            </a:xfrm>
            <a:custGeom>
              <a:avLst/>
              <a:gdLst/>
              <a:ahLst/>
              <a:cxnLst>
                <a:cxn ang="0">
                  <a:pos x="54" y="308"/>
                </a:cxn>
                <a:cxn ang="0">
                  <a:pos x="1009" y="308"/>
                </a:cxn>
                <a:cxn ang="0">
                  <a:pos x="1023" y="308"/>
                </a:cxn>
                <a:cxn ang="0">
                  <a:pos x="1038" y="311"/>
                </a:cxn>
                <a:cxn ang="0">
                  <a:pos x="1050" y="316"/>
                </a:cxn>
                <a:cxn ang="0">
                  <a:pos x="1060" y="325"/>
                </a:cxn>
                <a:cxn ang="0">
                  <a:pos x="1062" y="340"/>
                </a:cxn>
                <a:cxn ang="0">
                  <a:pos x="1060" y="354"/>
                </a:cxn>
                <a:cxn ang="0">
                  <a:pos x="1050" y="364"/>
                </a:cxn>
                <a:cxn ang="0">
                  <a:pos x="1038" y="369"/>
                </a:cxn>
                <a:cxn ang="0">
                  <a:pos x="1023" y="371"/>
                </a:cxn>
                <a:cxn ang="0">
                  <a:pos x="1011" y="371"/>
                </a:cxn>
                <a:cxn ang="0">
                  <a:pos x="54" y="371"/>
                </a:cxn>
                <a:cxn ang="0">
                  <a:pos x="39" y="371"/>
                </a:cxn>
                <a:cxn ang="0">
                  <a:pos x="24" y="369"/>
                </a:cxn>
                <a:cxn ang="0">
                  <a:pos x="12" y="364"/>
                </a:cxn>
                <a:cxn ang="0">
                  <a:pos x="2" y="354"/>
                </a:cxn>
                <a:cxn ang="0">
                  <a:pos x="0" y="340"/>
                </a:cxn>
                <a:cxn ang="0">
                  <a:pos x="2" y="325"/>
                </a:cxn>
                <a:cxn ang="0">
                  <a:pos x="12" y="316"/>
                </a:cxn>
                <a:cxn ang="0">
                  <a:pos x="24" y="311"/>
                </a:cxn>
                <a:cxn ang="0">
                  <a:pos x="39" y="308"/>
                </a:cxn>
                <a:cxn ang="0">
                  <a:pos x="54" y="308"/>
                </a:cxn>
                <a:cxn ang="0">
                  <a:pos x="54" y="0"/>
                </a:cxn>
                <a:cxn ang="0">
                  <a:pos x="1011" y="0"/>
                </a:cxn>
                <a:cxn ang="0">
                  <a:pos x="1023" y="0"/>
                </a:cxn>
                <a:cxn ang="0">
                  <a:pos x="1038" y="3"/>
                </a:cxn>
                <a:cxn ang="0">
                  <a:pos x="1050" y="8"/>
                </a:cxn>
                <a:cxn ang="0">
                  <a:pos x="1060" y="15"/>
                </a:cxn>
                <a:cxn ang="0">
                  <a:pos x="1062" y="29"/>
                </a:cxn>
                <a:cxn ang="0">
                  <a:pos x="1060" y="46"/>
                </a:cxn>
                <a:cxn ang="0">
                  <a:pos x="1050" y="56"/>
                </a:cxn>
                <a:cxn ang="0">
                  <a:pos x="1038" y="61"/>
                </a:cxn>
                <a:cxn ang="0">
                  <a:pos x="1023" y="63"/>
                </a:cxn>
                <a:cxn ang="0">
                  <a:pos x="1009" y="63"/>
                </a:cxn>
                <a:cxn ang="0">
                  <a:pos x="54" y="63"/>
                </a:cxn>
                <a:cxn ang="0">
                  <a:pos x="39" y="63"/>
                </a:cxn>
                <a:cxn ang="0">
                  <a:pos x="24" y="61"/>
                </a:cxn>
                <a:cxn ang="0">
                  <a:pos x="12" y="56"/>
                </a:cxn>
                <a:cxn ang="0">
                  <a:pos x="2" y="46"/>
                </a:cxn>
                <a:cxn ang="0">
                  <a:pos x="0" y="29"/>
                </a:cxn>
                <a:cxn ang="0">
                  <a:pos x="2" y="15"/>
                </a:cxn>
                <a:cxn ang="0">
                  <a:pos x="12" y="8"/>
                </a:cxn>
                <a:cxn ang="0">
                  <a:pos x="24" y="3"/>
                </a:cxn>
                <a:cxn ang="0">
                  <a:pos x="39" y="0"/>
                </a:cxn>
                <a:cxn ang="0">
                  <a:pos x="54" y="0"/>
                </a:cxn>
              </a:cxnLst>
              <a:rect l="0" t="0" r="r" b="b"/>
              <a:pathLst>
                <a:path w="1062" h="371">
                  <a:moveTo>
                    <a:pt x="54" y="308"/>
                  </a:moveTo>
                  <a:lnTo>
                    <a:pt x="1009" y="308"/>
                  </a:lnTo>
                  <a:lnTo>
                    <a:pt x="1023" y="308"/>
                  </a:lnTo>
                  <a:lnTo>
                    <a:pt x="1038" y="311"/>
                  </a:lnTo>
                  <a:lnTo>
                    <a:pt x="1050" y="316"/>
                  </a:lnTo>
                  <a:lnTo>
                    <a:pt x="1060" y="325"/>
                  </a:lnTo>
                  <a:lnTo>
                    <a:pt x="1062" y="340"/>
                  </a:lnTo>
                  <a:lnTo>
                    <a:pt x="1060" y="354"/>
                  </a:lnTo>
                  <a:lnTo>
                    <a:pt x="1050" y="364"/>
                  </a:lnTo>
                  <a:lnTo>
                    <a:pt x="1038" y="369"/>
                  </a:lnTo>
                  <a:lnTo>
                    <a:pt x="1023" y="371"/>
                  </a:lnTo>
                  <a:lnTo>
                    <a:pt x="1011" y="371"/>
                  </a:lnTo>
                  <a:lnTo>
                    <a:pt x="54" y="371"/>
                  </a:lnTo>
                  <a:lnTo>
                    <a:pt x="39" y="371"/>
                  </a:lnTo>
                  <a:lnTo>
                    <a:pt x="24" y="369"/>
                  </a:lnTo>
                  <a:lnTo>
                    <a:pt x="12" y="364"/>
                  </a:lnTo>
                  <a:lnTo>
                    <a:pt x="2" y="354"/>
                  </a:lnTo>
                  <a:lnTo>
                    <a:pt x="0" y="340"/>
                  </a:lnTo>
                  <a:lnTo>
                    <a:pt x="2" y="325"/>
                  </a:lnTo>
                  <a:lnTo>
                    <a:pt x="12" y="316"/>
                  </a:lnTo>
                  <a:lnTo>
                    <a:pt x="24" y="311"/>
                  </a:lnTo>
                  <a:lnTo>
                    <a:pt x="39" y="308"/>
                  </a:lnTo>
                  <a:lnTo>
                    <a:pt x="54" y="308"/>
                  </a:lnTo>
                  <a:close/>
                  <a:moveTo>
                    <a:pt x="54" y="0"/>
                  </a:moveTo>
                  <a:lnTo>
                    <a:pt x="1011" y="0"/>
                  </a:lnTo>
                  <a:lnTo>
                    <a:pt x="1023" y="0"/>
                  </a:lnTo>
                  <a:lnTo>
                    <a:pt x="1038" y="3"/>
                  </a:lnTo>
                  <a:lnTo>
                    <a:pt x="1050" y="8"/>
                  </a:lnTo>
                  <a:lnTo>
                    <a:pt x="1060" y="15"/>
                  </a:lnTo>
                  <a:lnTo>
                    <a:pt x="1062" y="29"/>
                  </a:lnTo>
                  <a:lnTo>
                    <a:pt x="1060" y="46"/>
                  </a:lnTo>
                  <a:lnTo>
                    <a:pt x="1050" y="56"/>
                  </a:lnTo>
                  <a:lnTo>
                    <a:pt x="1038" y="61"/>
                  </a:lnTo>
                  <a:lnTo>
                    <a:pt x="1023" y="63"/>
                  </a:lnTo>
                  <a:lnTo>
                    <a:pt x="1009" y="63"/>
                  </a:lnTo>
                  <a:lnTo>
                    <a:pt x="54" y="63"/>
                  </a:lnTo>
                  <a:lnTo>
                    <a:pt x="39" y="63"/>
                  </a:lnTo>
                  <a:lnTo>
                    <a:pt x="24" y="61"/>
                  </a:lnTo>
                  <a:lnTo>
                    <a:pt x="12" y="56"/>
                  </a:lnTo>
                  <a:lnTo>
                    <a:pt x="2" y="46"/>
                  </a:lnTo>
                  <a:lnTo>
                    <a:pt x="0" y="29"/>
                  </a:lnTo>
                  <a:lnTo>
                    <a:pt x="2" y="15"/>
                  </a:lnTo>
                  <a:lnTo>
                    <a:pt x="12" y="8"/>
                  </a:lnTo>
                  <a:lnTo>
                    <a:pt x="24" y="3"/>
                  </a:lnTo>
                  <a:lnTo>
                    <a:pt x="39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4631" y="3856"/>
              <a:ext cx="371" cy="1591"/>
            </a:xfrm>
            <a:custGeom>
              <a:avLst/>
              <a:gdLst/>
              <a:ahLst/>
              <a:cxnLst>
                <a:cxn ang="0">
                  <a:pos x="359" y="3"/>
                </a:cxn>
                <a:cxn ang="0">
                  <a:pos x="368" y="8"/>
                </a:cxn>
                <a:cxn ang="0">
                  <a:pos x="371" y="20"/>
                </a:cxn>
                <a:cxn ang="0">
                  <a:pos x="371" y="22"/>
                </a:cxn>
                <a:cxn ang="0">
                  <a:pos x="368" y="27"/>
                </a:cxn>
                <a:cxn ang="0">
                  <a:pos x="359" y="37"/>
                </a:cxn>
                <a:cxn ang="0">
                  <a:pos x="288" y="112"/>
                </a:cxn>
                <a:cxn ang="0">
                  <a:pos x="195" y="267"/>
                </a:cxn>
                <a:cxn ang="0">
                  <a:pos x="134" y="434"/>
                </a:cxn>
                <a:cxn ang="0">
                  <a:pos x="103" y="611"/>
                </a:cxn>
                <a:cxn ang="0">
                  <a:pos x="93" y="796"/>
                </a:cxn>
                <a:cxn ang="0">
                  <a:pos x="100" y="965"/>
                </a:cxn>
                <a:cxn ang="0">
                  <a:pos x="132" y="1140"/>
                </a:cxn>
                <a:cxn ang="0">
                  <a:pos x="190" y="1312"/>
                </a:cxn>
                <a:cxn ang="0">
                  <a:pos x="283" y="1470"/>
                </a:cxn>
                <a:cxn ang="0">
                  <a:pos x="354" y="1550"/>
                </a:cxn>
                <a:cxn ang="0">
                  <a:pos x="366" y="1562"/>
                </a:cxn>
                <a:cxn ang="0">
                  <a:pos x="371" y="1569"/>
                </a:cxn>
                <a:cxn ang="0">
                  <a:pos x="371" y="1574"/>
                </a:cxn>
                <a:cxn ang="0">
                  <a:pos x="371" y="1576"/>
                </a:cxn>
                <a:cxn ang="0">
                  <a:pos x="366" y="1588"/>
                </a:cxn>
                <a:cxn ang="0">
                  <a:pos x="354" y="1591"/>
                </a:cxn>
                <a:cxn ang="0">
                  <a:pos x="327" y="1576"/>
                </a:cxn>
                <a:cxn ang="0">
                  <a:pos x="276" y="1530"/>
                </a:cxn>
                <a:cxn ang="0">
                  <a:pos x="210" y="1457"/>
                </a:cxn>
                <a:cxn ang="0">
                  <a:pos x="139" y="1353"/>
                </a:cxn>
                <a:cxn ang="0">
                  <a:pos x="66" y="1203"/>
                </a:cxn>
                <a:cxn ang="0">
                  <a:pos x="20" y="1024"/>
                </a:cxn>
                <a:cxn ang="0">
                  <a:pos x="0" y="864"/>
                </a:cxn>
                <a:cxn ang="0">
                  <a:pos x="3" y="711"/>
                </a:cxn>
                <a:cxn ang="0">
                  <a:pos x="30" y="519"/>
                </a:cxn>
                <a:cxn ang="0">
                  <a:pos x="100" y="311"/>
                </a:cxn>
                <a:cxn ang="0">
                  <a:pos x="168" y="190"/>
                </a:cxn>
                <a:cxn ang="0">
                  <a:pos x="242" y="100"/>
                </a:cxn>
                <a:cxn ang="0">
                  <a:pos x="302" y="37"/>
                </a:cxn>
                <a:cxn ang="0">
                  <a:pos x="344" y="5"/>
                </a:cxn>
              </a:cxnLst>
              <a:rect l="0" t="0" r="r" b="b"/>
              <a:pathLst>
                <a:path w="371" h="1591">
                  <a:moveTo>
                    <a:pt x="354" y="0"/>
                  </a:moveTo>
                  <a:lnTo>
                    <a:pt x="359" y="3"/>
                  </a:lnTo>
                  <a:lnTo>
                    <a:pt x="363" y="3"/>
                  </a:lnTo>
                  <a:lnTo>
                    <a:pt x="368" y="8"/>
                  </a:lnTo>
                  <a:lnTo>
                    <a:pt x="371" y="13"/>
                  </a:lnTo>
                  <a:lnTo>
                    <a:pt x="371" y="20"/>
                  </a:lnTo>
                  <a:lnTo>
                    <a:pt x="371" y="20"/>
                  </a:lnTo>
                  <a:lnTo>
                    <a:pt x="371" y="22"/>
                  </a:lnTo>
                  <a:lnTo>
                    <a:pt x="371" y="25"/>
                  </a:lnTo>
                  <a:lnTo>
                    <a:pt x="368" y="27"/>
                  </a:lnTo>
                  <a:lnTo>
                    <a:pt x="363" y="32"/>
                  </a:lnTo>
                  <a:lnTo>
                    <a:pt x="359" y="37"/>
                  </a:lnTo>
                  <a:lnTo>
                    <a:pt x="349" y="44"/>
                  </a:lnTo>
                  <a:lnTo>
                    <a:pt x="288" y="112"/>
                  </a:lnTo>
                  <a:lnTo>
                    <a:pt x="237" y="187"/>
                  </a:lnTo>
                  <a:lnTo>
                    <a:pt x="195" y="267"/>
                  </a:lnTo>
                  <a:lnTo>
                    <a:pt x="161" y="350"/>
                  </a:lnTo>
                  <a:lnTo>
                    <a:pt x="134" y="434"/>
                  </a:lnTo>
                  <a:lnTo>
                    <a:pt x="115" y="522"/>
                  </a:lnTo>
                  <a:lnTo>
                    <a:pt x="103" y="611"/>
                  </a:lnTo>
                  <a:lnTo>
                    <a:pt x="95" y="704"/>
                  </a:lnTo>
                  <a:lnTo>
                    <a:pt x="93" y="796"/>
                  </a:lnTo>
                  <a:lnTo>
                    <a:pt x="95" y="878"/>
                  </a:lnTo>
                  <a:lnTo>
                    <a:pt x="100" y="965"/>
                  </a:lnTo>
                  <a:lnTo>
                    <a:pt x="112" y="1053"/>
                  </a:lnTo>
                  <a:lnTo>
                    <a:pt x="132" y="1140"/>
                  </a:lnTo>
                  <a:lnTo>
                    <a:pt x="156" y="1227"/>
                  </a:lnTo>
                  <a:lnTo>
                    <a:pt x="190" y="1312"/>
                  </a:lnTo>
                  <a:lnTo>
                    <a:pt x="232" y="1394"/>
                  </a:lnTo>
                  <a:lnTo>
                    <a:pt x="283" y="1470"/>
                  </a:lnTo>
                  <a:lnTo>
                    <a:pt x="344" y="1542"/>
                  </a:lnTo>
                  <a:lnTo>
                    <a:pt x="354" y="1550"/>
                  </a:lnTo>
                  <a:lnTo>
                    <a:pt x="361" y="1557"/>
                  </a:lnTo>
                  <a:lnTo>
                    <a:pt x="366" y="1562"/>
                  </a:lnTo>
                  <a:lnTo>
                    <a:pt x="368" y="1567"/>
                  </a:lnTo>
                  <a:lnTo>
                    <a:pt x="371" y="1569"/>
                  </a:lnTo>
                  <a:lnTo>
                    <a:pt x="371" y="1571"/>
                  </a:lnTo>
                  <a:lnTo>
                    <a:pt x="371" y="1574"/>
                  </a:lnTo>
                  <a:lnTo>
                    <a:pt x="371" y="1576"/>
                  </a:lnTo>
                  <a:lnTo>
                    <a:pt x="371" y="1576"/>
                  </a:lnTo>
                  <a:lnTo>
                    <a:pt x="371" y="1584"/>
                  </a:lnTo>
                  <a:lnTo>
                    <a:pt x="366" y="1588"/>
                  </a:lnTo>
                  <a:lnTo>
                    <a:pt x="361" y="1591"/>
                  </a:lnTo>
                  <a:lnTo>
                    <a:pt x="354" y="1591"/>
                  </a:lnTo>
                  <a:lnTo>
                    <a:pt x="344" y="1588"/>
                  </a:lnTo>
                  <a:lnTo>
                    <a:pt x="327" y="1576"/>
                  </a:lnTo>
                  <a:lnTo>
                    <a:pt x="305" y="1557"/>
                  </a:lnTo>
                  <a:lnTo>
                    <a:pt x="276" y="1530"/>
                  </a:lnTo>
                  <a:lnTo>
                    <a:pt x="244" y="1499"/>
                  </a:lnTo>
                  <a:lnTo>
                    <a:pt x="210" y="1457"/>
                  </a:lnTo>
                  <a:lnTo>
                    <a:pt x="173" y="1409"/>
                  </a:lnTo>
                  <a:lnTo>
                    <a:pt x="139" y="1353"/>
                  </a:lnTo>
                  <a:lnTo>
                    <a:pt x="105" y="1290"/>
                  </a:lnTo>
                  <a:lnTo>
                    <a:pt x="66" y="1203"/>
                  </a:lnTo>
                  <a:lnTo>
                    <a:pt x="39" y="1111"/>
                  </a:lnTo>
                  <a:lnTo>
                    <a:pt x="20" y="1024"/>
                  </a:lnTo>
                  <a:lnTo>
                    <a:pt x="8" y="941"/>
                  </a:lnTo>
                  <a:lnTo>
                    <a:pt x="0" y="864"/>
                  </a:lnTo>
                  <a:lnTo>
                    <a:pt x="0" y="796"/>
                  </a:lnTo>
                  <a:lnTo>
                    <a:pt x="3" y="711"/>
                  </a:lnTo>
                  <a:lnTo>
                    <a:pt x="13" y="619"/>
                  </a:lnTo>
                  <a:lnTo>
                    <a:pt x="30" y="519"/>
                  </a:lnTo>
                  <a:lnTo>
                    <a:pt x="59" y="417"/>
                  </a:lnTo>
                  <a:lnTo>
                    <a:pt x="100" y="311"/>
                  </a:lnTo>
                  <a:lnTo>
                    <a:pt x="134" y="248"/>
                  </a:lnTo>
                  <a:lnTo>
                    <a:pt x="168" y="190"/>
                  </a:lnTo>
                  <a:lnTo>
                    <a:pt x="205" y="141"/>
                  </a:lnTo>
                  <a:lnTo>
                    <a:pt x="242" y="100"/>
                  </a:lnTo>
                  <a:lnTo>
                    <a:pt x="273" y="64"/>
                  </a:lnTo>
                  <a:lnTo>
                    <a:pt x="302" y="37"/>
                  </a:lnTo>
                  <a:lnTo>
                    <a:pt x="327" y="17"/>
                  </a:lnTo>
                  <a:lnTo>
                    <a:pt x="344" y="5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 noEditPoints="1"/>
            </p:cNvSpPr>
            <p:nvPr/>
          </p:nvSpPr>
          <p:spPr bwMode="auto">
            <a:xfrm>
              <a:off x="5041" y="4346"/>
              <a:ext cx="833" cy="1011"/>
            </a:xfrm>
            <a:custGeom>
              <a:avLst/>
              <a:gdLst/>
              <a:ahLst/>
              <a:cxnLst>
                <a:cxn ang="0">
                  <a:pos x="562" y="49"/>
                </a:cxn>
                <a:cxn ang="0">
                  <a:pos x="463" y="119"/>
                </a:cxn>
                <a:cxn ang="0">
                  <a:pos x="404" y="209"/>
                </a:cxn>
                <a:cxn ang="0">
                  <a:pos x="324" y="526"/>
                </a:cxn>
                <a:cxn ang="0">
                  <a:pos x="321" y="541"/>
                </a:cxn>
                <a:cxn ang="0">
                  <a:pos x="321" y="550"/>
                </a:cxn>
                <a:cxn ang="0">
                  <a:pos x="338" y="606"/>
                </a:cxn>
                <a:cxn ang="0">
                  <a:pos x="387" y="669"/>
                </a:cxn>
                <a:cxn ang="0">
                  <a:pos x="482" y="679"/>
                </a:cxn>
                <a:cxn ang="0">
                  <a:pos x="601" y="582"/>
                </a:cxn>
                <a:cxn ang="0">
                  <a:pos x="665" y="446"/>
                </a:cxn>
                <a:cxn ang="0">
                  <a:pos x="706" y="284"/>
                </a:cxn>
                <a:cxn ang="0">
                  <a:pos x="714" y="143"/>
                </a:cxn>
                <a:cxn ang="0">
                  <a:pos x="670" y="54"/>
                </a:cxn>
                <a:cxn ang="0">
                  <a:pos x="268" y="0"/>
                </a:cxn>
                <a:cxn ang="0">
                  <a:pos x="355" y="29"/>
                </a:cxn>
                <a:cxn ang="0">
                  <a:pos x="411" y="121"/>
                </a:cxn>
                <a:cxn ang="0">
                  <a:pos x="526" y="24"/>
                </a:cxn>
                <a:cxn ang="0">
                  <a:pos x="670" y="7"/>
                </a:cxn>
                <a:cxn ang="0">
                  <a:pos x="787" y="92"/>
                </a:cxn>
                <a:cxn ang="0">
                  <a:pos x="833" y="257"/>
                </a:cxn>
                <a:cxn ang="0">
                  <a:pos x="774" y="480"/>
                </a:cxn>
                <a:cxn ang="0">
                  <a:pos x="631" y="652"/>
                </a:cxn>
                <a:cxn ang="0">
                  <a:pos x="448" y="720"/>
                </a:cxn>
                <a:cxn ang="0">
                  <a:pos x="351" y="689"/>
                </a:cxn>
                <a:cxn ang="0">
                  <a:pos x="299" y="618"/>
                </a:cxn>
                <a:cxn ang="0">
                  <a:pos x="280" y="701"/>
                </a:cxn>
                <a:cxn ang="0">
                  <a:pos x="246" y="829"/>
                </a:cxn>
                <a:cxn ang="0">
                  <a:pos x="224" y="924"/>
                </a:cxn>
                <a:cxn ang="0">
                  <a:pos x="226" y="950"/>
                </a:cxn>
                <a:cxn ang="0">
                  <a:pos x="268" y="963"/>
                </a:cxn>
                <a:cxn ang="0">
                  <a:pos x="319" y="965"/>
                </a:cxn>
                <a:cxn ang="0">
                  <a:pos x="336" y="970"/>
                </a:cxn>
                <a:cxn ang="0">
                  <a:pos x="338" y="992"/>
                </a:cxn>
                <a:cxn ang="0">
                  <a:pos x="329" y="1009"/>
                </a:cxn>
                <a:cxn ang="0">
                  <a:pos x="314" y="1011"/>
                </a:cxn>
                <a:cxn ang="0">
                  <a:pos x="151" y="1006"/>
                </a:cxn>
                <a:cxn ang="0">
                  <a:pos x="12" y="1011"/>
                </a:cxn>
                <a:cxn ang="0">
                  <a:pos x="0" y="1001"/>
                </a:cxn>
                <a:cxn ang="0">
                  <a:pos x="2" y="977"/>
                </a:cxn>
                <a:cxn ang="0">
                  <a:pos x="14" y="965"/>
                </a:cxn>
                <a:cxn ang="0">
                  <a:pos x="34" y="965"/>
                </a:cxn>
                <a:cxn ang="0">
                  <a:pos x="104" y="946"/>
                </a:cxn>
                <a:cxn ang="0">
                  <a:pos x="299" y="192"/>
                </a:cxn>
                <a:cxn ang="0">
                  <a:pos x="309" y="109"/>
                </a:cxn>
                <a:cxn ang="0">
                  <a:pos x="292" y="44"/>
                </a:cxn>
                <a:cxn ang="0">
                  <a:pos x="236" y="41"/>
                </a:cxn>
                <a:cxn ang="0">
                  <a:pos x="175" y="126"/>
                </a:cxn>
                <a:cxn ang="0">
                  <a:pos x="141" y="238"/>
                </a:cxn>
                <a:cxn ang="0">
                  <a:pos x="134" y="257"/>
                </a:cxn>
                <a:cxn ang="0">
                  <a:pos x="122" y="260"/>
                </a:cxn>
                <a:cxn ang="0">
                  <a:pos x="112" y="260"/>
                </a:cxn>
                <a:cxn ang="0">
                  <a:pos x="102" y="255"/>
                </a:cxn>
                <a:cxn ang="0">
                  <a:pos x="100" y="238"/>
                </a:cxn>
                <a:cxn ang="0">
                  <a:pos x="122" y="155"/>
                </a:cxn>
                <a:cxn ang="0">
                  <a:pos x="156" y="75"/>
                </a:cxn>
                <a:cxn ang="0">
                  <a:pos x="207" y="20"/>
                </a:cxn>
              </a:cxnLst>
              <a:rect l="0" t="0" r="r" b="b"/>
              <a:pathLst>
                <a:path w="833" h="1011">
                  <a:moveTo>
                    <a:pt x="614" y="37"/>
                  </a:moveTo>
                  <a:lnTo>
                    <a:pt x="592" y="39"/>
                  </a:lnTo>
                  <a:lnTo>
                    <a:pt x="562" y="49"/>
                  </a:lnTo>
                  <a:lnTo>
                    <a:pt x="526" y="66"/>
                  </a:lnTo>
                  <a:lnTo>
                    <a:pt x="487" y="97"/>
                  </a:lnTo>
                  <a:lnTo>
                    <a:pt x="463" y="119"/>
                  </a:lnTo>
                  <a:lnTo>
                    <a:pt x="438" y="146"/>
                  </a:lnTo>
                  <a:lnTo>
                    <a:pt x="416" y="175"/>
                  </a:lnTo>
                  <a:lnTo>
                    <a:pt x="404" y="209"/>
                  </a:lnTo>
                  <a:lnTo>
                    <a:pt x="404" y="209"/>
                  </a:lnTo>
                  <a:lnTo>
                    <a:pt x="326" y="519"/>
                  </a:lnTo>
                  <a:lnTo>
                    <a:pt x="324" y="526"/>
                  </a:lnTo>
                  <a:lnTo>
                    <a:pt x="321" y="534"/>
                  </a:lnTo>
                  <a:lnTo>
                    <a:pt x="321" y="538"/>
                  </a:lnTo>
                  <a:lnTo>
                    <a:pt x="321" y="541"/>
                  </a:lnTo>
                  <a:lnTo>
                    <a:pt x="321" y="543"/>
                  </a:lnTo>
                  <a:lnTo>
                    <a:pt x="321" y="543"/>
                  </a:lnTo>
                  <a:lnTo>
                    <a:pt x="321" y="550"/>
                  </a:lnTo>
                  <a:lnTo>
                    <a:pt x="324" y="565"/>
                  </a:lnTo>
                  <a:lnTo>
                    <a:pt x="329" y="584"/>
                  </a:lnTo>
                  <a:lnTo>
                    <a:pt x="338" y="606"/>
                  </a:lnTo>
                  <a:lnTo>
                    <a:pt x="351" y="630"/>
                  </a:lnTo>
                  <a:lnTo>
                    <a:pt x="368" y="652"/>
                  </a:lnTo>
                  <a:lnTo>
                    <a:pt x="387" y="669"/>
                  </a:lnTo>
                  <a:lnTo>
                    <a:pt x="414" y="681"/>
                  </a:lnTo>
                  <a:lnTo>
                    <a:pt x="446" y="686"/>
                  </a:lnTo>
                  <a:lnTo>
                    <a:pt x="482" y="679"/>
                  </a:lnTo>
                  <a:lnTo>
                    <a:pt x="521" y="662"/>
                  </a:lnTo>
                  <a:lnTo>
                    <a:pt x="562" y="628"/>
                  </a:lnTo>
                  <a:lnTo>
                    <a:pt x="601" y="582"/>
                  </a:lnTo>
                  <a:lnTo>
                    <a:pt x="636" y="524"/>
                  </a:lnTo>
                  <a:lnTo>
                    <a:pt x="650" y="490"/>
                  </a:lnTo>
                  <a:lnTo>
                    <a:pt x="665" y="446"/>
                  </a:lnTo>
                  <a:lnTo>
                    <a:pt x="679" y="393"/>
                  </a:lnTo>
                  <a:lnTo>
                    <a:pt x="694" y="337"/>
                  </a:lnTo>
                  <a:lnTo>
                    <a:pt x="706" y="284"/>
                  </a:lnTo>
                  <a:lnTo>
                    <a:pt x="714" y="230"/>
                  </a:lnTo>
                  <a:lnTo>
                    <a:pt x="716" y="187"/>
                  </a:lnTo>
                  <a:lnTo>
                    <a:pt x="714" y="143"/>
                  </a:lnTo>
                  <a:lnTo>
                    <a:pt x="706" y="104"/>
                  </a:lnTo>
                  <a:lnTo>
                    <a:pt x="689" y="75"/>
                  </a:lnTo>
                  <a:lnTo>
                    <a:pt x="670" y="54"/>
                  </a:lnTo>
                  <a:lnTo>
                    <a:pt x="645" y="41"/>
                  </a:lnTo>
                  <a:lnTo>
                    <a:pt x="614" y="37"/>
                  </a:lnTo>
                  <a:close/>
                  <a:moveTo>
                    <a:pt x="268" y="0"/>
                  </a:moveTo>
                  <a:lnTo>
                    <a:pt x="297" y="5"/>
                  </a:lnTo>
                  <a:lnTo>
                    <a:pt x="326" y="12"/>
                  </a:lnTo>
                  <a:lnTo>
                    <a:pt x="355" y="29"/>
                  </a:lnTo>
                  <a:lnTo>
                    <a:pt x="380" y="51"/>
                  </a:lnTo>
                  <a:lnTo>
                    <a:pt x="399" y="83"/>
                  </a:lnTo>
                  <a:lnTo>
                    <a:pt x="411" y="121"/>
                  </a:lnTo>
                  <a:lnTo>
                    <a:pt x="446" y="85"/>
                  </a:lnTo>
                  <a:lnTo>
                    <a:pt x="485" y="51"/>
                  </a:lnTo>
                  <a:lnTo>
                    <a:pt x="526" y="24"/>
                  </a:lnTo>
                  <a:lnTo>
                    <a:pt x="572" y="7"/>
                  </a:lnTo>
                  <a:lnTo>
                    <a:pt x="619" y="0"/>
                  </a:lnTo>
                  <a:lnTo>
                    <a:pt x="670" y="7"/>
                  </a:lnTo>
                  <a:lnTo>
                    <a:pt x="716" y="27"/>
                  </a:lnTo>
                  <a:lnTo>
                    <a:pt x="755" y="54"/>
                  </a:lnTo>
                  <a:lnTo>
                    <a:pt x="787" y="92"/>
                  </a:lnTo>
                  <a:lnTo>
                    <a:pt x="811" y="141"/>
                  </a:lnTo>
                  <a:lnTo>
                    <a:pt x="828" y="194"/>
                  </a:lnTo>
                  <a:lnTo>
                    <a:pt x="833" y="257"/>
                  </a:lnTo>
                  <a:lnTo>
                    <a:pt x="826" y="335"/>
                  </a:lnTo>
                  <a:lnTo>
                    <a:pt x="806" y="410"/>
                  </a:lnTo>
                  <a:lnTo>
                    <a:pt x="774" y="480"/>
                  </a:lnTo>
                  <a:lnTo>
                    <a:pt x="733" y="546"/>
                  </a:lnTo>
                  <a:lnTo>
                    <a:pt x="684" y="604"/>
                  </a:lnTo>
                  <a:lnTo>
                    <a:pt x="631" y="652"/>
                  </a:lnTo>
                  <a:lnTo>
                    <a:pt x="570" y="689"/>
                  </a:lnTo>
                  <a:lnTo>
                    <a:pt x="509" y="713"/>
                  </a:lnTo>
                  <a:lnTo>
                    <a:pt x="448" y="720"/>
                  </a:lnTo>
                  <a:lnTo>
                    <a:pt x="409" y="718"/>
                  </a:lnTo>
                  <a:lnTo>
                    <a:pt x="377" y="706"/>
                  </a:lnTo>
                  <a:lnTo>
                    <a:pt x="351" y="689"/>
                  </a:lnTo>
                  <a:lnTo>
                    <a:pt x="329" y="667"/>
                  </a:lnTo>
                  <a:lnTo>
                    <a:pt x="312" y="643"/>
                  </a:lnTo>
                  <a:lnTo>
                    <a:pt x="299" y="618"/>
                  </a:lnTo>
                  <a:lnTo>
                    <a:pt x="294" y="638"/>
                  </a:lnTo>
                  <a:lnTo>
                    <a:pt x="287" y="664"/>
                  </a:lnTo>
                  <a:lnTo>
                    <a:pt x="280" y="701"/>
                  </a:lnTo>
                  <a:lnTo>
                    <a:pt x="268" y="742"/>
                  </a:lnTo>
                  <a:lnTo>
                    <a:pt x="258" y="786"/>
                  </a:lnTo>
                  <a:lnTo>
                    <a:pt x="246" y="829"/>
                  </a:lnTo>
                  <a:lnTo>
                    <a:pt x="236" y="868"/>
                  </a:lnTo>
                  <a:lnTo>
                    <a:pt x="229" y="900"/>
                  </a:lnTo>
                  <a:lnTo>
                    <a:pt x="224" y="924"/>
                  </a:lnTo>
                  <a:lnTo>
                    <a:pt x="221" y="936"/>
                  </a:lnTo>
                  <a:lnTo>
                    <a:pt x="224" y="943"/>
                  </a:lnTo>
                  <a:lnTo>
                    <a:pt x="226" y="950"/>
                  </a:lnTo>
                  <a:lnTo>
                    <a:pt x="231" y="955"/>
                  </a:lnTo>
                  <a:lnTo>
                    <a:pt x="246" y="960"/>
                  </a:lnTo>
                  <a:lnTo>
                    <a:pt x="268" y="963"/>
                  </a:lnTo>
                  <a:lnTo>
                    <a:pt x="302" y="965"/>
                  </a:lnTo>
                  <a:lnTo>
                    <a:pt x="312" y="965"/>
                  </a:lnTo>
                  <a:lnTo>
                    <a:pt x="319" y="965"/>
                  </a:lnTo>
                  <a:lnTo>
                    <a:pt x="326" y="965"/>
                  </a:lnTo>
                  <a:lnTo>
                    <a:pt x="333" y="967"/>
                  </a:lnTo>
                  <a:lnTo>
                    <a:pt x="336" y="970"/>
                  </a:lnTo>
                  <a:lnTo>
                    <a:pt x="338" y="975"/>
                  </a:lnTo>
                  <a:lnTo>
                    <a:pt x="341" y="982"/>
                  </a:lnTo>
                  <a:lnTo>
                    <a:pt x="338" y="992"/>
                  </a:lnTo>
                  <a:lnTo>
                    <a:pt x="336" y="999"/>
                  </a:lnTo>
                  <a:lnTo>
                    <a:pt x="333" y="1004"/>
                  </a:lnTo>
                  <a:lnTo>
                    <a:pt x="329" y="1009"/>
                  </a:lnTo>
                  <a:lnTo>
                    <a:pt x="324" y="1009"/>
                  </a:lnTo>
                  <a:lnTo>
                    <a:pt x="319" y="1011"/>
                  </a:lnTo>
                  <a:lnTo>
                    <a:pt x="314" y="1011"/>
                  </a:lnTo>
                  <a:lnTo>
                    <a:pt x="309" y="1011"/>
                  </a:lnTo>
                  <a:lnTo>
                    <a:pt x="231" y="1009"/>
                  </a:lnTo>
                  <a:lnTo>
                    <a:pt x="151" y="1006"/>
                  </a:lnTo>
                  <a:lnTo>
                    <a:pt x="85" y="1009"/>
                  </a:lnTo>
                  <a:lnTo>
                    <a:pt x="19" y="1011"/>
                  </a:lnTo>
                  <a:lnTo>
                    <a:pt x="12" y="1011"/>
                  </a:lnTo>
                  <a:lnTo>
                    <a:pt x="7" y="1009"/>
                  </a:lnTo>
                  <a:lnTo>
                    <a:pt x="2" y="1006"/>
                  </a:lnTo>
                  <a:lnTo>
                    <a:pt x="0" y="1001"/>
                  </a:lnTo>
                  <a:lnTo>
                    <a:pt x="0" y="994"/>
                  </a:lnTo>
                  <a:lnTo>
                    <a:pt x="0" y="984"/>
                  </a:lnTo>
                  <a:lnTo>
                    <a:pt x="2" y="977"/>
                  </a:lnTo>
                  <a:lnTo>
                    <a:pt x="5" y="972"/>
                  </a:lnTo>
                  <a:lnTo>
                    <a:pt x="9" y="967"/>
                  </a:lnTo>
                  <a:lnTo>
                    <a:pt x="14" y="965"/>
                  </a:lnTo>
                  <a:lnTo>
                    <a:pt x="22" y="965"/>
                  </a:lnTo>
                  <a:lnTo>
                    <a:pt x="26" y="965"/>
                  </a:lnTo>
                  <a:lnTo>
                    <a:pt x="34" y="965"/>
                  </a:lnTo>
                  <a:lnTo>
                    <a:pt x="68" y="963"/>
                  </a:lnTo>
                  <a:lnTo>
                    <a:pt x="92" y="955"/>
                  </a:lnTo>
                  <a:lnTo>
                    <a:pt x="104" y="946"/>
                  </a:lnTo>
                  <a:lnTo>
                    <a:pt x="114" y="926"/>
                  </a:lnTo>
                  <a:lnTo>
                    <a:pt x="122" y="900"/>
                  </a:lnTo>
                  <a:lnTo>
                    <a:pt x="299" y="192"/>
                  </a:lnTo>
                  <a:lnTo>
                    <a:pt x="307" y="165"/>
                  </a:lnTo>
                  <a:lnTo>
                    <a:pt x="309" y="141"/>
                  </a:lnTo>
                  <a:lnTo>
                    <a:pt x="309" y="109"/>
                  </a:lnTo>
                  <a:lnTo>
                    <a:pt x="309" y="78"/>
                  </a:lnTo>
                  <a:lnTo>
                    <a:pt x="302" y="58"/>
                  </a:lnTo>
                  <a:lnTo>
                    <a:pt x="292" y="44"/>
                  </a:lnTo>
                  <a:lnTo>
                    <a:pt x="277" y="39"/>
                  </a:lnTo>
                  <a:lnTo>
                    <a:pt x="263" y="37"/>
                  </a:lnTo>
                  <a:lnTo>
                    <a:pt x="236" y="41"/>
                  </a:lnTo>
                  <a:lnTo>
                    <a:pt x="212" y="61"/>
                  </a:lnTo>
                  <a:lnTo>
                    <a:pt x="192" y="87"/>
                  </a:lnTo>
                  <a:lnTo>
                    <a:pt x="175" y="126"/>
                  </a:lnTo>
                  <a:lnTo>
                    <a:pt x="158" y="172"/>
                  </a:lnTo>
                  <a:lnTo>
                    <a:pt x="143" y="226"/>
                  </a:lnTo>
                  <a:lnTo>
                    <a:pt x="141" y="238"/>
                  </a:lnTo>
                  <a:lnTo>
                    <a:pt x="139" y="247"/>
                  </a:lnTo>
                  <a:lnTo>
                    <a:pt x="136" y="252"/>
                  </a:lnTo>
                  <a:lnTo>
                    <a:pt x="134" y="257"/>
                  </a:lnTo>
                  <a:lnTo>
                    <a:pt x="131" y="260"/>
                  </a:lnTo>
                  <a:lnTo>
                    <a:pt x="126" y="260"/>
                  </a:lnTo>
                  <a:lnTo>
                    <a:pt x="122" y="260"/>
                  </a:lnTo>
                  <a:lnTo>
                    <a:pt x="117" y="260"/>
                  </a:lnTo>
                  <a:lnTo>
                    <a:pt x="114" y="260"/>
                  </a:lnTo>
                  <a:lnTo>
                    <a:pt x="112" y="260"/>
                  </a:lnTo>
                  <a:lnTo>
                    <a:pt x="109" y="260"/>
                  </a:lnTo>
                  <a:lnTo>
                    <a:pt x="104" y="260"/>
                  </a:lnTo>
                  <a:lnTo>
                    <a:pt x="102" y="255"/>
                  </a:lnTo>
                  <a:lnTo>
                    <a:pt x="100" y="252"/>
                  </a:lnTo>
                  <a:lnTo>
                    <a:pt x="100" y="247"/>
                  </a:lnTo>
                  <a:lnTo>
                    <a:pt x="100" y="238"/>
                  </a:lnTo>
                  <a:lnTo>
                    <a:pt x="104" y="216"/>
                  </a:lnTo>
                  <a:lnTo>
                    <a:pt x="112" y="187"/>
                  </a:lnTo>
                  <a:lnTo>
                    <a:pt x="122" y="155"/>
                  </a:lnTo>
                  <a:lnTo>
                    <a:pt x="134" y="121"/>
                  </a:lnTo>
                  <a:lnTo>
                    <a:pt x="146" y="92"/>
                  </a:lnTo>
                  <a:lnTo>
                    <a:pt x="156" y="75"/>
                  </a:lnTo>
                  <a:lnTo>
                    <a:pt x="168" y="56"/>
                  </a:lnTo>
                  <a:lnTo>
                    <a:pt x="185" y="37"/>
                  </a:lnTo>
                  <a:lnTo>
                    <a:pt x="207" y="20"/>
                  </a:lnTo>
                  <a:lnTo>
                    <a:pt x="234" y="5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5974" y="3706"/>
              <a:ext cx="536" cy="769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292" y="3"/>
                </a:cxn>
                <a:cxn ang="0">
                  <a:pos x="334" y="5"/>
                </a:cxn>
                <a:cxn ang="0">
                  <a:pos x="363" y="5"/>
                </a:cxn>
                <a:cxn ang="0">
                  <a:pos x="441" y="3"/>
                </a:cxn>
                <a:cxn ang="0">
                  <a:pos x="516" y="0"/>
                </a:cxn>
                <a:cxn ang="0">
                  <a:pos x="526" y="3"/>
                </a:cxn>
                <a:cxn ang="0">
                  <a:pos x="533" y="10"/>
                </a:cxn>
                <a:cxn ang="0">
                  <a:pos x="533" y="29"/>
                </a:cxn>
                <a:cxn ang="0">
                  <a:pos x="511" y="39"/>
                </a:cxn>
                <a:cxn ang="0">
                  <a:pos x="455" y="41"/>
                </a:cxn>
                <a:cxn ang="0">
                  <a:pos x="416" y="49"/>
                </a:cxn>
                <a:cxn ang="0">
                  <a:pos x="399" y="70"/>
                </a:cxn>
                <a:cxn ang="0">
                  <a:pos x="395" y="87"/>
                </a:cxn>
                <a:cxn ang="0">
                  <a:pos x="241" y="691"/>
                </a:cxn>
                <a:cxn ang="0">
                  <a:pos x="239" y="703"/>
                </a:cxn>
                <a:cxn ang="0">
                  <a:pos x="239" y="708"/>
                </a:cxn>
                <a:cxn ang="0">
                  <a:pos x="239" y="715"/>
                </a:cxn>
                <a:cxn ang="0">
                  <a:pos x="243" y="720"/>
                </a:cxn>
                <a:cxn ang="0">
                  <a:pos x="256" y="725"/>
                </a:cxn>
                <a:cxn ang="0">
                  <a:pos x="287" y="727"/>
                </a:cxn>
                <a:cxn ang="0">
                  <a:pos x="314" y="727"/>
                </a:cxn>
                <a:cxn ang="0">
                  <a:pos x="331" y="727"/>
                </a:cxn>
                <a:cxn ang="0">
                  <a:pos x="343" y="730"/>
                </a:cxn>
                <a:cxn ang="0">
                  <a:pos x="351" y="737"/>
                </a:cxn>
                <a:cxn ang="0">
                  <a:pos x="351" y="752"/>
                </a:cxn>
                <a:cxn ang="0">
                  <a:pos x="346" y="761"/>
                </a:cxn>
                <a:cxn ang="0">
                  <a:pos x="338" y="766"/>
                </a:cxn>
                <a:cxn ang="0">
                  <a:pos x="331" y="769"/>
                </a:cxn>
                <a:cxn ang="0">
                  <a:pos x="287" y="766"/>
                </a:cxn>
                <a:cxn ang="0">
                  <a:pos x="170" y="764"/>
                </a:cxn>
                <a:cxn ang="0">
                  <a:pos x="112" y="764"/>
                </a:cxn>
                <a:cxn ang="0">
                  <a:pos x="44" y="766"/>
                </a:cxn>
                <a:cxn ang="0">
                  <a:pos x="12" y="766"/>
                </a:cxn>
                <a:cxn ang="0">
                  <a:pos x="5" y="761"/>
                </a:cxn>
                <a:cxn ang="0">
                  <a:pos x="0" y="757"/>
                </a:cxn>
                <a:cxn ang="0">
                  <a:pos x="0" y="752"/>
                </a:cxn>
                <a:cxn ang="0">
                  <a:pos x="10" y="730"/>
                </a:cxn>
                <a:cxn ang="0">
                  <a:pos x="44" y="727"/>
                </a:cxn>
                <a:cxn ang="0">
                  <a:pos x="102" y="723"/>
                </a:cxn>
                <a:cxn ang="0">
                  <a:pos x="129" y="708"/>
                </a:cxn>
                <a:cxn ang="0">
                  <a:pos x="139" y="677"/>
                </a:cxn>
                <a:cxn ang="0">
                  <a:pos x="292" y="68"/>
                </a:cxn>
                <a:cxn ang="0">
                  <a:pos x="292" y="51"/>
                </a:cxn>
                <a:cxn ang="0">
                  <a:pos x="285" y="46"/>
                </a:cxn>
                <a:cxn ang="0">
                  <a:pos x="263" y="44"/>
                </a:cxn>
                <a:cxn ang="0">
                  <a:pos x="229" y="39"/>
                </a:cxn>
                <a:cxn ang="0">
                  <a:pos x="209" y="39"/>
                </a:cxn>
                <a:cxn ang="0">
                  <a:pos x="192" y="39"/>
                </a:cxn>
                <a:cxn ang="0">
                  <a:pos x="185" y="32"/>
                </a:cxn>
                <a:cxn ang="0">
                  <a:pos x="185" y="17"/>
                </a:cxn>
                <a:cxn ang="0">
                  <a:pos x="190" y="5"/>
                </a:cxn>
                <a:cxn ang="0">
                  <a:pos x="197" y="3"/>
                </a:cxn>
                <a:cxn ang="0">
                  <a:pos x="204" y="0"/>
                </a:cxn>
              </a:cxnLst>
              <a:rect l="0" t="0" r="r" b="b"/>
              <a:pathLst>
                <a:path w="536" h="769">
                  <a:moveTo>
                    <a:pt x="207" y="0"/>
                  </a:moveTo>
                  <a:lnTo>
                    <a:pt x="246" y="0"/>
                  </a:lnTo>
                  <a:lnTo>
                    <a:pt x="285" y="3"/>
                  </a:lnTo>
                  <a:lnTo>
                    <a:pt x="292" y="3"/>
                  </a:lnTo>
                  <a:lnTo>
                    <a:pt x="312" y="3"/>
                  </a:lnTo>
                  <a:lnTo>
                    <a:pt x="334" y="5"/>
                  </a:lnTo>
                  <a:lnTo>
                    <a:pt x="353" y="5"/>
                  </a:lnTo>
                  <a:lnTo>
                    <a:pt x="363" y="5"/>
                  </a:lnTo>
                  <a:lnTo>
                    <a:pt x="402" y="5"/>
                  </a:lnTo>
                  <a:lnTo>
                    <a:pt x="441" y="3"/>
                  </a:lnTo>
                  <a:lnTo>
                    <a:pt x="477" y="0"/>
                  </a:lnTo>
                  <a:lnTo>
                    <a:pt x="516" y="0"/>
                  </a:lnTo>
                  <a:lnTo>
                    <a:pt x="521" y="0"/>
                  </a:lnTo>
                  <a:lnTo>
                    <a:pt x="526" y="3"/>
                  </a:lnTo>
                  <a:lnTo>
                    <a:pt x="531" y="5"/>
                  </a:lnTo>
                  <a:lnTo>
                    <a:pt x="533" y="10"/>
                  </a:lnTo>
                  <a:lnTo>
                    <a:pt x="536" y="15"/>
                  </a:lnTo>
                  <a:lnTo>
                    <a:pt x="533" y="29"/>
                  </a:lnTo>
                  <a:lnTo>
                    <a:pt x="524" y="37"/>
                  </a:lnTo>
                  <a:lnTo>
                    <a:pt x="511" y="39"/>
                  </a:lnTo>
                  <a:lnTo>
                    <a:pt x="492" y="39"/>
                  </a:lnTo>
                  <a:lnTo>
                    <a:pt x="455" y="41"/>
                  </a:lnTo>
                  <a:lnTo>
                    <a:pt x="431" y="44"/>
                  </a:lnTo>
                  <a:lnTo>
                    <a:pt x="416" y="49"/>
                  </a:lnTo>
                  <a:lnTo>
                    <a:pt x="407" y="58"/>
                  </a:lnTo>
                  <a:lnTo>
                    <a:pt x="399" y="70"/>
                  </a:lnTo>
                  <a:lnTo>
                    <a:pt x="395" y="87"/>
                  </a:lnTo>
                  <a:lnTo>
                    <a:pt x="395" y="87"/>
                  </a:lnTo>
                  <a:lnTo>
                    <a:pt x="243" y="684"/>
                  </a:lnTo>
                  <a:lnTo>
                    <a:pt x="241" y="691"/>
                  </a:lnTo>
                  <a:lnTo>
                    <a:pt x="241" y="698"/>
                  </a:lnTo>
                  <a:lnTo>
                    <a:pt x="239" y="703"/>
                  </a:lnTo>
                  <a:lnTo>
                    <a:pt x="239" y="706"/>
                  </a:lnTo>
                  <a:lnTo>
                    <a:pt x="239" y="708"/>
                  </a:lnTo>
                  <a:lnTo>
                    <a:pt x="239" y="710"/>
                  </a:lnTo>
                  <a:lnTo>
                    <a:pt x="239" y="715"/>
                  </a:lnTo>
                  <a:lnTo>
                    <a:pt x="241" y="718"/>
                  </a:lnTo>
                  <a:lnTo>
                    <a:pt x="243" y="720"/>
                  </a:lnTo>
                  <a:lnTo>
                    <a:pt x="248" y="723"/>
                  </a:lnTo>
                  <a:lnTo>
                    <a:pt x="256" y="725"/>
                  </a:lnTo>
                  <a:lnTo>
                    <a:pt x="268" y="725"/>
                  </a:lnTo>
                  <a:lnTo>
                    <a:pt x="287" y="727"/>
                  </a:lnTo>
                  <a:lnTo>
                    <a:pt x="307" y="727"/>
                  </a:lnTo>
                  <a:lnTo>
                    <a:pt x="314" y="727"/>
                  </a:lnTo>
                  <a:lnTo>
                    <a:pt x="324" y="727"/>
                  </a:lnTo>
                  <a:lnTo>
                    <a:pt x="331" y="727"/>
                  </a:lnTo>
                  <a:lnTo>
                    <a:pt x="338" y="730"/>
                  </a:lnTo>
                  <a:lnTo>
                    <a:pt x="343" y="730"/>
                  </a:lnTo>
                  <a:lnTo>
                    <a:pt x="348" y="732"/>
                  </a:lnTo>
                  <a:lnTo>
                    <a:pt x="351" y="737"/>
                  </a:lnTo>
                  <a:lnTo>
                    <a:pt x="353" y="742"/>
                  </a:lnTo>
                  <a:lnTo>
                    <a:pt x="351" y="752"/>
                  </a:lnTo>
                  <a:lnTo>
                    <a:pt x="348" y="757"/>
                  </a:lnTo>
                  <a:lnTo>
                    <a:pt x="346" y="761"/>
                  </a:lnTo>
                  <a:lnTo>
                    <a:pt x="343" y="764"/>
                  </a:lnTo>
                  <a:lnTo>
                    <a:pt x="338" y="766"/>
                  </a:lnTo>
                  <a:lnTo>
                    <a:pt x="334" y="766"/>
                  </a:lnTo>
                  <a:lnTo>
                    <a:pt x="331" y="769"/>
                  </a:lnTo>
                  <a:lnTo>
                    <a:pt x="326" y="769"/>
                  </a:lnTo>
                  <a:lnTo>
                    <a:pt x="287" y="766"/>
                  </a:lnTo>
                  <a:lnTo>
                    <a:pt x="248" y="766"/>
                  </a:lnTo>
                  <a:lnTo>
                    <a:pt x="170" y="764"/>
                  </a:lnTo>
                  <a:lnTo>
                    <a:pt x="146" y="764"/>
                  </a:lnTo>
                  <a:lnTo>
                    <a:pt x="112" y="764"/>
                  </a:lnTo>
                  <a:lnTo>
                    <a:pt x="78" y="766"/>
                  </a:lnTo>
                  <a:lnTo>
                    <a:pt x="44" y="766"/>
                  </a:lnTo>
                  <a:lnTo>
                    <a:pt x="17" y="769"/>
                  </a:lnTo>
                  <a:lnTo>
                    <a:pt x="12" y="766"/>
                  </a:lnTo>
                  <a:lnTo>
                    <a:pt x="7" y="764"/>
                  </a:lnTo>
                  <a:lnTo>
                    <a:pt x="5" y="761"/>
                  </a:lnTo>
                  <a:lnTo>
                    <a:pt x="2" y="759"/>
                  </a:lnTo>
                  <a:lnTo>
                    <a:pt x="0" y="757"/>
                  </a:lnTo>
                  <a:lnTo>
                    <a:pt x="0" y="754"/>
                  </a:lnTo>
                  <a:lnTo>
                    <a:pt x="0" y="752"/>
                  </a:lnTo>
                  <a:lnTo>
                    <a:pt x="2" y="737"/>
                  </a:lnTo>
                  <a:lnTo>
                    <a:pt x="10" y="730"/>
                  </a:lnTo>
                  <a:lnTo>
                    <a:pt x="22" y="727"/>
                  </a:lnTo>
                  <a:lnTo>
                    <a:pt x="44" y="727"/>
                  </a:lnTo>
                  <a:lnTo>
                    <a:pt x="78" y="727"/>
                  </a:lnTo>
                  <a:lnTo>
                    <a:pt x="102" y="723"/>
                  </a:lnTo>
                  <a:lnTo>
                    <a:pt x="119" y="718"/>
                  </a:lnTo>
                  <a:lnTo>
                    <a:pt x="129" y="708"/>
                  </a:lnTo>
                  <a:lnTo>
                    <a:pt x="134" y="694"/>
                  </a:lnTo>
                  <a:lnTo>
                    <a:pt x="139" y="677"/>
                  </a:lnTo>
                  <a:lnTo>
                    <a:pt x="290" y="83"/>
                  </a:lnTo>
                  <a:lnTo>
                    <a:pt x="292" y="68"/>
                  </a:lnTo>
                  <a:lnTo>
                    <a:pt x="295" y="58"/>
                  </a:lnTo>
                  <a:lnTo>
                    <a:pt x="292" y="51"/>
                  </a:lnTo>
                  <a:lnTo>
                    <a:pt x="290" y="49"/>
                  </a:lnTo>
                  <a:lnTo>
                    <a:pt x="285" y="46"/>
                  </a:lnTo>
                  <a:lnTo>
                    <a:pt x="275" y="44"/>
                  </a:lnTo>
                  <a:lnTo>
                    <a:pt x="263" y="44"/>
                  </a:lnTo>
                  <a:lnTo>
                    <a:pt x="243" y="41"/>
                  </a:lnTo>
                  <a:lnTo>
                    <a:pt x="229" y="39"/>
                  </a:lnTo>
                  <a:lnTo>
                    <a:pt x="222" y="39"/>
                  </a:lnTo>
                  <a:lnTo>
                    <a:pt x="209" y="39"/>
                  </a:lnTo>
                  <a:lnTo>
                    <a:pt x="200" y="39"/>
                  </a:lnTo>
                  <a:lnTo>
                    <a:pt x="192" y="39"/>
                  </a:lnTo>
                  <a:lnTo>
                    <a:pt x="187" y="37"/>
                  </a:lnTo>
                  <a:lnTo>
                    <a:pt x="185" y="32"/>
                  </a:lnTo>
                  <a:lnTo>
                    <a:pt x="183" y="24"/>
                  </a:lnTo>
                  <a:lnTo>
                    <a:pt x="185" y="17"/>
                  </a:lnTo>
                  <a:lnTo>
                    <a:pt x="187" y="10"/>
                  </a:lnTo>
                  <a:lnTo>
                    <a:pt x="190" y="5"/>
                  </a:lnTo>
                  <a:lnTo>
                    <a:pt x="192" y="3"/>
                  </a:lnTo>
                  <a:lnTo>
                    <a:pt x="197" y="3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6773" y="4882"/>
              <a:ext cx="185" cy="475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14" y="5"/>
                </a:cxn>
                <a:cxn ang="0">
                  <a:pos x="139" y="19"/>
                </a:cxn>
                <a:cxn ang="0">
                  <a:pos x="158" y="44"/>
                </a:cxn>
                <a:cxn ang="0">
                  <a:pos x="173" y="75"/>
                </a:cxn>
                <a:cxn ang="0">
                  <a:pos x="183" y="116"/>
                </a:cxn>
                <a:cxn ang="0">
                  <a:pos x="185" y="165"/>
                </a:cxn>
                <a:cxn ang="0">
                  <a:pos x="185" y="165"/>
                </a:cxn>
                <a:cxn ang="0">
                  <a:pos x="180" y="225"/>
                </a:cxn>
                <a:cxn ang="0">
                  <a:pos x="168" y="281"/>
                </a:cxn>
                <a:cxn ang="0">
                  <a:pos x="151" y="330"/>
                </a:cxn>
                <a:cxn ang="0">
                  <a:pos x="132" y="371"/>
                </a:cxn>
                <a:cxn ang="0">
                  <a:pos x="107" y="407"/>
                </a:cxn>
                <a:cxn ang="0">
                  <a:pos x="85" y="436"/>
                </a:cxn>
                <a:cxn ang="0">
                  <a:pos x="66" y="458"/>
                </a:cxn>
                <a:cxn ang="0">
                  <a:pos x="49" y="470"/>
                </a:cxn>
                <a:cxn ang="0">
                  <a:pos x="39" y="475"/>
                </a:cxn>
                <a:cxn ang="0">
                  <a:pos x="34" y="475"/>
                </a:cxn>
                <a:cxn ang="0">
                  <a:pos x="29" y="470"/>
                </a:cxn>
                <a:cxn ang="0">
                  <a:pos x="27" y="465"/>
                </a:cxn>
                <a:cxn ang="0">
                  <a:pos x="24" y="458"/>
                </a:cxn>
                <a:cxn ang="0">
                  <a:pos x="24" y="456"/>
                </a:cxn>
                <a:cxn ang="0">
                  <a:pos x="24" y="453"/>
                </a:cxn>
                <a:cxn ang="0">
                  <a:pos x="27" y="451"/>
                </a:cxn>
                <a:cxn ang="0">
                  <a:pos x="29" y="448"/>
                </a:cxn>
                <a:cxn ang="0">
                  <a:pos x="32" y="444"/>
                </a:cxn>
                <a:cxn ang="0">
                  <a:pos x="36" y="439"/>
                </a:cxn>
                <a:cxn ang="0">
                  <a:pos x="41" y="434"/>
                </a:cxn>
                <a:cxn ang="0">
                  <a:pos x="73" y="395"/>
                </a:cxn>
                <a:cxn ang="0">
                  <a:pos x="102" y="349"/>
                </a:cxn>
                <a:cxn ang="0">
                  <a:pos x="127" y="296"/>
                </a:cxn>
                <a:cxn ang="0">
                  <a:pos x="144" y="233"/>
                </a:cxn>
                <a:cxn ang="0">
                  <a:pos x="151" y="165"/>
                </a:cxn>
                <a:cxn ang="0">
                  <a:pos x="151" y="155"/>
                </a:cxn>
                <a:cxn ang="0">
                  <a:pos x="151" y="150"/>
                </a:cxn>
                <a:cxn ang="0">
                  <a:pos x="151" y="145"/>
                </a:cxn>
                <a:cxn ang="0">
                  <a:pos x="149" y="143"/>
                </a:cxn>
                <a:cxn ang="0">
                  <a:pos x="149" y="143"/>
                </a:cxn>
                <a:cxn ang="0">
                  <a:pos x="149" y="143"/>
                </a:cxn>
                <a:cxn ang="0">
                  <a:pos x="146" y="143"/>
                </a:cxn>
                <a:cxn ang="0">
                  <a:pos x="146" y="143"/>
                </a:cxn>
                <a:cxn ang="0">
                  <a:pos x="144" y="145"/>
                </a:cxn>
                <a:cxn ang="0">
                  <a:pos x="141" y="148"/>
                </a:cxn>
                <a:cxn ang="0">
                  <a:pos x="112" y="162"/>
                </a:cxn>
                <a:cxn ang="0">
                  <a:pos x="85" y="167"/>
                </a:cxn>
                <a:cxn ang="0">
                  <a:pos x="56" y="162"/>
                </a:cxn>
                <a:cxn ang="0">
                  <a:pos x="32" y="150"/>
                </a:cxn>
                <a:cxn ang="0">
                  <a:pos x="15" y="131"/>
                </a:cxn>
                <a:cxn ang="0">
                  <a:pos x="2" y="109"/>
                </a:cxn>
                <a:cxn ang="0">
                  <a:pos x="0" y="82"/>
                </a:cxn>
                <a:cxn ang="0">
                  <a:pos x="2" y="58"/>
                </a:cxn>
                <a:cxn ang="0">
                  <a:pos x="15" y="36"/>
                </a:cxn>
                <a:cxn ang="0">
                  <a:pos x="32" y="17"/>
                </a:cxn>
                <a:cxn ang="0">
                  <a:pos x="56" y="5"/>
                </a:cxn>
                <a:cxn ang="0">
                  <a:pos x="85" y="0"/>
                </a:cxn>
              </a:cxnLst>
              <a:rect l="0" t="0" r="r" b="b"/>
              <a:pathLst>
                <a:path w="185" h="475">
                  <a:moveTo>
                    <a:pt x="85" y="0"/>
                  </a:moveTo>
                  <a:lnTo>
                    <a:pt x="114" y="5"/>
                  </a:lnTo>
                  <a:lnTo>
                    <a:pt x="139" y="19"/>
                  </a:lnTo>
                  <a:lnTo>
                    <a:pt x="158" y="44"/>
                  </a:lnTo>
                  <a:lnTo>
                    <a:pt x="173" y="75"/>
                  </a:lnTo>
                  <a:lnTo>
                    <a:pt x="183" y="116"/>
                  </a:lnTo>
                  <a:lnTo>
                    <a:pt x="185" y="165"/>
                  </a:lnTo>
                  <a:lnTo>
                    <a:pt x="185" y="165"/>
                  </a:lnTo>
                  <a:lnTo>
                    <a:pt x="180" y="225"/>
                  </a:lnTo>
                  <a:lnTo>
                    <a:pt x="168" y="281"/>
                  </a:lnTo>
                  <a:lnTo>
                    <a:pt x="151" y="330"/>
                  </a:lnTo>
                  <a:lnTo>
                    <a:pt x="132" y="371"/>
                  </a:lnTo>
                  <a:lnTo>
                    <a:pt x="107" y="407"/>
                  </a:lnTo>
                  <a:lnTo>
                    <a:pt x="85" y="436"/>
                  </a:lnTo>
                  <a:lnTo>
                    <a:pt x="66" y="458"/>
                  </a:lnTo>
                  <a:lnTo>
                    <a:pt x="49" y="470"/>
                  </a:lnTo>
                  <a:lnTo>
                    <a:pt x="39" y="475"/>
                  </a:lnTo>
                  <a:lnTo>
                    <a:pt x="34" y="475"/>
                  </a:lnTo>
                  <a:lnTo>
                    <a:pt x="29" y="470"/>
                  </a:lnTo>
                  <a:lnTo>
                    <a:pt x="27" y="465"/>
                  </a:lnTo>
                  <a:lnTo>
                    <a:pt x="24" y="458"/>
                  </a:lnTo>
                  <a:lnTo>
                    <a:pt x="24" y="456"/>
                  </a:lnTo>
                  <a:lnTo>
                    <a:pt x="24" y="453"/>
                  </a:lnTo>
                  <a:lnTo>
                    <a:pt x="27" y="451"/>
                  </a:lnTo>
                  <a:lnTo>
                    <a:pt x="29" y="448"/>
                  </a:lnTo>
                  <a:lnTo>
                    <a:pt x="32" y="444"/>
                  </a:lnTo>
                  <a:lnTo>
                    <a:pt x="36" y="439"/>
                  </a:lnTo>
                  <a:lnTo>
                    <a:pt x="41" y="434"/>
                  </a:lnTo>
                  <a:lnTo>
                    <a:pt x="73" y="395"/>
                  </a:lnTo>
                  <a:lnTo>
                    <a:pt x="102" y="349"/>
                  </a:lnTo>
                  <a:lnTo>
                    <a:pt x="127" y="296"/>
                  </a:lnTo>
                  <a:lnTo>
                    <a:pt x="144" y="233"/>
                  </a:lnTo>
                  <a:lnTo>
                    <a:pt x="151" y="165"/>
                  </a:lnTo>
                  <a:lnTo>
                    <a:pt x="151" y="155"/>
                  </a:lnTo>
                  <a:lnTo>
                    <a:pt x="151" y="150"/>
                  </a:lnTo>
                  <a:lnTo>
                    <a:pt x="151" y="145"/>
                  </a:lnTo>
                  <a:lnTo>
                    <a:pt x="149" y="143"/>
                  </a:lnTo>
                  <a:lnTo>
                    <a:pt x="149" y="143"/>
                  </a:lnTo>
                  <a:lnTo>
                    <a:pt x="149" y="143"/>
                  </a:lnTo>
                  <a:lnTo>
                    <a:pt x="146" y="143"/>
                  </a:lnTo>
                  <a:lnTo>
                    <a:pt x="146" y="143"/>
                  </a:lnTo>
                  <a:lnTo>
                    <a:pt x="144" y="145"/>
                  </a:lnTo>
                  <a:lnTo>
                    <a:pt x="141" y="148"/>
                  </a:lnTo>
                  <a:lnTo>
                    <a:pt x="112" y="162"/>
                  </a:lnTo>
                  <a:lnTo>
                    <a:pt x="85" y="167"/>
                  </a:lnTo>
                  <a:lnTo>
                    <a:pt x="56" y="162"/>
                  </a:lnTo>
                  <a:lnTo>
                    <a:pt x="32" y="150"/>
                  </a:lnTo>
                  <a:lnTo>
                    <a:pt x="15" y="131"/>
                  </a:lnTo>
                  <a:lnTo>
                    <a:pt x="2" y="109"/>
                  </a:lnTo>
                  <a:lnTo>
                    <a:pt x="0" y="82"/>
                  </a:lnTo>
                  <a:lnTo>
                    <a:pt x="2" y="58"/>
                  </a:lnTo>
                  <a:lnTo>
                    <a:pt x="15" y="36"/>
                  </a:lnTo>
                  <a:lnTo>
                    <a:pt x="32" y="17"/>
                  </a:lnTo>
                  <a:lnTo>
                    <a:pt x="56" y="5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7411" y="4346"/>
              <a:ext cx="661" cy="1011"/>
            </a:xfrm>
            <a:custGeom>
              <a:avLst/>
              <a:gdLst/>
              <a:ahLst/>
              <a:cxnLst>
                <a:cxn ang="0">
                  <a:pos x="317" y="58"/>
                </a:cxn>
                <a:cxn ang="0">
                  <a:pos x="215" y="167"/>
                </a:cxn>
                <a:cxn ang="0">
                  <a:pos x="161" y="298"/>
                </a:cxn>
                <a:cxn ang="0">
                  <a:pos x="125" y="454"/>
                </a:cxn>
                <a:cxn ang="0">
                  <a:pos x="115" y="548"/>
                </a:cxn>
                <a:cxn ang="0">
                  <a:pos x="127" y="611"/>
                </a:cxn>
                <a:cxn ang="0">
                  <a:pos x="164" y="672"/>
                </a:cxn>
                <a:cxn ang="0">
                  <a:pos x="254" y="681"/>
                </a:cxn>
                <a:cxn ang="0">
                  <a:pos x="358" y="616"/>
                </a:cxn>
                <a:cxn ang="0">
                  <a:pos x="419" y="541"/>
                </a:cxn>
                <a:cxn ang="0">
                  <a:pos x="436" y="483"/>
                </a:cxn>
                <a:cxn ang="0">
                  <a:pos x="468" y="359"/>
                </a:cxn>
                <a:cxn ang="0">
                  <a:pos x="500" y="238"/>
                </a:cxn>
                <a:cxn ang="0">
                  <a:pos x="512" y="177"/>
                </a:cxn>
                <a:cxn ang="0">
                  <a:pos x="502" y="134"/>
                </a:cxn>
                <a:cxn ang="0">
                  <a:pos x="466" y="70"/>
                </a:cxn>
                <a:cxn ang="0">
                  <a:pos x="388" y="37"/>
                </a:cxn>
                <a:cxn ang="0">
                  <a:pos x="439" y="10"/>
                </a:cxn>
                <a:cxn ang="0">
                  <a:pos x="514" y="73"/>
                </a:cxn>
                <a:cxn ang="0">
                  <a:pos x="570" y="63"/>
                </a:cxn>
                <a:cxn ang="0">
                  <a:pos x="631" y="10"/>
                </a:cxn>
                <a:cxn ang="0">
                  <a:pos x="656" y="7"/>
                </a:cxn>
                <a:cxn ang="0">
                  <a:pos x="661" y="20"/>
                </a:cxn>
                <a:cxn ang="0">
                  <a:pos x="434" y="921"/>
                </a:cxn>
                <a:cxn ang="0">
                  <a:pos x="432" y="943"/>
                </a:cxn>
                <a:cxn ang="0">
                  <a:pos x="456" y="960"/>
                </a:cxn>
                <a:cxn ang="0">
                  <a:pos x="527" y="965"/>
                </a:cxn>
                <a:cxn ang="0">
                  <a:pos x="553" y="982"/>
                </a:cxn>
                <a:cxn ang="0">
                  <a:pos x="546" y="1001"/>
                </a:cxn>
                <a:cxn ang="0">
                  <a:pos x="534" y="1011"/>
                </a:cxn>
                <a:cxn ang="0">
                  <a:pos x="522" y="1011"/>
                </a:cxn>
                <a:cxn ang="0">
                  <a:pos x="276" y="1009"/>
                </a:cxn>
                <a:cxn ang="0">
                  <a:pos x="185" y="1009"/>
                </a:cxn>
                <a:cxn ang="0">
                  <a:pos x="178" y="999"/>
                </a:cxn>
                <a:cxn ang="0">
                  <a:pos x="178" y="984"/>
                </a:cxn>
                <a:cxn ang="0">
                  <a:pos x="188" y="967"/>
                </a:cxn>
                <a:cxn ang="0">
                  <a:pos x="205" y="965"/>
                </a:cxn>
                <a:cxn ang="0">
                  <a:pos x="280" y="958"/>
                </a:cxn>
                <a:cxn ang="0">
                  <a:pos x="322" y="929"/>
                </a:cxn>
                <a:cxn ang="0">
                  <a:pos x="339" y="875"/>
                </a:cxn>
                <a:cxn ang="0">
                  <a:pos x="366" y="764"/>
                </a:cxn>
                <a:cxn ang="0">
                  <a:pos x="395" y="650"/>
                </a:cxn>
                <a:cxn ang="0">
                  <a:pos x="312" y="696"/>
                </a:cxn>
                <a:cxn ang="0">
                  <a:pos x="164" y="715"/>
                </a:cxn>
                <a:cxn ang="0">
                  <a:pos x="47" y="633"/>
                </a:cxn>
                <a:cxn ang="0">
                  <a:pos x="0" y="466"/>
                </a:cxn>
                <a:cxn ang="0">
                  <a:pos x="59" y="243"/>
                </a:cxn>
                <a:cxn ang="0">
                  <a:pos x="202" y="70"/>
                </a:cxn>
                <a:cxn ang="0">
                  <a:pos x="388" y="0"/>
                </a:cxn>
              </a:cxnLst>
              <a:rect l="0" t="0" r="r" b="b"/>
              <a:pathLst>
                <a:path w="661" h="1011">
                  <a:moveTo>
                    <a:pt x="388" y="37"/>
                  </a:moveTo>
                  <a:lnTo>
                    <a:pt x="354" y="41"/>
                  </a:lnTo>
                  <a:lnTo>
                    <a:pt x="317" y="58"/>
                  </a:lnTo>
                  <a:lnTo>
                    <a:pt x="283" y="85"/>
                  </a:lnTo>
                  <a:lnTo>
                    <a:pt x="246" y="121"/>
                  </a:lnTo>
                  <a:lnTo>
                    <a:pt x="215" y="167"/>
                  </a:lnTo>
                  <a:lnTo>
                    <a:pt x="188" y="221"/>
                  </a:lnTo>
                  <a:lnTo>
                    <a:pt x="176" y="255"/>
                  </a:lnTo>
                  <a:lnTo>
                    <a:pt x="161" y="298"/>
                  </a:lnTo>
                  <a:lnTo>
                    <a:pt x="149" y="349"/>
                  </a:lnTo>
                  <a:lnTo>
                    <a:pt x="134" y="400"/>
                  </a:lnTo>
                  <a:lnTo>
                    <a:pt x="125" y="454"/>
                  </a:lnTo>
                  <a:lnTo>
                    <a:pt x="117" y="500"/>
                  </a:lnTo>
                  <a:lnTo>
                    <a:pt x="115" y="536"/>
                  </a:lnTo>
                  <a:lnTo>
                    <a:pt x="115" y="548"/>
                  </a:lnTo>
                  <a:lnTo>
                    <a:pt x="117" y="567"/>
                  </a:lnTo>
                  <a:lnTo>
                    <a:pt x="120" y="587"/>
                  </a:lnTo>
                  <a:lnTo>
                    <a:pt x="127" y="611"/>
                  </a:lnTo>
                  <a:lnTo>
                    <a:pt x="134" y="633"/>
                  </a:lnTo>
                  <a:lnTo>
                    <a:pt x="146" y="655"/>
                  </a:lnTo>
                  <a:lnTo>
                    <a:pt x="164" y="672"/>
                  </a:lnTo>
                  <a:lnTo>
                    <a:pt x="188" y="681"/>
                  </a:lnTo>
                  <a:lnTo>
                    <a:pt x="215" y="686"/>
                  </a:lnTo>
                  <a:lnTo>
                    <a:pt x="254" y="681"/>
                  </a:lnTo>
                  <a:lnTo>
                    <a:pt x="293" y="664"/>
                  </a:lnTo>
                  <a:lnTo>
                    <a:pt x="327" y="643"/>
                  </a:lnTo>
                  <a:lnTo>
                    <a:pt x="358" y="616"/>
                  </a:lnTo>
                  <a:lnTo>
                    <a:pt x="385" y="589"/>
                  </a:lnTo>
                  <a:lnTo>
                    <a:pt x="405" y="563"/>
                  </a:lnTo>
                  <a:lnTo>
                    <a:pt x="419" y="541"/>
                  </a:lnTo>
                  <a:lnTo>
                    <a:pt x="422" y="534"/>
                  </a:lnTo>
                  <a:lnTo>
                    <a:pt x="429" y="512"/>
                  </a:lnTo>
                  <a:lnTo>
                    <a:pt x="436" y="483"/>
                  </a:lnTo>
                  <a:lnTo>
                    <a:pt x="446" y="446"/>
                  </a:lnTo>
                  <a:lnTo>
                    <a:pt x="456" y="405"/>
                  </a:lnTo>
                  <a:lnTo>
                    <a:pt x="468" y="359"/>
                  </a:lnTo>
                  <a:lnTo>
                    <a:pt x="478" y="315"/>
                  </a:lnTo>
                  <a:lnTo>
                    <a:pt x="490" y="274"/>
                  </a:lnTo>
                  <a:lnTo>
                    <a:pt x="500" y="238"/>
                  </a:lnTo>
                  <a:lnTo>
                    <a:pt x="507" y="206"/>
                  </a:lnTo>
                  <a:lnTo>
                    <a:pt x="509" y="184"/>
                  </a:lnTo>
                  <a:lnTo>
                    <a:pt x="512" y="177"/>
                  </a:lnTo>
                  <a:lnTo>
                    <a:pt x="512" y="167"/>
                  </a:lnTo>
                  <a:lnTo>
                    <a:pt x="509" y="153"/>
                  </a:lnTo>
                  <a:lnTo>
                    <a:pt x="502" y="134"/>
                  </a:lnTo>
                  <a:lnTo>
                    <a:pt x="495" y="112"/>
                  </a:lnTo>
                  <a:lnTo>
                    <a:pt x="483" y="90"/>
                  </a:lnTo>
                  <a:lnTo>
                    <a:pt x="466" y="70"/>
                  </a:lnTo>
                  <a:lnTo>
                    <a:pt x="444" y="54"/>
                  </a:lnTo>
                  <a:lnTo>
                    <a:pt x="419" y="41"/>
                  </a:lnTo>
                  <a:lnTo>
                    <a:pt x="388" y="37"/>
                  </a:lnTo>
                  <a:close/>
                  <a:moveTo>
                    <a:pt x="388" y="0"/>
                  </a:moveTo>
                  <a:lnTo>
                    <a:pt x="412" y="3"/>
                  </a:lnTo>
                  <a:lnTo>
                    <a:pt x="439" y="10"/>
                  </a:lnTo>
                  <a:lnTo>
                    <a:pt x="466" y="24"/>
                  </a:lnTo>
                  <a:lnTo>
                    <a:pt x="492" y="46"/>
                  </a:lnTo>
                  <a:lnTo>
                    <a:pt x="514" y="73"/>
                  </a:lnTo>
                  <a:lnTo>
                    <a:pt x="534" y="112"/>
                  </a:lnTo>
                  <a:lnTo>
                    <a:pt x="551" y="87"/>
                  </a:lnTo>
                  <a:lnTo>
                    <a:pt x="570" y="63"/>
                  </a:lnTo>
                  <a:lnTo>
                    <a:pt x="592" y="41"/>
                  </a:lnTo>
                  <a:lnTo>
                    <a:pt x="614" y="22"/>
                  </a:lnTo>
                  <a:lnTo>
                    <a:pt x="631" y="10"/>
                  </a:lnTo>
                  <a:lnTo>
                    <a:pt x="643" y="5"/>
                  </a:lnTo>
                  <a:lnTo>
                    <a:pt x="651" y="5"/>
                  </a:lnTo>
                  <a:lnTo>
                    <a:pt x="656" y="7"/>
                  </a:lnTo>
                  <a:lnTo>
                    <a:pt x="658" y="10"/>
                  </a:lnTo>
                  <a:lnTo>
                    <a:pt x="661" y="15"/>
                  </a:lnTo>
                  <a:lnTo>
                    <a:pt x="661" y="20"/>
                  </a:lnTo>
                  <a:lnTo>
                    <a:pt x="439" y="902"/>
                  </a:lnTo>
                  <a:lnTo>
                    <a:pt x="436" y="912"/>
                  </a:lnTo>
                  <a:lnTo>
                    <a:pt x="434" y="921"/>
                  </a:lnTo>
                  <a:lnTo>
                    <a:pt x="434" y="929"/>
                  </a:lnTo>
                  <a:lnTo>
                    <a:pt x="432" y="936"/>
                  </a:lnTo>
                  <a:lnTo>
                    <a:pt x="432" y="943"/>
                  </a:lnTo>
                  <a:lnTo>
                    <a:pt x="434" y="950"/>
                  </a:lnTo>
                  <a:lnTo>
                    <a:pt x="441" y="955"/>
                  </a:lnTo>
                  <a:lnTo>
                    <a:pt x="456" y="960"/>
                  </a:lnTo>
                  <a:lnTo>
                    <a:pt x="478" y="963"/>
                  </a:lnTo>
                  <a:lnTo>
                    <a:pt x="509" y="965"/>
                  </a:lnTo>
                  <a:lnTo>
                    <a:pt x="527" y="965"/>
                  </a:lnTo>
                  <a:lnTo>
                    <a:pt x="541" y="965"/>
                  </a:lnTo>
                  <a:lnTo>
                    <a:pt x="548" y="972"/>
                  </a:lnTo>
                  <a:lnTo>
                    <a:pt x="553" y="982"/>
                  </a:lnTo>
                  <a:lnTo>
                    <a:pt x="551" y="989"/>
                  </a:lnTo>
                  <a:lnTo>
                    <a:pt x="548" y="997"/>
                  </a:lnTo>
                  <a:lnTo>
                    <a:pt x="546" y="1001"/>
                  </a:lnTo>
                  <a:lnTo>
                    <a:pt x="544" y="1006"/>
                  </a:lnTo>
                  <a:lnTo>
                    <a:pt x="539" y="1009"/>
                  </a:lnTo>
                  <a:lnTo>
                    <a:pt x="534" y="1011"/>
                  </a:lnTo>
                  <a:lnTo>
                    <a:pt x="529" y="1011"/>
                  </a:lnTo>
                  <a:lnTo>
                    <a:pt x="527" y="1011"/>
                  </a:lnTo>
                  <a:lnTo>
                    <a:pt x="522" y="1011"/>
                  </a:lnTo>
                  <a:lnTo>
                    <a:pt x="441" y="1009"/>
                  </a:lnTo>
                  <a:lnTo>
                    <a:pt x="356" y="1006"/>
                  </a:lnTo>
                  <a:lnTo>
                    <a:pt x="276" y="1009"/>
                  </a:lnTo>
                  <a:lnTo>
                    <a:pt x="198" y="1011"/>
                  </a:lnTo>
                  <a:lnTo>
                    <a:pt x="190" y="1011"/>
                  </a:lnTo>
                  <a:lnTo>
                    <a:pt x="185" y="1009"/>
                  </a:lnTo>
                  <a:lnTo>
                    <a:pt x="183" y="1006"/>
                  </a:lnTo>
                  <a:lnTo>
                    <a:pt x="181" y="1001"/>
                  </a:lnTo>
                  <a:lnTo>
                    <a:pt x="178" y="999"/>
                  </a:lnTo>
                  <a:lnTo>
                    <a:pt x="178" y="997"/>
                  </a:lnTo>
                  <a:lnTo>
                    <a:pt x="178" y="994"/>
                  </a:lnTo>
                  <a:lnTo>
                    <a:pt x="178" y="984"/>
                  </a:lnTo>
                  <a:lnTo>
                    <a:pt x="181" y="977"/>
                  </a:lnTo>
                  <a:lnTo>
                    <a:pt x="183" y="972"/>
                  </a:lnTo>
                  <a:lnTo>
                    <a:pt x="188" y="967"/>
                  </a:lnTo>
                  <a:lnTo>
                    <a:pt x="193" y="965"/>
                  </a:lnTo>
                  <a:lnTo>
                    <a:pt x="200" y="965"/>
                  </a:lnTo>
                  <a:lnTo>
                    <a:pt x="205" y="965"/>
                  </a:lnTo>
                  <a:lnTo>
                    <a:pt x="212" y="965"/>
                  </a:lnTo>
                  <a:lnTo>
                    <a:pt x="251" y="963"/>
                  </a:lnTo>
                  <a:lnTo>
                    <a:pt x="280" y="958"/>
                  </a:lnTo>
                  <a:lnTo>
                    <a:pt x="300" y="953"/>
                  </a:lnTo>
                  <a:lnTo>
                    <a:pt x="315" y="943"/>
                  </a:lnTo>
                  <a:lnTo>
                    <a:pt x="322" y="929"/>
                  </a:lnTo>
                  <a:lnTo>
                    <a:pt x="329" y="912"/>
                  </a:lnTo>
                  <a:lnTo>
                    <a:pt x="332" y="900"/>
                  </a:lnTo>
                  <a:lnTo>
                    <a:pt x="339" y="875"/>
                  </a:lnTo>
                  <a:lnTo>
                    <a:pt x="346" y="844"/>
                  </a:lnTo>
                  <a:lnTo>
                    <a:pt x="356" y="805"/>
                  </a:lnTo>
                  <a:lnTo>
                    <a:pt x="366" y="764"/>
                  </a:lnTo>
                  <a:lnTo>
                    <a:pt x="378" y="720"/>
                  </a:lnTo>
                  <a:lnTo>
                    <a:pt x="388" y="684"/>
                  </a:lnTo>
                  <a:lnTo>
                    <a:pt x="395" y="650"/>
                  </a:lnTo>
                  <a:lnTo>
                    <a:pt x="402" y="626"/>
                  </a:lnTo>
                  <a:lnTo>
                    <a:pt x="358" y="664"/>
                  </a:lnTo>
                  <a:lnTo>
                    <a:pt x="312" y="696"/>
                  </a:lnTo>
                  <a:lnTo>
                    <a:pt x="263" y="715"/>
                  </a:lnTo>
                  <a:lnTo>
                    <a:pt x="212" y="720"/>
                  </a:lnTo>
                  <a:lnTo>
                    <a:pt x="164" y="715"/>
                  </a:lnTo>
                  <a:lnTo>
                    <a:pt x="120" y="698"/>
                  </a:lnTo>
                  <a:lnTo>
                    <a:pt x="81" y="672"/>
                  </a:lnTo>
                  <a:lnTo>
                    <a:pt x="47" y="633"/>
                  </a:lnTo>
                  <a:lnTo>
                    <a:pt x="22" y="587"/>
                  </a:lnTo>
                  <a:lnTo>
                    <a:pt x="5" y="531"/>
                  </a:lnTo>
                  <a:lnTo>
                    <a:pt x="0" y="466"/>
                  </a:lnTo>
                  <a:lnTo>
                    <a:pt x="8" y="390"/>
                  </a:lnTo>
                  <a:lnTo>
                    <a:pt x="27" y="315"/>
                  </a:lnTo>
                  <a:lnTo>
                    <a:pt x="59" y="243"/>
                  </a:lnTo>
                  <a:lnTo>
                    <a:pt x="100" y="177"/>
                  </a:lnTo>
                  <a:lnTo>
                    <a:pt x="149" y="119"/>
                  </a:lnTo>
                  <a:lnTo>
                    <a:pt x="202" y="70"/>
                  </a:lnTo>
                  <a:lnTo>
                    <a:pt x="261" y="34"/>
                  </a:lnTo>
                  <a:lnTo>
                    <a:pt x="324" y="10"/>
                  </a:lnTo>
                  <a:lnTo>
                    <a:pt x="3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8135" y="4513"/>
              <a:ext cx="536" cy="767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292" y="3"/>
                </a:cxn>
                <a:cxn ang="0">
                  <a:pos x="334" y="3"/>
                </a:cxn>
                <a:cxn ang="0">
                  <a:pos x="363" y="5"/>
                </a:cxn>
                <a:cxn ang="0">
                  <a:pos x="477" y="0"/>
                </a:cxn>
                <a:cxn ang="0">
                  <a:pos x="521" y="0"/>
                </a:cxn>
                <a:cxn ang="0">
                  <a:pos x="531" y="5"/>
                </a:cxn>
                <a:cxn ang="0">
                  <a:pos x="536" y="15"/>
                </a:cxn>
                <a:cxn ang="0">
                  <a:pos x="524" y="37"/>
                </a:cxn>
                <a:cxn ang="0">
                  <a:pos x="492" y="39"/>
                </a:cxn>
                <a:cxn ang="0">
                  <a:pos x="431" y="44"/>
                </a:cxn>
                <a:cxn ang="0">
                  <a:pos x="404" y="59"/>
                </a:cxn>
                <a:cxn ang="0">
                  <a:pos x="395" y="88"/>
                </a:cxn>
                <a:cxn ang="0">
                  <a:pos x="244" y="682"/>
                </a:cxn>
                <a:cxn ang="0">
                  <a:pos x="239" y="699"/>
                </a:cxn>
                <a:cxn ang="0">
                  <a:pos x="239" y="706"/>
                </a:cxn>
                <a:cxn ang="0">
                  <a:pos x="239" y="711"/>
                </a:cxn>
                <a:cxn ang="0">
                  <a:pos x="241" y="718"/>
                </a:cxn>
                <a:cxn ang="0">
                  <a:pos x="248" y="720"/>
                </a:cxn>
                <a:cxn ang="0">
                  <a:pos x="265" y="725"/>
                </a:cxn>
                <a:cxn ang="0">
                  <a:pos x="304" y="728"/>
                </a:cxn>
                <a:cxn ang="0">
                  <a:pos x="324" y="728"/>
                </a:cxn>
                <a:cxn ang="0">
                  <a:pos x="339" y="728"/>
                </a:cxn>
                <a:cxn ang="0">
                  <a:pos x="348" y="733"/>
                </a:cxn>
                <a:cxn ang="0">
                  <a:pos x="351" y="742"/>
                </a:cxn>
                <a:cxn ang="0">
                  <a:pos x="348" y="757"/>
                </a:cxn>
                <a:cxn ang="0">
                  <a:pos x="341" y="764"/>
                </a:cxn>
                <a:cxn ang="0">
                  <a:pos x="334" y="767"/>
                </a:cxn>
                <a:cxn ang="0">
                  <a:pos x="326" y="767"/>
                </a:cxn>
                <a:cxn ang="0">
                  <a:pos x="248" y="764"/>
                </a:cxn>
                <a:cxn ang="0">
                  <a:pos x="144" y="762"/>
                </a:cxn>
                <a:cxn ang="0">
                  <a:pos x="75" y="764"/>
                </a:cxn>
                <a:cxn ang="0">
                  <a:pos x="17" y="767"/>
                </a:cxn>
                <a:cxn ang="0">
                  <a:pos x="7" y="764"/>
                </a:cxn>
                <a:cxn ang="0">
                  <a:pos x="2" y="757"/>
                </a:cxn>
                <a:cxn ang="0">
                  <a:pos x="0" y="752"/>
                </a:cxn>
                <a:cxn ang="0">
                  <a:pos x="2" y="737"/>
                </a:cxn>
                <a:cxn ang="0">
                  <a:pos x="22" y="728"/>
                </a:cxn>
                <a:cxn ang="0">
                  <a:pos x="78" y="725"/>
                </a:cxn>
                <a:cxn ang="0">
                  <a:pos x="119" y="716"/>
                </a:cxn>
                <a:cxn ang="0">
                  <a:pos x="134" y="694"/>
                </a:cxn>
                <a:cxn ang="0">
                  <a:pos x="290" y="83"/>
                </a:cxn>
                <a:cxn ang="0">
                  <a:pos x="295" y="56"/>
                </a:cxn>
                <a:cxn ang="0">
                  <a:pos x="290" y="47"/>
                </a:cxn>
                <a:cxn ang="0">
                  <a:pos x="275" y="44"/>
                </a:cxn>
                <a:cxn ang="0">
                  <a:pos x="244" y="39"/>
                </a:cxn>
                <a:cxn ang="0">
                  <a:pos x="222" y="39"/>
                </a:cxn>
                <a:cxn ang="0">
                  <a:pos x="200" y="39"/>
                </a:cxn>
                <a:cxn ang="0">
                  <a:pos x="187" y="34"/>
                </a:cxn>
                <a:cxn ang="0">
                  <a:pos x="183" y="25"/>
                </a:cxn>
                <a:cxn ang="0">
                  <a:pos x="187" y="10"/>
                </a:cxn>
                <a:cxn ang="0">
                  <a:pos x="192" y="3"/>
                </a:cxn>
                <a:cxn ang="0">
                  <a:pos x="200" y="0"/>
                </a:cxn>
                <a:cxn ang="0">
                  <a:pos x="207" y="0"/>
                </a:cxn>
              </a:cxnLst>
              <a:rect l="0" t="0" r="r" b="b"/>
              <a:pathLst>
                <a:path w="536" h="767">
                  <a:moveTo>
                    <a:pt x="207" y="0"/>
                  </a:moveTo>
                  <a:lnTo>
                    <a:pt x="246" y="0"/>
                  </a:lnTo>
                  <a:lnTo>
                    <a:pt x="285" y="3"/>
                  </a:lnTo>
                  <a:lnTo>
                    <a:pt x="292" y="3"/>
                  </a:lnTo>
                  <a:lnTo>
                    <a:pt x="312" y="3"/>
                  </a:lnTo>
                  <a:lnTo>
                    <a:pt x="334" y="3"/>
                  </a:lnTo>
                  <a:lnTo>
                    <a:pt x="353" y="5"/>
                  </a:lnTo>
                  <a:lnTo>
                    <a:pt x="363" y="5"/>
                  </a:lnTo>
                  <a:lnTo>
                    <a:pt x="441" y="3"/>
                  </a:lnTo>
                  <a:lnTo>
                    <a:pt x="477" y="0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26" y="3"/>
                  </a:lnTo>
                  <a:lnTo>
                    <a:pt x="531" y="5"/>
                  </a:lnTo>
                  <a:lnTo>
                    <a:pt x="533" y="10"/>
                  </a:lnTo>
                  <a:lnTo>
                    <a:pt x="536" y="15"/>
                  </a:lnTo>
                  <a:lnTo>
                    <a:pt x="533" y="30"/>
                  </a:lnTo>
                  <a:lnTo>
                    <a:pt x="524" y="37"/>
                  </a:lnTo>
                  <a:lnTo>
                    <a:pt x="512" y="39"/>
                  </a:lnTo>
                  <a:lnTo>
                    <a:pt x="492" y="39"/>
                  </a:lnTo>
                  <a:lnTo>
                    <a:pt x="455" y="39"/>
                  </a:lnTo>
                  <a:lnTo>
                    <a:pt x="431" y="44"/>
                  </a:lnTo>
                  <a:lnTo>
                    <a:pt x="414" y="49"/>
                  </a:lnTo>
                  <a:lnTo>
                    <a:pt x="404" y="59"/>
                  </a:lnTo>
                  <a:lnTo>
                    <a:pt x="399" y="71"/>
                  </a:lnTo>
                  <a:lnTo>
                    <a:pt x="395" y="88"/>
                  </a:lnTo>
                  <a:lnTo>
                    <a:pt x="395" y="88"/>
                  </a:lnTo>
                  <a:lnTo>
                    <a:pt x="244" y="682"/>
                  </a:lnTo>
                  <a:lnTo>
                    <a:pt x="241" y="691"/>
                  </a:lnTo>
                  <a:lnTo>
                    <a:pt x="239" y="699"/>
                  </a:lnTo>
                  <a:lnTo>
                    <a:pt x="239" y="703"/>
                  </a:lnTo>
                  <a:lnTo>
                    <a:pt x="239" y="706"/>
                  </a:lnTo>
                  <a:lnTo>
                    <a:pt x="239" y="706"/>
                  </a:lnTo>
                  <a:lnTo>
                    <a:pt x="239" y="711"/>
                  </a:lnTo>
                  <a:lnTo>
                    <a:pt x="239" y="713"/>
                  </a:lnTo>
                  <a:lnTo>
                    <a:pt x="241" y="718"/>
                  </a:lnTo>
                  <a:lnTo>
                    <a:pt x="244" y="720"/>
                  </a:lnTo>
                  <a:lnTo>
                    <a:pt x="248" y="720"/>
                  </a:lnTo>
                  <a:lnTo>
                    <a:pt x="256" y="723"/>
                  </a:lnTo>
                  <a:lnTo>
                    <a:pt x="265" y="725"/>
                  </a:lnTo>
                  <a:lnTo>
                    <a:pt x="287" y="725"/>
                  </a:lnTo>
                  <a:lnTo>
                    <a:pt x="304" y="728"/>
                  </a:lnTo>
                  <a:lnTo>
                    <a:pt x="314" y="728"/>
                  </a:lnTo>
                  <a:lnTo>
                    <a:pt x="324" y="728"/>
                  </a:lnTo>
                  <a:lnTo>
                    <a:pt x="331" y="728"/>
                  </a:lnTo>
                  <a:lnTo>
                    <a:pt x="339" y="728"/>
                  </a:lnTo>
                  <a:lnTo>
                    <a:pt x="343" y="730"/>
                  </a:lnTo>
                  <a:lnTo>
                    <a:pt x="348" y="733"/>
                  </a:lnTo>
                  <a:lnTo>
                    <a:pt x="351" y="737"/>
                  </a:lnTo>
                  <a:lnTo>
                    <a:pt x="351" y="742"/>
                  </a:lnTo>
                  <a:lnTo>
                    <a:pt x="351" y="750"/>
                  </a:lnTo>
                  <a:lnTo>
                    <a:pt x="348" y="757"/>
                  </a:lnTo>
                  <a:lnTo>
                    <a:pt x="346" y="762"/>
                  </a:lnTo>
                  <a:lnTo>
                    <a:pt x="341" y="764"/>
                  </a:lnTo>
                  <a:lnTo>
                    <a:pt x="339" y="767"/>
                  </a:lnTo>
                  <a:lnTo>
                    <a:pt x="334" y="767"/>
                  </a:lnTo>
                  <a:lnTo>
                    <a:pt x="329" y="767"/>
                  </a:lnTo>
                  <a:lnTo>
                    <a:pt x="326" y="767"/>
                  </a:lnTo>
                  <a:lnTo>
                    <a:pt x="287" y="767"/>
                  </a:lnTo>
                  <a:lnTo>
                    <a:pt x="248" y="764"/>
                  </a:lnTo>
                  <a:lnTo>
                    <a:pt x="170" y="762"/>
                  </a:lnTo>
                  <a:lnTo>
                    <a:pt x="144" y="762"/>
                  </a:lnTo>
                  <a:lnTo>
                    <a:pt x="112" y="764"/>
                  </a:lnTo>
                  <a:lnTo>
                    <a:pt x="75" y="764"/>
                  </a:lnTo>
                  <a:lnTo>
                    <a:pt x="44" y="767"/>
                  </a:lnTo>
                  <a:lnTo>
                    <a:pt x="17" y="767"/>
                  </a:lnTo>
                  <a:lnTo>
                    <a:pt x="12" y="767"/>
                  </a:lnTo>
                  <a:lnTo>
                    <a:pt x="7" y="764"/>
                  </a:lnTo>
                  <a:lnTo>
                    <a:pt x="2" y="762"/>
                  </a:lnTo>
                  <a:lnTo>
                    <a:pt x="2" y="757"/>
                  </a:lnTo>
                  <a:lnTo>
                    <a:pt x="0" y="754"/>
                  </a:lnTo>
                  <a:lnTo>
                    <a:pt x="0" y="752"/>
                  </a:lnTo>
                  <a:lnTo>
                    <a:pt x="0" y="752"/>
                  </a:lnTo>
                  <a:lnTo>
                    <a:pt x="2" y="737"/>
                  </a:lnTo>
                  <a:lnTo>
                    <a:pt x="10" y="730"/>
                  </a:lnTo>
                  <a:lnTo>
                    <a:pt x="22" y="728"/>
                  </a:lnTo>
                  <a:lnTo>
                    <a:pt x="44" y="728"/>
                  </a:lnTo>
                  <a:lnTo>
                    <a:pt x="78" y="725"/>
                  </a:lnTo>
                  <a:lnTo>
                    <a:pt x="102" y="723"/>
                  </a:lnTo>
                  <a:lnTo>
                    <a:pt x="119" y="716"/>
                  </a:lnTo>
                  <a:lnTo>
                    <a:pt x="129" y="706"/>
                  </a:lnTo>
                  <a:lnTo>
                    <a:pt x="134" y="694"/>
                  </a:lnTo>
                  <a:lnTo>
                    <a:pt x="139" y="677"/>
                  </a:lnTo>
                  <a:lnTo>
                    <a:pt x="290" y="83"/>
                  </a:lnTo>
                  <a:lnTo>
                    <a:pt x="292" y="68"/>
                  </a:lnTo>
                  <a:lnTo>
                    <a:pt x="295" y="56"/>
                  </a:lnTo>
                  <a:lnTo>
                    <a:pt x="292" y="51"/>
                  </a:lnTo>
                  <a:lnTo>
                    <a:pt x="290" y="47"/>
                  </a:lnTo>
                  <a:lnTo>
                    <a:pt x="285" y="44"/>
                  </a:lnTo>
                  <a:lnTo>
                    <a:pt x="275" y="44"/>
                  </a:lnTo>
                  <a:lnTo>
                    <a:pt x="263" y="42"/>
                  </a:lnTo>
                  <a:lnTo>
                    <a:pt x="244" y="39"/>
                  </a:lnTo>
                  <a:lnTo>
                    <a:pt x="229" y="39"/>
                  </a:lnTo>
                  <a:lnTo>
                    <a:pt x="222" y="39"/>
                  </a:lnTo>
                  <a:lnTo>
                    <a:pt x="209" y="39"/>
                  </a:lnTo>
                  <a:lnTo>
                    <a:pt x="200" y="39"/>
                  </a:lnTo>
                  <a:lnTo>
                    <a:pt x="192" y="37"/>
                  </a:lnTo>
                  <a:lnTo>
                    <a:pt x="187" y="34"/>
                  </a:lnTo>
                  <a:lnTo>
                    <a:pt x="185" y="30"/>
                  </a:lnTo>
                  <a:lnTo>
                    <a:pt x="183" y="25"/>
                  </a:lnTo>
                  <a:lnTo>
                    <a:pt x="185" y="15"/>
                  </a:lnTo>
                  <a:lnTo>
                    <a:pt x="187" y="10"/>
                  </a:lnTo>
                  <a:lnTo>
                    <a:pt x="190" y="5"/>
                  </a:lnTo>
                  <a:lnTo>
                    <a:pt x="192" y="3"/>
                  </a:lnTo>
                  <a:lnTo>
                    <a:pt x="197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8885" y="3856"/>
              <a:ext cx="373" cy="1591"/>
            </a:xfrm>
            <a:custGeom>
              <a:avLst/>
              <a:gdLst/>
              <a:ahLst/>
              <a:cxnLst>
                <a:cxn ang="0">
                  <a:pos x="27" y="5"/>
                </a:cxn>
                <a:cxn ang="0">
                  <a:pos x="68" y="37"/>
                </a:cxn>
                <a:cxn ang="0">
                  <a:pos x="129" y="95"/>
                </a:cxn>
                <a:cxn ang="0">
                  <a:pos x="200" y="185"/>
                </a:cxn>
                <a:cxn ang="0">
                  <a:pos x="268" y="301"/>
                </a:cxn>
                <a:cxn ang="0">
                  <a:pos x="334" y="483"/>
                </a:cxn>
                <a:cxn ang="0">
                  <a:pos x="366" y="653"/>
                </a:cxn>
                <a:cxn ang="0">
                  <a:pos x="373" y="796"/>
                </a:cxn>
                <a:cxn ang="0">
                  <a:pos x="371" y="880"/>
                </a:cxn>
                <a:cxn ang="0">
                  <a:pos x="344" y="1072"/>
                </a:cxn>
                <a:cxn ang="0">
                  <a:pos x="273" y="1280"/>
                </a:cxn>
                <a:cxn ang="0">
                  <a:pos x="205" y="1402"/>
                </a:cxn>
                <a:cxn ang="0">
                  <a:pos x="132" y="1494"/>
                </a:cxn>
                <a:cxn ang="0">
                  <a:pos x="71" y="1557"/>
                </a:cxn>
                <a:cxn ang="0">
                  <a:pos x="30" y="1588"/>
                </a:cxn>
                <a:cxn ang="0">
                  <a:pos x="12" y="1591"/>
                </a:cxn>
                <a:cxn ang="0">
                  <a:pos x="3" y="1581"/>
                </a:cxn>
                <a:cxn ang="0">
                  <a:pos x="0" y="1574"/>
                </a:cxn>
                <a:cxn ang="0">
                  <a:pos x="3" y="1569"/>
                </a:cxn>
                <a:cxn ang="0">
                  <a:pos x="10" y="1562"/>
                </a:cxn>
                <a:cxn ang="0">
                  <a:pos x="25" y="1550"/>
                </a:cxn>
                <a:cxn ang="0">
                  <a:pos x="137" y="1404"/>
                </a:cxn>
                <a:cxn ang="0">
                  <a:pos x="212" y="1242"/>
                </a:cxn>
                <a:cxn ang="0">
                  <a:pos x="259" y="1067"/>
                </a:cxn>
                <a:cxn ang="0">
                  <a:pos x="278" y="888"/>
                </a:cxn>
                <a:cxn ang="0">
                  <a:pos x="276" y="674"/>
                </a:cxn>
                <a:cxn ang="0">
                  <a:pos x="244" y="456"/>
                </a:cxn>
                <a:cxn ang="0">
                  <a:pos x="181" y="270"/>
                </a:cxn>
                <a:cxn ang="0">
                  <a:pos x="88" y="117"/>
                </a:cxn>
                <a:cxn ang="0">
                  <a:pos x="22" y="47"/>
                </a:cxn>
                <a:cxn ang="0">
                  <a:pos x="10" y="32"/>
                </a:cxn>
                <a:cxn ang="0">
                  <a:pos x="3" y="25"/>
                </a:cxn>
                <a:cxn ang="0">
                  <a:pos x="3" y="22"/>
                </a:cxn>
                <a:cxn ang="0">
                  <a:pos x="0" y="20"/>
                </a:cxn>
                <a:cxn ang="0">
                  <a:pos x="5" y="5"/>
                </a:cxn>
                <a:cxn ang="0">
                  <a:pos x="20" y="0"/>
                </a:cxn>
              </a:cxnLst>
              <a:rect l="0" t="0" r="r" b="b"/>
              <a:pathLst>
                <a:path w="373" h="1591">
                  <a:moveTo>
                    <a:pt x="20" y="0"/>
                  </a:moveTo>
                  <a:lnTo>
                    <a:pt x="27" y="5"/>
                  </a:lnTo>
                  <a:lnTo>
                    <a:pt x="47" y="17"/>
                  </a:lnTo>
                  <a:lnTo>
                    <a:pt x="68" y="37"/>
                  </a:lnTo>
                  <a:lnTo>
                    <a:pt x="98" y="64"/>
                  </a:lnTo>
                  <a:lnTo>
                    <a:pt x="129" y="95"/>
                  </a:lnTo>
                  <a:lnTo>
                    <a:pt x="164" y="136"/>
                  </a:lnTo>
                  <a:lnTo>
                    <a:pt x="200" y="185"/>
                  </a:lnTo>
                  <a:lnTo>
                    <a:pt x="234" y="240"/>
                  </a:lnTo>
                  <a:lnTo>
                    <a:pt x="268" y="301"/>
                  </a:lnTo>
                  <a:lnTo>
                    <a:pt x="305" y="391"/>
                  </a:lnTo>
                  <a:lnTo>
                    <a:pt x="334" y="483"/>
                  </a:lnTo>
                  <a:lnTo>
                    <a:pt x="354" y="570"/>
                  </a:lnTo>
                  <a:lnTo>
                    <a:pt x="366" y="653"/>
                  </a:lnTo>
                  <a:lnTo>
                    <a:pt x="371" y="728"/>
                  </a:lnTo>
                  <a:lnTo>
                    <a:pt x="373" y="796"/>
                  </a:lnTo>
                  <a:lnTo>
                    <a:pt x="373" y="796"/>
                  </a:lnTo>
                  <a:lnTo>
                    <a:pt x="371" y="880"/>
                  </a:lnTo>
                  <a:lnTo>
                    <a:pt x="361" y="975"/>
                  </a:lnTo>
                  <a:lnTo>
                    <a:pt x="344" y="1072"/>
                  </a:lnTo>
                  <a:lnTo>
                    <a:pt x="315" y="1176"/>
                  </a:lnTo>
                  <a:lnTo>
                    <a:pt x="273" y="1280"/>
                  </a:lnTo>
                  <a:lnTo>
                    <a:pt x="239" y="1346"/>
                  </a:lnTo>
                  <a:lnTo>
                    <a:pt x="205" y="1402"/>
                  </a:lnTo>
                  <a:lnTo>
                    <a:pt x="168" y="1453"/>
                  </a:lnTo>
                  <a:lnTo>
                    <a:pt x="132" y="1494"/>
                  </a:lnTo>
                  <a:lnTo>
                    <a:pt x="100" y="1528"/>
                  </a:lnTo>
                  <a:lnTo>
                    <a:pt x="71" y="1557"/>
                  </a:lnTo>
                  <a:lnTo>
                    <a:pt x="47" y="1576"/>
                  </a:lnTo>
                  <a:lnTo>
                    <a:pt x="30" y="1588"/>
                  </a:lnTo>
                  <a:lnTo>
                    <a:pt x="20" y="1591"/>
                  </a:lnTo>
                  <a:lnTo>
                    <a:pt x="12" y="1591"/>
                  </a:lnTo>
                  <a:lnTo>
                    <a:pt x="5" y="1586"/>
                  </a:lnTo>
                  <a:lnTo>
                    <a:pt x="3" y="1581"/>
                  </a:lnTo>
                  <a:lnTo>
                    <a:pt x="0" y="1576"/>
                  </a:lnTo>
                  <a:lnTo>
                    <a:pt x="0" y="1574"/>
                  </a:lnTo>
                  <a:lnTo>
                    <a:pt x="3" y="1571"/>
                  </a:lnTo>
                  <a:lnTo>
                    <a:pt x="3" y="1569"/>
                  </a:lnTo>
                  <a:lnTo>
                    <a:pt x="5" y="1567"/>
                  </a:lnTo>
                  <a:lnTo>
                    <a:pt x="10" y="1562"/>
                  </a:lnTo>
                  <a:lnTo>
                    <a:pt x="15" y="1554"/>
                  </a:lnTo>
                  <a:lnTo>
                    <a:pt x="25" y="1550"/>
                  </a:lnTo>
                  <a:lnTo>
                    <a:pt x="86" y="1479"/>
                  </a:lnTo>
                  <a:lnTo>
                    <a:pt x="137" y="1404"/>
                  </a:lnTo>
                  <a:lnTo>
                    <a:pt x="178" y="1327"/>
                  </a:lnTo>
                  <a:lnTo>
                    <a:pt x="212" y="1242"/>
                  </a:lnTo>
                  <a:lnTo>
                    <a:pt x="239" y="1157"/>
                  </a:lnTo>
                  <a:lnTo>
                    <a:pt x="259" y="1067"/>
                  </a:lnTo>
                  <a:lnTo>
                    <a:pt x="271" y="977"/>
                  </a:lnTo>
                  <a:lnTo>
                    <a:pt x="278" y="888"/>
                  </a:lnTo>
                  <a:lnTo>
                    <a:pt x="280" y="796"/>
                  </a:lnTo>
                  <a:lnTo>
                    <a:pt x="276" y="674"/>
                  </a:lnTo>
                  <a:lnTo>
                    <a:pt x="263" y="563"/>
                  </a:lnTo>
                  <a:lnTo>
                    <a:pt x="244" y="456"/>
                  </a:lnTo>
                  <a:lnTo>
                    <a:pt x="215" y="359"/>
                  </a:lnTo>
                  <a:lnTo>
                    <a:pt x="181" y="270"/>
                  </a:lnTo>
                  <a:lnTo>
                    <a:pt x="137" y="190"/>
                  </a:lnTo>
                  <a:lnTo>
                    <a:pt x="88" y="117"/>
                  </a:lnTo>
                  <a:lnTo>
                    <a:pt x="32" y="54"/>
                  </a:lnTo>
                  <a:lnTo>
                    <a:pt x="22" y="47"/>
                  </a:lnTo>
                  <a:lnTo>
                    <a:pt x="15" y="39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" y="13"/>
                  </a:lnTo>
                  <a:lnTo>
                    <a:pt x="5" y="5"/>
                  </a:lnTo>
                  <a:lnTo>
                    <a:pt x="12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54864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     Dirac quantization: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14600"/>
            <a:ext cx="575310" cy="487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14600"/>
            <a:ext cx="582930" cy="487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667000"/>
            <a:ext cx="2750820" cy="445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9"/>
          <p:cNvSpPr>
            <a:spLocks noChangeShapeType="1"/>
          </p:cNvSpPr>
          <p:nvPr/>
        </p:nvSpPr>
        <p:spPr bwMode="auto">
          <a:xfrm flipV="1">
            <a:off x="2286000" y="1066800"/>
            <a:ext cx="3738563" cy="168433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Line 11"/>
          <p:cNvSpPr>
            <a:spLocks noChangeShapeType="1"/>
          </p:cNvSpPr>
          <p:nvPr/>
        </p:nvSpPr>
        <p:spPr bwMode="auto">
          <a:xfrm flipH="1" flipV="1">
            <a:off x="2971800" y="685800"/>
            <a:ext cx="3736975" cy="200501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Oval 13"/>
          <p:cNvSpPr>
            <a:spLocks noChangeArrowheads="1"/>
          </p:cNvSpPr>
          <p:nvPr/>
        </p:nvSpPr>
        <p:spPr bwMode="auto">
          <a:xfrm>
            <a:off x="4546600" y="1468437"/>
            <a:ext cx="347663" cy="320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4" name="Line 14"/>
          <p:cNvSpPr>
            <a:spLocks noChangeShapeType="1"/>
          </p:cNvSpPr>
          <p:nvPr/>
        </p:nvSpPr>
        <p:spPr bwMode="auto">
          <a:xfrm>
            <a:off x="2460625" y="2992437"/>
            <a:ext cx="3736975" cy="19240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Line 15"/>
          <p:cNvSpPr>
            <a:spLocks noChangeShapeType="1"/>
          </p:cNvSpPr>
          <p:nvPr/>
        </p:nvSpPr>
        <p:spPr bwMode="auto">
          <a:xfrm flipH="1">
            <a:off x="2808288" y="2911475"/>
            <a:ext cx="3824287" cy="21653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Oval 16"/>
          <p:cNvSpPr>
            <a:spLocks noChangeArrowheads="1"/>
          </p:cNvSpPr>
          <p:nvPr/>
        </p:nvSpPr>
        <p:spPr bwMode="auto">
          <a:xfrm>
            <a:off x="4302125" y="3770312"/>
            <a:ext cx="5207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7" name="Line 17"/>
          <p:cNvSpPr>
            <a:spLocks noChangeShapeType="1"/>
          </p:cNvSpPr>
          <p:nvPr/>
        </p:nvSpPr>
        <p:spPr bwMode="auto">
          <a:xfrm flipV="1">
            <a:off x="4371975" y="3954462"/>
            <a:ext cx="434975" cy="241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Oval 18"/>
          <p:cNvSpPr>
            <a:spLocks noChangeArrowheads="1"/>
          </p:cNvSpPr>
          <p:nvPr/>
        </p:nvSpPr>
        <p:spPr bwMode="auto">
          <a:xfrm>
            <a:off x="4633913" y="1547812"/>
            <a:ext cx="173037" cy="160338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60" name="Line 23"/>
          <p:cNvSpPr>
            <a:spLocks noChangeShapeType="1"/>
          </p:cNvSpPr>
          <p:nvPr/>
        </p:nvSpPr>
        <p:spPr bwMode="auto">
          <a:xfrm flipH="1" flipV="1">
            <a:off x="4302125" y="3922712"/>
            <a:ext cx="4572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1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722312"/>
            <a:ext cx="6524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417512"/>
            <a:ext cx="6810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4989512"/>
            <a:ext cx="6810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4989512"/>
            <a:ext cx="6524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90800"/>
            <a:ext cx="2895600" cy="51025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67400"/>
            <a:ext cx="6662738" cy="7143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52600" y="2590800"/>
            <a:ext cx="523875" cy="5309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05600" y="2514600"/>
            <a:ext cx="1095375" cy="8204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90800"/>
            <a:ext cx="634365" cy="5029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667000"/>
            <a:ext cx="651510" cy="5029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19800"/>
            <a:ext cx="952500" cy="4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9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  <p:bldP spid="20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BPS States: The Definition</a:t>
            </a:r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257800" y="1219200"/>
            <a:ext cx="3341411" cy="609600"/>
            <a:chOff x="714" y="1949"/>
            <a:chExt cx="12470" cy="2275"/>
          </a:xfrm>
          <a:solidFill>
            <a:srgbClr val="0000FF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714" y="1949"/>
              <a:ext cx="1679" cy="1699"/>
            </a:xfrm>
            <a:custGeom>
              <a:avLst/>
              <a:gdLst/>
              <a:ahLst/>
              <a:cxnLst>
                <a:cxn ang="0">
                  <a:pos x="1637" y="4"/>
                </a:cxn>
                <a:cxn ang="0">
                  <a:pos x="1633" y="42"/>
                </a:cxn>
                <a:cxn ang="0">
                  <a:pos x="1439" y="664"/>
                </a:cxn>
                <a:cxn ang="0">
                  <a:pos x="1326" y="1144"/>
                </a:cxn>
                <a:cxn ang="0">
                  <a:pos x="1295" y="1353"/>
                </a:cxn>
                <a:cxn ang="0">
                  <a:pos x="1284" y="1474"/>
                </a:cxn>
                <a:cxn ang="0">
                  <a:pos x="1326" y="1561"/>
                </a:cxn>
                <a:cxn ang="0">
                  <a:pos x="1388" y="1574"/>
                </a:cxn>
                <a:cxn ang="0">
                  <a:pos x="1470" y="1557"/>
                </a:cxn>
                <a:cxn ang="0">
                  <a:pos x="1489" y="1549"/>
                </a:cxn>
                <a:cxn ang="0">
                  <a:pos x="1547" y="1465"/>
                </a:cxn>
                <a:cxn ang="0">
                  <a:pos x="1644" y="1420"/>
                </a:cxn>
                <a:cxn ang="0">
                  <a:pos x="1675" y="1424"/>
                </a:cxn>
                <a:cxn ang="0">
                  <a:pos x="1648" y="1507"/>
                </a:cxn>
                <a:cxn ang="0">
                  <a:pos x="1501" y="1632"/>
                </a:cxn>
                <a:cxn ang="0">
                  <a:pos x="1233" y="1699"/>
                </a:cxn>
                <a:cxn ang="0">
                  <a:pos x="1125" y="1645"/>
                </a:cxn>
                <a:cxn ang="0">
                  <a:pos x="1109" y="1495"/>
                </a:cxn>
                <a:cxn ang="0">
                  <a:pos x="1152" y="1211"/>
                </a:cxn>
                <a:cxn ang="0">
                  <a:pos x="1183" y="931"/>
                </a:cxn>
                <a:cxn ang="0">
                  <a:pos x="543" y="1248"/>
                </a:cxn>
                <a:cxn ang="0">
                  <a:pos x="431" y="1578"/>
                </a:cxn>
                <a:cxn ang="0">
                  <a:pos x="415" y="1603"/>
                </a:cxn>
                <a:cxn ang="0">
                  <a:pos x="299" y="1674"/>
                </a:cxn>
                <a:cxn ang="0">
                  <a:pos x="256" y="1674"/>
                </a:cxn>
                <a:cxn ang="0">
                  <a:pos x="256" y="1649"/>
                </a:cxn>
                <a:cxn ang="0">
                  <a:pos x="264" y="1616"/>
                </a:cxn>
                <a:cxn ang="0">
                  <a:pos x="372" y="1290"/>
                </a:cxn>
                <a:cxn ang="0">
                  <a:pos x="473" y="931"/>
                </a:cxn>
                <a:cxn ang="0">
                  <a:pos x="272" y="927"/>
                </a:cxn>
                <a:cxn ang="0">
                  <a:pos x="310" y="864"/>
                </a:cxn>
                <a:cxn ang="0">
                  <a:pos x="431" y="806"/>
                </a:cxn>
                <a:cxn ang="0">
                  <a:pos x="539" y="668"/>
                </a:cxn>
                <a:cxn ang="0">
                  <a:pos x="562" y="556"/>
                </a:cxn>
                <a:cxn ang="0">
                  <a:pos x="586" y="409"/>
                </a:cxn>
                <a:cxn ang="0">
                  <a:pos x="605" y="242"/>
                </a:cxn>
                <a:cxn ang="0">
                  <a:pos x="586" y="167"/>
                </a:cxn>
                <a:cxn ang="0">
                  <a:pos x="500" y="130"/>
                </a:cxn>
                <a:cxn ang="0">
                  <a:pos x="314" y="171"/>
                </a:cxn>
                <a:cxn ang="0">
                  <a:pos x="213" y="284"/>
                </a:cxn>
                <a:cxn ang="0">
                  <a:pos x="117" y="414"/>
                </a:cxn>
                <a:cxn ang="0">
                  <a:pos x="23" y="451"/>
                </a:cxn>
                <a:cxn ang="0">
                  <a:pos x="0" y="443"/>
                </a:cxn>
                <a:cxn ang="0">
                  <a:pos x="23" y="384"/>
                </a:cxn>
                <a:cxn ang="0">
                  <a:pos x="155" y="209"/>
                </a:cxn>
                <a:cxn ang="0">
                  <a:pos x="415" y="46"/>
                </a:cxn>
                <a:cxn ang="0">
                  <a:pos x="659" y="4"/>
                </a:cxn>
                <a:cxn ang="0">
                  <a:pos x="768" y="50"/>
                </a:cxn>
                <a:cxn ang="0">
                  <a:pos x="791" y="159"/>
                </a:cxn>
                <a:cxn ang="0">
                  <a:pos x="772" y="322"/>
                </a:cxn>
                <a:cxn ang="0">
                  <a:pos x="714" y="643"/>
                </a:cxn>
                <a:cxn ang="0">
                  <a:pos x="1311" y="572"/>
                </a:cxn>
                <a:cxn ang="0">
                  <a:pos x="1470" y="96"/>
                </a:cxn>
                <a:cxn ang="0">
                  <a:pos x="1485" y="71"/>
                </a:cxn>
                <a:cxn ang="0">
                  <a:pos x="1621" y="0"/>
                </a:cxn>
              </a:cxnLst>
              <a:rect l="0" t="0" r="r" b="b"/>
              <a:pathLst>
                <a:path w="1679" h="1699">
                  <a:moveTo>
                    <a:pt x="1621" y="0"/>
                  </a:moveTo>
                  <a:lnTo>
                    <a:pt x="1629" y="0"/>
                  </a:lnTo>
                  <a:lnTo>
                    <a:pt x="1637" y="4"/>
                  </a:lnTo>
                  <a:lnTo>
                    <a:pt x="1640" y="9"/>
                  </a:lnTo>
                  <a:lnTo>
                    <a:pt x="1640" y="25"/>
                  </a:lnTo>
                  <a:lnTo>
                    <a:pt x="1633" y="42"/>
                  </a:lnTo>
                  <a:lnTo>
                    <a:pt x="1559" y="263"/>
                  </a:lnTo>
                  <a:lnTo>
                    <a:pt x="1493" y="472"/>
                  </a:lnTo>
                  <a:lnTo>
                    <a:pt x="1439" y="664"/>
                  </a:lnTo>
                  <a:lnTo>
                    <a:pt x="1392" y="844"/>
                  </a:lnTo>
                  <a:lnTo>
                    <a:pt x="1353" y="1002"/>
                  </a:lnTo>
                  <a:lnTo>
                    <a:pt x="1326" y="1144"/>
                  </a:lnTo>
                  <a:lnTo>
                    <a:pt x="1307" y="1265"/>
                  </a:lnTo>
                  <a:lnTo>
                    <a:pt x="1303" y="1303"/>
                  </a:lnTo>
                  <a:lnTo>
                    <a:pt x="1295" y="1353"/>
                  </a:lnTo>
                  <a:lnTo>
                    <a:pt x="1291" y="1403"/>
                  </a:lnTo>
                  <a:lnTo>
                    <a:pt x="1284" y="1445"/>
                  </a:lnTo>
                  <a:lnTo>
                    <a:pt x="1284" y="1474"/>
                  </a:lnTo>
                  <a:lnTo>
                    <a:pt x="1288" y="1511"/>
                  </a:lnTo>
                  <a:lnTo>
                    <a:pt x="1303" y="1541"/>
                  </a:lnTo>
                  <a:lnTo>
                    <a:pt x="1326" y="1561"/>
                  </a:lnTo>
                  <a:lnTo>
                    <a:pt x="1350" y="1570"/>
                  </a:lnTo>
                  <a:lnTo>
                    <a:pt x="1373" y="1574"/>
                  </a:lnTo>
                  <a:lnTo>
                    <a:pt x="1388" y="1574"/>
                  </a:lnTo>
                  <a:lnTo>
                    <a:pt x="1443" y="1566"/>
                  </a:lnTo>
                  <a:lnTo>
                    <a:pt x="1458" y="1561"/>
                  </a:lnTo>
                  <a:lnTo>
                    <a:pt x="1470" y="1557"/>
                  </a:lnTo>
                  <a:lnTo>
                    <a:pt x="1478" y="1557"/>
                  </a:lnTo>
                  <a:lnTo>
                    <a:pt x="1485" y="1553"/>
                  </a:lnTo>
                  <a:lnTo>
                    <a:pt x="1489" y="1549"/>
                  </a:lnTo>
                  <a:lnTo>
                    <a:pt x="1493" y="1541"/>
                  </a:lnTo>
                  <a:lnTo>
                    <a:pt x="1516" y="1499"/>
                  </a:lnTo>
                  <a:lnTo>
                    <a:pt x="1547" y="1465"/>
                  </a:lnTo>
                  <a:lnTo>
                    <a:pt x="1582" y="1445"/>
                  </a:lnTo>
                  <a:lnTo>
                    <a:pt x="1617" y="1428"/>
                  </a:lnTo>
                  <a:lnTo>
                    <a:pt x="1644" y="1420"/>
                  </a:lnTo>
                  <a:lnTo>
                    <a:pt x="1660" y="1415"/>
                  </a:lnTo>
                  <a:lnTo>
                    <a:pt x="1668" y="1415"/>
                  </a:lnTo>
                  <a:lnTo>
                    <a:pt x="1675" y="1424"/>
                  </a:lnTo>
                  <a:lnTo>
                    <a:pt x="1679" y="1432"/>
                  </a:lnTo>
                  <a:lnTo>
                    <a:pt x="1671" y="1465"/>
                  </a:lnTo>
                  <a:lnTo>
                    <a:pt x="1648" y="1507"/>
                  </a:lnTo>
                  <a:lnTo>
                    <a:pt x="1613" y="1549"/>
                  </a:lnTo>
                  <a:lnTo>
                    <a:pt x="1563" y="1595"/>
                  </a:lnTo>
                  <a:lnTo>
                    <a:pt x="1501" y="1632"/>
                  </a:lnTo>
                  <a:lnTo>
                    <a:pt x="1423" y="1670"/>
                  </a:lnTo>
                  <a:lnTo>
                    <a:pt x="1334" y="1691"/>
                  </a:lnTo>
                  <a:lnTo>
                    <a:pt x="1233" y="1699"/>
                  </a:lnTo>
                  <a:lnTo>
                    <a:pt x="1187" y="1691"/>
                  </a:lnTo>
                  <a:lnTo>
                    <a:pt x="1148" y="1674"/>
                  </a:lnTo>
                  <a:lnTo>
                    <a:pt x="1125" y="1645"/>
                  </a:lnTo>
                  <a:lnTo>
                    <a:pt x="1109" y="1612"/>
                  </a:lnTo>
                  <a:lnTo>
                    <a:pt x="1105" y="1570"/>
                  </a:lnTo>
                  <a:lnTo>
                    <a:pt x="1109" y="1495"/>
                  </a:lnTo>
                  <a:lnTo>
                    <a:pt x="1121" y="1407"/>
                  </a:lnTo>
                  <a:lnTo>
                    <a:pt x="1136" y="1307"/>
                  </a:lnTo>
                  <a:lnTo>
                    <a:pt x="1152" y="1211"/>
                  </a:lnTo>
                  <a:lnTo>
                    <a:pt x="1171" y="1115"/>
                  </a:lnTo>
                  <a:lnTo>
                    <a:pt x="1218" y="915"/>
                  </a:lnTo>
                  <a:lnTo>
                    <a:pt x="1183" y="931"/>
                  </a:lnTo>
                  <a:lnTo>
                    <a:pt x="1148" y="935"/>
                  </a:lnTo>
                  <a:lnTo>
                    <a:pt x="636" y="935"/>
                  </a:lnTo>
                  <a:lnTo>
                    <a:pt x="543" y="1248"/>
                  </a:lnTo>
                  <a:lnTo>
                    <a:pt x="438" y="1561"/>
                  </a:lnTo>
                  <a:lnTo>
                    <a:pt x="434" y="1574"/>
                  </a:lnTo>
                  <a:lnTo>
                    <a:pt x="431" y="1578"/>
                  </a:lnTo>
                  <a:lnTo>
                    <a:pt x="427" y="1587"/>
                  </a:lnTo>
                  <a:lnTo>
                    <a:pt x="419" y="1595"/>
                  </a:lnTo>
                  <a:lnTo>
                    <a:pt x="415" y="1603"/>
                  </a:lnTo>
                  <a:lnTo>
                    <a:pt x="376" y="1632"/>
                  </a:lnTo>
                  <a:lnTo>
                    <a:pt x="338" y="1658"/>
                  </a:lnTo>
                  <a:lnTo>
                    <a:pt x="299" y="1674"/>
                  </a:lnTo>
                  <a:lnTo>
                    <a:pt x="272" y="1678"/>
                  </a:lnTo>
                  <a:lnTo>
                    <a:pt x="264" y="1678"/>
                  </a:lnTo>
                  <a:lnTo>
                    <a:pt x="256" y="1674"/>
                  </a:lnTo>
                  <a:lnTo>
                    <a:pt x="252" y="1670"/>
                  </a:lnTo>
                  <a:lnTo>
                    <a:pt x="252" y="1653"/>
                  </a:lnTo>
                  <a:lnTo>
                    <a:pt x="256" y="1649"/>
                  </a:lnTo>
                  <a:lnTo>
                    <a:pt x="256" y="1641"/>
                  </a:lnTo>
                  <a:lnTo>
                    <a:pt x="260" y="1632"/>
                  </a:lnTo>
                  <a:lnTo>
                    <a:pt x="264" y="1616"/>
                  </a:lnTo>
                  <a:lnTo>
                    <a:pt x="272" y="1599"/>
                  </a:lnTo>
                  <a:lnTo>
                    <a:pt x="326" y="1436"/>
                  </a:lnTo>
                  <a:lnTo>
                    <a:pt x="372" y="1290"/>
                  </a:lnTo>
                  <a:lnTo>
                    <a:pt x="411" y="1152"/>
                  </a:lnTo>
                  <a:lnTo>
                    <a:pt x="446" y="1036"/>
                  </a:lnTo>
                  <a:lnTo>
                    <a:pt x="473" y="931"/>
                  </a:lnTo>
                  <a:lnTo>
                    <a:pt x="279" y="931"/>
                  </a:lnTo>
                  <a:lnTo>
                    <a:pt x="275" y="927"/>
                  </a:lnTo>
                  <a:lnTo>
                    <a:pt x="272" y="927"/>
                  </a:lnTo>
                  <a:lnTo>
                    <a:pt x="272" y="919"/>
                  </a:lnTo>
                  <a:lnTo>
                    <a:pt x="283" y="894"/>
                  </a:lnTo>
                  <a:lnTo>
                    <a:pt x="310" y="864"/>
                  </a:lnTo>
                  <a:lnTo>
                    <a:pt x="349" y="835"/>
                  </a:lnTo>
                  <a:lnTo>
                    <a:pt x="392" y="814"/>
                  </a:lnTo>
                  <a:lnTo>
                    <a:pt x="431" y="806"/>
                  </a:lnTo>
                  <a:lnTo>
                    <a:pt x="508" y="806"/>
                  </a:lnTo>
                  <a:lnTo>
                    <a:pt x="528" y="731"/>
                  </a:lnTo>
                  <a:lnTo>
                    <a:pt x="539" y="668"/>
                  </a:lnTo>
                  <a:lnTo>
                    <a:pt x="547" y="622"/>
                  </a:lnTo>
                  <a:lnTo>
                    <a:pt x="555" y="585"/>
                  </a:lnTo>
                  <a:lnTo>
                    <a:pt x="562" y="556"/>
                  </a:lnTo>
                  <a:lnTo>
                    <a:pt x="566" y="530"/>
                  </a:lnTo>
                  <a:lnTo>
                    <a:pt x="570" y="501"/>
                  </a:lnTo>
                  <a:lnTo>
                    <a:pt x="586" y="409"/>
                  </a:lnTo>
                  <a:lnTo>
                    <a:pt x="593" y="334"/>
                  </a:lnTo>
                  <a:lnTo>
                    <a:pt x="601" y="280"/>
                  </a:lnTo>
                  <a:lnTo>
                    <a:pt x="605" y="242"/>
                  </a:lnTo>
                  <a:lnTo>
                    <a:pt x="605" y="209"/>
                  </a:lnTo>
                  <a:lnTo>
                    <a:pt x="597" y="188"/>
                  </a:lnTo>
                  <a:lnTo>
                    <a:pt x="586" y="167"/>
                  </a:lnTo>
                  <a:lnTo>
                    <a:pt x="566" y="146"/>
                  </a:lnTo>
                  <a:lnTo>
                    <a:pt x="539" y="134"/>
                  </a:lnTo>
                  <a:lnTo>
                    <a:pt x="500" y="130"/>
                  </a:lnTo>
                  <a:lnTo>
                    <a:pt x="427" y="134"/>
                  </a:lnTo>
                  <a:lnTo>
                    <a:pt x="365" y="151"/>
                  </a:lnTo>
                  <a:lnTo>
                    <a:pt x="314" y="171"/>
                  </a:lnTo>
                  <a:lnTo>
                    <a:pt x="272" y="205"/>
                  </a:lnTo>
                  <a:lnTo>
                    <a:pt x="241" y="242"/>
                  </a:lnTo>
                  <a:lnTo>
                    <a:pt x="213" y="284"/>
                  </a:lnTo>
                  <a:lnTo>
                    <a:pt x="186" y="334"/>
                  </a:lnTo>
                  <a:lnTo>
                    <a:pt x="155" y="380"/>
                  </a:lnTo>
                  <a:lnTo>
                    <a:pt x="117" y="414"/>
                  </a:lnTo>
                  <a:lnTo>
                    <a:pt x="74" y="434"/>
                  </a:lnTo>
                  <a:lnTo>
                    <a:pt x="43" y="447"/>
                  </a:lnTo>
                  <a:lnTo>
                    <a:pt x="23" y="451"/>
                  </a:lnTo>
                  <a:lnTo>
                    <a:pt x="12" y="451"/>
                  </a:lnTo>
                  <a:lnTo>
                    <a:pt x="8" y="447"/>
                  </a:lnTo>
                  <a:lnTo>
                    <a:pt x="0" y="443"/>
                  </a:lnTo>
                  <a:lnTo>
                    <a:pt x="0" y="439"/>
                  </a:lnTo>
                  <a:lnTo>
                    <a:pt x="4" y="422"/>
                  </a:lnTo>
                  <a:lnTo>
                    <a:pt x="23" y="384"/>
                  </a:lnTo>
                  <a:lnTo>
                    <a:pt x="51" y="334"/>
                  </a:lnTo>
                  <a:lnTo>
                    <a:pt x="93" y="272"/>
                  </a:lnTo>
                  <a:lnTo>
                    <a:pt x="155" y="209"/>
                  </a:lnTo>
                  <a:lnTo>
                    <a:pt x="233" y="142"/>
                  </a:lnTo>
                  <a:lnTo>
                    <a:pt x="318" y="92"/>
                  </a:lnTo>
                  <a:lnTo>
                    <a:pt x="415" y="46"/>
                  </a:lnTo>
                  <a:lnTo>
                    <a:pt x="524" y="17"/>
                  </a:lnTo>
                  <a:lnTo>
                    <a:pt x="644" y="4"/>
                  </a:lnTo>
                  <a:lnTo>
                    <a:pt x="659" y="4"/>
                  </a:lnTo>
                  <a:lnTo>
                    <a:pt x="714" y="13"/>
                  </a:lnTo>
                  <a:lnTo>
                    <a:pt x="741" y="30"/>
                  </a:lnTo>
                  <a:lnTo>
                    <a:pt x="768" y="50"/>
                  </a:lnTo>
                  <a:lnTo>
                    <a:pt x="783" y="88"/>
                  </a:lnTo>
                  <a:lnTo>
                    <a:pt x="791" y="134"/>
                  </a:lnTo>
                  <a:lnTo>
                    <a:pt x="791" y="159"/>
                  </a:lnTo>
                  <a:lnTo>
                    <a:pt x="787" y="201"/>
                  </a:lnTo>
                  <a:lnTo>
                    <a:pt x="780" y="255"/>
                  </a:lnTo>
                  <a:lnTo>
                    <a:pt x="772" y="322"/>
                  </a:lnTo>
                  <a:lnTo>
                    <a:pt x="764" y="397"/>
                  </a:lnTo>
                  <a:lnTo>
                    <a:pt x="752" y="472"/>
                  </a:lnTo>
                  <a:lnTo>
                    <a:pt x="714" y="643"/>
                  </a:lnTo>
                  <a:lnTo>
                    <a:pt x="675" y="810"/>
                  </a:lnTo>
                  <a:lnTo>
                    <a:pt x="1241" y="810"/>
                  </a:lnTo>
                  <a:lnTo>
                    <a:pt x="1311" y="572"/>
                  </a:lnTo>
                  <a:lnTo>
                    <a:pt x="1381" y="343"/>
                  </a:lnTo>
                  <a:lnTo>
                    <a:pt x="1462" y="113"/>
                  </a:lnTo>
                  <a:lnTo>
                    <a:pt x="1470" y="96"/>
                  </a:lnTo>
                  <a:lnTo>
                    <a:pt x="1474" y="84"/>
                  </a:lnTo>
                  <a:lnTo>
                    <a:pt x="1481" y="80"/>
                  </a:lnTo>
                  <a:lnTo>
                    <a:pt x="1485" y="71"/>
                  </a:lnTo>
                  <a:lnTo>
                    <a:pt x="1555" y="21"/>
                  </a:lnTo>
                  <a:lnTo>
                    <a:pt x="1590" y="4"/>
                  </a:lnTo>
                  <a:lnTo>
                    <a:pt x="1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3246" y="2688"/>
              <a:ext cx="1431" cy="539"/>
            </a:xfrm>
            <a:custGeom>
              <a:avLst/>
              <a:gdLst/>
              <a:ahLst/>
              <a:cxnLst>
                <a:cxn ang="0">
                  <a:pos x="47" y="447"/>
                </a:cxn>
                <a:cxn ang="0">
                  <a:pos x="1377" y="447"/>
                </a:cxn>
                <a:cxn ang="0">
                  <a:pos x="1416" y="455"/>
                </a:cxn>
                <a:cxn ang="0">
                  <a:pos x="1427" y="472"/>
                </a:cxn>
                <a:cxn ang="0">
                  <a:pos x="1431" y="493"/>
                </a:cxn>
                <a:cxn ang="0">
                  <a:pos x="1423" y="518"/>
                </a:cxn>
                <a:cxn ang="0">
                  <a:pos x="1408" y="534"/>
                </a:cxn>
                <a:cxn ang="0">
                  <a:pos x="1384" y="539"/>
                </a:cxn>
                <a:cxn ang="0">
                  <a:pos x="47" y="539"/>
                </a:cxn>
                <a:cxn ang="0">
                  <a:pos x="23" y="534"/>
                </a:cxn>
                <a:cxn ang="0">
                  <a:pos x="8" y="518"/>
                </a:cxn>
                <a:cxn ang="0">
                  <a:pos x="0" y="493"/>
                </a:cxn>
                <a:cxn ang="0">
                  <a:pos x="8" y="468"/>
                </a:cxn>
                <a:cxn ang="0">
                  <a:pos x="23" y="451"/>
                </a:cxn>
                <a:cxn ang="0">
                  <a:pos x="47" y="447"/>
                </a:cxn>
                <a:cxn ang="0">
                  <a:pos x="47" y="0"/>
                </a:cxn>
                <a:cxn ang="0">
                  <a:pos x="1381" y="0"/>
                </a:cxn>
                <a:cxn ang="0">
                  <a:pos x="1396" y="4"/>
                </a:cxn>
                <a:cxn ang="0">
                  <a:pos x="1416" y="9"/>
                </a:cxn>
                <a:cxn ang="0">
                  <a:pos x="1427" y="25"/>
                </a:cxn>
                <a:cxn ang="0">
                  <a:pos x="1431" y="46"/>
                </a:cxn>
                <a:cxn ang="0">
                  <a:pos x="1423" y="71"/>
                </a:cxn>
                <a:cxn ang="0">
                  <a:pos x="1408" y="88"/>
                </a:cxn>
                <a:cxn ang="0">
                  <a:pos x="1384" y="92"/>
                </a:cxn>
                <a:cxn ang="0">
                  <a:pos x="47" y="92"/>
                </a:cxn>
                <a:cxn ang="0">
                  <a:pos x="23" y="88"/>
                </a:cxn>
                <a:cxn ang="0">
                  <a:pos x="8" y="71"/>
                </a:cxn>
                <a:cxn ang="0">
                  <a:pos x="0" y="46"/>
                </a:cxn>
                <a:cxn ang="0">
                  <a:pos x="8" y="21"/>
                </a:cxn>
                <a:cxn ang="0">
                  <a:pos x="23" y="4"/>
                </a:cxn>
                <a:cxn ang="0">
                  <a:pos x="47" y="0"/>
                </a:cxn>
              </a:cxnLst>
              <a:rect l="0" t="0" r="r" b="b"/>
              <a:pathLst>
                <a:path w="1431" h="539">
                  <a:moveTo>
                    <a:pt x="47" y="447"/>
                  </a:moveTo>
                  <a:lnTo>
                    <a:pt x="1377" y="447"/>
                  </a:lnTo>
                  <a:lnTo>
                    <a:pt x="1416" y="455"/>
                  </a:lnTo>
                  <a:lnTo>
                    <a:pt x="1427" y="472"/>
                  </a:lnTo>
                  <a:lnTo>
                    <a:pt x="1431" y="493"/>
                  </a:lnTo>
                  <a:lnTo>
                    <a:pt x="1423" y="518"/>
                  </a:lnTo>
                  <a:lnTo>
                    <a:pt x="1408" y="534"/>
                  </a:lnTo>
                  <a:lnTo>
                    <a:pt x="1384" y="539"/>
                  </a:lnTo>
                  <a:lnTo>
                    <a:pt x="47" y="539"/>
                  </a:lnTo>
                  <a:lnTo>
                    <a:pt x="23" y="534"/>
                  </a:lnTo>
                  <a:lnTo>
                    <a:pt x="8" y="518"/>
                  </a:lnTo>
                  <a:lnTo>
                    <a:pt x="0" y="493"/>
                  </a:lnTo>
                  <a:lnTo>
                    <a:pt x="8" y="468"/>
                  </a:lnTo>
                  <a:lnTo>
                    <a:pt x="23" y="451"/>
                  </a:lnTo>
                  <a:lnTo>
                    <a:pt x="47" y="447"/>
                  </a:lnTo>
                  <a:close/>
                  <a:moveTo>
                    <a:pt x="47" y="0"/>
                  </a:moveTo>
                  <a:lnTo>
                    <a:pt x="1381" y="0"/>
                  </a:lnTo>
                  <a:lnTo>
                    <a:pt x="1396" y="4"/>
                  </a:lnTo>
                  <a:lnTo>
                    <a:pt x="1416" y="9"/>
                  </a:lnTo>
                  <a:lnTo>
                    <a:pt x="1427" y="25"/>
                  </a:lnTo>
                  <a:lnTo>
                    <a:pt x="1431" y="46"/>
                  </a:lnTo>
                  <a:lnTo>
                    <a:pt x="1423" y="71"/>
                  </a:lnTo>
                  <a:lnTo>
                    <a:pt x="1408" y="88"/>
                  </a:lnTo>
                  <a:lnTo>
                    <a:pt x="1384" y="92"/>
                  </a:lnTo>
                  <a:lnTo>
                    <a:pt x="47" y="92"/>
                  </a:lnTo>
                  <a:lnTo>
                    <a:pt x="23" y="88"/>
                  </a:lnTo>
                  <a:lnTo>
                    <a:pt x="8" y="71"/>
                  </a:lnTo>
                  <a:lnTo>
                    <a:pt x="0" y="46"/>
                  </a:lnTo>
                  <a:lnTo>
                    <a:pt x="8" y="21"/>
                  </a:lnTo>
                  <a:lnTo>
                    <a:pt x="23" y="4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5530" y="2187"/>
              <a:ext cx="1439" cy="1545"/>
            </a:xfrm>
            <a:custGeom>
              <a:avLst/>
              <a:gdLst/>
              <a:ahLst/>
              <a:cxnLst>
                <a:cxn ang="0">
                  <a:pos x="745" y="1486"/>
                </a:cxn>
                <a:cxn ang="0">
                  <a:pos x="954" y="1440"/>
                </a:cxn>
                <a:cxn ang="0">
                  <a:pos x="1140" y="1323"/>
                </a:cxn>
                <a:cxn ang="0">
                  <a:pos x="1280" y="1148"/>
                </a:cxn>
                <a:cxn ang="0">
                  <a:pos x="1369" y="927"/>
                </a:cxn>
                <a:cxn ang="0">
                  <a:pos x="745" y="802"/>
                </a:cxn>
                <a:cxn ang="0">
                  <a:pos x="70" y="927"/>
                </a:cxn>
                <a:cxn ang="0">
                  <a:pos x="155" y="1148"/>
                </a:cxn>
                <a:cxn ang="0">
                  <a:pos x="295" y="1323"/>
                </a:cxn>
                <a:cxn ang="0">
                  <a:pos x="477" y="1440"/>
                </a:cxn>
                <a:cxn ang="0">
                  <a:pos x="690" y="1486"/>
                </a:cxn>
                <a:cxn ang="0">
                  <a:pos x="54" y="802"/>
                </a:cxn>
                <a:cxn ang="0">
                  <a:pos x="582" y="75"/>
                </a:cxn>
                <a:cxn ang="0">
                  <a:pos x="380" y="155"/>
                </a:cxn>
                <a:cxn ang="0">
                  <a:pos x="217" y="301"/>
                </a:cxn>
                <a:cxn ang="0">
                  <a:pos x="105" y="501"/>
                </a:cxn>
                <a:cxn ang="0">
                  <a:pos x="54" y="743"/>
                </a:cxn>
                <a:cxn ang="0">
                  <a:pos x="690" y="59"/>
                </a:cxn>
                <a:cxn ang="0">
                  <a:pos x="745" y="739"/>
                </a:cxn>
                <a:cxn ang="0">
                  <a:pos x="1369" y="614"/>
                </a:cxn>
                <a:cxn ang="0">
                  <a:pos x="1284" y="393"/>
                </a:cxn>
                <a:cxn ang="0">
                  <a:pos x="1144" y="222"/>
                </a:cxn>
                <a:cxn ang="0">
                  <a:pos x="958" y="105"/>
                </a:cxn>
                <a:cxn ang="0">
                  <a:pos x="745" y="55"/>
                </a:cxn>
                <a:cxn ang="0">
                  <a:pos x="849" y="13"/>
                </a:cxn>
                <a:cxn ang="0">
                  <a:pos x="1082" y="105"/>
                </a:cxn>
                <a:cxn ang="0">
                  <a:pos x="1268" y="276"/>
                </a:cxn>
                <a:cxn ang="0">
                  <a:pos x="1392" y="505"/>
                </a:cxn>
                <a:cxn ang="0">
                  <a:pos x="1439" y="773"/>
                </a:cxn>
                <a:cxn ang="0">
                  <a:pos x="1392" y="1040"/>
                </a:cxn>
                <a:cxn ang="0">
                  <a:pos x="1268" y="1269"/>
                </a:cxn>
                <a:cxn ang="0">
                  <a:pos x="1082" y="1436"/>
                </a:cxn>
                <a:cxn ang="0">
                  <a:pos x="849" y="1532"/>
                </a:cxn>
                <a:cxn ang="0">
                  <a:pos x="589" y="1532"/>
                </a:cxn>
                <a:cxn ang="0">
                  <a:pos x="357" y="1440"/>
                </a:cxn>
                <a:cxn ang="0">
                  <a:pos x="171" y="1269"/>
                </a:cxn>
                <a:cxn ang="0">
                  <a:pos x="47" y="1040"/>
                </a:cxn>
                <a:cxn ang="0">
                  <a:pos x="0" y="773"/>
                </a:cxn>
                <a:cxn ang="0">
                  <a:pos x="43" y="505"/>
                </a:cxn>
                <a:cxn ang="0">
                  <a:pos x="167" y="276"/>
                </a:cxn>
                <a:cxn ang="0">
                  <a:pos x="357" y="109"/>
                </a:cxn>
                <a:cxn ang="0">
                  <a:pos x="589" y="13"/>
                </a:cxn>
              </a:cxnLst>
              <a:rect l="0" t="0" r="r" b="b"/>
              <a:pathLst>
                <a:path w="1439" h="1545">
                  <a:moveTo>
                    <a:pt x="745" y="802"/>
                  </a:moveTo>
                  <a:lnTo>
                    <a:pt x="745" y="1486"/>
                  </a:lnTo>
                  <a:lnTo>
                    <a:pt x="853" y="1470"/>
                  </a:lnTo>
                  <a:lnTo>
                    <a:pt x="954" y="1440"/>
                  </a:lnTo>
                  <a:lnTo>
                    <a:pt x="1051" y="1390"/>
                  </a:lnTo>
                  <a:lnTo>
                    <a:pt x="1140" y="1323"/>
                  </a:lnTo>
                  <a:lnTo>
                    <a:pt x="1218" y="1244"/>
                  </a:lnTo>
                  <a:lnTo>
                    <a:pt x="1280" y="1148"/>
                  </a:lnTo>
                  <a:lnTo>
                    <a:pt x="1334" y="1044"/>
                  </a:lnTo>
                  <a:lnTo>
                    <a:pt x="1369" y="927"/>
                  </a:lnTo>
                  <a:lnTo>
                    <a:pt x="1384" y="802"/>
                  </a:lnTo>
                  <a:lnTo>
                    <a:pt x="745" y="802"/>
                  </a:lnTo>
                  <a:close/>
                  <a:moveTo>
                    <a:pt x="54" y="802"/>
                  </a:moveTo>
                  <a:lnTo>
                    <a:pt x="70" y="927"/>
                  </a:lnTo>
                  <a:lnTo>
                    <a:pt x="105" y="1044"/>
                  </a:lnTo>
                  <a:lnTo>
                    <a:pt x="155" y="1148"/>
                  </a:lnTo>
                  <a:lnTo>
                    <a:pt x="217" y="1244"/>
                  </a:lnTo>
                  <a:lnTo>
                    <a:pt x="295" y="1323"/>
                  </a:lnTo>
                  <a:lnTo>
                    <a:pt x="380" y="1390"/>
                  </a:lnTo>
                  <a:lnTo>
                    <a:pt x="477" y="1440"/>
                  </a:lnTo>
                  <a:lnTo>
                    <a:pt x="582" y="1470"/>
                  </a:lnTo>
                  <a:lnTo>
                    <a:pt x="690" y="1486"/>
                  </a:lnTo>
                  <a:lnTo>
                    <a:pt x="690" y="802"/>
                  </a:lnTo>
                  <a:lnTo>
                    <a:pt x="54" y="802"/>
                  </a:lnTo>
                  <a:close/>
                  <a:moveTo>
                    <a:pt x="690" y="59"/>
                  </a:moveTo>
                  <a:lnTo>
                    <a:pt x="582" y="75"/>
                  </a:lnTo>
                  <a:lnTo>
                    <a:pt x="477" y="105"/>
                  </a:lnTo>
                  <a:lnTo>
                    <a:pt x="380" y="155"/>
                  </a:lnTo>
                  <a:lnTo>
                    <a:pt x="295" y="222"/>
                  </a:lnTo>
                  <a:lnTo>
                    <a:pt x="217" y="301"/>
                  </a:lnTo>
                  <a:lnTo>
                    <a:pt x="155" y="397"/>
                  </a:lnTo>
                  <a:lnTo>
                    <a:pt x="105" y="501"/>
                  </a:lnTo>
                  <a:lnTo>
                    <a:pt x="70" y="618"/>
                  </a:lnTo>
                  <a:lnTo>
                    <a:pt x="54" y="743"/>
                  </a:lnTo>
                  <a:lnTo>
                    <a:pt x="690" y="743"/>
                  </a:lnTo>
                  <a:lnTo>
                    <a:pt x="690" y="59"/>
                  </a:lnTo>
                  <a:close/>
                  <a:moveTo>
                    <a:pt x="745" y="55"/>
                  </a:moveTo>
                  <a:lnTo>
                    <a:pt x="745" y="739"/>
                  </a:lnTo>
                  <a:lnTo>
                    <a:pt x="1384" y="739"/>
                  </a:lnTo>
                  <a:lnTo>
                    <a:pt x="1369" y="614"/>
                  </a:lnTo>
                  <a:lnTo>
                    <a:pt x="1334" y="501"/>
                  </a:lnTo>
                  <a:lnTo>
                    <a:pt x="1284" y="393"/>
                  </a:lnTo>
                  <a:lnTo>
                    <a:pt x="1218" y="301"/>
                  </a:lnTo>
                  <a:lnTo>
                    <a:pt x="1144" y="222"/>
                  </a:lnTo>
                  <a:lnTo>
                    <a:pt x="1055" y="155"/>
                  </a:lnTo>
                  <a:lnTo>
                    <a:pt x="958" y="105"/>
                  </a:lnTo>
                  <a:lnTo>
                    <a:pt x="853" y="71"/>
                  </a:lnTo>
                  <a:lnTo>
                    <a:pt x="745" y="55"/>
                  </a:lnTo>
                  <a:close/>
                  <a:moveTo>
                    <a:pt x="721" y="0"/>
                  </a:moveTo>
                  <a:lnTo>
                    <a:pt x="849" y="13"/>
                  </a:lnTo>
                  <a:lnTo>
                    <a:pt x="969" y="50"/>
                  </a:lnTo>
                  <a:lnTo>
                    <a:pt x="1082" y="105"/>
                  </a:lnTo>
                  <a:lnTo>
                    <a:pt x="1183" y="184"/>
                  </a:lnTo>
                  <a:lnTo>
                    <a:pt x="1268" y="276"/>
                  </a:lnTo>
                  <a:lnTo>
                    <a:pt x="1338" y="384"/>
                  </a:lnTo>
                  <a:lnTo>
                    <a:pt x="1392" y="505"/>
                  </a:lnTo>
                  <a:lnTo>
                    <a:pt x="1427" y="635"/>
                  </a:lnTo>
                  <a:lnTo>
                    <a:pt x="1439" y="773"/>
                  </a:lnTo>
                  <a:lnTo>
                    <a:pt x="1427" y="910"/>
                  </a:lnTo>
                  <a:lnTo>
                    <a:pt x="1392" y="1040"/>
                  </a:lnTo>
                  <a:lnTo>
                    <a:pt x="1342" y="1161"/>
                  </a:lnTo>
                  <a:lnTo>
                    <a:pt x="1268" y="1269"/>
                  </a:lnTo>
                  <a:lnTo>
                    <a:pt x="1183" y="1361"/>
                  </a:lnTo>
                  <a:lnTo>
                    <a:pt x="1082" y="1436"/>
                  </a:lnTo>
                  <a:lnTo>
                    <a:pt x="969" y="1495"/>
                  </a:lnTo>
                  <a:lnTo>
                    <a:pt x="849" y="1532"/>
                  </a:lnTo>
                  <a:lnTo>
                    <a:pt x="717" y="1545"/>
                  </a:lnTo>
                  <a:lnTo>
                    <a:pt x="589" y="1532"/>
                  </a:lnTo>
                  <a:lnTo>
                    <a:pt x="469" y="1495"/>
                  </a:lnTo>
                  <a:lnTo>
                    <a:pt x="357" y="1440"/>
                  </a:lnTo>
                  <a:lnTo>
                    <a:pt x="256" y="1361"/>
                  </a:lnTo>
                  <a:lnTo>
                    <a:pt x="171" y="1269"/>
                  </a:lnTo>
                  <a:lnTo>
                    <a:pt x="101" y="1161"/>
                  </a:lnTo>
                  <a:lnTo>
                    <a:pt x="47" y="1040"/>
                  </a:lnTo>
                  <a:lnTo>
                    <a:pt x="12" y="910"/>
                  </a:lnTo>
                  <a:lnTo>
                    <a:pt x="0" y="773"/>
                  </a:lnTo>
                  <a:lnTo>
                    <a:pt x="12" y="635"/>
                  </a:lnTo>
                  <a:lnTo>
                    <a:pt x="43" y="505"/>
                  </a:lnTo>
                  <a:lnTo>
                    <a:pt x="97" y="384"/>
                  </a:lnTo>
                  <a:lnTo>
                    <a:pt x="167" y="276"/>
                  </a:lnTo>
                  <a:lnTo>
                    <a:pt x="256" y="184"/>
                  </a:lnTo>
                  <a:lnTo>
                    <a:pt x="357" y="109"/>
                  </a:lnTo>
                  <a:lnTo>
                    <a:pt x="469" y="50"/>
                  </a:lnTo>
                  <a:lnTo>
                    <a:pt x="589" y="13"/>
                  </a:lnTo>
                  <a:lnTo>
                    <a:pt x="7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7155" y="3151"/>
              <a:ext cx="880" cy="1073"/>
            </a:xfrm>
            <a:custGeom>
              <a:avLst/>
              <a:gdLst/>
              <a:ahLst/>
              <a:cxnLst>
                <a:cxn ang="0">
                  <a:pos x="384" y="9"/>
                </a:cxn>
                <a:cxn ang="0">
                  <a:pos x="484" y="76"/>
                </a:cxn>
                <a:cxn ang="0">
                  <a:pos x="554" y="180"/>
                </a:cxn>
                <a:cxn ang="0">
                  <a:pos x="597" y="301"/>
                </a:cxn>
                <a:cxn ang="0">
                  <a:pos x="624" y="414"/>
                </a:cxn>
                <a:cxn ang="0">
                  <a:pos x="632" y="493"/>
                </a:cxn>
                <a:cxn ang="0">
                  <a:pos x="690" y="339"/>
                </a:cxn>
                <a:cxn ang="0">
                  <a:pos x="783" y="134"/>
                </a:cxn>
                <a:cxn ang="0">
                  <a:pos x="822" y="42"/>
                </a:cxn>
                <a:cxn ang="0">
                  <a:pos x="841" y="17"/>
                </a:cxn>
                <a:cxn ang="0">
                  <a:pos x="864" y="13"/>
                </a:cxn>
                <a:cxn ang="0">
                  <a:pos x="876" y="17"/>
                </a:cxn>
                <a:cxn ang="0">
                  <a:pos x="880" y="34"/>
                </a:cxn>
                <a:cxn ang="0">
                  <a:pos x="833" y="130"/>
                </a:cxn>
                <a:cxn ang="0">
                  <a:pos x="779" y="251"/>
                </a:cxn>
                <a:cxn ang="0">
                  <a:pos x="748" y="326"/>
                </a:cxn>
                <a:cxn ang="0">
                  <a:pos x="713" y="422"/>
                </a:cxn>
                <a:cxn ang="0">
                  <a:pos x="667" y="543"/>
                </a:cxn>
                <a:cxn ang="0">
                  <a:pos x="628" y="685"/>
                </a:cxn>
                <a:cxn ang="0">
                  <a:pos x="597" y="856"/>
                </a:cxn>
                <a:cxn ang="0">
                  <a:pos x="566" y="990"/>
                </a:cxn>
                <a:cxn ang="0">
                  <a:pos x="543" y="1057"/>
                </a:cxn>
                <a:cxn ang="0">
                  <a:pos x="523" y="1073"/>
                </a:cxn>
                <a:cxn ang="0">
                  <a:pos x="496" y="1061"/>
                </a:cxn>
                <a:cxn ang="0">
                  <a:pos x="488" y="1040"/>
                </a:cxn>
                <a:cxn ang="0">
                  <a:pos x="492" y="998"/>
                </a:cxn>
                <a:cxn ang="0">
                  <a:pos x="515" y="881"/>
                </a:cxn>
                <a:cxn ang="0">
                  <a:pos x="550" y="744"/>
                </a:cxn>
                <a:cxn ang="0">
                  <a:pos x="574" y="664"/>
                </a:cxn>
                <a:cxn ang="0">
                  <a:pos x="581" y="610"/>
                </a:cxn>
                <a:cxn ang="0">
                  <a:pos x="577" y="451"/>
                </a:cxn>
                <a:cxn ang="0">
                  <a:pos x="554" y="334"/>
                </a:cxn>
                <a:cxn ang="0">
                  <a:pos x="508" y="234"/>
                </a:cxn>
                <a:cxn ang="0">
                  <a:pos x="426" y="159"/>
                </a:cxn>
                <a:cxn ang="0">
                  <a:pos x="302" y="130"/>
                </a:cxn>
                <a:cxn ang="0">
                  <a:pos x="182" y="155"/>
                </a:cxn>
                <a:cxn ang="0">
                  <a:pos x="85" y="230"/>
                </a:cxn>
                <a:cxn ang="0">
                  <a:pos x="50" y="297"/>
                </a:cxn>
                <a:cxn ang="0">
                  <a:pos x="42" y="309"/>
                </a:cxn>
                <a:cxn ang="0">
                  <a:pos x="11" y="314"/>
                </a:cxn>
                <a:cxn ang="0">
                  <a:pos x="0" y="305"/>
                </a:cxn>
                <a:cxn ang="0">
                  <a:pos x="11" y="247"/>
                </a:cxn>
                <a:cxn ang="0">
                  <a:pos x="66" y="151"/>
                </a:cxn>
                <a:cxn ang="0">
                  <a:pos x="151" y="63"/>
                </a:cxn>
                <a:cxn ang="0">
                  <a:pos x="256" y="9"/>
                </a:cxn>
              </a:cxnLst>
              <a:rect l="0" t="0" r="r" b="b"/>
              <a:pathLst>
                <a:path w="880" h="1073">
                  <a:moveTo>
                    <a:pt x="322" y="0"/>
                  </a:moveTo>
                  <a:lnTo>
                    <a:pt x="384" y="9"/>
                  </a:lnTo>
                  <a:lnTo>
                    <a:pt x="442" y="34"/>
                  </a:lnTo>
                  <a:lnTo>
                    <a:pt x="484" y="76"/>
                  </a:lnTo>
                  <a:lnTo>
                    <a:pt x="523" y="126"/>
                  </a:lnTo>
                  <a:lnTo>
                    <a:pt x="554" y="180"/>
                  </a:lnTo>
                  <a:lnTo>
                    <a:pt x="581" y="243"/>
                  </a:lnTo>
                  <a:lnTo>
                    <a:pt x="597" y="301"/>
                  </a:lnTo>
                  <a:lnTo>
                    <a:pt x="612" y="364"/>
                  </a:lnTo>
                  <a:lnTo>
                    <a:pt x="624" y="414"/>
                  </a:lnTo>
                  <a:lnTo>
                    <a:pt x="628" y="460"/>
                  </a:lnTo>
                  <a:lnTo>
                    <a:pt x="632" y="493"/>
                  </a:lnTo>
                  <a:lnTo>
                    <a:pt x="659" y="418"/>
                  </a:lnTo>
                  <a:lnTo>
                    <a:pt x="690" y="339"/>
                  </a:lnTo>
                  <a:lnTo>
                    <a:pt x="752" y="197"/>
                  </a:lnTo>
                  <a:lnTo>
                    <a:pt x="783" y="134"/>
                  </a:lnTo>
                  <a:lnTo>
                    <a:pt x="806" y="84"/>
                  </a:lnTo>
                  <a:lnTo>
                    <a:pt x="822" y="42"/>
                  </a:lnTo>
                  <a:lnTo>
                    <a:pt x="833" y="21"/>
                  </a:lnTo>
                  <a:lnTo>
                    <a:pt x="841" y="17"/>
                  </a:lnTo>
                  <a:lnTo>
                    <a:pt x="845" y="13"/>
                  </a:lnTo>
                  <a:lnTo>
                    <a:pt x="864" y="13"/>
                  </a:lnTo>
                  <a:lnTo>
                    <a:pt x="868" y="17"/>
                  </a:lnTo>
                  <a:lnTo>
                    <a:pt x="876" y="17"/>
                  </a:lnTo>
                  <a:lnTo>
                    <a:pt x="880" y="21"/>
                  </a:lnTo>
                  <a:lnTo>
                    <a:pt x="880" y="34"/>
                  </a:lnTo>
                  <a:lnTo>
                    <a:pt x="872" y="51"/>
                  </a:lnTo>
                  <a:lnTo>
                    <a:pt x="833" y="130"/>
                  </a:lnTo>
                  <a:lnTo>
                    <a:pt x="802" y="197"/>
                  </a:lnTo>
                  <a:lnTo>
                    <a:pt x="779" y="251"/>
                  </a:lnTo>
                  <a:lnTo>
                    <a:pt x="764" y="293"/>
                  </a:lnTo>
                  <a:lnTo>
                    <a:pt x="748" y="326"/>
                  </a:lnTo>
                  <a:lnTo>
                    <a:pt x="733" y="368"/>
                  </a:lnTo>
                  <a:lnTo>
                    <a:pt x="713" y="422"/>
                  </a:lnTo>
                  <a:lnTo>
                    <a:pt x="690" y="481"/>
                  </a:lnTo>
                  <a:lnTo>
                    <a:pt x="667" y="543"/>
                  </a:lnTo>
                  <a:lnTo>
                    <a:pt x="647" y="602"/>
                  </a:lnTo>
                  <a:lnTo>
                    <a:pt x="628" y="685"/>
                  </a:lnTo>
                  <a:lnTo>
                    <a:pt x="612" y="773"/>
                  </a:lnTo>
                  <a:lnTo>
                    <a:pt x="597" y="856"/>
                  </a:lnTo>
                  <a:lnTo>
                    <a:pt x="581" y="931"/>
                  </a:lnTo>
                  <a:lnTo>
                    <a:pt x="566" y="990"/>
                  </a:lnTo>
                  <a:lnTo>
                    <a:pt x="554" y="1032"/>
                  </a:lnTo>
                  <a:lnTo>
                    <a:pt x="543" y="1057"/>
                  </a:lnTo>
                  <a:lnTo>
                    <a:pt x="531" y="1069"/>
                  </a:lnTo>
                  <a:lnTo>
                    <a:pt x="523" y="1073"/>
                  </a:lnTo>
                  <a:lnTo>
                    <a:pt x="508" y="1073"/>
                  </a:lnTo>
                  <a:lnTo>
                    <a:pt x="496" y="1061"/>
                  </a:lnTo>
                  <a:lnTo>
                    <a:pt x="492" y="1048"/>
                  </a:lnTo>
                  <a:lnTo>
                    <a:pt x="488" y="1040"/>
                  </a:lnTo>
                  <a:lnTo>
                    <a:pt x="488" y="1032"/>
                  </a:lnTo>
                  <a:lnTo>
                    <a:pt x="492" y="998"/>
                  </a:lnTo>
                  <a:lnTo>
                    <a:pt x="500" y="944"/>
                  </a:lnTo>
                  <a:lnTo>
                    <a:pt x="515" y="881"/>
                  </a:lnTo>
                  <a:lnTo>
                    <a:pt x="535" y="815"/>
                  </a:lnTo>
                  <a:lnTo>
                    <a:pt x="550" y="744"/>
                  </a:lnTo>
                  <a:lnTo>
                    <a:pt x="570" y="677"/>
                  </a:lnTo>
                  <a:lnTo>
                    <a:pt x="574" y="664"/>
                  </a:lnTo>
                  <a:lnTo>
                    <a:pt x="577" y="643"/>
                  </a:lnTo>
                  <a:lnTo>
                    <a:pt x="581" y="610"/>
                  </a:lnTo>
                  <a:lnTo>
                    <a:pt x="581" y="506"/>
                  </a:lnTo>
                  <a:lnTo>
                    <a:pt x="577" y="451"/>
                  </a:lnTo>
                  <a:lnTo>
                    <a:pt x="570" y="393"/>
                  </a:lnTo>
                  <a:lnTo>
                    <a:pt x="554" y="334"/>
                  </a:lnTo>
                  <a:lnTo>
                    <a:pt x="535" y="284"/>
                  </a:lnTo>
                  <a:lnTo>
                    <a:pt x="508" y="234"/>
                  </a:lnTo>
                  <a:lnTo>
                    <a:pt x="473" y="193"/>
                  </a:lnTo>
                  <a:lnTo>
                    <a:pt x="426" y="159"/>
                  </a:lnTo>
                  <a:lnTo>
                    <a:pt x="372" y="138"/>
                  </a:lnTo>
                  <a:lnTo>
                    <a:pt x="302" y="130"/>
                  </a:lnTo>
                  <a:lnTo>
                    <a:pt x="240" y="138"/>
                  </a:lnTo>
                  <a:lnTo>
                    <a:pt x="182" y="155"/>
                  </a:lnTo>
                  <a:lnTo>
                    <a:pt x="128" y="188"/>
                  </a:lnTo>
                  <a:lnTo>
                    <a:pt x="85" y="230"/>
                  </a:lnTo>
                  <a:lnTo>
                    <a:pt x="54" y="284"/>
                  </a:lnTo>
                  <a:lnTo>
                    <a:pt x="50" y="297"/>
                  </a:lnTo>
                  <a:lnTo>
                    <a:pt x="46" y="305"/>
                  </a:lnTo>
                  <a:lnTo>
                    <a:pt x="42" y="309"/>
                  </a:lnTo>
                  <a:lnTo>
                    <a:pt x="35" y="314"/>
                  </a:lnTo>
                  <a:lnTo>
                    <a:pt x="11" y="314"/>
                  </a:lnTo>
                  <a:lnTo>
                    <a:pt x="4" y="309"/>
                  </a:lnTo>
                  <a:lnTo>
                    <a:pt x="0" y="305"/>
                  </a:lnTo>
                  <a:lnTo>
                    <a:pt x="0" y="297"/>
                  </a:lnTo>
                  <a:lnTo>
                    <a:pt x="11" y="247"/>
                  </a:lnTo>
                  <a:lnTo>
                    <a:pt x="31" y="201"/>
                  </a:lnTo>
                  <a:lnTo>
                    <a:pt x="66" y="151"/>
                  </a:lnTo>
                  <a:lnTo>
                    <a:pt x="112" y="97"/>
                  </a:lnTo>
                  <a:lnTo>
                    <a:pt x="151" y="63"/>
                  </a:lnTo>
                  <a:lnTo>
                    <a:pt x="201" y="30"/>
                  </a:lnTo>
                  <a:lnTo>
                    <a:pt x="256" y="9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8279" y="2926"/>
              <a:ext cx="849" cy="1069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803" y="0"/>
                </a:cxn>
                <a:cxn ang="0">
                  <a:pos x="822" y="4"/>
                </a:cxn>
                <a:cxn ang="0">
                  <a:pos x="838" y="17"/>
                </a:cxn>
                <a:cxn ang="0">
                  <a:pos x="845" y="42"/>
                </a:cxn>
                <a:cxn ang="0">
                  <a:pos x="838" y="63"/>
                </a:cxn>
                <a:cxn ang="0">
                  <a:pos x="822" y="75"/>
                </a:cxn>
                <a:cxn ang="0">
                  <a:pos x="803" y="79"/>
                </a:cxn>
                <a:cxn ang="0">
                  <a:pos x="524" y="79"/>
                </a:cxn>
                <a:cxn ang="0">
                  <a:pos x="423" y="92"/>
                </a:cxn>
                <a:cxn ang="0">
                  <a:pos x="334" y="121"/>
                </a:cxn>
                <a:cxn ang="0">
                  <a:pos x="256" y="167"/>
                </a:cxn>
                <a:cxn ang="0">
                  <a:pos x="186" y="234"/>
                </a:cxn>
                <a:cxn ang="0">
                  <a:pos x="136" y="309"/>
                </a:cxn>
                <a:cxn ang="0">
                  <a:pos x="97" y="401"/>
                </a:cxn>
                <a:cxn ang="0">
                  <a:pos x="78" y="497"/>
                </a:cxn>
                <a:cxn ang="0">
                  <a:pos x="807" y="497"/>
                </a:cxn>
                <a:cxn ang="0">
                  <a:pos x="826" y="501"/>
                </a:cxn>
                <a:cxn ang="0">
                  <a:pos x="842" y="514"/>
                </a:cxn>
                <a:cxn ang="0">
                  <a:pos x="849" y="539"/>
                </a:cxn>
                <a:cxn ang="0">
                  <a:pos x="842" y="559"/>
                </a:cxn>
                <a:cxn ang="0">
                  <a:pos x="826" y="572"/>
                </a:cxn>
                <a:cxn ang="0">
                  <a:pos x="807" y="576"/>
                </a:cxn>
                <a:cxn ang="0">
                  <a:pos x="787" y="576"/>
                </a:cxn>
                <a:cxn ang="0">
                  <a:pos x="787" y="568"/>
                </a:cxn>
                <a:cxn ang="0">
                  <a:pos x="78" y="568"/>
                </a:cxn>
                <a:cxn ang="0">
                  <a:pos x="97" y="668"/>
                </a:cxn>
                <a:cxn ang="0">
                  <a:pos x="136" y="756"/>
                </a:cxn>
                <a:cxn ang="0">
                  <a:pos x="186" y="835"/>
                </a:cxn>
                <a:cxn ang="0">
                  <a:pos x="256" y="898"/>
                </a:cxn>
                <a:cxn ang="0">
                  <a:pos x="334" y="944"/>
                </a:cxn>
                <a:cxn ang="0">
                  <a:pos x="423" y="977"/>
                </a:cxn>
                <a:cxn ang="0">
                  <a:pos x="524" y="985"/>
                </a:cxn>
                <a:cxn ang="0">
                  <a:pos x="803" y="985"/>
                </a:cxn>
                <a:cxn ang="0">
                  <a:pos x="822" y="989"/>
                </a:cxn>
                <a:cxn ang="0">
                  <a:pos x="838" y="1002"/>
                </a:cxn>
                <a:cxn ang="0">
                  <a:pos x="845" y="1027"/>
                </a:cxn>
                <a:cxn ang="0">
                  <a:pos x="838" y="1052"/>
                </a:cxn>
                <a:cxn ang="0">
                  <a:pos x="822" y="1065"/>
                </a:cxn>
                <a:cxn ang="0">
                  <a:pos x="803" y="1069"/>
                </a:cxn>
                <a:cxn ang="0">
                  <a:pos x="516" y="1069"/>
                </a:cxn>
                <a:cxn ang="0">
                  <a:pos x="411" y="1056"/>
                </a:cxn>
                <a:cxn ang="0">
                  <a:pos x="314" y="1027"/>
                </a:cxn>
                <a:cxn ang="0">
                  <a:pos x="229" y="977"/>
                </a:cxn>
                <a:cxn ang="0">
                  <a:pos x="151" y="914"/>
                </a:cxn>
                <a:cxn ang="0">
                  <a:pos x="89" y="835"/>
                </a:cxn>
                <a:cxn ang="0">
                  <a:pos x="43" y="743"/>
                </a:cxn>
                <a:cxn ang="0">
                  <a:pos x="12" y="643"/>
                </a:cxn>
                <a:cxn ang="0">
                  <a:pos x="0" y="534"/>
                </a:cxn>
                <a:cxn ang="0">
                  <a:pos x="12" y="426"/>
                </a:cxn>
                <a:cxn ang="0">
                  <a:pos x="43" y="326"/>
                </a:cxn>
                <a:cxn ang="0">
                  <a:pos x="89" y="238"/>
                </a:cxn>
                <a:cxn ang="0">
                  <a:pos x="151" y="159"/>
                </a:cxn>
                <a:cxn ang="0">
                  <a:pos x="229" y="92"/>
                </a:cxn>
                <a:cxn ang="0">
                  <a:pos x="314" y="42"/>
                </a:cxn>
                <a:cxn ang="0">
                  <a:pos x="411" y="13"/>
                </a:cxn>
                <a:cxn ang="0">
                  <a:pos x="516" y="0"/>
                </a:cxn>
              </a:cxnLst>
              <a:rect l="0" t="0" r="r" b="b"/>
              <a:pathLst>
                <a:path w="849" h="1069">
                  <a:moveTo>
                    <a:pt x="516" y="0"/>
                  </a:moveTo>
                  <a:lnTo>
                    <a:pt x="803" y="0"/>
                  </a:lnTo>
                  <a:lnTo>
                    <a:pt x="822" y="4"/>
                  </a:lnTo>
                  <a:lnTo>
                    <a:pt x="838" y="17"/>
                  </a:lnTo>
                  <a:lnTo>
                    <a:pt x="845" y="42"/>
                  </a:lnTo>
                  <a:lnTo>
                    <a:pt x="838" y="63"/>
                  </a:lnTo>
                  <a:lnTo>
                    <a:pt x="822" y="75"/>
                  </a:lnTo>
                  <a:lnTo>
                    <a:pt x="803" y="79"/>
                  </a:lnTo>
                  <a:lnTo>
                    <a:pt x="524" y="79"/>
                  </a:lnTo>
                  <a:lnTo>
                    <a:pt x="423" y="92"/>
                  </a:lnTo>
                  <a:lnTo>
                    <a:pt x="334" y="121"/>
                  </a:lnTo>
                  <a:lnTo>
                    <a:pt x="256" y="167"/>
                  </a:lnTo>
                  <a:lnTo>
                    <a:pt x="186" y="234"/>
                  </a:lnTo>
                  <a:lnTo>
                    <a:pt x="136" y="309"/>
                  </a:lnTo>
                  <a:lnTo>
                    <a:pt x="97" y="401"/>
                  </a:lnTo>
                  <a:lnTo>
                    <a:pt x="78" y="497"/>
                  </a:lnTo>
                  <a:lnTo>
                    <a:pt x="807" y="497"/>
                  </a:lnTo>
                  <a:lnTo>
                    <a:pt x="826" y="501"/>
                  </a:lnTo>
                  <a:lnTo>
                    <a:pt x="842" y="514"/>
                  </a:lnTo>
                  <a:lnTo>
                    <a:pt x="849" y="539"/>
                  </a:lnTo>
                  <a:lnTo>
                    <a:pt x="842" y="559"/>
                  </a:lnTo>
                  <a:lnTo>
                    <a:pt x="826" y="572"/>
                  </a:lnTo>
                  <a:lnTo>
                    <a:pt x="807" y="576"/>
                  </a:lnTo>
                  <a:lnTo>
                    <a:pt x="787" y="576"/>
                  </a:lnTo>
                  <a:lnTo>
                    <a:pt x="787" y="568"/>
                  </a:lnTo>
                  <a:lnTo>
                    <a:pt x="78" y="568"/>
                  </a:lnTo>
                  <a:lnTo>
                    <a:pt x="97" y="668"/>
                  </a:lnTo>
                  <a:lnTo>
                    <a:pt x="136" y="756"/>
                  </a:lnTo>
                  <a:lnTo>
                    <a:pt x="186" y="835"/>
                  </a:lnTo>
                  <a:lnTo>
                    <a:pt x="256" y="898"/>
                  </a:lnTo>
                  <a:lnTo>
                    <a:pt x="334" y="944"/>
                  </a:lnTo>
                  <a:lnTo>
                    <a:pt x="423" y="977"/>
                  </a:lnTo>
                  <a:lnTo>
                    <a:pt x="524" y="985"/>
                  </a:lnTo>
                  <a:lnTo>
                    <a:pt x="803" y="985"/>
                  </a:lnTo>
                  <a:lnTo>
                    <a:pt x="822" y="989"/>
                  </a:lnTo>
                  <a:lnTo>
                    <a:pt x="838" y="1002"/>
                  </a:lnTo>
                  <a:lnTo>
                    <a:pt x="845" y="1027"/>
                  </a:lnTo>
                  <a:lnTo>
                    <a:pt x="838" y="1052"/>
                  </a:lnTo>
                  <a:lnTo>
                    <a:pt x="822" y="1065"/>
                  </a:lnTo>
                  <a:lnTo>
                    <a:pt x="803" y="1069"/>
                  </a:lnTo>
                  <a:lnTo>
                    <a:pt x="516" y="1069"/>
                  </a:lnTo>
                  <a:lnTo>
                    <a:pt x="411" y="1056"/>
                  </a:lnTo>
                  <a:lnTo>
                    <a:pt x="314" y="1027"/>
                  </a:lnTo>
                  <a:lnTo>
                    <a:pt x="229" y="977"/>
                  </a:lnTo>
                  <a:lnTo>
                    <a:pt x="151" y="914"/>
                  </a:lnTo>
                  <a:lnTo>
                    <a:pt x="89" y="835"/>
                  </a:lnTo>
                  <a:lnTo>
                    <a:pt x="43" y="743"/>
                  </a:lnTo>
                  <a:lnTo>
                    <a:pt x="12" y="643"/>
                  </a:lnTo>
                  <a:lnTo>
                    <a:pt x="0" y="534"/>
                  </a:lnTo>
                  <a:lnTo>
                    <a:pt x="12" y="426"/>
                  </a:lnTo>
                  <a:lnTo>
                    <a:pt x="43" y="326"/>
                  </a:lnTo>
                  <a:lnTo>
                    <a:pt x="89" y="238"/>
                  </a:lnTo>
                  <a:lnTo>
                    <a:pt x="151" y="159"/>
                  </a:lnTo>
                  <a:lnTo>
                    <a:pt x="229" y="92"/>
                  </a:lnTo>
                  <a:lnTo>
                    <a:pt x="314" y="42"/>
                  </a:lnTo>
                  <a:lnTo>
                    <a:pt x="411" y="13"/>
                  </a:lnTo>
                  <a:lnTo>
                    <a:pt x="5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9373" y="2759"/>
              <a:ext cx="903" cy="1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0" y="0"/>
                </a:cxn>
                <a:cxn ang="0">
                  <a:pos x="903" y="376"/>
                </a:cxn>
                <a:cxn ang="0">
                  <a:pos x="853" y="376"/>
                </a:cxn>
                <a:cxn ang="0">
                  <a:pos x="841" y="296"/>
                </a:cxn>
                <a:cxn ang="0">
                  <a:pos x="826" y="230"/>
                </a:cxn>
                <a:cxn ang="0">
                  <a:pos x="806" y="175"/>
                </a:cxn>
                <a:cxn ang="0">
                  <a:pos x="783" y="134"/>
                </a:cxn>
                <a:cxn ang="0">
                  <a:pos x="744" y="100"/>
                </a:cxn>
                <a:cxn ang="0">
                  <a:pos x="698" y="75"/>
                </a:cxn>
                <a:cxn ang="0">
                  <a:pos x="636" y="63"/>
                </a:cxn>
                <a:cxn ang="0">
                  <a:pos x="558" y="59"/>
                </a:cxn>
                <a:cxn ang="0">
                  <a:pos x="372" y="59"/>
                </a:cxn>
                <a:cxn ang="0">
                  <a:pos x="329" y="63"/>
                </a:cxn>
                <a:cxn ang="0">
                  <a:pos x="310" y="71"/>
                </a:cxn>
                <a:cxn ang="0">
                  <a:pos x="298" y="92"/>
                </a:cxn>
                <a:cxn ang="0">
                  <a:pos x="298" y="1002"/>
                </a:cxn>
                <a:cxn ang="0">
                  <a:pos x="302" y="1019"/>
                </a:cxn>
                <a:cxn ang="0">
                  <a:pos x="318" y="1035"/>
                </a:cxn>
                <a:cxn ang="0">
                  <a:pos x="341" y="1044"/>
                </a:cxn>
                <a:cxn ang="0">
                  <a:pos x="384" y="1052"/>
                </a:cxn>
                <a:cxn ang="0">
                  <a:pos x="500" y="1052"/>
                </a:cxn>
                <a:cxn ang="0">
                  <a:pos x="500" y="1111"/>
                </a:cxn>
                <a:cxn ang="0">
                  <a:pos x="477" y="1111"/>
                </a:cxn>
                <a:cxn ang="0">
                  <a:pos x="434" y="1106"/>
                </a:cxn>
                <a:cxn ang="0">
                  <a:pos x="325" y="1106"/>
                </a:cxn>
                <a:cxn ang="0">
                  <a:pos x="271" y="1102"/>
                </a:cxn>
                <a:cxn ang="0">
                  <a:pos x="194" y="1102"/>
                </a:cxn>
                <a:cxn ang="0">
                  <a:pos x="147" y="1106"/>
                </a:cxn>
                <a:cxn ang="0">
                  <a:pos x="50" y="1106"/>
                </a:cxn>
                <a:cxn ang="0">
                  <a:pos x="15" y="1111"/>
                </a:cxn>
                <a:cxn ang="0">
                  <a:pos x="0" y="1111"/>
                </a:cxn>
                <a:cxn ang="0">
                  <a:pos x="0" y="1052"/>
                </a:cxn>
                <a:cxn ang="0">
                  <a:pos x="38" y="1052"/>
                </a:cxn>
                <a:cxn ang="0">
                  <a:pos x="97" y="1048"/>
                </a:cxn>
                <a:cxn ang="0">
                  <a:pos x="131" y="1044"/>
                </a:cxn>
                <a:cxn ang="0">
                  <a:pos x="151" y="1031"/>
                </a:cxn>
                <a:cxn ang="0">
                  <a:pos x="159" y="1010"/>
                </a:cxn>
                <a:cxn ang="0">
                  <a:pos x="159" y="105"/>
                </a:cxn>
                <a:cxn ang="0">
                  <a:pos x="155" y="84"/>
                </a:cxn>
                <a:cxn ang="0">
                  <a:pos x="143" y="71"/>
                </a:cxn>
                <a:cxn ang="0">
                  <a:pos x="124" y="63"/>
                </a:cxn>
                <a:cxn ang="0">
                  <a:pos x="89" y="59"/>
                </a:cxn>
                <a:cxn ang="0">
                  <a:pos x="0" y="59"/>
                </a:cxn>
                <a:cxn ang="0">
                  <a:pos x="0" y="0"/>
                </a:cxn>
              </a:cxnLst>
              <a:rect l="0" t="0" r="r" b="b"/>
              <a:pathLst>
                <a:path w="903" h="1111">
                  <a:moveTo>
                    <a:pt x="0" y="0"/>
                  </a:moveTo>
                  <a:lnTo>
                    <a:pt x="860" y="0"/>
                  </a:lnTo>
                  <a:lnTo>
                    <a:pt x="903" y="376"/>
                  </a:lnTo>
                  <a:lnTo>
                    <a:pt x="853" y="376"/>
                  </a:lnTo>
                  <a:lnTo>
                    <a:pt x="841" y="296"/>
                  </a:lnTo>
                  <a:lnTo>
                    <a:pt x="826" y="230"/>
                  </a:lnTo>
                  <a:lnTo>
                    <a:pt x="806" y="175"/>
                  </a:lnTo>
                  <a:lnTo>
                    <a:pt x="783" y="134"/>
                  </a:lnTo>
                  <a:lnTo>
                    <a:pt x="744" y="100"/>
                  </a:lnTo>
                  <a:lnTo>
                    <a:pt x="698" y="75"/>
                  </a:lnTo>
                  <a:lnTo>
                    <a:pt x="636" y="63"/>
                  </a:lnTo>
                  <a:lnTo>
                    <a:pt x="558" y="59"/>
                  </a:lnTo>
                  <a:lnTo>
                    <a:pt x="372" y="59"/>
                  </a:lnTo>
                  <a:lnTo>
                    <a:pt x="329" y="63"/>
                  </a:lnTo>
                  <a:lnTo>
                    <a:pt x="310" y="71"/>
                  </a:lnTo>
                  <a:lnTo>
                    <a:pt x="298" y="92"/>
                  </a:lnTo>
                  <a:lnTo>
                    <a:pt x="298" y="1002"/>
                  </a:lnTo>
                  <a:lnTo>
                    <a:pt x="302" y="1019"/>
                  </a:lnTo>
                  <a:lnTo>
                    <a:pt x="318" y="1035"/>
                  </a:lnTo>
                  <a:lnTo>
                    <a:pt x="341" y="1044"/>
                  </a:lnTo>
                  <a:lnTo>
                    <a:pt x="384" y="1052"/>
                  </a:lnTo>
                  <a:lnTo>
                    <a:pt x="500" y="1052"/>
                  </a:lnTo>
                  <a:lnTo>
                    <a:pt x="500" y="1111"/>
                  </a:lnTo>
                  <a:lnTo>
                    <a:pt x="477" y="1111"/>
                  </a:lnTo>
                  <a:lnTo>
                    <a:pt x="434" y="1106"/>
                  </a:lnTo>
                  <a:lnTo>
                    <a:pt x="325" y="1106"/>
                  </a:lnTo>
                  <a:lnTo>
                    <a:pt x="271" y="1102"/>
                  </a:lnTo>
                  <a:lnTo>
                    <a:pt x="194" y="1102"/>
                  </a:lnTo>
                  <a:lnTo>
                    <a:pt x="147" y="1106"/>
                  </a:lnTo>
                  <a:lnTo>
                    <a:pt x="50" y="1106"/>
                  </a:lnTo>
                  <a:lnTo>
                    <a:pt x="15" y="1111"/>
                  </a:lnTo>
                  <a:lnTo>
                    <a:pt x="0" y="1111"/>
                  </a:lnTo>
                  <a:lnTo>
                    <a:pt x="0" y="1052"/>
                  </a:lnTo>
                  <a:lnTo>
                    <a:pt x="38" y="1052"/>
                  </a:lnTo>
                  <a:lnTo>
                    <a:pt x="97" y="1048"/>
                  </a:lnTo>
                  <a:lnTo>
                    <a:pt x="131" y="1044"/>
                  </a:lnTo>
                  <a:lnTo>
                    <a:pt x="151" y="1031"/>
                  </a:lnTo>
                  <a:lnTo>
                    <a:pt x="159" y="1010"/>
                  </a:lnTo>
                  <a:lnTo>
                    <a:pt x="159" y="105"/>
                  </a:lnTo>
                  <a:lnTo>
                    <a:pt x="155" y="84"/>
                  </a:lnTo>
                  <a:lnTo>
                    <a:pt x="143" y="71"/>
                  </a:lnTo>
                  <a:lnTo>
                    <a:pt x="124" y="63"/>
                  </a:lnTo>
                  <a:lnTo>
                    <a:pt x="89" y="59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0474" y="1949"/>
              <a:ext cx="1679" cy="1699"/>
            </a:xfrm>
            <a:custGeom>
              <a:avLst/>
              <a:gdLst/>
              <a:ahLst/>
              <a:cxnLst>
                <a:cxn ang="0">
                  <a:pos x="1636" y="4"/>
                </a:cxn>
                <a:cxn ang="0">
                  <a:pos x="1632" y="42"/>
                </a:cxn>
                <a:cxn ang="0">
                  <a:pos x="1438" y="664"/>
                </a:cxn>
                <a:cxn ang="0">
                  <a:pos x="1326" y="1144"/>
                </a:cxn>
                <a:cxn ang="0">
                  <a:pos x="1295" y="1353"/>
                </a:cxn>
                <a:cxn ang="0">
                  <a:pos x="1283" y="1474"/>
                </a:cxn>
                <a:cxn ang="0">
                  <a:pos x="1326" y="1561"/>
                </a:cxn>
                <a:cxn ang="0">
                  <a:pos x="1388" y="1574"/>
                </a:cxn>
                <a:cxn ang="0">
                  <a:pos x="1469" y="1557"/>
                </a:cxn>
                <a:cxn ang="0">
                  <a:pos x="1493" y="1541"/>
                </a:cxn>
                <a:cxn ang="0">
                  <a:pos x="1582" y="1445"/>
                </a:cxn>
                <a:cxn ang="0">
                  <a:pos x="1659" y="1415"/>
                </a:cxn>
                <a:cxn ang="0">
                  <a:pos x="1679" y="1424"/>
                </a:cxn>
                <a:cxn ang="0">
                  <a:pos x="1648" y="1507"/>
                </a:cxn>
                <a:cxn ang="0">
                  <a:pos x="1500" y="1632"/>
                </a:cxn>
                <a:cxn ang="0">
                  <a:pos x="1233" y="1699"/>
                </a:cxn>
                <a:cxn ang="0">
                  <a:pos x="1124" y="1645"/>
                </a:cxn>
                <a:cxn ang="0">
                  <a:pos x="1109" y="1495"/>
                </a:cxn>
                <a:cxn ang="0">
                  <a:pos x="1152" y="1211"/>
                </a:cxn>
                <a:cxn ang="0">
                  <a:pos x="1183" y="931"/>
                </a:cxn>
                <a:cxn ang="0">
                  <a:pos x="543" y="1248"/>
                </a:cxn>
                <a:cxn ang="0">
                  <a:pos x="430" y="1578"/>
                </a:cxn>
                <a:cxn ang="0">
                  <a:pos x="415" y="1603"/>
                </a:cxn>
                <a:cxn ang="0">
                  <a:pos x="298" y="1674"/>
                </a:cxn>
                <a:cxn ang="0">
                  <a:pos x="256" y="1674"/>
                </a:cxn>
                <a:cxn ang="0">
                  <a:pos x="256" y="1649"/>
                </a:cxn>
                <a:cxn ang="0">
                  <a:pos x="264" y="1616"/>
                </a:cxn>
                <a:cxn ang="0">
                  <a:pos x="372" y="1290"/>
                </a:cxn>
                <a:cxn ang="0">
                  <a:pos x="473" y="931"/>
                </a:cxn>
                <a:cxn ang="0">
                  <a:pos x="271" y="927"/>
                </a:cxn>
                <a:cxn ang="0">
                  <a:pos x="310" y="864"/>
                </a:cxn>
                <a:cxn ang="0">
                  <a:pos x="430" y="806"/>
                </a:cxn>
                <a:cxn ang="0">
                  <a:pos x="539" y="668"/>
                </a:cxn>
                <a:cxn ang="0">
                  <a:pos x="562" y="556"/>
                </a:cxn>
                <a:cxn ang="0">
                  <a:pos x="585" y="409"/>
                </a:cxn>
                <a:cxn ang="0">
                  <a:pos x="605" y="242"/>
                </a:cxn>
                <a:cxn ang="0">
                  <a:pos x="585" y="167"/>
                </a:cxn>
                <a:cxn ang="0">
                  <a:pos x="500" y="130"/>
                </a:cxn>
                <a:cxn ang="0">
                  <a:pos x="314" y="171"/>
                </a:cxn>
                <a:cxn ang="0">
                  <a:pos x="213" y="284"/>
                </a:cxn>
                <a:cxn ang="0">
                  <a:pos x="116" y="414"/>
                </a:cxn>
                <a:cxn ang="0">
                  <a:pos x="23" y="451"/>
                </a:cxn>
                <a:cxn ang="0">
                  <a:pos x="0" y="443"/>
                </a:cxn>
                <a:cxn ang="0">
                  <a:pos x="23" y="384"/>
                </a:cxn>
                <a:cxn ang="0">
                  <a:pos x="155" y="209"/>
                </a:cxn>
                <a:cxn ang="0">
                  <a:pos x="415" y="46"/>
                </a:cxn>
                <a:cxn ang="0">
                  <a:pos x="659" y="4"/>
                </a:cxn>
                <a:cxn ang="0">
                  <a:pos x="768" y="50"/>
                </a:cxn>
                <a:cxn ang="0">
                  <a:pos x="791" y="159"/>
                </a:cxn>
                <a:cxn ang="0">
                  <a:pos x="772" y="322"/>
                </a:cxn>
                <a:cxn ang="0">
                  <a:pos x="713" y="643"/>
                </a:cxn>
                <a:cxn ang="0">
                  <a:pos x="1310" y="572"/>
                </a:cxn>
                <a:cxn ang="0">
                  <a:pos x="1469" y="96"/>
                </a:cxn>
                <a:cxn ang="0">
                  <a:pos x="1485" y="71"/>
                </a:cxn>
                <a:cxn ang="0">
                  <a:pos x="1621" y="0"/>
                </a:cxn>
              </a:cxnLst>
              <a:rect l="0" t="0" r="r" b="b"/>
              <a:pathLst>
                <a:path w="1679" h="1699">
                  <a:moveTo>
                    <a:pt x="1621" y="0"/>
                  </a:moveTo>
                  <a:lnTo>
                    <a:pt x="1628" y="0"/>
                  </a:lnTo>
                  <a:lnTo>
                    <a:pt x="1636" y="4"/>
                  </a:lnTo>
                  <a:lnTo>
                    <a:pt x="1640" y="9"/>
                  </a:lnTo>
                  <a:lnTo>
                    <a:pt x="1640" y="25"/>
                  </a:lnTo>
                  <a:lnTo>
                    <a:pt x="1632" y="42"/>
                  </a:lnTo>
                  <a:lnTo>
                    <a:pt x="1559" y="263"/>
                  </a:lnTo>
                  <a:lnTo>
                    <a:pt x="1493" y="472"/>
                  </a:lnTo>
                  <a:lnTo>
                    <a:pt x="1438" y="664"/>
                  </a:lnTo>
                  <a:lnTo>
                    <a:pt x="1392" y="844"/>
                  </a:lnTo>
                  <a:lnTo>
                    <a:pt x="1353" y="1002"/>
                  </a:lnTo>
                  <a:lnTo>
                    <a:pt x="1326" y="1144"/>
                  </a:lnTo>
                  <a:lnTo>
                    <a:pt x="1307" y="1265"/>
                  </a:lnTo>
                  <a:lnTo>
                    <a:pt x="1303" y="1303"/>
                  </a:lnTo>
                  <a:lnTo>
                    <a:pt x="1295" y="1353"/>
                  </a:lnTo>
                  <a:lnTo>
                    <a:pt x="1291" y="1403"/>
                  </a:lnTo>
                  <a:lnTo>
                    <a:pt x="1283" y="1445"/>
                  </a:lnTo>
                  <a:lnTo>
                    <a:pt x="1283" y="1474"/>
                  </a:lnTo>
                  <a:lnTo>
                    <a:pt x="1287" y="1511"/>
                  </a:lnTo>
                  <a:lnTo>
                    <a:pt x="1303" y="1541"/>
                  </a:lnTo>
                  <a:lnTo>
                    <a:pt x="1326" y="1561"/>
                  </a:lnTo>
                  <a:lnTo>
                    <a:pt x="1349" y="1570"/>
                  </a:lnTo>
                  <a:lnTo>
                    <a:pt x="1373" y="1574"/>
                  </a:lnTo>
                  <a:lnTo>
                    <a:pt x="1388" y="1574"/>
                  </a:lnTo>
                  <a:lnTo>
                    <a:pt x="1442" y="1566"/>
                  </a:lnTo>
                  <a:lnTo>
                    <a:pt x="1458" y="1561"/>
                  </a:lnTo>
                  <a:lnTo>
                    <a:pt x="1469" y="1557"/>
                  </a:lnTo>
                  <a:lnTo>
                    <a:pt x="1481" y="1557"/>
                  </a:lnTo>
                  <a:lnTo>
                    <a:pt x="1489" y="1549"/>
                  </a:lnTo>
                  <a:lnTo>
                    <a:pt x="1493" y="1541"/>
                  </a:lnTo>
                  <a:lnTo>
                    <a:pt x="1516" y="1499"/>
                  </a:lnTo>
                  <a:lnTo>
                    <a:pt x="1547" y="1465"/>
                  </a:lnTo>
                  <a:lnTo>
                    <a:pt x="1582" y="1445"/>
                  </a:lnTo>
                  <a:lnTo>
                    <a:pt x="1617" y="1428"/>
                  </a:lnTo>
                  <a:lnTo>
                    <a:pt x="1644" y="1420"/>
                  </a:lnTo>
                  <a:lnTo>
                    <a:pt x="1659" y="1415"/>
                  </a:lnTo>
                  <a:lnTo>
                    <a:pt x="1667" y="1415"/>
                  </a:lnTo>
                  <a:lnTo>
                    <a:pt x="1671" y="1420"/>
                  </a:lnTo>
                  <a:lnTo>
                    <a:pt x="1679" y="1424"/>
                  </a:lnTo>
                  <a:lnTo>
                    <a:pt x="1679" y="1432"/>
                  </a:lnTo>
                  <a:lnTo>
                    <a:pt x="1671" y="1465"/>
                  </a:lnTo>
                  <a:lnTo>
                    <a:pt x="1648" y="1507"/>
                  </a:lnTo>
                  <a:lnTo>
                    <a:pt x="1613" y="1549"/>
                  </a:lnTo>
                  <a:lnTo>
                    <a:pt x="1563" y="1595"/>
                  </a:lnTo>
                  <a:lnTo>
                    <a:pt x="1500" y="1632"/>
                  </a:lnTo>
                  <a:lnTo>
                    <a:pt x="1423" y="1670"/>
                  </a:lnTo>
                  <a:lnTo>
                    <a:pt x="1334" y="1691"/>
                  </a:lnTo>
                  <a:lnTo>
                    <a:pt x="1233" y="1699"/>
                  </a:lnTo>
                  <a:lnTo>
                    <a:pt x="1186" y="1691"/>
                  </a:lnTo>
                  <a:lnTo>
                    <a:pt x="1148" y="1674"/>
                  </a:lnTo>
                  <a:lnTo>
                    <a:pt x="1124" y="1645"/>
                  </a:lnTo>
                  <a:lnTo>
                    <a:pt x="1109" y="1612"/>
                  </a:lnTo>
                  <a:lnTo>
                    <a:pt x="1105" y="1570"/>
                  </a:lnTo>
                  <a:lnTo>
                    <a:pt x="1109" y="1495"/>
                  </a:lnTo>
                  <a:lnTo>
                    <a:pt x="1120" y="1407"/>
                  </a:lnTo>
                  <a:lnTo>
                    <a:pt x="1136" y="1307"/>
                  </a:lnTo>
                  <a:lnTo>
                    <a:pt x="1152" y="1211"/>
                  </a:lnTo>
                  <a:lnTo>
                    <a:pt x="1171" y="1115"/>
                  </a:lnTo>
                  <a:lnTo>
                    <a:pt x="1217" y="915"/>
                  </a:lnTo>
                  <a:lnTo>
                    <a:pt x="1183" y="931"/>
                  </a:lnTo>
                  <a:lnTo>
                    <a:pt x="1148" y="935"/>
                  </a:lnTo>
                  <a:lnTo>
                    <a:pt x="636" y="935"/>
                  </a:lnTo>
                  <a:lnTo>
                    <a:pt x="543" y="1248"/>
                  </a:lnTo>
                  <a:lnTo>
                    <a:pt x="438" y="1561"/>
                  </a:lnTo>
                  <a:lnTo>
                    <a:pt x="434" y="1574"/>
                  </a:lnTo>
                  <a:lnTo>
                    <a:pt x="430" y="1578"/>
                  </a:lnTo>
                  <a:lnTo>
                    <a:pt x="426" y="1587"/>
                  </a:lnTo>
                  <a:lnTo>
                    <a:pt x="419" y="1595"/>
                  </a:lnTo>
                  <a:lnTo>
                    <a:pt x="415" y="1603"/>
                  </a:lnTo>
                  <a:lnTo>
                    <a:pt x="376" y="1632"/>
                  </a:lnTo>
                  <a:lnTo>
                    <a:pt x="337" y="1658"/>
                  </a:lnTo>
                  <a:lnTo>
                    <a:pt x="298" y="1674"/>
                  </a:lnTo>
                  <a:lnTo>
                    <a:pt x="271" y="1678"/>
                  </a:lnTo>
                  <a:lnTo>
                    <a:pt x="264" y="1678"/>
                  </a:lnTo>
                  <a:lnTo>
                    <a:pt x="256" y="1674"/>
                  </a:lnTo>
                  <a:lnTo>
                    <a:pt x="252" y="1670"/>
                  </a:lnTo>
                  <a:lnTo>
                    <a:pt x="252" y="1653"/>
                  </a:lnTo>
                  <a:lnTo>
                    <a:pt x="256" y="1649"/>
                  </a:lnTo>
                  <a:lnTo>
                    <a:pt x="256" y="1641"/>
                  </a:lnTo>
                  <a:lnTo>
                    <a:pt x="260" y="1632"/>
                  </a:lnTo>
                  <a:lnTo>
                    <a:pt x="264" y="1616"/>
                  </a:lnTo>
                  <a:lnTo>
                    <a:pt x="271" y="1599"/>
                  </a:lnTo>
                  <a:lnTo>
                    <a:pt x="326" y="1436"/>
                  </a:lnTo>
                  <a:lnTo>
                    <a:pt x="372" y="1290"/>
                  </a:lnTo>
                  <a:lnTo>
                    <a:pt x="411" y="1152"/>
                  </a:lnTo>
                  <a:lnTo>
                    <a:pt x="446" y="1036"/>
                  </a:lnTo>
                  <a:lnTo>
                    <a:pt x="473" y="931"/>
                  </a:lnTo>
                  <a:lnTo>
                    <a:pt x="279" y="931"/>
                  </a:lnTo>
                  <a:lnTo>
                    <a:pt x="275" y="927"/>
                  </a:lnTo>
                  <a:lnTo>
                    <a:pt x="271" y="927"/>
                  </a:lnTo>
                  <a:lnTo>
                    <a:pt x="271" y="919"/>
                  </a:lnTo>
                  <a:lnTo>
                    <a:pt x="283" y="894"/>
                  </a:lnTo>
                  <a:lnTo>
                    <a:pt x="310" y="864"/>
                  </a:lnTo>
                  <a:lnTo>
                    <a:pt x="349" y="835"/>
                  </a:lnTo>
                  <a:lnTo>
                    <a:pt x="392" y="814"/>
                  </a:lnTo>
                  <a:lnTo>
                    <a:pt x="430" y="806"/>
                  </a:lnTo>
                  <a:lnTo>
                    <a:pt x="508" y="806"/>
                  </a:lnTo>
                  <a:lnTo>
                    <a:pt x="527" y="731"/>
                  </a:lnTo>
                  <a:lnTo>
                    <a:pt x="539" y="668"/>
                  </a:lnTo>
                  <a:lnTo>
                    <a:pt x="547" y="622"/>
                  </a:lnTo>
                  <a:lnTo>
                    <a:pt x="554" y="585"/>
                  </a:lnTo>
                  <a:lnTo>
                    <a:pt x="562" y="556"/>
                  </a:lnTo>
                  <a:lnTo>
                    <a:pt x="566" y="530"/>
                  </a:lnTo>
                  <a:lnTo>
                    <a:pt x="570" y="501"/>
                  </a:lnTo>
                  <a:lnTo>
                    <a:pt x="585" y="409"/>
                  </a:lnTo>
                  <a:lnTo>
                    <a:pt x="593" y="334"/>
                  </a:lnTo>
                  <a:lnTo>
                    <a:pt x="601" y="280"/>
                  </a:lnTo>
                  <a:lnTo>
                    <a:pt x="605" y="242"/>
                  </a:lnTo>
                  <a:lnTo>
                    <a:pt x="605" y="209"/>
                  </a:lnTo>
                  <a:lnTo>
                    <a:pt x="597" y="188"/>
                  </a:lnTo>
                  <a:lnTo>
                    <a:pt x="585" y="167"/>
                  </a:lnTo>
                  <a:lnTo>
                    <a:pt x="566" y="146"/>
                  </a:lnTo>
                  <a:lnTo>
                    <a:pt x="539" y="134"/>
                  </a:lnTo>
                  <a:lnTo>
                    <a:pt x="500" y="130"/>
                  </a:lnTo>
                  <a:lnTo>
                    <a:pt x="426" y="134"/>
                  </a:lnTo>
                  <a:lnTo>
                    <a:pt x="364" y="151"/>
                  </a:lnTo>
                  <a:lnTo>
                    <a:pt x="314" y="171"/>
                  </a:lnTo>
                  <a:lnTo>
                    <a:pt x="271" y="205"/>
                  </a:lnTo>
                  <a:lnTo>
                    <a:pt x="240" y="242"/>
                  </a:lnTo>
                  <a:lnTo>
                    <a:pt x="213" y="284"/>
                  </a:lnTo>
                  <a:lnTo>
                    <a:pt x="186" y="334"/>
                  </a:lnTo>
                  <a:lnTo>
                    <a:pt x="155" y="380"/>
                  </a:lnTo>
                  <a:lnTo>
                    <a:pt x="116" y="414"/>
                  </a:lnTo>
                  <a:lnTo>
                    <a:pt x="74" y="434"/>
                  </a:lnTo>
                  <a:lnTo>
                    <a:pt x="43" y="447"/>
                  </a:lnTo>
                  <a:lnTo>
                    <a:pt x="23" y="451"/>
                  </a:lnTo>
                  <a:lnTo>
                    <a:pt x="12" y="451"/>
                  </a:lnTo>
                  <a:lnTo>
                    <a:pt x="8" y="447"/>
                  </a:lnTo>
                  <a:lnTo>
                    <a:pt x="0" y="443"/>
                  </a:lnTo>
                  <a:lnTo>
                    <a:pt x="0" y="439"/>
                  </a:lnTo>
                  <a:lnTo>
                    <a:pt x="4" y="422"/>
                  </a:lnTo>
                  <a:lnTo>
                    <a:pt x="23" y="384"/>
                  </a:lnTo>
                  <a:lnTo>
                    <a:pt x="50" y="334"/>
                  </a:lnTo>
                  <a:lnTo>
                    <a:pt x="93" y="272"/>
                  </a:lnTo>
                  <a:lnTo>
                    <a:pt x="155" y="209"/>
                  </a:lnTo>
                  <a:lnTo>
                    <a:pt x="233" y="142"/>
                  </a:lnTo>
                  <a:lnTo>
                    <a:pt x="318" y="92"/>
                  </a:lnTo>
                  <a:lnTo>
                    <a:pt x="415" y="46"/>
                  </a:lnTo>
                  <a:lnTo>
                    <a:pt x="523" y="17"/>
                  </a:lnTo>
                  <a:lnTo>
                    <a:pt x="644" y="4"/>
                  </a:lnTo>
                  <a:lnTo>
                    <a:pt x="659" y="4"/>
                  </a:lnTo>
                  <a:lnTo>
                    <a:pt x="713" y="13"/>
                  </a:lnTo>
                  <a:lnTo>
                    <a:pt x="740" y="30"/>
                  </a:lnTo>
                  <a:lnTo>
                    <a:pt x="768" y="50"/>
                  </a:lnTo>
                  <a:lnTo>
                    <a:pt x="783" y="88"/>
                  </a:lnTo>
                  <a:lnTo>
                    <a:pt x="791" y="134"/>
                  </a:lnTo>
                  <a:lnTo>
                    <a:pt x="791" y="159"/>
                  </a:lnTo>
                  <a:lnTo>
                    <a:pt x="787" y="201"/>
                  </a:lnTo>
                  <a:lnTo>
                    <a:pt x="779" y="255"/>
                  </a:lnTo>
                  <a:lnTo>
                    <a:pt x="772" y="322"/>
                  </a:lnTo>
                  <a:lnTo>
                    <a:pt x="764" y="397"/>
                  </a:lnTo>
                  <a:lnTo>
                    <a:pt x="752" y="472"/>
                  </a:lnTo>
                  <a:lnTo>
                    <a:pt x="713" y="643"/>
                  </a:lnTo>
                  <a:lnTo>
                    <a:pt x="675" y="810"/>
                  </a:lnTo>
                  <a:lnTo>
                    <a:pt x="1241" y="810"/>
                  </a:lnTo>
                  <a:lnTo>
                    <a:pt x="1310" y="572"/>
                  </a:lnTo>
                  <a:lnTo>
                    <a:pt x="1380" y="343"/>
                  </a:lnTo>
                  <a:lnTo>
                    <a:pt x="1462" y="113"/>
                  </a:lnTo>
                  <a:lnTo>
                    <a:pt x="1469" y="96"/>
                  </a:lnTo>
                  <a:lnTo>
                    <a:pt x="1473" y="84"/>
                  </a:lnTo>
                  <a:lnTo>
                    <a:pt x="1481" y="80"/>
                  </a:lnTo>
                  <a:lnTo>
                    <a:pt x="1485" y="71"/>
                  </a:lnTo>
                  <a:lnTo>
                    <a:pt x="1555" y="21"/>
                  </a:lnTo>
                  <a:lnTo>
                    <a:pt x="1590" y="4"/>
                  </a:lnTo>
                  <a:lnTo>
                    <a:pt x="1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2304" y="3151"/>
              <a:ext cx="880" cy="1073"/>
            </a:xfrm>
            <a:custGeom>
              <a:avLst/>
              <a:gdLst/>
              <a:ahLst/>
              <a:cxnLst>
                <a:cxn ang="0">
                  <a:pos x="384" y="9"/>
                </a:cxn>
                <a:cxn ang="0">
                  <a:pos x="485" y="76"/>
                </a:cxn>
                <a:cxn ang="0">
                  <a:pos x="555" y="180"/>
                </a:cxn>
                <a:cxn ang="0">
                  <a:pos x="597" y="301"/>
                </a:cxn>
                <a:cxn ang="0">
                  <a:pos x="624" y="414"/>
                </a:cxn>
                <a:cxn ang="0">
                  <a:pos x="632" y="493"/>
                </a:cxn>
                <a:cxn ang="0">
                  <a:pos x="690" y="339"/>
                </a:cxn>
                <a:cxn ang="0">
                  <a:pos x="783" y="134"/>
                </a:cxn>
                <a:cxn ang="0">
                  <a:pos x="822" y="42"/>
                </a:cxn>
                <a:cxn ang="0">
                  <a:pos x="842" y="17"/>
                </a:cxn>
                <a:cxn ang="0">
                  <a:pos x="865" y="13"/>
                </a:cxn>
                <a:cxn ang="0">
                  <a:pos x="876" y="17"/>
                </a:cxn>
                <a:cxn ang="0">
                  <a:pos x="880" y="34"/>
                </a:cxn>
                <a:cxn ang="0">
                  <a:pos x="834" y="130"/>
                </a:cxn>
                <a:cxn ang="0">
                  <a:pos x="779" y="251"/>
                </a:cxn>
                <a:cxn ang="0">
                  <a:pos x="748" y="326"/>
                </a:cxn>
                <a:cxn ang="0">
                  <a:pos x="714" y="422"/>
                </a:cxn>
                <a:cxn ang="0">
                  <a:pos x="667" y="543"/>
                </a:cxn>
                <a:cxn ang="0">
                  <a:pos x="628" y="685"/>
                </a:cxn>
                <a:cxn ang="0">
                  <a:pos x="597" y="856"/>
                </a:cxn>
                <a:cxn ang="0">
                  <a:pos x="566" y="990"/>
                </a:cxn>
                <a:cxn ang="0">
                  <a:pos x="543" y="1057"/>
                </a:cxn>
                <a:cxn ang="0">
                  <a:pos x="524" y="1073"/>
                </a:cxn>
                <a:cxn ang="0">
                  <a:pos x="496" y="1061"/>
                </a:cxn>
                <a:cxn ang="0">
                  <a:pos x="489" y="1040"/>
                </a:cxn>
                <a:cxn ang="0">
                  <a:pos x="493" y="998"/>
                </a:cxn>
                <a:cxn ang="0">
                  <a:pos x="516" y="881"/>
                </a:cxn>
                <a:cxn ang="0">
                  <a:pos x="551" y="744"/>
                </a:cxn>
                <a:cxn ang="0">
                  <a:pos x="574" y="664"/>
                </a:cxn>
                <a:cxn ang="0">
                  <a:pos x="582" y="610"/>
                </a:cxn>
                <a:cxn ang="0">
                  <a:pos x="578" y="451"/>
                </a:cxn>
                <a:cxn ang="0">
                  <a:pos x="555" y="334"/>
                </a:cxn>
                <a:cxn ang="0">
                  <a:pos x="508" y="234"/>
                </a:cxn>
                <a:cxn ang="0">
                  <a:pos x="427" y="159"/>
                </a:cxn>
                <a:cxn ang="0">
                  <a:pos x="303" y="130"/>
                </a:cxn>
                <a:cxn ang="0">
                  <a:pos x="182" y="155"/>
                </a:cxn>
                <a:cxn ang="0">
                  <a:pos x="85" y="230"/>
                </a:cxn>
                <a:cxn ang="0">
                  <a:pos x="50" y="297"/>
                </a:cxn>
                <a:cxn ang="0">
                  <a:pos x="43" y="309"/>
                </a:cxn>
                <a:cxn ang="0">
                  <a:pos x="12" y="314"/>
                </a:cxn>
                <a:cxn ang="0">
                  <a:pos x="0" y="305"/>
                </a:cxn>
                <a:cxn ang="0">
                  <a:pos x="12" y="247"/>
                </a:cxn>
                <a:cxn ang="0">
                  <a:pos x="66" y="151"/>
                </a:cxn>
                <a:cxn ang="0">
                  <a:pos x="151" y="63"/>
                </a:cxn>
                <a:cxn ang="0">
                  <a:pos x="256" y="9"/>
                </a:cxn>
              </a:cxnLst>
              <a:rect l="0" t="0" r="r" b="b"/>
              <a:pathLst>
                <a:path w="880" h="1073">
                  <a:moveTo>
                    <a:pt x="322" y="0"/>
                  </a:moveTo>
                  <a:lnTo>
                    <a:pt x="384" y="9"/>
                  </a:lnTo>
                  <a:lnTo>
                    <a:pt x="442" y="34"/>
                  </a:lnTo>
                  <a:lnTo>
                    <a:pt x="485" y="76"/>
                  </a:lnTo>
                  <a:lnTo>
                    <a:pt x="524" y="126"/>
                  </a:lnTo>
                  <a:lnTo>
                    <a:pt x="555" y="180"/>
                  </a:lnTo>
                  <a:lnTo>
                    <a:pt x="582" y="243"/>
                  </a:lnTo>
                  <a:lnTo>
                    <a:pt x="597" y="301"/>
                  </a:lnTo>
                  <a:lnTo>
                    <a:pt x="613" y="364"/>
                  </a:lnTo>
                  <a:lnTo>
                    <a:pt x="624" y="414"/>
                  </a:lnTo>
                  <a:lnTo>
                    <a:pt x="628" y="460"/>
                  </a:lnTo>
                  <a:lnTo>
                    <a:pt x="632" y="493"/>
                  </a:lnTo>
                  <a:lnTo>
                    <a:pt x="659" y="418"/>
                  </a:lnTo>
                  <a:lnTo>
                    <a:pt x="690" y="339"/>
                  </a:lnTo>
                  <a:lnTo>
                    <a:pt x="752" y="197"/>
                  </a:lnTo>
                  <a:lnTo>
                    <a:pt x="783" y="134"/>
                  </a:lnTo>
                  <a:lnTo>
                    <a:pt x="807" y="84"/>
                  </a:lnTo>
                  <a:lnTo>
                    <a:pt x="822" y="42"/>
                  </a:lnTo>
                  <a:lnTo>
                    <a:pt x="834" y="21"/>
                  </a:lnTo>
                  <a:lnTo>
                    <a:pt x="842" y="17"/>
                  </a:lnTo>
                  <a:lnTo>
                    <a:pt x="845" y="13"/>
                  </a:lnTo>
                  <a:lnTo>
                    <a:pt x="865" y="13"/>
                  </a:lnTo>
                  <a:lnTo>
                    <a:pt x="869" y="17"/>
                  </a:lnTo>
                  <a:lnTo>
                    <a:pt x="876" y="17"/>
                  </a:lnTo>
                  <a:lnTo>
                    <a:pt x="880" y="21"/>
                  </a:lnTo>
                  <a:lnTo>
                    <a:pt x="880" y="34"/>
                  </a:lnTo>
                  <a:lnTo>
                    <a:pt x="873" y="51"/>
                  </a:lnTo>
                  <a:lnTo>
                    <a:pt x="834" y="130"/>
                  </a:lnTo>
                  <a:lnTo>
                    <a:pt x="803" y="197"/>
                  </a:lnTo>
                  <a:lnTo>
                    <a:pt x="779" y="251"/>
                  </a:lnTo>
                  <a:lnTo>
                    <a:pt x="764" y="293"/>
                  </a:lnTo>
                  <a:lnTo>
                    <a:pt x="748" y="326"/>
                  </a:lnTo>
                  <a:lnTo>
                    <a:pt x="733" y="368"/>
                  </a:lnTo>
                  <a:lnTo>
                    <a:pt x="714" y="422"/>
                  </a:lnTo>
                  <a:lnTo>
                    <a:pt x="690" y="481"/>
                  </a:lnTo>
                  <a:lnTo>
                    <a:pt x="667" y="543"/>
                  </a:lnTo>
                  <a:lnTo>
                    <a:pt x="648" y="602"/>
                  </a:lnTo>
                  <a:lnTo>
                    <a:pt x="628" y="685"/>
                  </a:lnTo>
                  <a:lnTo>
                    <a:pt x="613" y="773"/>
                  </a:lnTo>
                  <a:lnTo>
                    <a:pt x="597" y="856"/>
                  </a:lnTo>
                  <a:lnTo>
                    <a:pt x="582" y="931"/>
                  </a:lnTo>
                  <a:lnTo>
                    <a:pt x="566" y="990"/>
                  </a:lnTo>
                  <a:lnTo>
                    <a:pt x="555" y="1032"/>
                  </a:lnTo>
                  <a:lnTo>
                    <a:pt x="543" y="1057"/>
                  </a:lnTo>
                  <a:lnTo>
                    <a:pt x="531" y="1069"/>
                  </a:lnTo>
                  <a:lnTo>
                    <a:pt x="524" y="1073"/>
                  </a:lnTo>
                  <a:lnTo>
                    <a:pt x="508" y="1073"/>
                  </a:lnTo>
                  <a:lnTo>
                    <a:pt x="496" y="1061"/>
                  </a:lnTo>
                  <a:lnTo>
                    <a:pt x="493" y="1048"/>
                  </a:lnTo>
                  <a:lnTo>
                    <a:pt x="489" y="1040"/>
                  </a:lnTo>
                  <a:lnTo>
                    <a:pt x="489" y="1032"/>
                  </a:lnTo>
                  <a:lnTo>
                    <a:pt x="493" y="998"/>
                  </a:lnTo>
                  <a:lnTo>
                    <a:pt x="500" y="944"/>
                  </a:lnTo>
                  <a:lnTo>
                    <a:pt x="516" y="881"/>
                  </a:lnTo>
                  <a:lnTo>
                    <a:pt x="535" y="815"/>
                  </a:lnTo>
                  <a:lnTo>
                    <a:pt x="551" y="744"/>
                  </a:lnTo>
                  <a:lnTo>
                    <a:pt x="570" y="677"/>
                  </a:lnTo>
                  <a:lnTo>
                    <a:pt x="574" y="664"/>
                  </a:lnTo>
                  <a:lnTo>
                    <a:pt x="578" y="643"/>
                  </a:lnTo>
                  <a:lnTo>
                    <a:pt x="582" y="610"/>
                  </a:lnTo>
                  <a:lnTo>
                    <a:pt x="582" y="506"/>
                  </a:lnTo>
                  <a:lnTo>
                    <a:pt x="578" y="451"/>
                  </a:lnTo>
                  <a:lnTo>
                    <a:pt x="570" y="393"/>
                  </a:lnTo>
                  <a:lnTo>
                    <a:pt x="555" y="334"/>
                  </a:lnTo>
                  <a:lnTo>
                    <a:pt x="535" y="284"/>
                  </a:lnTo>
                  <a:lnTo>
                    <a:pt x="508" y="234"/>
                  </a:lnTo>
                  <a:lnTo>
                    <a:pt x="473" y="193"/>
                  </a:lnTo>
                  <a:lnTo>
                    <a:pt x="427" y="159"/>
                  </a:lnTo>
                  <a:lnTo>
                    <a:pt x="372" y="138"/>
                  </a:lnTo>
                  <a:lnTo>
                    <a:pt x="303" y="130"/>
                  </a:lnTo>
                  <a:lnTo>
                    <a:pt x="240" y="138"/>
                  </a:lnTo>
                  <a:lnTo>
                    <a:pt x="182" y="155"/>
                  </a:lnTo>
                  <a:lnTo>
                    <a:pt x="128" y="188"/>
                  </a:lnTo>
                  <a:lnTo>
                    <a:pt x="85" y="230"/>
                  </a:lnTo>
                  <a:lnTo>
                    <a:pt x="54" y="284"/>
                  </a:lnTo>
                  <a:lnTo>
                    <a:pt x="50" y="297"/>
                  </a:lnTo>
                  <a:lnTo>
                    <a:pt x="47" y="305"/>
                  </a:lnTo>
                  <a:lnTo>
                    <a:pt x="43" y="309"/>
                  </a:lnTo>
                  <a:lnTo>
                    <a:pt x="35" y="314"/>
                  </a:lnTo>
                  <a:lnTo>
                    <a:pt x="12" y="314"/>
                  </a:lnTo>
                  <a:lnTo>
                    <a:pt x="4" y="309"/>
                  </a:lnTo>
                  <a:lnTo>
                    <a:pt x="0" y="305"/>
                  </a:lnTo>
                  <a:lnTo>
                    <a:pt x="0" y="297"/>
                  </a:lnTo>
                  <a:lnTo>
                    <a:pt x="12" y="247"/>
                  </a:lnTo>
                  <a:lnTo>
                    <a:pt x="31" y="201"/>
                  </a:lnTo>
                  <a:lnTo>
                    <a:pt x="66" y="151"/>
                  </a:lnTo>
                  <a:lnTo>
                    <a:pt x="113" y="97"/>
                  </a:lnTo>
                  <a:lnTo>
                    <a:pt x="151" y="63"/>
                  </a:lnTo>
                  <a:lnTo>
                    <a:pt x="202" y="30"/>
                  </a:lnTo>
                  <a:lnTo>
                    <a:pt x="256" y="9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505200" y="4419600"/>
            <a:ext cx="2039786" cy="609600"/>
            <a:chOff x="3128" y="1798"/>
            <a:chExt cx="8121" cy="2427"/>
          </a:xfrm>
          <a:solidFill>
            <a:srgbClr val="7030A0"/>
          </a:solidFill>
        </p:grpSpPr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3128" y="1967"/>
              <a:ext cx="1583" cy="1576"/>
            </a:xfrm>
            <a:custGeom>
              <a:avLst/>
              <a:gdLst/>
              <a:ahLst/>
              <a:cxnLst>
                <a:cxn ang="0">
                  <a:pos x="1568" y="3"/>
                </a:cxn>
                <a:cxn ang="0">
                  <a:pos x="1581" y="62"/>
                </a:cxn>
                <a:cxn ang="0">
                  <a:pos x="1528" y="508"/>
                </a:cxn>
                <a:cxn ang="0">
                  <a:pos x="1497" y="522"/>
                </a:cxn>
                <a:cxn ang="0">
                  <a:pos x="1480" y="503"/>
                </a:cxn>
                <a:cxn ang="0">
                  <a:pos x="1487" y="396"/>
                </a:cxn>
                <a:cxn ang="0">
                  <a:pos x="1487" y="269"/>
                </a:cxn>
                <a:cxn ang="0">
                  <a:pos x="1439" y="143"/>
                </a:cxn>
                <a:cxn ang="0">
                  <a:pos x="1306" y="81"/>
                </a:cxn>
                <a:cxn ang="0">
                  <a:pos x="809" y="70"/>
                </a:cxn>
                <a:cxn ang="0">
                  <a:pos x="751" y="102"/>
                </a:cxn>
                <a:cxn ang="0">
                  <a:pos x="602" y="721"/>
                </a:cxn>
                <a:cxn ang="0">
                  <a:pos x="928" y="710"/>
                </a:cxn>
                <a:cxn ang="0">
                  <a:pos x="1033" y="643"/>
                </a:cxn>
                <a:cxn ang="0">
                  <a:pos x="1091" y="490"/>
                </a:cxn>
                <a:cxn ang="0">
                  <a:pos x="1109" y="452"/>
                </a:cxn>
                <a:cxn ang="0">
                  <a:pos x="1137" y="455"/>
                </a:cxn>
                <a:cxn ang="0">
                  <a:pos x="1023" y="1016"/>
                </a:cxn>
                <a:cxn ang="0">
                  <a:pos x="993" y="1059"/>
                </a:cxn>
                <a:cxn ang="0">
                  <a:pos x="963" y="1043"/>
                </a:cxn>
                <a:cxn ang="0">
                  <a:pos x="970" y="1011"/>
                </a:cxn>
                <a:cxn ang="0">
                  <a:pos x="988" y="922"/>
                </a:cxn>
                <a:cxn ang="0">
                  <a:pos x="980" y="844"/>
                </a:cxn>
                <a:cxn ang="0">
                  <a:pos x="933" y="804"/>
                </a:cxn>
                <a:cxn ang="0">
                  <a:pos x="804" y="791"/>
                </a:cxn>
                <a:cxn ang="0">
                  <a:pos x="433" y="1449"/>
                </a:cxn>
                <a:cxn ang="0">
                  <a:pos x="438" y="1495"/>
                </a:cxn>
                <a:cxn ang="0">
                  <a:pos x="822" y="1500"/>
                </a:cxn>
                <a:cxn ang="0">
                  <a:pos x="1051" y="1471"/>
                </a:cxn>
                <a:cxn ang="0">
                  <a:pos x="1205" y="1382"/>
                </a:cxn>
                <a:cxn ang="0">
                  <a:pos x="1316" y="1226"/>
                </a:cxn>
                <a:cxn ang="0">
                  <a:pos x="1417" y="1003"/>
                </a:cxn>
                <a:cxn ang="0">
                  <a:pos x="1437" y="973"/>
                </a:cxn>
                <a:cxn ang="0">
                  <a:pos x="1470" y="987"/>
                </a:cxn>
                <a:cxn ang="0">
                  <a:pos x="1472" y="1003"/>
                </a:cxn>
                <a:cxn ang="0">
                  <a:pos x="1462" y="1033"/>
                </a:cxn>
                <a:cxn ang="0">
                  <a:pos x="1248" y="1557"/>
                </a:cxn>
                <a:cxn ang="0">
                  <a:pos x="32" y="1576"/>
                </a:cxn>
                <a:cxn ang="0">
                  <a:pos x="0" y="1546"/>
                </a:cxn>
                <a:cxn ang="0">
                  <a:pos x="22" y="1506"/>
                </a:cxn>
                <a:cxn ang="0">
                  <a:pos x="161" y="1498"/>
                </a:cxn>
                <a:cxn ang="0">
                  <a:pos x="232" y="1468"/>
                </a:cxn>
                <a:cxn ang="0">
                  <a:pos x="547" y="167"/>
                </a:cxn>
                <a:cxn ang="0">
                  <a:pos x="557" y="119"/>
                </a:cxn>
                <a:cxn ang="0">
                  <a:pos x="537" y="84"/>
                </a:cxn>
                <a:cxn ang="0">
                  <a:pos x="453" y="70"/>
                </a:cxn>
                <a:cxn ang="0">
                  <a:pos x="358" y="59"/>
                </a:cxn>
                <a:cxn ang="0">
                  <a:pos x="365" y="8"/>
                </a:cxn>
              </a:cxnLst>
              <a:rect l="0" t="0" r="r" b="b"/>
              <a:pathLst>
                <a:path w="1583" h="1576">
                  <a:moveTo>
                    <a:pt x="396" y="0"/>
                  </a:moveTo>
                  <a:lnTo>
                    <a:pt x="1550" y="0"/>
                  </a:lnTo>
                  <a:lnTo>
                    <a:pt x="1568" y="3"/>
                  </a:lnTo>
                  <a:lnTo>
                    <a:pt x="1581" y="14"/>
                  </a:lnTo>
                  <a:lnTo>
                    <a:pt x="1583" y="33"/>
                  </a:lnTo>
                  <a:lnTo>
                    <a:pt x="1581" y="62"/>
                  </a:lnTo>
                  <a:lnTo>
                    <a:pt x="1535" y="463"/>
                  </a:lnTo>
                  <a:lnTo>
                    <a:pt x="1533" y="492"/>
                  </a:lnTo>
                  <a:lnTo>
                    <a:pt x="1528" y="508"/>
                  </a:lnTo>
                  <a:lnTo>
                    <a:pt x="1520" y="519"/>
                  </a:lnTo>
                  <a:lnTo>
                    <a:pt x="1505" y="522"/>
                  </a:lnTo>
                  <a:lnTo>
                    <a:pt x="1497" y="522"/>
                  </a:lnTo>
                  <a:lnTo>
                    <a:pt x="1490" y="519"/>
                  </a:lnTo>
                  <a:lnTo>
                    <a:pt x="1485" y="514"/>
                  </a:lnTo>
                  <a:lnTo>
                    <a:pt x="1480" y="503"/>
                  </a:lnTo>
                  <a:lnTo>
                    <a:pt x="1480" y="452"/>
                  </a:lnTo>
                  <a:lnTo>
                    <a:pt x="1485" y="420"/>
                  </a:lnTo>
                  <a:lnTo>
                    <a:pt x="1487" y="396"/>
                  </a:lnTo>
                  <a:lnTo>
                    <a:pt x="1490" y="377"/>
                  </a:lnTo>
                  <a:lnTo>
                    <a:pt x="1490" y="328"/>
                  </a:lnTo>
                  <a:lnTo>
                    <a:pt x="1487" y="269"/>
                  </a:lnTo>
                  <a:lnTo>
                    <a:pt x="1480" y="221"/>
                  </a:lnTo>
                  <a:lnTo>
                    <a:pt x="1462" y="178"/>
                  </a:lnTo>
                  <a:lnTo>
                    <a:pt x="1439" y="143"/>
                  </a:lnTo>
                  <a:lnTo>
                    <a:pt x="1407" y="116"/>
                  </a:lnTo>
                  <a:lnTo>
                    <a:pt x="1361" y="94"/>
                  </a:lnTo>
                  <a:lnTo>
                    <a:pt x="1306" y="81"/>
                  </a:lnTo>
                  <a:lnTo>
                    <a:pt x="1238" y="73"/>
                  </a:lnTo>
                  <a:lnTo>
                    <a:pt x="1157" y="70"/>
                  </a:lnTo>
                  <a:lnTo>
                    <a:pt x="809" y="70"/>
                  </a:lnTo>
                  <a:lnTo>
                    <a:pt x="781" y="76"/>
                  </a:lnTo>
                  <a:lnTo>
                    <a:pt x="764" y="86"/>
                  </a:lnTo>
                  <a:lnTo>
                    <a:pt x="751" y="102"/>
                  </a:lnTo>
                  <a:lnTo>
                    <a:pt x="743" y="127"/>
                  </a:lnTo>
                  <a:lnTo>
                    <a:pt x="733" y="162"/>
                  </a:lnTo>
                  <a:lnTo>
                    <a:pt x="602" y="721"/>
                  </a:lnTo>
                  <a:lnTo>
                    <a:pt x="804" y="721"/>
                  </a:lnTo>
                  <a:lnTo>
                    <a:pt x="872" y="718"/>
                  </a:lnTo>
                  <a:lnTo>
                    <a:pt x="928" y="710"/>
                  </a:lnTo>
                  <a:lnTo>
                    <a:pt x="970" y="694"/>
                  </a:lnTo>
                  <a:lnTo>
                    <a:pt x="1006" y="672"/>
                  </a:lnTo>
                  <a:lnTo>
                    <a:pt x="1033" y="643"/>
                  </a:lnTo>
                  <a:lnTo>
                    <a:pt x="1054" y="603"/>
                  </a:lnTo>
                  <a:lnTo>
                    <a:pt x="1074" y="551"/>
                  </a:lnTo>
                  <a:lnTo>
                    <a:pt x="1091" y="490"/>
                  </a:lnTo>
                  <a:lnTo>
                    <a:pt x="1094" y="479"/>
                  </a:lnTo>
                  <a:lnTo>
                    <a:pt x="1099" y="463"/>
                  </a:lnTo>
                  <a:lnTo>
                    <a:pt x="1109" y="452"/>
                  </a:lnTo>
                  <a:lnTo>
                    <a:pt x="1114" y="449"/>
                  </a:lnTo>
                  <a:lnTo>
                    <a:pt x="1129" y="449"/>
                  </a:lnTo>
                  <a:lnTo>
                    <a:pt x="1137" y="455"/>
                  </a:lnTo>
                  <a:lnTo>
                    <a:pt x="1147" y="465"/>
                  </a:lnTo>
                  <a:lnTo>
                    <a:pt x="1147" y="473"/>
                  </a:lnTo>
                  <a:lnTo>
                    <a:pt x="1023" y="1016"/>
                  </a:lnTo>
                  <a:lnTo>
                    <a:pt x="1016" y="1041"/>
                  </a:lnTo>
                  <a:lnTo>
                    <a:pt x="1008" y="1057"/>
                  </a:lnTo>
                  <a:lnTo>
                    <a:pt x="993" y="1059"/>
                  </a:lnTo>
                  <a:lnTo>
                    <a:pt x="983" y="1059"/>
                  </a:lnTo>
                  <a:lnTo>
                    <a:pt x="968" y="1051"/>
                  </a:lnTo>
                  <a:lnTo>
                    <a:pt x="963" y="1043"/>
                  </a:lnTo>
                  <a:lnTo>
                    <a:pt x="963" y="1038"/>
                  </a:lnTo>
                  <a:lnTo>
                    <a:pt x="968" y="1022"/>
                  </a:lnTo>
                  <a:lnTo>
                    <a:pt x="970" y="1011"/>
                  </a:lnTo>
                  <a:lnTo>
                    <a:pt x="978" y="973"/>
                  </a:lnTo>
                  <a:lnTo>
                    <a:pt x="983" y="944"/>
                  </a:lnTo>
                  <a:lnTo>
                    <a:pt x="988" y="922"/>
                  </a:lnTo>
                  <a:lnTo>
                    <a:pt x="988" y="877"/>
                  </a:lnTo>
                  <a:lnTo>
                    <a:pt x="986" y="861"/>
                  </a:lnTo>
                  <a:lnTo>
                    <a:pt x="980" y="844"/>
                  </a:lnTo>
                  <a:lnTo>
                    <a:pt x="973" y="828"/>
                  </a:lnTo>
                  <a:lnTo>
                    <a:pt x="955" y="815"/>
                  </a:lnTo>
                  <a:lnTo>
                    <a:pt x="933" y="804"/>
                  </a:lnTo>
                  <a:lnTo>
                    <a:pt x="902" y="799"/>
                  </a:lnTo>
                  <a:lnTo>
                    <a:pt x="859" y="793"/>
                  </a:lnTo>
                  <a:lnTo>
                    <a:pt x="804" y="791"/>
                  </a:lnTo>
                  <a:lnTo>
                    <a:pt x="585" y="791"/>
                  </a:lnTo>
                  <a:lnTo>
                    <a:pt x="438" y="1425"/>
                  </a:lnTo>
                  <a:lnTo>
                    <a:pt x="433" y="1449"/>
                  </a:lnTo>
                  <a:lnTo>
                    <a:pt x="428" y="1463"/>
                  </a:lnTo>
                  <a:lnTo>
                    <a:pt x="428" y="1484"/>
                  </a:lnTo>
                  <a:lnTo>
                    <a:pt x="438" y="1495"/>
                  </a:lnTo>
                  <a:lnTo>
                    <a:pt x="446" y="1498"/>
                  </a:lnTo>
                  <a:lnTo>
                    <a:pt x="456" y="1500"/>
                  </a:lnTo>
                  <a:lnTo>
                    <a:pt x="822" y="1500"/>
                  </a:lnTo>
                  <a:lnTo>
                    <a:pt x="910" y="1498"/>
                  </a:lnTo>
                  <a:lnTo>
                    <a:pt x="986" y="1487"/>
                  </a:lnTo>
                  <a:lnTo>
                    <a:pt x="1051" y="1471"/>
                  </a:lnTo>
                  <a:lnTo>
                    <a:pt x="1112" y="1447"/>
                  </a:lnTo>
                  <a:lnTo>
                    <a:pt x="1162" y="1417"/>
                  </a:lnTo>
                  <a:lnTo>
                    <a:pt x="1205" y="1382"/>
                  </a:lnTo>
                  <a:lnTo>
                    <a:pt x="1245" y="1336"/>
                  </a:lnTo>
                  <a:lnTo>
                    <a:pt x="1283" y="1285"/>
                  </a:lnTo>
                  <a:lnTo>
                    <a:pt x="1316" y="1226"/>
                  </a:lnTo>
                  <a:lnTo>
                    <a:pt x="1349" y="1159"/>
                  </a:lnTo>
                  <a:lnTo>
                    <a:pt x="1381" y="1086"/>
                  </a:lnTo>
                  <a:lnTo>
                    <a:pt x="1417" y="1003"/>
                  </a:lnTo>
                  <a:lnTo>
                    <a:pt x="1422" y="987"/>
                  </a:lnTo>
                  <a:lnTo>
                    <a:pt x="1429" y="979"/>
                  </a:lnTo>
                  <a:lnTo>
                    <a:pt x="1437" y="973"/>
                  </a:lnTo>
                  <a:lnTo>
                    <a:pt x="1455" y="973"/>
                  </a:lnTo>
                  <a:lnTo>
                    <a:pt x="1460" y="976"/>
                  </a:lnTo>
                  <a:lnTo>
                    <a:pt x="1470" y="987"/>
                  </a:lnTo>
                  <a:lnTo>
                    <a:pt x="1470" y="990"/>
                  </a:lnTo>
                  <a:lnTo>
                    <a:pt x="1472" y="995"/>
                  </a:lnTo>
                  <a:lnTo>
                    <a:pt x="1472" y="1003"/>
                  </a:lnTo>
                  <a:lnTo>
                    <a:pt x="1465" y="1019"/>
                  </a:lnTo>
                  <a:lnTo>
                    <a:pt x="1465" y="1027"/>
                  </a:lnTo>
                  <a:lnTo>
                    <a:pt x="1462" y="1033"/>
                  </a:lnTo>
                  <a:lnTo>
                    <a:pt x="1460" y="1035"/>
                  </a:lnTo>
                  <a:lnTo>
                    <a:pt x="1258" y="1535"/>
                  </a:lnTo>
                  <a:lnTo>
                    <a:pt x="1248" y="1557"/>
                  </a:lnTo>
                  <a:lnTo>
                    <a:pt x="1238" y="1570"/>
                  </a:lnTo>
                  <a:lnTo>
                    <a:pt x="1220" y="1576"/>
                  </a:lnTo>
                  <a:lnTo>
                    <a:pt x="32" y="1576"/>
                  </a:lnTo>
                  <a:lnTo>
                    <a:pt x="15" y="1573"/>
                  </a:lnTo>
                  <a:lnTo>
                    <a:pt x="2" y="1562"/>
                  </a:lnTo>
                  <a:lnTo>
                    <a:pt x="0" y="1546"/>
                  </a:lnTo>
                  <a:lnTo>
                    <a:pt x="2" y="1525"/>
                  </a:lnTo>
                  <a:lnTo>
                    <a:pt x="10" y="1511"/>
                  </a:lnTo>
                  <a:lnTo>
                    <a:pt x="22" y="1506"/>
                  </a:lnTo>
                  <a:lnTo>
                    <a:pt x="40" y="1503"/>
                  </a:lnTo>
                  <a:lnTo>
                    <a:pt x="118" y="1503"/>
                  </a:lnTo>
                  <a:lnTo>
                    <a:pt x="161" y="1498"/>
                  </a:lnTo>
                  <a:lnTo>
                    <a:pt x="194" y="1492"/>
                  </a:lnTo>
                  <a:lnTo>
                    <a:pt x="216" y="1481"/>
                  </a:lnTo>
                  <a:lnTo>
                    <a:pt x="232" y="1468"/>
                  </a:lnTo>
                  <a:lnTo>
                    <a:pt x="244" y="1449"/>
                  </a:lnTo>
                  <a:lnTo>
                    <a:pt x="252" y="1425"/>
                  </a:lnTo>
                  <a:lnTo>
                    <a:pt x="547" y="167"/>
                  </a:lnTo>
                  <a:lnTo>
                    <a:pt x="552" y="143"/>
                  </a:lnTo>
                  <a:lnTo>
                    <a:pt x="554" y="127"/>
                  </a:lnTo>
                  <a:lnTo>
                    <a:pt x="557" y="119"/>
                  </a:lnTo>
                  <a:lnTo>
                    <a:pt x="557" y="113"/>
                  </a:lnTo>
                  <a:lnTo>
                    <a:pt x="552" y="94"/>
                  </a:lnTo>
                  <a:lnTo>
                    <a:pt x="537" y="84"/>
                  </a:lnTo>
                  <a:lnTo>
                    <a:pt x="517" y="76"/>
                  </a:lnTo>
                  <a:lnTo>
                    <a:pt x="486" y="73"/>
                  </a:lnTo>
                  <a:lnTo>
                    <a:pt x="453" y="70"/>
                  </a:lnTo>
                  <a:lnTo>
                    <a:pt x="388" y="70"/>
                  </a:lnTo>
                  <a:lnTo>
                    <a:pt x="370" y="68"/>
                  </a:lnTo>
                  <a:lnTo>
                    <a:pt x="358" y="59"/>
                  </a:lnTo>
                  <a:lnTo>
                    <a:pt x="355" y="43"/>
                  </a:lnTo>
                  <a:lnTo>
                    <a:pt x="358" y="22"/>
                  </a:lnTo>
                  <a:lnTo>
                    <a:pt x="365" y="8"/>
                  </a:lnTo>
                  <a:lnTo>
                    <a:pt x="378" y="3"/>
                  </a:lnTo>
                  <a:lnTo>
                    <a:pt x="3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 noEditPoints="1"/>
            </p:cNvSpPr>
            <p:nvPr/>
          </p:nvSpPr>
          <p:spPr bwMode="auto">
            <a:xfrm>
              <a:off x="5563" y="2067"/>
              <a:ext cx="1334" cy="1787"/>
            </a:xfrm>
            <a:custGeom>
              <a:avLst/>
              <a:gdLst/>
              <a:ahLst/>
              <a:cxnLst>
                <a:cxn ang="0">
                  <a:pos x="61" y="1696"/>
                </a:cxn>
                <a:cxn ang="0">
                  <a:pos x="1274" y="1696"/>
                </a:cxn>
                <a:cxn ang="0">
                  <a:pos x="1291" y="1699"/>
                </a:cxn>
                <a:cxn ang="0">
                  <a:pos x="1307" y="1701"/>
                </a:cxn>
                <a:cxn ang="0">
                  <a:pos x="1322" y="1709"/>
                </a:cxn>
                <a:cxn ang="0">
                  <a:pos x="1332" y="1720"/>
                </a:cxn>
                <a:cxn ang="0">
                  <a:pos x="1334" y="1739"/>
                </a:cxn>
                <a:cxn ang="0">
                  <a:pos x="1332" y="1761"/>
                </a:cxn>
                <a:cxn ang="0">
                  <a:pos x="1322" y="1774"/>
                </a:cxn>
                <a:cxn ang="0">
                  <a:pos x="1309" y="1782"/>
                </a:cxn>
                <a:cxn ang="0">
                  <a:pos x="1294" y="1785"/>
                </a:cxn>
                <a:cxn ang="0">
                  <a:pos x="1276" y="1787"/>
                </a:cxn>
                <a:cxn ang="0">
                  <a:pos x="58" y="1787"/>
                </a:cxn>
                <a:cxn ang="0">
                  <a:pos x="38" y="1785"/>
                </a:cxn>
                <a:cxn ang="0">
                  <a:pos x="21" y="1777"/>
                </a:cxn>
                <a:cxn ang="0">
                  <a:pos x="10" y="1763"/>
                </a:cxn>
                <a:cxn ang="0">
                  <a:pos x="5" y="1739"/>
                </a:cxn>
                <a:cxn ang="0">
                  <a:pos x="10" y="1718"/>
                </a:cxn>
                <a:cxn ang="0">
                  <a:pos x="23" y="1704"/>
                </a:cxn>
                <a:cxn ang="0">
                  <a:pos x="41" y="1699"/>
                </a:cxn>
                <a:cxn ang="0">
                  <a:pos x="61" y="1696"/>
                </a:cxn>
                <a:cxn ang="0">
                  <a:pos x="48" y="0"/>
                </a:cxn>
                <a:cxn ang="0">
                  <a:pos x="51" y="0"/>
                </a:cxn>
                <a:cxn ang="0">
                  <a:pos x="58" y="2"/>
                </a:cxn>
                <a:cxn ang="0">
                  <a:pos x="71" y="5"/>
                </a:cxn>
                <a:cxn ang="0">
                  <a:pos x="89" y="13"/>
                </a:cxn>
                <a:cxn ang="0">
                  <a:pos x="1289" y="615"/>
                </a:cxn>
                <a:cxn ang="0">
                  <a:pos x="1317" y="632"/>
                </a:cxn>
                <a:cxn ang="0">
                  <a:pos x="1329" y="650"/>
                </a:cxn>
                <a:cxn ang="0">
                  <a:pos x="1334" y="669"/>
                </a:cxn>
                <a:cxn ang="0">
                  <a:pos x="1329" y="688"/>
                </a:cxn>
                <a:cxn ang="0">
                  <a:pos x="1314" y="707"/>
                </a:cxn>
                <a:cxn ang="0">
                  <a:pos x="1289" y="720"/>
                </a:cxn>
                <a:cxn ang="0">
                  <a:pos x="84" y="1322"/>
                </a:cxn>
                <a:cxn ang="0">
                  <a:pos x="74" y="1330"/>
                </a:cxn>
                <a:cxn ang="0">
                  <a:pos x="63" y="1333"/>
                </a:cxn>
                <a:cxn ang="0">
                  <a:pos x="58" y="1338"/>
                </a:cxn>
                <a:cxn ang="0">
                  <a:pos x="53" y="1338"/>
                </a:cxn>
                <a:cxn ang="0">
                  <a:pos x="48" y="1341"/>
                </a:cxn>
                <a:cxn ang="0">
                  <a:pos x="46" y="1341"/>
                </a:cxn>
                <a:cxn ang="0">
                  <a:pos x="23" y="1333"/>
                </a:cxn>
                <a:cxn ang="0">
                  <a:pos x="5" y="1317"/>
                </a:cxn>
                <a:cxn ang="0">
                  <a:pos x="0" y="1293"/>
                </a:cxn>
                <a:cxn ang="0">
                  <a:pos x="0" y="1282"/>
                </a:cxn>
                <a:cxn ang="0">
                  <a:pos x="5" y="1269"/>
                </a:cxn>
                <a:cxn ang="0">
                  <a:pos x="21" y="1255"/>
                </a:cxn>
                <a:cxn ang="0">
                  <a:pos x="46" y="1239"/>
                </a:cxn>
                <a:cxn ang="0">
                  <a:pos x="1185" y="666"/>
                </a:cxn>
                <a:cxn ang="0">
                  <a:pos x="43" y="94"/>
                </a:cxn>
                <a:cxn ang="0">
                  <a:pos x="28" y="86"/>
                </a:cxn>
                <a:cxn ang="0">
                  <a:pos x="16" y="75"/>
                </a:cxn>
                <a:cxn ang="0">
                  <a:pos x="5" y="62"/>
                </a:cxn>
                <a:cxn ang="0">
                  <a:pos x="3" y="43"/>
                </a:cxn>
                <a:cxn ang="0">
                  <a:pos x="8" y="21"/>
                </a:cxn>
                <a:cxn ang="0">
                  <a:pos x="23" y="5"/>
                </a:cxn>
                <a:cxn ang="0">
                  <a:pos x="48" y="0"/>
                </a:cxn>
              </a:cxnLst>
              <a:rect l="0" t="0" r="r" b="b"/>
              <a:pathLst>
                <a:path w="1334" h="1787">
                  <a:moveTo>
                    <a:pt x="61" y="1696"/>
                  </a:moveTo>
                  <a:lnTo>
                    <a:pt x="1274" y="1696"/>
                  </a:lnTo>
                  <a:lnTo>
                    <a:pt x="1291" y="1699"/>
                  </a:lnTo>
                  <a:lnTo>
                    <a:pt x="1307" y="1701"/>
                  </a:lnTo>
                  <a:lnTo>
                    <a:pt x="1322" y="1709"/>
                  </a:lnTo>
                  <a:lnTo>
                    <a:pt x="1332" y="1720"/>
                  </a:lnTo>
                  <a:lnTo>
                    <a:pt x="1334" y="1739"/>
                  </a:lnTo>
                  <a:lnTo>
                    <a:pt x="1332" y="1761"/>
                  </a:lnTo>
                  <a:lnTo>
                    <a:pt x="1322" y="1774"/>
                  </a:lnTo>
                  <a:lnTo>
                    <a:pt x="1309" y="1782"/>
                  </a:lnTo>
                  <a:lnTo>
                    <a:pt x="1294" y="1785"/>
                  </a:lnTo>
                  <a:lnTo>
                    <a:pt x="1276" y="1787"/>
                  </a:lnTo>
                  <a:lnTo>
                    <a:pt x="58" y="1787"/>
                  </a:lnTo>
                  <a:lnTo>
                    <a:pt x="38" y="1785"/>
                  </a:lnTo>
                  <a:lnTo>
                    <a:pt x="21" y="1777"/>
                  </a:lnTo>
                  <a:lnTo>
                    <a:pt x="10" y="1763"/>
                  </a:lnTo>
                  <a:lnTo>
                    <a:pt x="5" y="1739"/>
                  </a:lnTo>
                  <a:lnTo>
                    <a:pt x="10" y="1718"/>
                  </a:lnTo>
                  <a:lnTo>
                    <a:pt x="23" y="1704"/>
                  </a:lnTo>
                  <a:lnTo>
                    <a:pt x="41" y="1699"/>
                  </a:lnTo>
                  <a:lnTo>
                    <a:pt x="61" y="1696"/>
                  </a:lnTo>
                  <a:close/>
                  <a:moveTo>
                    <a:pt x="48" y="0"/>
                  </a:moveTo>
                  <a:lnTo>
                    <a:pt x="51" y="0"/>
                  </a:lnTo>
                  <a:lnTo>
                    <a:pt x="58" y="2"/>
                  </a:lnTo>
                  <a:lnTo>
                    <a:pt x="71" y="5"/>
                  </a:lnTo>
                  <a:lnTo>
                    <a:pt x="89" y="13"/>
                  </a:lnTo>
                  <a:lnTo>
                    <a:pt x="1289" y="615"/>
                  </a:lnTo>
                  <a:lnTo>
                    <a:pt x="1317" y="632"/>
                  </a:lnTo>
                  <a:lnTo>
                    <a:pt x="1329" y="650"/>
                  </a:lnTo>
                  <a:lnTo>
                    <a:pt x="1334" y="669"/>
                  </a:lnTo>
                  <a:lnTo>
                    <a:pt x="1329" y="688"/>
                  </a:lnTo>
                  <a:lnTo>
                    <a:pt x="1314" y="707"/>
                  </a:lnTo>
                  <a:lnTo>
                    <a:pt x="1289" y="720"/>
                  </a:lnTo>
                  <a:lnTo>
                    <a:pt x="84" y="1322"/>
                  </a:lnTo>
                  <a:lnTo>
                    <a:pt x="74" y="1330"/>
                  </a:lnTo>
                  <a:lnTo>
                    <a:pt x="63" y="1333"/>
                  </a:lnTo>
                  <a:lnTo>
                    <a:pt x="58" y="1338"/>
                  </a:lnTo>
                  <a:lnTo>
                    <a:pt x="53" y="1338"/>
                  </a:lnTo>
                  <a:lnTo>
                    <a:pt x="48" y="1341"/>
                  </a:lnTo>
                  <a:lnTo>
                    <a:pt x="46" y="1341"/>
                  </a:lnTo>
                  <a:lnTo>
                    <a:pt x="23" y="1333"/>
                  </a:lnTo>
                  <a:lnTo>
                    <a:pt x="5" y="1317"/>
                  </a:lnTo>
                  <a:lnTo>
                    <a:pt x="0" y="1293"/>
                  </a:lnTo>
                  <a:lnTo>
                    <a:pt x="0" y="1282"/>
                  </a:lnTo>
                  <a:lnTo>
                    <a:pt x="5" y="1269"/>
                  </a:lnTo>
                  <a:lnTo>
                    <a:pt x="21" y="1255"/>
                  </a:lnTo>
                  <a:lnTo>
                    <a:pt x="46" y="1239"/>
                  </a:lnTo>
                  <a:lnTo>
                    <a:pt x="1185" y="666"/>
                  </a:lnTo>
                  <a:lnTo>
                    <a:pt x="43" y="94"/>
                  </a:lnTo>
                  <a:lnTo>
                    <a:pt x="28" y="86"/>
                  </a:lnTo>
                  <a:lnTo>
                    <a:pt x="16" y="75"/>
                  </a:lnTo>
                  <a:lnTo>
                    <a:pt x="5" y="62"/>
                  </a:lnTo>
                  <a:lnTo>
                    <a:pt x="3" y="43"/>
                  </a:lnTo>
                  <a:lnTo>
                    <a:pt x="8" y="21"/>
                  </a:lnTo>
                  <a:lnTo>
                    <a:pt x="23" y="5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7956" y="1798"/>
              <a:ext cx="86" cy="232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6" y="5"/>
                </a:cxn>
                <a:cxn ang="0">
                  <a:pos x="78" y="19"/>
                </a:cxn>
                <a:cxn ang="0">
                  <a:pos x="83" y="38"/>
                </a:cxn>
                <a:cxn ang="0">
                  <a:pos x="86" y="59"/>
                </a:cxn>
                <a:cxn ang="0">
                  <a:pos x="86" y="2261"/>
                </a:cxn>
                <a:cxn ang="0">
                  <a:pos x="83" y="2282"/>
                </a:cxn>
                <a:cxn ang="0">
                  <a:pos x="78" y="2301"/>
                </a:cxn>
                <a:cxn ang="0">
                  <a:pos x="66" y="2314"/>
                </a:cxn>
                <a:cxn ang="0">
                  <a:pos x="46" y="2320"/>
                </a:cxn>
                <a:cxn ang="0">
                  <a:pos x="25" y="2317"/>
                </a:cxn>
                <a:cxn ang="0">
                  <a:pos x="13" y="2306"/>
                </a:cxn>
                <a:cxn ang="0">
                  <a:pos x="5" y="2293"/>
                </a:cxn>
                <a:cxn ang="0">
                  <a:pos x="3" y="2277"/>
                </a:cxn>
                <a:cxn ang="0">
                  <a:pos x="0" y="2258"/>
                </a:cxn>
                <a:cxn ang="0">
                  <a:pos x="0" y="62"/>
                </a:cxn>
                <a:cxn ang="0">
                  <a:pos x="3" y="43"/>
                </a:cxn>
                <a:cxn ang="0">
                  <a:pos x="5" y="27"/>
                </a:cxn>
                <a:cxn ang="0">
                  <a:pos x="13" y="13"/>
                </a:cxn>
                <a:cxn ang="0">
                  <a:pos x="25" y="3"/>
                </a:cxn>
                <a:cxn ang="0">
                  <a:pos x="46" y="0"/>
                </a:cxn>
              </a:cxnLst>
              <a:rect l="0" t="0" r="r" b="b"/>
              <a:pathLst>
                <a:path w="86" h="2320">
                  <a:moveTo>
                    <a:pt x="46" y="0"/>
                  </a:moveTo>
                  <a:lnTo>
                    <a:pt x="66" y="5"/>
                  </a:lnTo>
                  <a:lnTo>
                    <a:pt x="78" y="19"/>
                  </a:lnTo>
                  <a:lnTo>
                    <a:pt x="83" y="38"/>
                  </a:lnTo>
                  <a:lnTo>
                    <a:pt x="86" y="59"/>
                  </a:lnTo>
                  <a:lnTo>
                    <a:pt x="86" y="2261"/>
                  </a:lnTo>
                  <a:lnTo>
                    <a:pt x="83" y="2282"/>
                  </a:lnTo>
                  <a:lnTo>
                    <a:pt x="78" y="2301"/>
                  </a:lnTo>
                  <a:lnTo>
                    <a:pt x="66" y="2314"/>
                  </a:lnTo>
                  <a:lnTo>
                    <a:pt x="46" y="2320"/>
                  </a:lnTo>
                  <a:lnTo>
                    <a:pt x="25" y="2317"/>
                  </a:lnTo>
                  <a:lnTo>
                    <a:pt x="13" y="2306"/>
                  </a:lnTo>
                  <a:lnTo>
                    <a:pt x="5" y="2293"/>
                  </a:lnTo>
                  <a:lnTo>
                    <a:pt x="3" y="2277"/>
                  </a:lnTo>
                  <a:lnTo>
                    <a:pt x="0" y="2258"/>
                  </a:lnTo>
                  <a:lnTo>
                    <a:pt x="0" y="62"/>
                  </a:lnTo>
                  <a:lnTo>
                    <a:pt x="3" y="43"/>
                  </a:lnTo>
                  <a:lnTo>
                    <a:pt x="5" y="27"/>
                  </a:lnTo>
                  <a:lnTo>
                    <a:pt x="13" y="13"/>
                  </a:lnTo>
                  <a:lnTo>
                    <a:pt x="25" y="3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8428" y="1954"/>
              <a:ext cx="1447" cy="1581"/>
            </a:xfrm>
            <a:custGeom>
              <a:avLst/>
              <a:gdLst/>
              <a:ahLst/>
              <a:cxnLst>
                <a:cxn ang="0">
                  <a:pos x="1419" y="0"/>
                </a:cxn>
                <a:cxn ang="0">
                  <a:pos x="1445" y="8"/>
                </a:cxn>
                <a:cxn ang="0">
                  <a:pos x="1447" y="29"/>
                </a:cxn>
                <a:cxn ang="0">
                  <a:pos x="1440" y="56"/>
                </a:cxn>
                <a:cxn ang="0">
                  <a:pos x="224" y="1497"/>
                </a:cxn>
                <a:cxn ang="0">
                  <a:pos x="683" y="1494"/>
                </a:cxn>
                <a:cxn ang="0">
                  <a:pos x="829" y="1468"/>
                </a:cxn>
                <a:cxn ang="0">
                  <a:pos x="940" y="1414"/>
                </a:cxn>
                <a:cxn ang="0">
                  <a:pos x="1023" y="1333"/>
                </a:cxn>
                <a:cxn ang="0">
                  <a:pos x="1089" y="1226"/>
                </a:cxn>
                <a:cxn ang="0">
                  <a:pos x="1142" y="1091"/>
                </a:cxn>
                <a:cxn ang="0">
                  <a:pos x="1177" y="986"/>
                </a:cxn>
                <a:cxn ang="0">
                  <a:pos x="1192" y="960"/>
                </a:cxn>
                <a:cxn ang="0">
                  <a:pos x="1215" y="957"/>
                </a:cxn>
                <a:cxn ang="0">
                  <a:pos x="1228" y="965"/>
                </a:cxn>
                <a:cxn ang="0">
                  <a:pos x="1233" y="978"/>
                </a:cxn>
                <a:cxn ang="0">
                  <a:pos x="1230" y="1003"/>
                </a:cxn>
                <a:cxn ang="0">
                  <a:pos x="1225" y="1021"/>
                </a:cxn>
                <a:cxn ang="0">
                  <a:pos x="1061" y="1559"/>
                </a:cxn>
                <a:cxn ang="0">
                  <a:pos x="1034" y="1581"/>
                </a:cxn>
                <a:cxn ang="0">
                  <a:pos x="12" y="1578"/>
                </a:cxn>
                <a:cxn ang="0">
                  <a:pos x="0" y="1559"/>
                </a:cxn>
                <a:cxn ang="0">
                  <a:pos x="2" y="1548"/>
                </a:cxn>
                <a:cxn ang="0">
                  <a:pos x="5" y="1532"/>
                </a:cxn>
                <a:cxn ang="0">
                  <a:pos x="7" y="1521"/>
                </a:cxn>
                <a:cxn ang="0">
                  <a:pos x="1225" y="67"/>
                </a:cxn>
                <a:cxn ang="0">
                  <a:pos x="784" y="70"/>
                </a:cxn>
                <a:cxn ang="0">
                  <a:pos x="640" y="99"/>
                </a:cxn>
                <a:cxn ang="0">
                  <a:pos x="529" y="158"/>
                </a:cxn>
                <a:cxn ang="0">
                  <a:pos x="446" y="245"/>
                </a:cxn>
                <a:cxn ang="0">
                  <a:pos x="386" y="357"/>
                </a:cxn>
                <a:cxn ang="0">
                  <a:pos x="335" y="495"/>
                </a:cxn>
                <a:cxn ang="0">
                  <a:pos x="322" y="516"/>
                </a:cxn>
                <a:cxn ang="0">
                  <a:pos x="297" y="521"/>
                </a:cxn>
                <a:cxn ang="0">
                  <a:pos x="287" y="513"/>
                </a:cxn>
                <a:cxn ang="0">
                  <a:pos x="282" y="503"/>
                </a:cxn>
                <a:cxn ang="0">
                  <a:pos x="280" y="492"/>
                </a:cxn>
                <a:cxn ang="0">
                  <a:pos x="285" y="478"/>
                </a:cxn>
                <a:cxn ang="0">
                  <a:pos x="287" y="462"/>
                </a:cxn>
                <a:cxn ang="0">
                  <a:pos x="413" y="21"/>
                </a:cxn>
                <a:cxn ang="0">
                  <a:pos x="428" y="3"/>
                </a:cxn>
              </a:cxnLst>
              <a:rect l="0" t="0" r="r" b="b"/>
              <a:pathLst>
                <a:path w="1447" h="1581">
                  <a:moveTo>
                    <a:pt x="446" y="0"/>
                  </a:moveTo>
                  <a:lnTo>
                    <a:pt x="1419" y="0"/>
                  </a:lnTo>
                  <a:lnTo>
                    <a:pt x="1437" y="3"/>
                  </a:lnTo>
                  <a:lnTo>
                    <a:pt x="1445" y="8"/>
                  </a:lnTo>
                  <a:lnTo>
                    <a:pt x="1447" y="19"/>
                  </a:lnTo>
                  <a:lnTo>
                    <a:pt x="1447" y="29"/>
                  </a:lnTo>
                  <a:lnTo>
                    <a:pt x="1445" y="40"/>
                  </a:lnTo>
                  <a:lnTo>
                    <a:pt x="1440" y="56"/>
                  </a:lnTo>
                  <a:lnTo>
                    <a:pt x="1440" y="48"/>
                  </a:lnTo>
                  <a:lnTo>
                    <a:pt x="224" y="1497"/>
                  </a:lnTo>
                  <a:lnTo>
                    <a:pt x="595" y="1497"/>
                  </a:lnTo>
                  <a:lnTo>
                    <a:pt x="683" y="1494"/>
                  </a:lnTo>
                  <a:lnTo>
                    <a:pt x="761" y="1484"/>
                  </a:lnTo>
                  <a:lnTo>
                    <a:pt x="829" y="1468"/>
                  </a:lnTo>
                  <a:lnTo>
                    <a:pt x="887" y="1443"/>
                  </a:lnTo>
                  <a:lnTo>
                    <a:pt x="940" y="1414"/>
                  </a:lnTo>
                  <a:lnTo>
                    <a:pt x="986" y="1376"/>
                  </a:lnTo>
                  <a:lnTo>
                    <a:pt x="1023" y="1333"/>
                  </a:lnTo>
                  <a:lnTo>
                    <a:pt x="1059" y="1282"/>
                  </a:lnTo>
                  <a:lnTo>
                    <a:pt x="1089" y="1226"/>
                  </a:lnTo>
                  <a:lnTo>
                    <a:pt x="1117" y="1161"/>
                  </a:lnTo>
                  <a:lnTo>
                    <a:pt x="1142" y="1091"/>
                  </a:lnTo>
                  <a:lnTo>
                    <a:pt x="1167" y="1016"/>
                  </a:lnTo>
                  <a:lnTo>
                    <a:pt x="1177" y="986"/>
                  </a:lnTo>
                  <a:lnTo>
                    <a:pt x="1185" y="968"/>
                  </a:lnTo>
                  <a:lnTo>
                    <a:pt x="1192" y="960"/>
                  </a:lnTo>
                  <a:lnTo>
                    <a:pt x="1205" y="957"/>
                  </a:lnTo>
                  <a:lnTo>
                    <a:pt x="1215" y="957"/>
                  </a:lnTo>
                  <a:lnTo>
                    <a:pt x="1220" y="962"/>
                  </a:lnTo>
                  <a:lnTo>
                    <a:pt x="1228" y="965"/>
                  </a:lnTo>
                  <a:lnTo>
                    <a:pt x="1230" y="973"/>
                  </a:lnTo>
                  <a:lnTo>
                    <a:pt x="1233" y="978"/>
                  </a:lnTo>
                  <a:lnTo>
                    <a:pt x="1233" y="995"/>
                  </a:lnTo>
                  <a:lnTo>
                    <a:pt x="1230" y="1003"/>
                  </a:lnTo>
                  <a:lnTo>
                    <a:pt x="1225" y="1013"/>
                  </a:lnTo>
                  <a:lnTo>
                    <a:pt x="1225" y="1021"/>
                  </a:lnTo>
                  <a:lnTo>
                    <a:pt x="1071" y="1532"/>
                  </a:lnTo>
                  <a:lnTo>
                    <a:pt x="1061" y="1559"/>
                  </a:lnTo>
                  <a:lnTo>
                    <a:pt x="1051" y="1572"/>
                  </a:lnTo>
                  <a:lnTo>
                    <a:pt x="1034" y="1581"/>
                  </a:lnTo>
                  <a:lnTo>
                    <a:pt x="27" y="1581"/>
                  </a:lnTo>
                  <a:lnTo>
                    <a:pt x="12" y="1578"/>
                  </a:lnTo>
                  <a:lnTo>
                    <a:pt x="2" y="1572"/>
                  </a:lnTo>
                  <a:lnTo>
                    <a:pt x="0" y="1559"/>
                  </a:lnTo>
                  <a:lnTo>
                    <a:pt x="0" y="1554"/>
                  </a:lnTo>
                  <a:lnTo>
                    <a:pt x="2" y="1548"/>
                  </a:lnTo>
                  <a:lnTo>
                    <a:pt x="2" y="1540"/>
                  </a:lnTo>
                  <a:lnTo>
                    <a:pt x="5" y="1532"/>
                  </a:lnTo>
                  <a:lnTo>
                    <a:pt x="5" y="1524"/>
                  </a:lnTo>
                  <a:lnTo>
                    <a:pt x="7" y="1521"/>
                  </a:lnTo>
                  <a:lnTo>
                    <a:pt x="7" y="1519"/>
                  </a:lnTo>
                  <a:lnTo>
                    <a:pt x="1225" y="67"/>
                  </a:lnTo>
                  <a:lnTo>
                    <a:pt x="872" y="67"/>
                  </a:lnTo>
                  <a:lnTo>
                    <a:pt x="784" y="70"/>
                  </a:lnTo>
                  <a:lnTo>
                    <a:pt x="706" y="83"/>
                  </a:lnTo>
                  <a:lnTo>
                    <a:pt x="640" y="99"/>
                  </a:lnTo>
                  <a:lnTo>
                    <a:pt x="580" y="126"/>
                  </a:lnTo>
                  <a:lnTo>
                    <a:pt x="529" y="158"/>
                  </a:lnTo>
                  <a:lnTo>
                    <a:pt x="484" y="199"/>
                  </a:lnTo>
                  <a:lnTo>
                    <a:pt x="446" y="245"/>
                  </a:lnTo>
                  <a:lnTo>
                    <a:pt x="413" y="298"/>
                  </a:lnTo>
                  <a:lnTo>
                    <a:pt x="386" y="357"/>
                  </a:lnTo>
                  <a:lnTo>
                    <a:pt x="358" y="422"/>
                  </a:lnTo>
                  <a:lnTo>
                    <a:pt x="335" y="495"/>
                  </a:lnTo>
                  <a:lnTo>
                    <a:pt x="328" y="511"/>
                  </a:lnTo>
                  <a:lnTo>
                    <a:pt x="322" y="516"/>
                  </a:lnTo>
                  <a:lnTo>
                    <a:pt x="307" y="521"/>
                  </a:lnTo>
                  <a:lnTo>
                    <a:pt x="297" y="521"/>
                  </a:lnTo>
                  <a:lnTo>
                    <a:pt x="292" y="516"/>
                  </a:lnTo>
                  <a:lnTo>
                    <a:pt x="287" y="513"/>
                  </a:lnTo>
                  <a:lnTo>
                    <a:pt x="282" y="508"/>
                  </a:lnTo>
                  <a:lnTo>
                    <a:pt x="282" y="503"/>
                  </a:lnTo>
                  <a:lnTo>
                    <a:pt x="280" y="500"/>
                  </a:lnTo>
                  <a:lnTo>
                    <a:pt x="280" y="492"/>
                  </a:lnTo>
                  <a:lnTo>
                    <a:pt x="282" y="484"/>
                  </a:lnTo>
                  <a:lnTo>
                    <a:pt x="285" y="478"/>
                  </a:lnTo>
                  <a:lnTo>
                    <a:pt x="285" y="470"/>
                  </a:lnTo>
                  <a:lnTo>
                    <a:pt x="287" y="462"/>
                  </a:lnTo>
                  <a:lnTo>
                    <a:pt x="406" y="43"/>
                  </a:lnTo>
                  <a:lnTo>
                    <a:pt x="413" y="21"/>
                  </a:lnTo>
                  <a:lnTo>
                    <a:pt x="418" y="8"/>
                  </a:lnTo>
                  <a:lnTo>
                    <a:pt x="428" y="3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9852" y="3153"/>
              <a:ext cx="888" cy="1072"/>
            </a:xfrm>
            <a:custGeom>
              <a:avLst/>
              <a:gdLst/>
              <a:ahLst/>
              <a:cxnLst>
                <a:cxn ang="0">
                  <a:pos x="376" y="5"/>
                </a:cxn>
                <a:cxn ang="0">
                  <a:pos x="462" y="48"/>
                </a:cxn>
                <a:cxn ang="0">
                  <a:pos x="525" y="121"/>
                </a:cxn>
                <a:cxn ang="0">
                  <a:pos x="573" y="209"/>
                </a:cxn>
                <a:cxn ang="0">
                  <a:pos x="603" y="306"/>
                </a:cxn>
                <a:cxn ang="0">
                  <a:pos x="623" y="398"/>
                </a:cxn>
                <a:cxn ang="0">
                  <a:pos x="633" y="468"/>
                </a:cxn>
                <a:cxn ang="0">
                  <a:pos x="638" y="492"/>
                </a:cxn>
                <a:cxn ang="0">
                  <a:pos x="686" y="368"/>
                </a:cxn>
                <a:cxn ang="0">
                  <a:pos x="759" y="196"/>
                </a:cxn>
                <a:cxn ang="0">
                  <a:pos x="843" y="21"/>
                </a:cxn>
                <a:cxn ang="0">
                  <a:pos x="870" y="13"/>
                </a:cxn>
                <a:cxn ang="0">
                  <a:pos x="880" y="16"/>
                </a:cxn>
                <a:cxn ang="0">
                  <a:pos x="888" y="24"/>
                </a:cxn>
                <a:cxn ang="0">
                  <a:pos x="880" y="54"/>
                </a:cxn>
                <a:cxn ang="0">
                  <a:pos x="820" y="177"/>
                </a:cxn>
                <a:cxn ang="0">
                  <a:pos x="780" y="266"/>
                </a:cxn>
                <a:cxn ang="0">
                  <a:pos x="754" y="328"/>
                </a:cxn>
                <a:cxn ang="0">
                  <a:pos x="727" y="398"/>
                </a:cxn>
                <a:cxn ang="0">
                  <a:pos x="674" y="537"/>
                </a:cxn>
                <a:cxn ang="0">
                  <a:pos x="643" y="626"/>
                </a:cxn>
                <a:cxn ang="0">
                  <a:pos x="631" y="685"/>
                </a:cxn>
                <a:cxn ang="0">
                  <a:pos x="608" y="825"/>
                </a:cxn>
                <a:cxn ang="0">
                  <a:pos x="583" y="943"/>
                </a:cxn>
                <a:cxn ang="0">
                  <a:pos x="558" y="1029"/>
                </a:cxn>
                <a:cxn ang="0">
                  <a:pos x="535" y="1067"/>
                </a:cxn>
                <a:cxn ang="0">
                  <a:pos x="512" y="1072"/>
                </a:cxn>
                <a:cxn ang="0">
                  <a:pos x="500" y="1062"/>
                </a:cxn>
                <a:cxn ang="0">
                  <a:pos x="492" y="1040"/>
                </a:cxn>
                <a:cxn ang="0">
                  <a:pos x="495" y="1008"/>
                </a:cxn>
                <a:cxn ang="0">
                  <a:pos x="510" y="930"/>
                </a:cxn>
                <a:cxn ang="0">
                  <a:pos x="532" y="830"/>
                </a:cxn>
                <a:cxn ang="0">
                  <a:pos x="563" y="726"/>
                </a:cxn>
                <a:cxn ang="0">
                  <a:pos x="580" y="666"/>
                </a:cxn>
                <a:cxn ang="0">
                  <a:pos x="583" y="632"/>
                </a:cxn>
                <a:cxn ang="0">
                  <a:pos x="585" y="519"/>
                </a:cxn>
                <a:cxn ang="0">
                  <a:pos x="578" y="425"/>
                </a:cxn>
                <a:cxn ang="0">
                  <a:pos x="555" y="328"/>
                </a:cxn>
                <a:cxn ang="0">
                  <a:pos x="517" y="242"/>
                </a:cxn>
                <a:cxn ang="0">
                  <a:pos x="454" y="175"/>
                </a:cxn>
                <a:cxn ang="0">
                  <a:pos x="363" y="137"/>
                </a:cxn>
                <a:cxn ang="0">
                  <a:pos x="253" y="137"/>
                </a:cxn>
                <a:cxn ang="0">
                  <a:pos x="154" y="172"/>
                </a:cxn>
                <a:cxn ang="0">
                  <a:pos x="79" y="242"/>
                </a:cxn>
                <a:cxn ang="0">
                  <a:pos x="53" y="295"/>
                </a:cxn>
                <a:cxn ang="0">
                  <a:pos x="46" y="309"/>
                </a:cxn>
                <a:cxn ang="0">
                  <a:pos x="21" y="314"/>
                </a:cxn>
                <a:cxn ang="0">
                  <a:pos x="8" y="312"/>
                </a:cxn>
                <a:cxn ang="0">
                  <a:pos x="0" y="304"/>
                </a:cxn>
                <a:cxn ang="0">
                  <a:pos x="3" y="285"/>
                </a:cxn>
                <a:cxn ang="0">
                  <a:pos x="23" y="226"/>
                </a:cxn>
                <a:cxn ang="0">
                  <a:pos x="74" y="140"/>
                </a:cxn>
                <a:cxn ang="0">
                  <a:pos x="144" y="67"/>
                </a:cxn>
                <a:cxn ang="0">
                  <a:pos x="225" y="21"/>
                </a:cxn>
                <a:cxn ang="0">
                  <a:pos x="326" y="0"/>
                </a:cxn>
              </a:cxnLst>
              <a:rect l="0" t="0" r="r" b="b"/>
              <a:pathLst>
                <a:path w="888" h="1072">
                  <a:moveTo>
                    <a:pt x="326" y="0"/>
                  </a:moveTo>
                  <a:lnTo>
                    <a:pt x="376" y="5"/>
                  </a:lnTo>
                  <a:lnTo>
                    <a:pt x="421" y="21"/>
                  </a:lnTo>
                  <a:lnTo>
                    <a:pt x="462" y="48"/>
                  </a:lnTo>
                  <a:lnTo>
                    <a:pt x="497" y="80"/>
                  </a:lnTo>
                  <a:lnTo>
                    <a:pt x="525" y="121"/>
                  </a:lnTo>
                  <a:lnTo>
                    <a:pt x="550" y="164"/>
                  </a:lnTo>
                  <a:lnTo>
                    <a:pt x="573" y="209"/>
                  </a:lnTo>
                  <a:lnTo>
                    <a:pt x="590" y="258"/>
                  </a:lnTo>
                  <a:lnTo>
                    <a:pt x="603" y="306"/>
                  </a:lnTo>
                  <a:lnTo>
                    <a:pt x="616" y="352"/>
                  </a:lnTo>
                  <a:lnTo>
                    <a:pt x="623" y="398"/>
                  </a:lnTo>
                  <a:lnTo>
                    <a:pt x="628" y="435"/>
                  </a:lnTo>
                  <a:lnTo>
                    <a:pt x="633" y="468"/>
                  </a:lnTo>
                  <a:lnTo>
                    <a:pt x="636" y="492"/>
                  </a:lnTo>
                  <a:lnTo>
                    <a:pt x="638" y="492"/>
                  </a:lnTo>
                  <a:lnTo>
                    <a:pt x="661" y="430"/>
                  </a:lnTo>
                  <a:lnTo>
                    <a:pt x="686" y="368"/>
                  </a:lnTo>
                  <a:lnTo>
                    <a:pt x="737" y="250"/>
                  </a:lnTo>
                  <a:lnTo>
                    <a:pt x="759" y="196"/>
                  </a:lnTo>
                  <a:lnTo>
                    <a:pt x="785" y="145"/>
                  </a:lnTo>
                  <a:lnTo>
                    <a:pt x="843" y="21"/>
                  </a:lnTo>
                  <a:lnTo>
                    <a:pt x="858" y="13"/>
                  </a:lnTo>
                  <a:lnTo>
                    <a:pt x="870" y="13"/>
                  </a:lnTo>
                  <a:lnTo>
                    <a:pt x="875" y="16"/>
                  </a:lnTo>
                  <a:lnTo>
                    <a:pt x="880" y="16"/>
                  </a:lnTo>
                  <a:lnTo>
                    <a:pt x="883" y="21"/>
                  </a:lnTo>
                  <a:lnTo>
                    <a:pt x="888" y="24"/>
                  </a:lnTo>
                  <a:lnTo>
                    <a:pt x="888" y="37"/>
                  </a:lnTo>
                  <a:lnTo>
                    <a:pt x="880" y="54"/>
                  </a:lnTo>
                  <a:lnTo>
                    <a:pt x="848" y="121"/>
                  </a:lnTo>
                  <a:lnTo>
                    <a:pt x="820" y="177"/>
                  </a:lnTo>
                  <a:lnTo>
                    <a:pt x="800" y="226"/>
                  </a:lnTo>
                  <a:lnTo>
                    <a:pt x="780" y="266"/>
                  </a:lnTo>
                  <a:lnTo>
                    <a:pt x="767" y="301"/>
                  </a:lnTo>
                  <a:lnTo>
                    <a:pt x="754" y="328"/>
                  </a:lnTo>
                  <a:lnTo>
                    <a:pt x="742" y="357"/>
                  </a:lnTo>
                  <a:lnTo>
                    <a:pt x="727" y="398"/>
                  </a:lnTo>
                  <a:lnTo>
                    <a:pt x="709" y="441"/>
                  </a:lnTo>
                  <a:lnTo>
                    <a:pt x="674" y="537"/>
                  </a:lnTo>
                  <a:lnTo>
                    <a:pt x="656" y="583"/>
                  </a:lnTo>
                  <a:lnTo>
                    <a:pt x="643" y="626"/>
                  </a:lnTo>
                  <a:lnTo>
                    <a:pt x="636" y="661"/>
                  </a:lnTo>
                  <a:lnTo>
                    <a:pt x="631" y="685"/>
                  </a:lnTo>
                  <a:lnTo>
                    <a:pt x="621" y="755"/>
                  </a:lnTo>
                  <a:lnTo>
                    <a:pt x="608" y="825"/>
                  </a:lnTo>
                  <a:lnTo>
                    <a:pt x="595" y="890"/>
                  </a:lnTo>
                  <a:lnTo>
                    <a:pt x="583" y="943"/>
                  </a:lnTo>
                  <a:lnTo>
                    <a:pt x="570" y="989"/>
                  </a:lnTo>
                  <a:lnTo>
                    <a:pt x="558" y="1029"/>
                  </a:lnTo>
                  <a:lnTo>
                    <a:pt x="545" y="1054"/>
                  </a:lnTo>
                  <a:lnTo>
                    <a:pt x="535" y="1067"/>
                  </a:lnTo>
                  <a:lnTo>
                    <a:pt x="527" y="1072"/>
                  </a:lnTo>
                  <a:lnTo>
                    <a:pt x="512" y="1072"/>
                  </a:lnTo>
                  <a:lnTo>
                    <a:pt x="505" y="1067"/>
                  </a:lnTo>
                  <a:lnTo>
                    <a:pt x="500" y="1062"/>
                  </a:lnTo>
                  <a:lnTo>
                    <a:pt x="497" y="1056"/>
                  </a:lnTo>
                  <a:lnTo>
                    <a:pt x="492" y="1040"/>
                  </a:lnTo>
                  <a:lnTo>
                    <a:pt x="492" y="1032"/>
                  </a:lnTo>
                  <a:lnTo>
                    <a:pt x="495" y="1008"/>
                  </a:lnTo>
                  <a:lnTo>
                    <a:pt x="500" y="973"/>
                  </a:lnTo>
                  <a:lnTo>
                    <a:pt x="510" y="930"/>
                  </a:lnTo>
                  <a:lnTo>
                    <a:pt x="520" y="884"/>
                  </a:lnTo>
                  <a:lnTo>
                    <a:pt x="532" y="830"/>
                  </a:lnTo>
                  <a:lnTo>
                    <a:pt x="548" y="779"/>
                  </a:lnTo>
                  <a:lnTo>
                    <a:pt x="563" y="726"/>
                  </a:lnTo>
                  <a:lnTo>
                    <a:pt x="575" y="677"/>
                  </a:lnTo>
                  <a:lnTo>
                    <a:pt x="580" y="666"/>
                  </a:lnTo>
                  <a:lnTo>
                    <a:pt x="583" y="653"/>
                  </a:lnTo>
                  <a:lnTo>
                    <a:pt x="583" y="632"/>
                  </a:lnTo>
                  <a:lnTo>
                    <a:pt x="585" y="602"/>
                  </a:lnTo>
                  <a:lnTo>
                    <a:pt x="585" y="519"/>
                  </a:lnTo>
                  <a:lnTo>
                    <a:pt x="583" y="473"/>
                  </a:lnTo>
                  <a:lnTo>
                    <a:pt x="578" y="425"/>
                  </a:lnTo>
                  <a:lnTo>
                    <a:pt x="568" y="376"/>
                  </a:lnTo>
                  <a:lnTo>
                    <a:pt x="555" y="328"/>
                  </a:lnTo>
                  <a:lnTo>
                    <a:pt x="540" y="285"/>
                  </a:lnTo>
                  <a:lnTo>
                    <a:pt x="517" y="242"/>
                  </a:lnTo>
                  <a:lnTo>
                    <a:pt x="490" y="207"/>
                  </a:lnTo>
                  <a:lnTo>
                    <a:pt x="454" y="175"/>
                  </a:lnTo>
                  <a:lnTo>
                    <a:pt x="414" y="153"/>
                  </a:lnTo>
                  <a:lnTo>
                    <a:pt x="363" y="137"/>
                  </a:lnTo>
                  <a:lnTo>
                    <a:pt x="305" y="132"/>
                  </a:lnTo>
                  <a:lnTo>
                    <a:pt x="253" y="137"/>
                  </a:lnTo>
                  <a:lnTo>
                    <a:pt x="202" y="150"/>
                  </a:lnTo>
                  <a:lnTo>
                    <a:pt x="154" y="172"/>
                  </a:lnTo>
                  <a:lnTo>
                    <a:pt x="114" y="204"/>
                  </a:lnTo>
                  <a:lnTo>
                    <a:pt x="79" y="242"/>
                  </a:lnTo>
                  <a:lnTo>
                    <a:pt x="56" y="285"/>
                  </a:lnTo>
                  <a:lnTo>
                    <a:pt x="53" y="295"/>
                  </a:lnTo>
                  <a:lnTo>
                    <a:pt x="48" y="304"/>
                  </a:lnTo>
                  <a:lnTo>
                    <a:pt x="46" y="309"/>
                  </a:lnTo>
                  <a:lnTo>
                    <a:pt x="36" y="314"/>
                  </a:lnTo>
                  <a:lnTo>
                    <a:pt x="21" y="314"/>
                  </a:lnTo>
                  <a:lnTo>
                    <a:pt x="13" y="312"/>
                  </a:lnTo>
                  <a:lnTo>
                    <a:pt x="8" y="312"/>
                  </a:lnTo>
                  <a:lnTo>
                    <a:pt x="5" y="306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3" y="285"/>
                  </a:lnTo>
                  <a:lnTo>
                    <a:pt x="8" y="261"/>
                  </a:lnTo>
                  <a:lnTo>
                    <a:pt x="23" y="226"/>
                  </a:lnTo>
                  <a:lnTo>
                    <a:pt x="43" y="183"/>
                  </a:lnTo>
                  <a:lnTo>
                    <a:pt x="74" y="140"/>
                  </a:lnTo>
                  <a:lnTo>
                    <a:pt x="114" y="94"/>
                  </a:lnTo>
                  <a:lnTo>
                    <a:pt x="144" y="67"/>
                  </a:lnTo>
                  <a:lnTo>
                    <a:pt x="182" y="43"/>
                  </a:lnTo>
                  <a:lnTo>
                    <a:pt x="225" y="21"/>
                  </a:lnTo>
                  <a:lnTo>
                    <a:pt x="275" y="5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11164" y="1798"/>
              <a:ext cx="85" cy="232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65" y="5"/>
                </a:cxn>
                <a:cxn ang="0">
                  <a:pos x="78" y="19"/>
                </a:cxn>
                <a:cxn ang="0">
                  <a:pos x="83" y="38"/>
                </a:cxn>
                <a:cxn ang="0">
                  <a:pos x="85" y="59"/>
                </a:cxn>
                <a:cxn ang="0">
                  <a:pos x="85" y="2261"/>
                </a:cxn>
                <a:cxn ang="0">
                  <a:pos x="83" y="2282"/>
                </a:cxn>
                <a:cxn ang="0">
                  <a:pos x="78" y="2301"/>
                </a:cxn>
                <a:cxn ang="0">
                  <a:pos x="65" y="2314"/>
                </a:cxn>
                <a:cxn ang="0">
                  <a:pos x="45" y="2320"/>
                </a:cxn>
                <a:cxn ang="0">
                  <a:pos x="25" y="2317"/>
                </a:cxn>
                <a:cxn ang="0">
                  <a:pos x="12" y="2306"/>
                </a:cxn>
                <a:cxn ang="0">
                  <a:pos x="5" y="2293"/>
                </a:cxn>
                <a:cxn ang="0">
                  <a:pos x="2" y="2277"/>
                </a:cxn>
                <a:cxn ang="0">
                  <a:pos x="0" y="2258"/>
                </a:cxn>
                <a:cxn ang="0">
                  <a:pos x="0" y="62"/>
                </a:cxn>
                <a:cxn ang="0">
                  <a:pos x="2" y="43"/>
                </a:cxn>
                <a:cxn ang="0">
                  <a:pos x="5" y="27"/>
                </a:cxn>
                <a:cxn ang="0">
                  <a:pos x="12" y="13"/>
                </a:cxn>
                <a:cxn ang="0">
                  <a:pos x="25" y="3"/>
                </a:cxn>
                <a:cxn ang="0">
                  <a:pos x="45" y="0"/>
                </a:cxn>
              </a:cxnLst>
              <a:rect l="0" t="0" r="r" b="b"/>
              <a:pathLst>
                <a:path w="85" h="2320">
                  <a:moveTo>
                    <a:pt x="45" y="0"/>
                  </a:moveTo>
                  <a:lnTo>
                    <a:pt x="65" y="5"/>
                  </a:lnTo>
                  <a:lnTo>
                    <a:pt x="78" y="19"/>
                  </a:lnTo>
                  <a:lnTo>
                    <a:pt x="83" y="38"/>
                  </a:lnTo>
                  <a:lnTo>
                    <a:pt x="85" y="59"/>
                  </a:lnTo>
                  <a:lnTo>
                    <a:pt x="85" y="2261"/>
                  </a:lnTo>
                  <a:lnTo>
                    <a:pt x="83" y="2282"/>
                  </a:lnTo>
                  <a:lnTo>
                    <a:pt x="78" y="2301"/>
                  </a:lnTo>
                  <a:lnTo>
                    <a:pt x="65" y="2314"/>
                  </a:lnTo>
                  <a:lnTo>
                    <a:pt x="45" y="2320"/>
                  </a:lnTo>
                  <a:lnTo>
                    <a:pt x="25" y="2317"/>
                  </a:lnTo>
                  <a:lnTo>
                    <a:pt x="12" y="2306"/>
                  </a:lnTo>
                  <a:lnTo>
                    <a:pt x="5" y="2293"/>
                  </a:lnTo>
                  <a:lnTo>
                    <a:pt x="2" y="2277"/>
                  </a:lnTo>
                  <a:lnTo>
                    <a:pt x="0" y="2258"/>
                  </a:lnTo>
                  <a:lnTo>
                    <a:pt x="0" y="62"/>
                  </a:lnTo>
                  <a:lnTo>
                    <a:pt x="2" y="43"/>
                  </a:lnTo>
                  <a:lnTo>
                    <a:pt x="5" y="27"/>
                  </a:lnTo>
                  <a:lnTo>
                    <a:pt x="12" y="13"/>
                  </a:lnTo>
                  <a:lnTo>
                    <a:pt x="25" y="3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10668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</a:rPr>
              <a:t>Superselection</a:t>
            </a:r>
            <a:r>
              <a:rPr lang="en-US" sz="4000" dirty="0" smtClean="0">
                <a:solidFill>
                  <a:srgbClr val="0000FF"/>
                </a:solidFill>
              </a:rPr>
              <a:t> sectors: 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3429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</a:rPr>
              <a:t>Bogomolny</a:t>
            </a:r>
            <a:r>
              <a:rPr lang="en-US" sz="4000" dirty="0" smtClean="0">
                <a:solidFill>
                  <a:srgbClr val="7030A0"/>
                </a:solidFill>
              </a:rPr>
              <a:t> bound:  </a:t>
            </a:r>
            <a:r>
              <a:rPr lang="en-US" sz="4000" dirty="0">
                <a:solidFill>
                  <a:srgbClr val="7030A0"/>
                </a:solidFill>
              </a:rPr>
              <a:t>I</a:t>
            </a:r>
            <a:r>
              <a:rPr lang="en-US" sz="4000" dirty="0" smtClean="0">
                <a:solidFill>
                  <a:srgbClr val="7030A0"/>
                </a:solidFill>
              </a:rPr>
              <a:t>n sector </a:t>
            </a:r>
            <a:r>
              <a:rPr lang="en-US" sz="4000" dirty="0" smtClean="0">
                <a:solidFill>
                  <a:srgbClr val="7030A0"/>
                </a:solidFill>
                <a:latin typeface="French Script MT" pitchFamily="66" charset="0"/>
              </a:rPr>
              <a:t>H</a:t>
            </a:r>
            <a:r>
              <a:rPr lang="en-US" sz="4000" baseline="-25000" dirty="0" smtClean="0">
                <a:solidFill>
                  <a:srgbClr val="7030A0"/>
                </a:solidFill>
                <a:sym typeface="Mathematica1"/>
              </a:rPr>
              <a:t></a:t>
            </a:r>
            <a:endParaRPr lang="en-US" sz="4000" baseline="-25000" dirty="0">
              <a:solidFill>
                <a:srgbClr val="7030A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3400" y="5410200"/>
            <a:ext cx="8001000" cy="1295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0" name="Group 26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14400" y="5715000"/>
            <a:ext cx="7193927" cy="762000"/>
            <a:chOff x="911" y="3532"/>
            <a:chExt cx="18674" cy="1978"/>
          </a:xfrm>
          <a:solidFill>
            <a:srgbClr val="FF0000"/>
          </a:solidFill>
        </p:grpSpPr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911" y="3813"/>
              <a:ext cx="1239" cy="1141"/>
            </a:xfrm>
            <a:custGeom>
              <a:avLst/>
              <a:gdLst/>
              <a:ahLst/>
              <a:cxnLst>
                <a:cxn ang="0">
                  <a:pos x="519" y="6"/>
                </a:cxn>
                <a:cxn ang="0">
                  <a:pos x="576" y="84"/>
                </a:cxn>
                <a:cxn ang="0">
                  <a:pos x="559" y="236"/>
                </a:cxn>
                <a:cxn ang="0">
                  <a:pos x="491" y="540"/>
                </a:cxn>
                <a:cxn ang="0">
                  <a:pos x="1079" y="73"/>
                </a:cxn>
                <a:cxn ang="0">
                  <a:pos x="1096" y="45"/>
                </a:cxn>
                <a:cxn ang="0">
                  <a:pos x="1193" y="0"/>
                </a:cxn>
                <a:cxn ang="0">
                  <a:pos x="1210" y="0"/>
                </a:cxn>
                <a:cxn ang="0">
                  <a:pos x="1210" y="17"/>
                </a:cxn>
                <a:cxn ang="0">
                  <a:pos x="1067" y="422"/>
                </a:cxn>
                <a:cxn ang="0">
                  <a:pos x="965" y="849"/>
                </a:cxn>
                <a:cxn ang="0">
                  <a:pos x="953" y="961"/>
                </a:cxn>
                <a:cxn ang="0">
                  <a:pos x="959" y="1023"/>
                </a:cxn>
                <a:cxn ang="0">
                  <a:pos x="987" y="1051"/>
                </a:cxn>
                <a:cxn ang="0">
                  <a:pos x="1022" y="1051"/>
                </a:cxn>
                <a:cxn ang="0">
                  <a:pos x="1062" y="1051"/>
                </a:cxn>
                <a:cxn ang="0">
                  <a:pos x="1096" y="1040"/>
                </a:cxn>
                <a:cxn ang="0">
                  <a:pos x="1130" y="995"/>
                </a:cxn>
                <a:cxn ang="0">
                  <a:pos x="1221" y="950"/>
                </a:cxn>
                <a:cxn ang="0">
                  <a:pos x="1239" y="961"/>
                </a:cxn>
                <a:cxn ang="0">
                  <a:pos x="1153" y="1068"/>
                </a:cxn>
                <a:cxn ang="0">
                  <a:pos x="907" y="1141"/>
                </a:cxn>
                <a:cxn ang="0">
                  <a:pos x="822" y="1085"/>
                </a:cxn>
                <a:cxn ang="0">
                  <a:pos x="833" y="899"/>
                </a:cxn>
                <a:cxn ang="0">
                  <a:pos x="885" y="658"/>
                </a:cxn>
                <a:cxn ang="0">
                  <a:pos x="856" y="624"/>
                </a:cxn>
                <a:cxn ang="0">
                  <a:pos x="468" y="624"/>
                </a:cxn>
                <a:cxn ang="0">
                  <a:pos x="319" y="1057"/>
                </a:cxn>
                <a:cxn ang="0">
                  <a:pos x="302" y="1073"/>
                </a:cxn>
                <a:cxn ang="0">
                  <a:pos x="200" y="1130"/>
                </a:cxn>
                <a:cxn ang="0">
                  <a:pos x="188" y="1124"/>
                </a:cxn>
                <a:cxn ang="0">
                  <a:pos x="188" y="1113"/>
                </a:cxn>
                <a:cxn ang="0">
                  <a:pos x="194" y="1090"/>
                </a:cxn>
                <a:cxn ang="0">
                  <a:pos x="314" y="748"/>
                </a:cxn>
                <a:cxn ang="0">
                  <a:pos x="217" y="624"/>
                </a:cxn>
                <a:cxn ang="0">
                  <a:pos x="200" y="618"/>
                </a:cxn>
                <a:cxn ang="0">
                  <a:pos x="240" y="568"/>
                </a:cxn>
                <a:cxn ang="0">
                  <a:pos x="377" y="540"/>
                </a:cxn>
                <a:cxn ang="0">
                  <a:pos x="411" y="388"/>
                </a:cxn>
                <a:cxn ang="0">
                  <a:pos x="434" y="259"/>
                </a:cxn>
                <a:cxn ang="0">
                  <a:pos x="445" y="152"/>
                </a:cxn>
                <a:cxn ang="0">
                  <a:pos x="439" y="118"/>
                </a:cxn>
                <a:cxn ang="0">
                  <a:pos x="405" y="90"/>
                </a:cxn>
                <a:cxn ang="0">
                  <a:pos x="291" y="90"/>
                </a:cxn>
                <a:cxn ang="0">
                  <a:pos x="160" y="174"/>
                </a:cxn>
                <a:cxn ang="0">
                  <a:pos x="68" y="281"/>
                </a:cxn>
                <a:cxn ang="0">
                  <a:pos x="11" y="298"/>
                </a:cxn>
                <a:cxn ang="0">
                  <a:pos x="0" y="292"/>
                </a:cxn>
                <a:cxn ang="0">
                  <a:pos x="51" y="197"/>
                </a:cxn>
                <a:cxn ang="0">
                  <a:pos x="257" y="45"/>
                </a:cxn>
              </a:cxnLst>
              <a:rect l="0" t="0" r="r" b="b"/>
              <a:pathLst>
                <a:path w="1239" h="1141">
                  <a:moveTo>
                    <a:pt x="474" y="0"/>
                  </a:moveTo>
                  <a:lnTo>
                    <a:pt x="491" y="0"/>
                  </a:lnTo>
                  <a:lnTo>
                    <a:pt x="519" y="6"/>
                  </a:lnTo>
                  <a:lnTo>
                    <a:pt x="548" y="17"/>
                  </a:lnTo>
                  <a:lnTo>
                    <a:pt x="571" y="39"/>
                  </a:lnTo>
                  <a:lnTo>
                    <a:pt x="576" y="84"/>
                  </a:lnTo>
                  <a:lnTo>
                    <a:pt x="576" y="112"/>
                  </a:lnTo>
                  <a:lnTo>
                    <a:pt x="571" y="169"/>
                  </a:lnTo>
                  <a:lnTo>
                    <a:pt x="559" y="236"/>
                  </a:lnTo>
                  <a:lnTo>
                    <a:pt x="548" y="315"/>
                  </a:lnTo>
                  <a:lnTo>
                    <a:pt x="491" y="540"/>
                  </a:lnTo>
                  <a:lnTo>
                    <a:pt x="491" y="540"/>
                  </a:lnTo>
                  <a:lnTo>
                    <a:pt x="913" y="540"/>
                  </a:lnTo>
                  <a:lnTo>
                    <a:pt x="993" y="304"/>
                  </a:lnTo>
                  <a:lnTo>
                    <a:pt x="1079" y="73"/>
                  </a:lnTo>
                  <a:lnTo>
                    <a:pt x="1084" y="56"/>
                  </a:lnTo>
                  <a:lnTo>
                    <a:pt x="1090" y="51"/>
                  </a:lnTo>
                  <a:lnTo>
                    <a:pt x="1096" y="45"/>
                  </a:lnTo>
                  <a:lnTo>
                    <a:pt x="1130" y="23"/>
                  </a:lnTo>
                  <a:lnTo>
                    <a:pt x="1164" y="6"/>
                  </a:lnTo>
                  <a:lnTo>
                    <a:pt x="1193" y="0"/>
                  </a:lnTo>
                  <a:lnTo>
                    <a:pt x="1199" y="0"/>
                  </a:lnTo>
                  <a:lnTo>
                    <a:pt x="1204" y="0"/>
                  </a:lnTo>
                  <a:lnTo>
                    <a:pt x="1210" y="0"/>
                  </a:lnTo>
                  <a:lnTo>
                    <a:pt x="1210" y="6"/>
                  </a:lnTo>
                  <a:lnTo>
                    <a:pt x="1210" y="11"/>
                  </a:lnTo>
                  <a:lnTo>
                    <a:pt x="1210" y="17"/>
                  </a:lnTo>
                  <a:lnTo>
                    <a:pt x="1204" y="23"/>
                  </a:lnTo>
                  <a:lnTo>
                    <a:pt x="1130" y="231"/>
                  </a:lnTo>
                  <a:lnTo>
                    <a:pt x="1067" y="422"/>
                  </a:lnTo>
                  <a:lnTo>
                    <a:pt x="1022" y="585"/>
                  </a:lnTo>
                  <a:lnTo>
                    <a:pt x="987" y="731"/>
                  </a:lnTo>
                  <a:lnTo>
                    <a:pt x="965" y="849"/>
                  </a:lnTo>
                  <a:lnTo>
                    <a:pt x="959" y="882"/>
                  </a:lnTo>
                  <a:lnTo>
                    <a:pt x="953" y="922"/>
                  </a:lnTo>
                  <a:lnTo>
                    <a:pt x="953" y="961"/>
                  </a:lnTo>
                  <a:lnTo>
                    <a:pt x="947" y="989"/>
                  </a:lnTo>
                  <a:lnTo>
                    <a:pt x="953" y="1006"/>
                  </a:lnTo>
                  <a:lnTo>
                    <a:pt x="959" y="1023"/>
                  </a:lnTo>
                  <a:lnTo>
                    <a:pt x="965" y="1034"/>
                  </a:lnTo>
                  <a:lnTo>
                    <a:pt x="976" y="1045"/>
                  </a:lnTo>
                  <a:lnTo>
                    <a:pt x="987" y="1051"/>
                  </a:lnTo>
                  <a:lnTo>
                    <a:pt x="999" y="1051"/>
                  </a:lnTo>
                  <a:lnTo>
                    <a:pt x="1016" y="1051"/>
                  </a:lnTo>
                  <a:lnTo>
                    <a:pt x="1022" y="1051"/>
                  </a:lnTo>
                  <a:lnTo>
                    <a:pt x="1033" y="1051"/>
                  </a:lnTo>
                  <a:lnTo>
                    <a:pt x="1050" y="1051"/>
                  </a:lnTo>
                  <a:lnTo>
                    <a:pt x="1062" y="1051"/>
                  </a:lnTo>
                  <a:lnTo>
                    <a:pt x="1079" y="1045"/>
                  </a:lnTo>
                  <a:lnTo>
                    <a:pt x="1090" y="1045"/>
                  </a:lnTo>
                  <a:lnTo>
                    <a:pt x="1096" y="1040"/>
                  </a:lnTo>
                  <a:lnTo>
                    <a:pt x="1096" y="1040"/>
                  </a:lnTo>
                  <a:lnTo>
                    <a:pt x="1102" y="1034"/>
                  </a:lnTo>
                  <a:lnTo>
                    <a:pt x="1130" y="995"/>
                  </a:lnTo>
                  <a:lnTo>
                    <a:pt x="1164" y="967"/>
                  </a:lnTo>
                  <a:lnTo>
                    <a:pt x="1204" y="950"/>
                  </a:lnTo>
                  <a:lnTo>
                    <a:pt x="1221" y="950"/>
                  </a:lnTo>
                  <a:lnTo>
                    <a:pt x="1233" y="950"/>
                  </a:lnTo>
                  <a:lnTo>
                    <a:pt x="1233" y="955"/>
                  </a:lnTo>
                  <a:lnTo>
                    <a:pt x="1239" y="961"/>
                  </a:lnTo>
                  <a:lnTo>
                    <a:pt x="1227" y="989"/>
                  </a:lnTo>
                  <a:lnTo>
                    <a:pt x="1199" y="1029"/>
                  </a:lnTo>
                  <a:lnTo>
                    <a:pt x="1153" y="1068"/>
                  </a:lnTo>
                  <a:lnTo>
                    <a:pt x="1090" y="1102"/>
                  </a:lnTo>
                  <a:lnTo>
                    <a:pt x="1005" y="1130"/>
                  </a:lnTo>
                  <a:lnTo>
                    <a:pt x="907" y="1141"/>
                  </a:lnTo>
                  <a:lnTo>
                    <a:pt x="868" y="1135"/>
                  </a:lnTo>
                  <a:lnTo>
                    <a:pt x="833" y="1113"/>
                  </a:lnTo>
                  <a:lnTo>
                    <a:pt x="822" y="1085"/>
                  </a:lnTo>
                  <a:lnTo>
                    <a:pt x="816" y="1051"/>
                  </a:lnTo>
                  <a:lnTo>
                    <a:pt x="816" y="984"/>
                  </a:lnTo>
                  <a:lnTo>
                    <a:pt x="833" y="899"/>
                  </a:lnTo>
                  <a:lnTo>
                    <a:pt x="850" y="809"/>
                  </a:lnTo>
                  <a:lnTo>
                    <a:pt x="868" y="725"/>
                  </a:lnTo>
                  <a:lnTo>
                    <a:pt x="885" y="658"/>
                  </a:lnTo>
                  <a:lnTo>
                    <a:pt x="896" y="613"/>
                  </a:lnTo>
                  <a:lnTo>
                    <a:pt x="879" y="618"/>
                  </a:lnTo>
                  <a:lnTo>
                    <a:pt x="856" y="624"/>
                  </a:lnTo>
                  <a:lnTo>
                    <a:pt x="839" y="624"/>
                  </a:lnTo>
                  <a:lnTo>
                    <a:pt x="822" y="624"/>
                  </a:lnTo>
                  <a:lnTo>
                    <a:pt x="468" y="624"/>
                  </a:lnTo>
                  <a:lnTo>
                    <a:pt x="399" y="837"/>
                  </a:lnTo>
                  <a:lnTo>
                    <a:pt x="319" y="1051"/>
                  </a:lnTo>
                  <a:lnTo>
                    <a:pt x="319" y="1057"/>
                  </a:lnTo>
                  <a:lnTo>
                    <a:pt x="314" y="1062"/>
                  </a:lnTo>
                  <a:lnTo>
                    <a:pt x="308" y="1068"/>
                  </a:lnTo>
                  <a:lnTo>
                    <a:pt x="302" y="1073"/>
                  </a:lnTo>
                  <a:lnTo>
                    <a:pt x="268" y="1102"/>
                  </a:lnTo>
                  <a:lnTo>
                    <a:pt x="228" y="1118"/>
                  </a:lnTo>
                  <a:lnTo>
                    <a:pt x="200" y="1130"/>
                  </a:lnTo>
                  <a:lnTo>
                    <a:pt x="194" y="1130"/>
                  </a:lnTo>
                  <a:lnTo>
                    <a:pt x="194" y="1124"/>
                  </a:lnTo>
                  <a:lnTo>
                    <a:pt x="188" y="1124"/>
                  </a:lnTo>
                  <a:lnTo>
                    <a:pt x="182" y="1118"/>
                  </a:lnTo>
                  <a:lnTo>
                    <a:pt x="182" y="1118"/>
                  </a:lnTo>
                  <a:lnTo>
                    <a:pt x="188" y="1113"/>
                  </a:lnTo>
                  <a:lnTo>
                    <a:pt x="188" y="1107"/>
                  </a:lnTo>
                  <a:lnTo>
                    <a:pt x="188" y="1102"/>
                  </a:lnTo>
                  <a:lnTo>
                    <a:pt x="194" y="1090"/>
                  </a:lnTo>
                  <a:lnTo>
                    <a:pt x="200" y="1073"/>
                  </a:lnTo>
                  <a:lnTo>
                    <a:pt x="262" y="899"/>
                  </a:lnTo>
                  <a:lnTo>
                    <a:pt x="314" y="748"/>
                  </a:lnTo>
                  <a:lnTo>
                    <a:pt x="348" y="624"/>
                  </a:lnTo>
                  <a:lnTo>
                    <a:pt x="234" y="624"/>
                  </a:lnTo>
                  <a:lnTo>
                    <a:pt x="217" y="624"/>
                  </a:lnTo>
                  <a:lnTo>
                    <a:pt x="205" y="624"/>
                  </a:lnTo>
                  <a:lnTo>
                    <a:pt x="200" y="624"/>
                  </a:lnTo>
                  <a:lnTo>
                    <a:pt x="200" y="618"/>
                  </a:lnTo>
                  <a:lnTo>
                    <a:pt x="200" y="618"/>
                  </a:lnTo>
                  <a:lnTo>
                    <a:pt x="211" y="596"/>
                  </a:lnTo>
                  <a:lnTo>
                    <a:pt x="240" y="568"/>
                  </a:lnTo>
                  <a:lnTo>
                    <a:pt x="279" y="551"/>
                  </a:lnTo>
                  <a:lnTo>
                    <a:pt x="319" y="540"/>
                  </a:lnTo>
                  <a:lnTo>
                    <a:pt x="377" y="540"/>
                  </a:lnTo>
                  <a:lnTo>
                    <a:pt x="394" y="472"/>
                  </a:lnTo>
                  <a:lnTo>
                    <a:pt x="405" y="422"/>
                  </a:lnTo>
                  <a:lnTo>
                    <a:pt x="411" y="388"/>
                  </a:lnTo>
                  <a:lnTo>
                    <a:pt x="416" y="360"/>
                  </a:lnTo>
                  <a:lnTo>
                    <a:pt x="422" y="332"/>
                  </a:lnTo>
                  <a:lnTo>
                    <a:pt x="434" y="259"/>
                  </a:lnTo>
                  <a:lnTo>
                    <a:pt x="439" y="202"/>
                  </a:lnTo>
                  <a:lnTo>
                    <a:pt x="445" y="163"/>
                  </a:lnTo>
                  <a:lnTo>
                    <a:pt x="445" y="152"/>
                  </a:lnTo>
                  <a:lnTo>
                    <a:pt x="445" y="141"/>
                  </a:lnTo>
                  <a:lnTo>
                    <a:pt x="439" y="129"/>
                  </a:lnTo>
                  <a:lnTo>
                    <a:pt x="439" y="118"/>
                  </a:lnTo>
                  <a:lnTo>
                    <a:pt x="428" y="107"/>
                  </a:lnTo>
                  <a:lnTo>
                    <a:pt x="422" y="101"/>
                  </a:lnTo>
                  <a:lnTo>
                    <a:pt x="405" y="90"/>
                  </a:lnTo>
                  <a:lnTo>
                    <a:pt x="388" y="84"/>
                  </a:lnTo>
                  <a:lnTo>
                    <a:pt x="365" y="84"/>
                  </a:lnTo>
                  <a:lnTo>
                    <a:pt x="291" y="90"/>
                  </a:lnTo>
                  <a:lnTo>
                    <a:pt x="234" y="107"/>
                  </a:lnTo>
                  <a:lnTo>
                    <a:pt x="194" y="141"/>
                  </a:lnTo>
                  <a:lnTo>
                    <a:pt x="160" y="174"/>
                  </a:lnTo>
                  <a:lnTo>
                    <a:pt x="137" y="219"/>
                  </a:lnTo>
                  <a:lnTo>
                    <a:pt x="102" y="259"/>
                  </a:lnTo>
                  <a:lnTo>
                    <a:pt x="68" y="281"/>
                  </a:lnTo>
                  <a:lnTo>
                    <a:pt x="34" y="298"/>
                  </a:lnTo>
                  <a:lnTo>
                    <a:pt x="17" y="298"/>
                  </a:lnTo>
                  <a:lnTo>
                    <a:pt x="11" y="298"/>
                  </a:lnTo>
                  <a:lnTo>
                    <a:pt x="5" y="298"/>
                  </a:lnTo>
                  <a:lnTo>
                    <a:pt x="0" y="298"/>
                  </a:lnTo>
                  <a:lnTo>
                    <a:pt x="0" y="292"/>
                  </a:lnTo>
                  <a:lnTo>
                    <a:pt x="5" y="275"/>
                  </a:lnTo>
                  <a:lnTo>
                    <a:pt x="23" y="242"/>
                  </a:lnTo>
                  <a:lnTo>
                    <a:pt x="51" y="197"/>
                  </a:lnTo>
                  <a:lnTo>
                    <a:pt x="102" y="146"/>
                  </a:lnTo>
                  <a:lnTo>
                    <a:pt x="171" y="90"/>
                  </a:lnTo>
                  <a:lnTo>
                    <a:pt x="257" y="45"/>
                  </a:lnTo>
                  <a:lnTo>
                    <a:pt x="359" y="11"/>
                  </a:lnTo>
                  <a:lnTo>
                    <a:pt x="4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 noEditPoints="1"/>
            </p:cNvSpPr>
            <p:nvPr/>
          </p:nvSpPr>
          <p:spPr bwMode="auto">
            <a:xfrm>
              <a:off x="2304" y="3555"/>
              <a:ext cx="753" cy="758"/>
            </a:xfrm>
            <a:custGeom>
              <a:avLst/>
              <a:gdLst/>
              <a:ahLst/>
              <a:cxnLst>
                <a:cxn ang="0">
                  <a:pos x="217" y="674"/>
                </a:cxn>
                <a:cxn ang="0">
                  <a:pos x="217" y="696"/>
                </a:cxn>
                <a:cxn ang="0">
                  <a:pos x="234" y="713"/>
                </a:cxn>
                <a:cxn ang="0">
                  <a:pos x="268" y="719"/>
                </a:cxn>
                <a:cxn ang="0">
                  <a:pos x="439" y="719"/>
                </a:cxn>
                <a:cxn ang="0">
                  <a:pos x="559" y="680"/>
                </a:cxn>
                <a:cxn ang="0">
                  <a:pos x="628" y="601"/>
                </a:cxn>
                <a:cxn ang="0">
                  <a:pos x="628" y="505"/>
                </a:cxn>
                <a:cxn ang="0">
                  <a:pos x="571" y="415"/>
                </a:cxn>
                <a:cxn ang="0">
                  <a:pos x="456" y="382"/>
                </a:cxn>
                <a:cxn ang="0">
                  <a:pos x="268" y="39"/>
                </a:cxn>
                <a:cxn ang="0">
                  <a:pos x="234" y="45"/>
                </a:cxn>
                <a:cxn ang="0">
                  <a:pos x="217" y="56"/>
                </a:cxn>
                <a:cxn ang="0">
                  <a:pos x="217" y="84"/>
                </a:cxn>
                <a:cxn ang="0">
                  <a:pos x="217" y="348"/>
                </a:cxn>
                <a:cxn ang="0">
                  <a:pos x="217" y="348"/>
                </a:cxn>
                <a:cxn ang="0">
                  <a:pos x="468" y="337"/>
                </a:cxn>
                <a:cxn ang="0">
                  <a:pos x="571" y="281"/>
                </a:cxn>
                <a:cxn ang="0">
                  <a:pos x="605" y="191"/>
                </a:cxn>
                <a:cxn ang="0">
                  <a:pos x="576" y="106"/>
                </a:cxn>
                <a:cxn ang="0">
                  <a:pos x="496" y="50"/>
                </a:cxn>
                <a:cxn ang="0">
                  <a:pos x="268" y="39"/>
                </a:cxn>
                <a:cxn ang="0">
                  <a:pos x="445" y="0"/>
                </a:cxn>
                <a:cxn ang="0">
                  <a:pos x="605" y="39"/>
                </a:cxn>
                <a:cxn ang="0">
                  <a:pos x="708" y="129"/>
                </a:cxn>
                <a:cxn ang="0">
                  <a:pos x="702" y="247"/>
                </a:cxn>
                <a:cxn ang="0">
                  <a:pos x="593" y="337"/>
                </a:cxn>
                <a:cxn ang="0">
                  <a:pos x="611" y="382"/>
                </a:cxn>
                <a:cxn ang="0">
                  <a:pos x="731" y="483"/>
                </a:cxn>
                <a:cxn ang="0">
                  <a:pos x="736" y="612"/>
                </a:cxn>
                <a:cxn ang="0">
                  <a:pos x="645" y="713"/>
                </a:cxn>
                <a:cxn ang="0">
                  <a:pos x="479" y="758"/>
                </a:cxn>
                <a:cxn ang="0">
                  <a:pos x="0" y="719"/>
                </a:cxn>
                <a:cxn ang="0">
                  <a:pos x="57" y="713"/>
                </a:cxn>
                <a:cxn ang="0">
                  <a:pos x="91" y="708"/>
                </a:cxn>
                <a:cxn ang="0">
                  <a:pos x="108" y="696"/>
                </a:cxn>
                <a:cxn ang="0">
                  <a:pos x="114" y="680"/>
                </a:cxn>
                <a:cxn ang="0">
                  <a:pos x="114" y="89"/>
                </a:cxn>
                <a:cxn ang="0">
                  <a:pos x="114" y="67"/>
                </a:cxn>
                <a:cxn ang="0">
                  <a:pos x="103" y="50"/>
                </a:cxn>
                <a:cxn ang="0">
                  <a:pos x="80" y="45"/>
                </a:cxn>
                <a:cxn ang="0">
                  <a:pos x="28" y="39"/>
                </a:cxn>
                <a:cxn ang="0">
                  <a:pos x="0" y="0"/>
                </a:cxn>
              </a:cxnLst>
              <a:rect l="0" t="0" r="r" b="b"/>
              <a:pathLst>
                <a:path w="753" h="758">
                  <a:moveTo>
                    <a:pt x="217" y="382"/>
                  </a:moveTo>
                  <a:lnTo>
                    <a:pt x="217" y="674"/>
                  </a:lnTo>
                  <a:lnTo>
                    <a:pt x="217" y="685"/>
                  </a:lnTo>
                  <a:lnTo>
                    <a:pt x="217" y="696"/>
                  </a:lnTo>
                  <a:lnTo>
                    <a:pt x="222" y="708"/>
                  </a:lnTo>
                  <a:lnTo>
                    <a:pt x="234" y="713"/>
                  </a:lnTo>
                  <a:lnTo>
                    <a:pt x="245" y="713"/>
                  </a:lnTo>
                  <a:lnTo>
                    <a:pt x="268" y="719"/>
                  </a:lnTo>
                  <a:lnTo>
                    <a:pt x="268" y="719"/>
                  </a:lnTo>
                  <a:lnTo>
                    <a:pt x="439" y="719"/>
                  </a:lnTo>
                  <a:lnTo>
                    <a:pt x="508" y="708"/>
                  </a:lnTo>
                  <a:lnTo>
                    <a:pt x="559" y="680"/>
                  </a:lnTo>
                  <a:lnTo>
                    <a:pt x="599" y="646"/>
                  </a:lnTo>
                  <a:lnTo>
                    <a:pt x="628" y="601"/>
                  </a:lnTo>
                  <a:lnTo>
                    <a:pt x="633" y="550"/>
                  </a:lnTo>
                  <a:lnTo>
                    <a:pt x="628" y="505"/>
                  </a:lnTo>
                  <a:lnTo>
                    <a:pt x="605" y="455"/>
                  </a:lnTo>
                  <a:lnTo>
                    <a:pt x="571" y="415"/>
                  </a:lnTo>
                  <a:lnTo>
                    <a:pt x="519" y="393"/>
                  </a:lnTo>
                  <a:lnTo>
                    <a:pt x="456" y="382"/>
                  </a:lnTo>
                  <a:lnTo>
                    <a:pt x="217" y="382"/>
                  </a:lnTo>
                  <a:close/>
                  <a:moveTo>
                    <a:pt x="268" y="39"/>
                  </a:moveTo>
                  <a:lnTo>
                    <a:pt x="245" y="45"/>
                  </a:lnTo>
                  <a:lnTo>
                    <a:pt x="234" y="45"/>
                  </a:lnTo>
                  <a:lnTo>
                    <a:pt x="222" y="50"/>
                  </a:lnTo>
                  <a:lnTo>
                    <a:pt x="217" y="56"/>
                  </a:lnTo>
                  <a:lnTo>
                    <a:pt x="217" y="67"/>
                  </a:lnTo>
                  <a:lnTo>
                    <a:pt x="217" y="84"/>
                  </a:lnTo>
                  <a:lnTo>
                    <a:pt x="217" y="348"/>
                  </a:lnTo>
                  <a:lnTo>
                    <a:pt x="217" y="348"/>
                  </a:lnTo>
                  <a:lnTo>
                    <a:pt x="217" y="348"/>
                  </a:lnTo>
                  <a:lnTo>
                    <a:pt x="217" y="348"/>
                  </a:lnTo>
                  <a:lnTo>
                    <a:pt x="399" y="348"/>
                  </a:lnTo>
                  <a:lnTo>
                    <a:pt x="468" y="337"/>
                  </a:lnTo>
                  <a:lnTo>
                    <a:pt x="525" y="314"/>
                  </a:lnTo>
                  <a:lnTo>
                    <a:pt x="571" y="281"/>
                  </a:lnTo>
                  <a:lnTo>
                    <a:pt x="593" y="236"/>
                  </a:lnTo>
                  <a:lnTo>
                    <a:pt x="605" y="191"/>
                  </a:lnTo>
                  <a:lnTo>
                    <a:pt x="599" y="146"/>
                  </a:lnTo>
                  <a:lnTo>
                    <a:pt x="576" y="106"/>
                  </a:lnTo>
                  <a:lnTo>
                    <a:pt x="542" y="73"/>
                  </a:lnTo>
                  <a:lnTo>
                    <a:pt x="496" y="50"/>
                  </a:lnTo>
                  <a:lnTo>
                    <a:pt x="434" y="39"/>
                  </a:lnTo>
                  <a:lnTo>
                    <a:pt x="268" y="39"/>
                  </a:lnTo>
                  <a:close/>
                  <a:moveTo>
                    <a:pt x="0" y="0"/>
                  </a:moveTo>
                  <a:lnTo>
                    <a:pt x="445" y="0"/>
                  </a:lnTo>
                  <a:lnTo>
                    <a:pt x="531" y="11"/>
                  </a:lnTo>
                  <a:lnTo>
                    <a:pt x="605" y="39"/>
                  </a:lnTo>
                  <a:lnTo>
                    <a:pt x="668" y="78"/>
                  </a:lnTo>
                  <a:lnTo>
                    <a:pt x="708" y="129"/>
                  </a:lnTo>
                  <a:lnTo>
                    <a:pt x="719" y="191"/>
                  </a:lnTo>
                  <a:lnTo>
                    <a:pt x="702" y="247"/>
                  </a:lnTo>
                  <a:lnTo>
                    <a:pt x="656" y="297"/>
                  </a:lnTo>
                  <a:lnTo>
                    <a:pt x="593" y="337"/>
                  </a:lnTo>
                  <a:lnTo>
                    <a:pt x="514" y="359"/>
                  </a:lnTo>
                  <a:lnTo>
                    <a:pt x="611" y="382"/>
                  </a:lnTo>
                  <a:lnTo>
                    <a:pt x="685" y="427"/>
                  </a:lnTo>
                  <a:lnTo>
                    <a:pt x="731" y="483"/>
                  </a:lnTo>
                  <a:lnTo>
                    <a:pt x="753" y="556"/>
                  </a:lnTo>
                  <a:lnTo>
                    <a:pt x="736" y="612"/>
                  </a:lnTo>
                  <a:lnTo>
                    <a:pt x="702" y="668"/>
                  </a:lnTo>
                  <a:lnTo>
                    <a:pt x="645" y="713"/>
                  </a:lnTo>
                  <a:lnTo>
                    <a:pt x="565" y="747"/>
                  </a:lnTo>
                  <a:lnTo>
                    <a:pt x="479" y="758"/>
                  </a:lnTo>
                  <a:lnTo>
                    <a:pt x="0" y="758"/>
                  </a:lnTo>
                  <a:lnTo>
                    <a:pt x="0" y="719"/>
                  </a:lnTo>
                  <a:lnTo>
                    <a:pt x="28" y="719"/>
                  </a:lnTo>
                  <a:lnTo>
                    <a:pt x="57" y="713"/>
                  </a:lnTo>
                  <a:lnTo>
                    <a:pt x="80" y="713"/>
                  </a:lnTo>
                  <a:lnTo>
                    <a:pt x="91" y="708"/>
                  </a:lnTo>
                  <a:lnTo>
                    <a:pt x="103" y="708"/>
                  </a:lnTo>
                  <a:lnTo>
                    <a:pt x="108" y="696"/>
                  </a:lnTo>
                  <a:lnTo>
                    <a:pt x="114" y="691"/>
                  </a:lnTo>
                  <a:lnTo>
                    <a:pt x="114" y="680"/>
                  </a:lnTo>
                  <a:lnTo>
                    <a:pt x="114" y="668"/>
                  </a:lnTo>
                  <a:lnTo>
                    <a:pt x="114" y="89"/>
                  </a:lnTo>
                  <a:lnTo>
                    <a:pt x="114" y="78"/>
                  </a:lnTo>
                  <a:lnTo>
                    <a:pt x="114" y="67"/>
                  </a:lnTo>
                  <a:lnTo>
                    <a:pt x="108" y="56"/>
                  </a:lnTo>
                  <a:lnTo>
                    <a:pt x="103" y="50"/>
                  </a:lnTo>
                  <a:lnTo>
                    <a:pt x="91" y="45"/>
                  </a:lnTo>
                  <a:lnTo>
                    <a:pt x="80" y="45"/>
                  </a:lnTo>
                  <a:lnTo>
                    <a:pt x="57" y="39"/>
                  </a:lnTo>
                  <a:lnTo>
                    <a:pt x="28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 noEditPoints="1"/>
            </p:cNvSpPr>
            <p:nvPr/>
          </p:nvSpPr>
          <p:spPr bwMode="auto">
            <a:xfrm>
              <a:off x="3183" y="3555"/>
              <a:ext cx="719" cy="758"/>
            </a:xfrm>
            <a:custGeom>
              <a:avLst/>
              <a:gdLst/>
              <a:ahLst/>
              <a:cxnLst>
                <a:cxn ang="0">
                  <a:pos x="251" y="45"/>
                </a:cxn>
                <a:cxn ang="0">
                  <a:pos x="228" y="50"/>
                </a:cxn>
                <a:cxn ang="0">
                  <a:pos x="217" y="67"/>
                </a:cxn>
                <a:cxn ang="0">
                  <a:pos x="217" y="376"/>
                </a:cxn>
                <a:cxn ang="0">
                  <a:pos x="474" y="370"/>
                </a:cxn>
                <a:cxn ang="0">
                  <a:pos x="559" y="326"/>
                </a:cxn>
                <a:cxn ang="0">
                  <a:pos x="594" y="264"/>
                </a:cxn>
                <a:cxn ang="0">
                  <a:pos x="599" y="208"/>
                </a:cxn>
                <a:cxn ang="0">
                  <a:pos x="594" y="146"/>
                </a:cxn>
                <a:cxn ang="0">
                  <a:pos x="554" y="84"/>
                </a:cxn>
                <a:cxn ang="0">
                  <a:pos x="468" y="45"/>
                </a:cxn>
                <a:cxn ang="0">
                  <a:pos x="400" y="39"/>
                </a:cxn>
                <a:cxn ang="0">
                  <a:pos x="0" y="0"/>
                </a:cxn>
                <a:cxn ang="0">
                  <a:pos x="519" y="11"/>
                </a:cxn>
                <a:cxn ang="0">
                  <a:pos x="662" y="89"/>
                </a:cxn>
                <a:cxn ang="0">
                  <a:pos x="719" y="208"/>
                </a:cxn>
                <a:cxn ang="0">
                  <a:pos x="662" y="331"/>
                </a:cxn>
                <a:cxn ang="0">
                  <a:pos x="519" y="404"/>
                </a:cxn>
                <a:cxn ang="0">
                  <a:pos x="223" y="415"/>
                </a:cxn>
                <a:cxn ang="0">
                  <a:pos x="223" y="680"/>
                </a:cxn>
                <a:cxn ang="0">
                  <a:pos x="228" y="696"/>
                </a:cxn>
                <a:cxn ang="0">
                  <a:pos x="245" y="708"/>
                </a:cxn>
                <a:cxn ang="0">
                  <a:pos x="285" y="713"/>
                </a:cxn>
                <a:cxn ang="0">
                  <a:pos x="337" y="719"/>
                </a:cxn>
                <a:cxn ang="0">
                  <a:pos x="280" y="753"/>
                </a:cxn>
                <a:cxn ang="0">
                  <a:pos x="171" y="753"/>
                </a:cxn>
                <a:cxn ang="0">
                  <a:pos x="63" y="753"/>
                </a:cxn>
                <a:cxn ang="0">
                  <a:pos x="0" y="719"/>
                </a:cxn>
                <a:cxn ang="0">
                  <a:pos x="57" y="713"/>
                </a:cxn>
                <a:cxn ang="0">
                  <a:pos x="91" y="708"/>
                </a:cxn>
                <a:cxn ang="0">
                  <a:pos x="114" y="696"/>
                </a:cxn>
                <a:cxn ang="0">
                  <a:pos x="114" y="680"/>
                </a:cxn>
                <a:cxn ang="0">
                  <a:pos x="120" y="89"/>
                </a:cxn>
                <a:cxn ang="0">
                  <a:pos x="114" y="67"/>
                </a:cxn>
                <a:cxn ang="0">
                  <a:pos x="103" y="50"/>
                </a:cxn>
                <a:cxn ang="0">
                  <a:pos x="80" y="45"/>
                </a:cxn>
                <a:cxn ang="0">
                  <a:pos x="28" y="39"/>
                </a:cxn>
                <a:cxn ang="0">
                  <a:pos x="0" y="0"/>
                </a:cxn>
              </a:cxnLst>
              <a:rect l="0" t="0" r="r" b="b"/>
              <a:pathLst>
                <a:path w="719" h="758">
                  <a:moveTo>
                    <a:pt x="274" y="39"/>
                  </a:moveTo>
                  <a:lnTo>
                    <a:pt x="251" y="45"/>
                  </a:lnTo>
                  <a:lnTo>
                    <a:pt x="234" y="45"/>
                  </a:lnTo>
                  <a:lnTo>
                    <a:pt x="228" y="50"/>
                  </a:lnTo>
                  <a:lnTo>
                    <a:pt x="223" y="56"/>
                  </a:lnTo>
                  <a:lnTo>
                    <a:pt x="217" y="67"/>
                  </a:lnTo>
                  <a:lnTo>
                    <a:pt x="217" y="84"/>
                  </a:lnTo>
                  <a:lnTo>
                    <a:pt x="217" y="376"/>
                  </a:lnTo>
                  <a:lnTo>
                    <a:pt x="400" y="376"/>
                  </a:lnTo>
                  <a:lnTo>
                    <a:pt x="474" y="370"/>
                  </a:lnTo>
                  <a:lnTo>
                    <a:pt x="525" y="354"/>
                  </a:lnTo>
                  <a:lnTo>
                    <a:pt x="559" y="326"/>
                  </a:lnTo>
                  <a:lnTo>
                    <a:pt x="582" y="297"/>
                  </a:lnTo>
                  <a:lnTo>
                    <a:pt x="594" y="264"/>
                  </a:lnTo>
                  <a:lnTo>
                    <a:pt x="599" y="236"/>
                  </a:lnTo>
                  <a:lnTo>
                    <a:pt x="599" y="208"/>
                  </a:lnTo>
                  <a:lnTo>
                    <a:pt x="599" y="179"/>
                  </a:lnTo>
                  <a:lnTo>
                    <a:pt x="594" y="146"/>
                  </a:lnTo>
                  <a:lnTo>
                    <a:pt x="577" y="118"/>
                  </a:lnTo>
                  <a:lnTo>
                    <a:pt x="554" y="84"/>
                  </a:lnTo>
                  <a:lnTo>
                    <a:pt x="519" y="61"/>
                  </a:lnTo>
                  <a:lnTo>
                    <a:pt x="468" y="45"/>
                  </a:lnTo>
                  <a:lnTo>
                    <a:pt x="400" y="39"/>
                  </a:lnTo>
                  <a:lnTo>
                    <a:pt x="400" y="39"/>
                  </a:lnTo>
                  <a:lnTo>
                    <a:pt x="274" y="39"/>
                  </a:lnTo>
                  <a:close/>
                  <a:moveTo>
                    <a:pt x="0" y="0"/>
                  </a:moveTo>
                  <a:lnTo>
                    <a:pt x="428" y="0"/>
                  </a:lnTo>
                  <a:lnTo>
                    <a:pt x="519" y="11"/>
                  </a:lnTo>
                  <a:lnTo>
                    <a:pt x="599" y="45"/>
                  </a:lnTo>
                  <a:lnTo>
                    <a:pt x="662" y="89"/>
                  </a:lnTo>
                  <a:lnTo>
                    <a:pt x="702" y="146"/>
                  </a:lnTo>
                  <a:lnTo>
                    <a:pt x="719" y="208"/>
                  </a:lnTo>
                  <a:lnTo>
                    <a:pt x="702" y="275"/>
                  </a:lnTo>
                  <a:lnTo>
                    <a:pt x="662" y="331"/>
                  </a:lnTo>
                  <a:lnTo>
                    <a:pt x="599" y="376"/>
                  </a:lnTo>
                  <a:lnTo>
                    <a:pt x="519" y="404"/>
                  </a:lnTo>
                  <a:lnTo>
                    <a:pt x="428" y="415"/>
                  </a:lnTo>
                  <a:lnTo>
                    <a:pt x="223" y="415"/>
                  </a:lnTo>
                  <a:lnTo>
                    <a:pt x="223" y="668"/>
                  </a:lnTo>
                  <a:lnTo>
                    <a:pt x="223" y="680"/>
                  </a:lnTo>
                  <a:lnTo>
                    <a:pt x="223" y="691"/>
                  </a:lnTo>
                  <a:lnTo>
                    <a:pt x="228" y="696"/>
                  </a:lnTo>
                  <a:lnTo>
                    <a:pt x="234" y="708"/>
                  </a:lnTo>
                  <a:lnTo>
                    <a:pt x="245" y="708"/>
                  </a:lnTo>
                  <a:lnTo>
                    <a:pt x="263" y="713"/>
                  </a:lnTo>
                  <a:lnTo>
                    <a:pt x="285" y="713"/>
                  </a:lnTo>
                  <a:lnTo>
                    <a:pt x="314" y="719"/>
                  </a:lnTo>
                  <a:lnTo>
                    <a:pt x="337" y="719"/>
                  </a:lnTo>
                  <a:lnTo>
                    <a:pt x="337" y="758"/>
                  </a:lnTo>
                  <a:lnTo>
                    <a:pt x="280" y="753"/>
                  </a:lnTo>
                  <a:lnTo>
                    <a:pt x="217" y="753"/>
                  </a:lnTo>
                  <a:lnTo>
                    <a:pt x="171" y="753"/>
                  </a:lnTo>
                  <a:lnTo>
                    <a:pt x="120" y="753"/>
                  </a:lnTo>
                  <a:lnTo>
                    <a:pt x="63" y="753"/>
                  </a:lnTo>
                  <a:lnTo>
                    <a:pt x="0" y="758"/>
                  </a:lnTo>
                  <a:lnTo>
                    <a:pt x="0" y="719"/>
                  </a:lnTo>
                  <a:lnTo>
                    <a:pt x="28" y="719"/>
                  </a:lnTo>
                  <a:lnTo>
                    <a:pt x="57" y="713"/>
                  </a:lnTo>
                  <a:lnTo>
                    <a:pt x="80" y="713"/>
                  </a:lnTo>
                  <a:lnTo>
                    <a:pt x="91" y="708"/>
                  </a:lnTo>
                  <a:lnTo>
                    <a:pt x="103" y="708"/>
                  </a:lnTo>
                  <a:lnTo>
                    <a:pt x="114" y="696"/>
                  </a:lnTo>
                  <a:lnTo>
                    <a:pt x="114" y="691"/>
                  </a:lnTo>
                  <a:lnTo>
                    <a:pt x="114" y="680"/>
                  </a:lnTo>
                  <a:lnTo>
                    <a:pt x="120" y="668"/>
                  </a:lnTo>
                  <a:lnTo>
                    <a:pt x="120" y="89"/>
                  </a:lnTo>
                  <a:lnTo>
                    <a:pt x="114" y="78"/>
                  </a:lnTo>
                  <a:lnTo>
                    <a:pt x="114" y="67"/>
                  </a:lnTo>
                  <a:lnTo>
                    <a:pt x="114" y="56"/>
                  </a:lnTo>
                  <a:lnTo>
                    <a:pt x="103" y="50"/>
                  </a:lnTo>
                  <a:lnTo>
                    <a:pt x="91" y="45"/>
                  </a:lnTo>
                  <a:lnTo>
                    <a:pt x="80" y="45"/>
                  </a:lnTo>
                  <a:lnTo>
                    <a:pt x="57" y="39"/>
                  </a:lnTo>
                  <a:lnTo>
                    <a:pt x="28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062" y="3532"/>
              <a:ext cx="548" cy="798"/>
            </a:xfrm>
            <a:custGeom>
              <a:avLst/>
              <a:gdLst/>
              <a:ahLst/>
              <a:cxnLst>
                <a:cxn ang="0">
                  <a:pos x="508" y="6"/>
                </a:cxn>
                <a:cxn ang="0">
                  <a:pos x="514" y="17"/>
                </a:cxn>
                <a:cxn ang="0">
                  <a:pos x="514" y="247"/>
                </a:cxn>
                <a:cxn ang="0">
                  <a:pos x="514" y="270"/>
                </a:cxn>
                <a:cxn ang="0">
                  <a:pos x="497" y="275"/>
                </a:cxn>
                <a:cxn ang="0">
                  <a:pos x="480" y="270"/>
                </a:cxn>
                <a:cxn ang="0">
                  <a:pos x="474" y="253"/>
                </a:cxn>
                <a:cxn ang="0">
                  <a:pos x="428" y="129"/>
                </a:cxn>
                <a:cxn ang="0">
                  <a:pos x="320" y="51"/>
                </a:cxn>
                <a:cxn ang="0">
                  <a:pos x="171" y="51"/>
                </a:cxn>
                <a:cxn ang="0">
                  <a:pos x="80" y="124"/>
                </a:cxn>
                <a:cxn ang="0">
                  <a:pos x="74" y="219"/>
                </a:cxn>
                <a:cxn ang="0">
                  <a:pos x="137" y="292"/>
                </a:cxn>
                <a:cxn ang="0">
                  <a:pos x="200" y="315"/>
                </a:cxn>
                <a:cxn ang="0">
                  <a:pos x="440" y="388"/>
                </a:cxn>
                <a:cxn ang="0">
                  <a:pos x="537" y="500"/>
                </a:cxn>
                <a:cxn ang="0">
                  <a:pos x="537" y="641"/>
                </a:cxn>
                <a:cxn ang="0">
                  <a:pos x="451" y="753"/>
                </a:cxn>
                <a:cxn ang="0">
                  <a:pos x="303" y="798"/>
                </a:cxn>
                <a:cxn ang="0">
                  <a:pos x="149" y="770"/>
                </a:cxn>
                <a:cxn ang="0">
                  <a:pos x="63" y="736"/>
                </a:cxn>
                <a:cxn ang="0">
                  <a:pos x="46" y="764"/>
                </a:cxn>
                <a:cxn ang="0">
                  <a:pos x="29" y="787"/>
                </a:cxn>
                <a:cxn ang="0">
                  <a:pos x="17" y="798"/>
                </a:cxn>
                <a:cxn ang="0">
                  <a:pos x="6" y="798"/>
                </a:cxn>
                <a:cxn ang="0">
                  <a:pos x="0" y="787"/>
                </a:cxn>
                <a:cxn ang="0">
                  <a:pos x="0" y="556"/>
                </a:cxn>
                <a:cxn ang="0">
                  <a:pos x="0" y="534"/>
                </a:cxn>
                <a:cxn ang="0">
                  <a:pos x="17" y="528"/>
                </a:cxn>
                <a:cxn ang="0">
                  <a:pos x="29" y="534"/>
                </a:cxn>
                <a:cxn ang="0">
                  <a:pos x="34" y="551"/>
                </a:cxn>
                <a:cxn ang="0">
                  <a:pos x="86" y="680"/>
                </a:cxn>
                <a:cxn ang="0">
                  <a:pos x="189" y="742"/>
                </a:cxn>
                <a:cxn ang="0">
                  <a:pos x="303" y="759"/>
                </a:cxn>
                <a:cxn ang="0">
                  <a:pos x="428" y="714"/>
                </a:cxn>
                <a:cxn ang="0">
                  <a:pos x="474" y="607"/>
                </a:cxn>
                <a:cxn ang="0">
                  <a:pos x="451" y="523"/>
                </a:cxn>
                <a:cxn ang="0">
                  <a:pos x="405" y="478"/>
                </a:cxn>
                <a:cxn ang="0">
                  <a:pos x="331" y="450"/>
                </a:cxn>
                <a:cxn ang="0">
                  <a:pos x="194" y="422"/>
                </a:cxn>
                <a:cxn ang="0">
                  <a:pos x="97" y="388"/>
                </a:cxn>
                <a:cxn ang="0">
                  <a:pos x="29" y="320"/>
                </a:cxn>
                <a:cxn ang="0">
                  <a:pos x="0" y="214"/>
                </a:cxn>
                <a:cxn ang="0">
                  <a:pos x="40" y="90"/>
                </a:cxn>
                <a:cxn ang="0">
                  <a:pos x="160" y="11"/>
                </a:cxn>
                <a:cxn ang="0">
                  <a:pos x="274" y="6"/>
                </a:cxn>
                <a:cxn ang="0">
                  <a:pos x="383" y="34"/>
                </a:cxn>
                <a:cxn ang="0">
                  <a:pos x="480" y="17"/>
                </a:cxn>
                <a:cxn ang="0">
                  <a:pos x="491" y="6"/>
                </a:cxn>
              </a:cxnLst>
              <a:rect l="0" t="0" r="r" b="b"/>
              <a:pathLst>
                <a:path w="548" h="798">
                  <a:moveTo>
                    <a:pt x="497" y="0"/>
                  </a:moveTo>
                  <a:lnTo>
                    <a:pt x="508" y="6"/>
                  </a:lnTo>
                  <a:lnTo>
                    <a:pt x="514" y="11"/>
                  </a:lnTo>
                  <a:lnTo>
                    <a:pt x="514" y="17"/>
                  </a:lnTo>
                  <a:lnTo>
                    <a:pt x="514" y="28"/>
                  </a:lnTo>
                  <a:lnTo>
                    <a:pt x="514" y="247"/>
                  </a:lnTo>
                  <a:lnTo>
                    <a:pt x="514" y="259"/>
                  </a:lnTo>
                  <a:lnTo>
                    <a:pt x="514" y="270"/>
                  </a:lnTo>
                  <a:lnTo>
                    <a:pt x="508" y="275"/>
                  </a:lnTo>
                  <a:lnTo>
                    <a:pt x="497" y="275"/>
                  </a:lnTo>
                  <a:lnTo>
                    <a:pt x="485" y="275"/>
                  </a:lnTo>
                  <a:lnTo>
                    <a:pt x="480" y="270"/>
                  </a:lnTo>
                  <a:lnTo>
                    <a:pt x="474" y="264"/>
                  </a:lnTo>
                  <a:lnTo>
                    <a:pt x="474" y="253"/>
                  </a:lnTo>
                  <a:lnTo>
                    <a:pt x="457" y="186"/>
                  </a:lnTo>
                  <a:lnTo>
                    <a:pt x="428" y="129"/>
                  </a:lnTo>
                  <a:lnTo>
                    <a:pt x="383" y="79"/>
                  </a:lnTo>
                  <a:lnTo>
                    <a:pt x="320" y="51"/>
                  </a:lnTo>
                  <a:lnTo>
                    <a:pt x="240" y="39"/>
                  </a:lnTo>
                  <a:lnTo>
                    <a:pt x="171" y="51"/>
                  </a:lnTo>
                  <a:lnTo>
                    <a:pt x="114" y="79"/>
                  </a:lnTo>
                  <a:lnTo>
                    <a:pt x="80" y="124"/>
                  </a:lnTo>
                  <a:lnTo>
                    <a:pt x="69" y="180"/>
                  </a:lnTo>
                  <a:lnTo>
                    <a:pt x="74" y="219"/>
                  </a:lnTo>
                  <a:lnTo>
                    <a:pt x="97" y="259"/>
                  </a:lnTo>
                  <a:lnTo>
                    <a:pt x="137" y="292"/>
                  </a:lnTo>
                  <a:lnTo>
                    <a:pt x="200" y="315"/>
                  </a:lnTo>
                  <a:lnTo>
                    <a:pt x="200" y="315"/>
                  </a:lnTo>
                  <a:lnTo>
                    <a:pt x="366" y="354"/>
                  </a:lnTo>
                  <a:lnTo>
                    <a:pt x="440" y="388"/>
                  </a:lnTo>
                  <a:lnTo>
                    <a:pt x="497" y="438"/>
                  </a:lnTo>
                  <a:lnTo>
                    <a:pt x="537" y="500"/>
                  </a:lnTo>
                  <a:lnTo>
                    <a:pt x="548" y="573"/>
                  </a:lnTo>
                  <a:lnTo>
                    <a:pt x="537" y="641"/>
                  </a:lnTo>
                  <a:lnTo>
                    <a:pt x="503" y="703"/>
                  </a:lnTo>
                  <a:lnTo>
                    <a:pt x="451" y="753"/>
                  </a:lnTo>
                  <a:lnTo>
                    <a:pt x="383" y="787"/>
                  </a:lnTo>
                  <a:lnTo>
                    <a:pt x="303" y="798"/>
                  </a:lnTo>
                  <a:lnTo>
                    <a:pt x="229" y="792"/>
                  </a:lnTo>
                  <a:lnTo>
                    <a:pt x="149" y="770"/>
                  </a:lnTo>
                  <a:lnTo>
                    <a:pt x="74" y="725"/>
                  </a:lnTo>
                  <a:lnTo>
                    <a:pt x="63" y="736"/>
                  </a:lnTo>
                  <a:lnTo>
                    <a:pt x="57" y="748"/>
                  </a:lnTo>
                  <a:lnTo>
                    <a:pt x="46" y="764"/>
                  </a:lnTo>
                  <a:lnTo>
                    <a:pt x="40" y="776"/>
                  </a:lnTo>
                  <a:lnTo>
                    <a:pt x="29" y="787"/>
                  </a:lnTo>
                  <a:lnTo>
                    <a:pt x="23" y="798"/>
                  </a:lnTo>
                  <a:lnTo>
                    <a:pt x="17" y="798"/>
                  </a:lnTo>
                  <a:lnTo>
                    <a:pt x="12" y="798"/>
                  </a:lnTo>
                  <a:lnTo>
                    <a:pt x="6" y="798"/>
                  </a:lnTo>
                  <a:lnTo>
                    <a:pt x="0" y="792"/>
                  </a:lnTo>
                  <a:lnTo>
                    <a:pt x="0" y="787"/>
                  </a:lnTo>
                  <a:lnTo>
                    <a:pt x="0" y="770"/>
                  </a:lnTo>
                  <a:lnTo>
                    <a:pt x="0" y="556"/>
                  </a:lnTo>
                  <a:lnTo>
                    <a:pt x="0" y="545"/>
                  </a:lnTo>
                  <a:lnTo>
                    <a:pt x="0" y="534"/>
                  </a:lnTo>
                  <a:lnTo>
                    <a:pt x="6" y="528"/>
                  </a:lnTo>
                  <a:lnTo>
                    <a:pt x="17" y="528"/>
                  </a:lnTo>
                  <a:lnTo>
                    <a:pt x="23" y="528"/>
                  </a:lnTo>
                  <a:lnTo>
                    <a:pt x="29" y="534"/>
                  </a:lnTo>
                  <a:lnTo>
                    <a:pt x="34" y="540"/>
                  </a:lnTo>
                  <a:lnTo>
                    <a:pt x="34" y="551"/>
                  </a:lnTo>
                  <a:lnTo>
                    <a:pt x="52" y="624"/>
                  </a:lnTo>
                  <a:lnTo>
                    <a:pt x="86" y="680"/>
                  </a:lnTo>
                  <a:lnTo>
                    <a:pt x="131" y="719"/>
                  </a:lnTo>
                  <a:lnTo>
                    <a:pt x="189" y="742"/>
                  </a:lnTo>
                  <a:lnTo>
                    <a:pt x="246" y="759"/>
                  </a:lnTo>
                  <a:lnTo>
                    <a:pt x="303" y="759"/>
                  </a:lnTo>
                  <a:lnTo>
                    <a:pt x="377" y="748"/>
                  </a:lnTo>
                  <a:lnTo>
                    <a:pt x="428" y="714"/>
                  </a:lnTo>
                  <a:lnTo>
                    <a:pt x="463" y="663"/>
                  </a:lnTo>
                  <a:lnTo>
                    <a:pt x="474" y="607"/>
                  </a:lnTo>
                  <a:lnTo>
                    <a:pt x="468" y="562"/>
                  </a:lnTo>
                  <a:lnTo>
                    <a:pt x="451" y="523"/>
                  </a:lnTo>
                  <a:lnTo>
                    <a:pt x="428" y="495"/>
                  </a:lnTo>
                  <a:lnTo>
                    <a:pt x="405" y="478"/>
                  </a:lnTo>
                  <a:lnTo>
                    <a:pt x="377" y="461"/>
                  </a:lnTo>
                  <a:lnTo>
                    <a:pt x="331" y="450"/>
                  </a:lnTo>
                  <a:lnTo>
                    <a:pt x="268" y="438"/>
                  </a:lnTo>
                  <a:lnTo>
                    <a:pt x="194" y="422"/>
                  </a:lnTo>
                  <a:lnTo>
                    <a:pt x="137" y="405"/>
                  </a:lnTo>
                  <a:lnTo>
                    <a:pt x="97" y="388"/>
                  </a:lnTo>
                  <a:lnTo>
                    <a:pt x="63" y="360"/>
                  </a:lnTo>
                  <a:lnTo>
                    <a:pt x="29" y="320"/>
                  </a:lnTo>
                  <a:lnTo>
                    <a:pt x="6" y="270"/>
                  </a:lnTo>
                  <a:lnTo>
                    <a:pt x="0" y="214"/>
                  </a:lnTo>
                  <a:lnTo>
                    <a:pt x="12" y="146"/>
                  </a:lnTo>
                  <a:lnTo>
                    <a:pt x="40" y="90"/>
                  </a:lnTo>
                  <a:lnTo>
                    <a:pt x="91" y="45"/>
                  </a:lnTo>
                  <a:lnTo>
                    <a:pt x="160" y="11"/>
                  </a:lnTo>
                  <a:lnTo>
                    <a:pt x="240" y="0"/>
                  </a:lnTo>
                  <a:lnTo>
                    <a:pt x="274" y="6"/>
                  </a:lnTo>
                  <a:lnTo>
                    <a:pt x="320" y="11"/>
                  </a:lnTo>
                  <a:lnTo>
                    <a:pt x="383" y="34"/>
                  </a:lnTo>
                  <a:lnTo>
                    <a:pt x="440" y="79"/>
                  </a:lnTo>
                  <a:lnTo>
                    <a:pt x="480" y="17"/>
                  </a:lnTo>
                  <a:lnTo>
                    <a:pt x="485" y="6"/>
                  </a:lnTo>
                  <a:lnTo>
                    <a:pt x="491" y="6"/>
                  </a:lnTo>
                  <a:lnTo>
                    <a:pt x="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252" y="4785"/>
              <a:ext cx="651" cy="725"/>
            </a:xfrm>
            <a:custGeom>
              <a:avLst/>
              <a:gdLst/>
              <a:ahLst/>
              <a:cxnLst>
                <a:cxn ang="0">
                  <a:pos x="303" y="12"/>
                </a:cxn>
                <a:cxn ang="0">
                  <a:pos x="394" y="90"/>
                </a:cxn>
                <a:cxn ang="0">
                  <a:pos x="440" y="203"/>
                </a:cxn>
                <a:cxn ang="0">
                  <a:pos x="463" y="298"/>
                </a:cxn>
                <a:cxn ang="0">
                  <a:pos x="469" y="332"/>
                </a:cxn>
                <a:cxn ang="0">
                  <a:pos x="526" y="197"/>
                </a:cxn>
                <a:cxn ang="0">
                  <a:pos x="583" y="79"/>
                </a:cxn>
                <a:cxn ang="0">
                  <a:pos x="617" y="17"/>
                </a:cxn>
                <a:cxn ang="0">
                  <a:pos x="628" y="12"/>
                </a:cxn>
                <a:cxn ang="0">
                  <a:pos x="640" y="12"/>
                </a:cxn>
                <a:cxn ang="0">
                  <a:pos x="651" y="17"/>
                </a:cxn>
                <a:cxn ang="0">
                  <a:pos x="651" y="28"/>
                </a:cxn>
                <a:cxn ang="0">
                  <a:pos x="611" y="101"/>
                </a:cxn>
                <a:cxn ang="0">
                  <a:pos x="566" y="191"/>
                </a:cxn>
                <a:cxn ang="0">
                  <a:pos x="537" y="264"/>
                </a:cxn>
                <a:cxn ang="0">
                  <a:pos x="491" y="377"/>
                </a:cxn>
                <a:cxn ang="0">
                  <a:pos x="463" y="461"/>
                </a:cxn>
                <a:cxn ang="0">
                  <a:pos x="434" y="613"/>
                </a:cxn>
                <a:cxn ang="0">
                  <a:pos x="411" y="692"/>
                </a:cxn>
                <a:cxn ang="0">
                  <a:pos x="394" y="714"/>
                </a:cxn>
                <a:cxn ang="0">
                  <a:pos x="389" y="725"/>
                </a:cxn>
                <a:cxn ang="0">
                  <a:pos x="371" y="720"/>
                </a:cxn>
                <a:cxn ang="0">
                  <a:pos x="366" y="708"/>
                </a:cxn>
                <a:cxn ang="0">
                  <a:pos x="366" y="669"/>
                </a:cxn>
                <a:cxn ang="0">
                  <a:pos x="389" y="568"/>
                </a:cxn>
                <a:cxn ang="0">
                  <a:pos x="423" y="456"/>
                </a:cxn>
                <a:cxn ang="0">
                  <a:pos x="429" y="439"/>
                </a:cxn>
                <a:cxn ang="0">
                  <a:pos x="429" y="405"/>
                </a:cxn>
                <a:cxn ang="0">
                  <a:pos x="429" y="326"/>
                </a:cxn>
                <a:cxn ang="0">
                  <a:pos x="406" y="219"/>
                </a:cxn>
                <a:cxn ang="0">
                  <a:pos x="343" y="130"/>
                </a:cxn>
                <a:cxn ang="0">
                  <a:pos x="223" y="90"/>
                </a:cxn>
                <a:cxn ang="0">
                  <a:pos x="115" y="118"/>
                </a:cxn>
                <a:cxn ang="0">
                  <a:pos x="40" y="191"/>
                </a:cxn>
                <a:cxn ang="0">
                  <a:pos x="35" y="208"/>
                </a:cxn>
                <a:cxn ang="0">
                  <a:pos x="23" y="214"/>
                </a:cxn>
                <a:cxn ang="0">
                  <a:pos x="12" y="208"/>
                </a:cxn>
                <a:cxn ang="0">
                  <a:pos x="0" y="203"/>
                </a:cxn>
                <a:cxn ang="0">
                  <a:pos x="17" y="152"/>
                </a:cxn>
                <a:cxn ang="0">
                  <a:pos x="86" y="68"/>
                </a:cxn>
                <a:cxn ang="0">
                  <a:pos x="177" y="12"/>
                </a:cxn>
              </a:cxnLst>
              <a:rect l="0" t="0" r="r" b="b"/>
              <a:pathLst>
                <a:path w="651" h="725">
                  <a:moveTo>
                    <a:pt x="240" y="0"/>
                  </a:moveTo>
                  <a:lnTo>
                    <a:pt x="303" y="12"/>
                  </a:lnTo>
                  <a:lnTo>
                    <a:pt x="354" y="45"/>
                  </a:lnTo>
                  <a:lnTo>
                    <a:pt x="394" y="90"/>
                  </a:lnTo>
                  <a:lnTo>
                    <a:pt x="423" y="141"/>
                  </a:lnTo>
                  <a:lnTo>
                    <a:pt x="440" y="203"/>
                  </a:lnTo>
                  <a:lnTo>
                    <a:pt x="457" y="253"/>
                  </a:lnTo>
                  <a:lnTo>
                    <a:pt x="463" y="298"/>
                  </a:lnTo>
                  <a:lnTo>
                    <a:pt x="469" y="332"/>
                  </a:lnTo>
                  <a:lnTo>
                    <a:pt x="469" y="332"/>
                  </a:lnTo>
                  <a:lnTo>
                    <a:pt x="497" y="264"/>
                  </a:lnTo>
                  <a:lnTo>
                    <a:pt x="526" y="197"/>
                  </a:lnTo>
                  <a:lnTo>
                    <a:pt x="554" y="135"/>
                  </a:lnTo>
                  <a:lnTo>
                    <a:pt x="583" y="79"/>
                  </a:lnTo>
                  <a:lnTo>
                    <a:pt x="606" y="40"/>
                  </a:lnTo>
                  <a:lnTo>
                    <a:pt x="617" y="17"/>
                  </a:lnTo>
                  <a:lnTo>
                    <a:pt x="623" y="12"/>
                  </a:lnTo>
                  <a:lnTo>
                    <a:pt x="628" y="12"/>
                  </a:lnTo>
                  <a:lnTo>
                    <a:pt x="634" y="12"/>
                  </a:lnTo>
                  <a:lnTo>
                    <a:pt x="640" y="12"/>
                  </a:lnTo>
                  <a:lnTo>
                    <a:pt x="645" y="12"/>
                  </a:lnTo>
                  <a:lnTo>
                    <a:pt x="651" y="17"/>
                  </a:lnTo>
                  <a:lnTo>
                    <a:pt x="651" y="23"/>
                  </a:lnTo>
                  <a:lnTo>
                    <a:pt x="651" y="28"/>
                  </a:lnTo>
                  <a:lnTo>
                    <a:pt x="645" y="40"/>
                  </a:lnTo>
                  <a:lnTo>
                    <a:pt x="611" y="101"/>
                  </a:lnTo>
                  <a:lnTo>
                    <a:pt x="588" y="152"/>
                  </a:lnTo>
                  <a:lnTo>
                    <a:pt x="566" y="191"/>
                  </a:lnTo>
                  <a:lnTo>
                    <a:pt x="554" y="225"/>
                  </a:lnTo>
                  <a:lnTo>
                    <a:pt x="537" y="264"/>
                  </a:lnTo>
                  <a:lnTo>
                    <a:pt x="514" y="321"/>
                  </a:lnTo>
                  <a:lnTo>
                    <a:pt x="491" y="377"/>
                  </a:lnTo>
                  <a:lnTo>
                    <a:pt x="474" y="427"/>
                  </a:lnTo>
                  <a:lnTo>
                    <a:pt x="463" y="461"/>
                  </a:lnTo>
                  <a:lnTo>
                    <a:pt x="451" y="540"/>
                  </a:lnTo>
                  <a:lnTo>
                    <a:pt x="434" y="613"/>
                  </a:lnTo>
                  <a:lnTo>
                    <a:pt x="417" y="669"/>
                  </a:lnTo>
                  <a:lnTo>
                    <a:pt x="411" y="692"/>
                  </a:lnTo>
                  <a:lnTo>
                    <a:pt x="406" y="708"/>
                  </a:lnTo>
                  <a:lnTo>
                    <a:pt x="394" y="714"/>
                  </a:lnTo>
                  <a:lnTo>
                    <a:pt x="389" y="720"/>
                  </a:lnTo>
                  <a:lnTo>
                    <a:pt x="389" y="725"/>
                  </a:lnTo>
                  <a:lnTo>
                    <a:pt x="383" y="725"/>
                  </a:lnTo>
                  <a:lnTo>
                    <a:pt x="371" y="720"/>
                  </a:lnTo>
                  <a:lnTo>
                    <a:pt x="366" y="714"/>
                  </a:lnTo>
                  <a:lnTo>
                    <a:pt x="366" y="708"/>
                  </a:lnTo>
                  <a:lnTo>
                    <a:pt x="360" y="697"/>
                  </a:lnTo>
                  <a:lnTo>
                    <a:pt x="366" y="669"/>
                  </a:lnTo>
                  <a:lnTo>
                    <a:pt x="377" y="624"/>
                  </a:lnTo>
                  <a:lnTo>
                    <a:pt x="389" y="568"/>
                  </a:lnTo>
                  <a:lnTo>
                    <a:pt x="406" y="512"/>
                  </a:lnTo>
                  <a:lnTo>
                    <a:pt x="423" y="456"/>
                  </a:lnTo>
                  <a:lnTo>
                    <a:pt x="423" y="450"/>
                  </a:lnTo>
                  <a:lnTo>
                    <a:pt x="429" y="439"/>
                  </a:lnTo>
                  <a:lnTo>
                    <a:pt x="429" y="427"/>
                  </a:lnTo>
                  <a:lnTo>
                    <a:pt x="429" y="405"/>
                  </a:lnTo>
                  <a:lnTo>
                    <a:pt x="429" y="377"/>
                  </a:lnTo>
                  <a:lnTo>
                    <a:pt x="429" y="326"/>
                  </a:lnTo>
                  <a:lnTo>
                    <a:pt x="423" y="270"/>
                  </a:lnTo>
                  <a:lnTo>
                    <a:pt x="406" y="219"/>
                  </a:lnTo>
                  <a:lnTo>
                    <a:pt x="383" y="169"/>
                  </a:lnTo>
                  <a:lnTo>
                    <a:pt x="343" y="130"/>
                  </a:lnTo>
                  <a:lnTo>
                    <a:pt x="292" y="101"/>
                  </a:lnTo>
                  <a:lnTo>
                    <a:pt x="223" y="90"/>
                  </a:lnTo>
                  <a:lnTo>
                    <a:pt x="166" y="96"/>
                  </a:lnTo>
                  <a:lnTo>
                    <a:pt x="115" y="118"/>
                  </a:lnTo>
                  <a:lnTo>
                    <a:pt x="69" y="152"/>
                  </a:lnTo>
                  <a:lnTo>
                    <a:pt x="40" y="191"/>
                  </a:lnTo>
                  <a:lnTo>
                    <a:pt x="40" y="203"/>
                  </a:lnTo>
                  <a:lnTo>
                    <a:pt x="35" y="208"/>
                  </a:lnTo>
                  <a:lnTo>
                    <a:pt x="29" y="214"/>
                  </a:lnTo>
                  <a:lnTo>
                    <a:pt x="23" y="214"/>
                  </a:lnTo>
                  <a:lnTo>
                    <a:pt x="17" y="214"/>
                  </a:lnTo>
                  <a:lnTo>
                    <a:pt x="12" y="208"/>
                  </a:lnTo>
                  <a:lnTo>
                    <a:pt x="6" y="208"/>
                  </a:lnTo>
                  <a:lnTo>
                    <a:pt x="0" y="203"/>
                  </a:lnTo>
                  <a:lnTo>
                    <a:pt x="6" y="186"/>
                  </a:lnTo>
                  <a:lnTo>
                    <a:pt x="17" y="152"/>
                  </a:lnTo>
                  <a:lnTo>
                    <a:pt x="46" y="113"/>
                  </a:lnTo>
                  <a:lnTo>
                    <a:pt x="86" y="68"/>
                  </a:lnTo>
                  <a:lnTo>
                    <a:pt x="126" y="34"/>
                  </a:lnTo>
                  <a:lnTo>
                    <a:pt x="177" y="12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 noEditPoints="1"/>
            </p:cNvSpPr>
            <p:nvPr/>
          </p:nvSpPr>
          <p:spPr bwMode="auto">
            <a:xfrm>
              <a:off x="5347" y="4206"/>
              <a:ext cx="165" cy="669"/>
            </a:xfrm>
            <a:custGeom>
              <a:avLst/>
              <a:gdLst/>
              <a:ahLst/>
              <a:cxnLst>
                <a:cxn ang="0">
                  <a:pos x="80" y="506"/>
                </a:cxn>
                <a:cxn ang="0">
                  <a:pos x="108" y="512"/>
                </a:cxn>
                <a:cxn ang="0">
                  <a:pos x="131" y="523"/>
                </a:cxn>
                <a:cxn ang="0">
                  <a:pos x="148" y="540"/>
                </a:cxn>
                <a:cxn ang="0">
                  <a:pos x="160" y="562"/>
                </a:cxn>
                <a:cxn ang="0">
                  <a:pos x="165" y="585"/>
                </a:cxn>
                <a:cxn ang="0">
                  <a:pos x="160" y="613"/>
                </a:cxn>
                <a:cxn ang="0">
                  <a:pos x="148" y="636"/>
                </a:cxn>
                <a:cxn ang="0">
                  <a:pos x="131" y="652"/>
                </a:cxn>
                <a:cxn ang="0">
                  <a:pos x="108" y="669"/>
                </a:cxn>
                <a:cxn ang="0">
                  <a:pos x="80" y="669"/>
                </a:cxn>
                <a:cxn ang="0">
                  <a:pos x="57" y="669"/>
                </a:cxn>
                <a:cxn ang="0">
                  <a:pos x="34" y="652"/>
                </a:cxn>
                <a:cxn ang="0">
                  <a:pos x="11" y="636"/>
                </a:cxn>
                <a:cxn ang="0">
                  <a:pos x="0" y="613"/>
                </a:cxn>
                <a:cxn ang="0">
                  <a:pos x="0" y="585"/>
                </a:cxn>
                <a:cxn ang="0">
                  <a:pos x="0" y="562"/>
                </a:cxn>
                <a:cxn ang="0">
                  <a:pos x="11" y="540"/>
                </a:cxn>
                <a:cxn ang="0">
                  <a:pos x="34" y="523"/>
                </a:cxn>
                <a:cxn ang="0">
                  <a:pos x="57" y="512"/>
                </a:cxn>
                <a:cxn ang="0">
                  <a:pos x="80" y="506"/>
                </a:cxn>
                <a:cxn ang="0">
                  <a:pos x="80" y="0"/>
                </a:cxn>
                <a:cxn ang="0">
                  <a:pos x="108" y="0"/>
                </a:cxn>
                <a:cxn ang="0">
                  <a:pos x="131" y="12"/>
                </a:cxn>
                <a:cxn ang="0">
                  <a:pos x="148" y="34"/>
                </a:cxn>
                <a:cxn ang="0">
                  <a:pos x="160" y="57"/>
                </a:cxn>
                <a:cxn ang="0">
                  <a:pos x="165" y="79"/>
                </a:cxn>
                <a:cxn ang="0">
                  <a:pos x="160" y="107"/>
                </a:cxn>
                <a:cxn ang="0">
                  <a:pos x="148" y="130"/>
                </a:cxn>
                <a:cxn ang="0">
                  <a:pos x="131" y="147"/>
                </a:cxn>
                <a:cxn ang="0">
                  <a:pos x="108" y="158"/>
                </a:cxn>
                <a:cxn ang="0">
                  <a:pos x="80" y="163"/>
                </a:cxn>
                <a:cxn ang="0">
                  <a:pos x="57" y="158"/>
                </a:cxn>
                <a:cxn ang="0">
                  <a:pos x="34" y="147"/>
                </a:cxn>
                <a:cxn ang="0">
                  <a:pos x="11" y="130"/>
                </a:cxn>
                <a:cxn ang="0">
                  <a:pos x="0" y="107"/>
                </a:cxn>
                <a:cxn ang="0">
                  <a:pos x="0" y="79"/>
                </a:cxn>
                <a:cxn ang="0">
                  <a:pos x="0" y="57"/>
                </a:cxn>
                <a:cxn ang="0">
                  <a:pos x="11" y="34"/>
                </a:cxn>
                <a:cxn ang="0">
                  <a:pos x="34" y="12"/>
                </a:cxn>
                <a:cxn ang="0">
                  <a:pos x="57" y="0"/>
                </a:cxn>
                <a:cxn ang="0">
                  <a:pos x="80" y="0"/>
                </a:cxn>
              </a:cxnLst>
              <a:rect l="0" t="0" r="r" b="b"/>
              <a:pathLst>
                <a:path w="165" h="669">
                  <a:moveTo>
                    <a:pt x="80" y="506"/>
                  </a:moveTo>
                  <a:lnTo>
                    <a:pt x="108" y="512"/>
                  </a:lnTo>
                  <a:lnTo>
                    <a:pt x="131" y="523"/>
                  </a:lnTo>
                  <a:lnTo>
                    <a:pt x="148" y="540"/>
                  </a:lnTo>
                  <a:lnTo>
                    <a:pt x="160" y="562"/>
                  </a:lnTo>
                  <a:lnTo>
                    <a:pt x="165" y="585"/>
                  </a:lnTo>
                  <a:lnTo>
                    <a:pt x="160" y="613"/>
                  </a:lnTo>
                  <a:lnTo>
                    <a:pt x="148" y="636"/>
                  </a:lnTo>
                  <a:lnTo>
                    <a:pt x="131" y="652"/>
                  </a:lnTo>
                  <a:lnTo>
                    <a:pt x="108" y="669"/>
                  </a:lnTo>
                  <a:lnTo>
                    <a:pt x="80" y="669"/>
                  </a:lnTo>
                  <a:lnTo>
                    <a:pt x="57" y="669"/>
                  </a:lnTo>
                  <a:lnTo>
                    <a:pt x="34" y="652"/>
                  </a:lnTo>
                  <a:lnTo>
                    <a:pt x="11" y="636"/>
                  </a:lnTo>
                  <a:lnTo>
                    <a:pt x="0" y="613"/>
                  </a:lnTo>
                  <a:lnTo>
                    <a:pt x="0" y="585"/>
                  </a:lnTo>
                  <a:lnTo>
                    <a:pt x="0" y="562"/>
                  </a:lnTo>
                  <a:lnTo>
                    <a:pt x="11" y="540"/>
                  </a:lnTo>
                  <a:lnTo>
                    <a:pt x="34" y="523"/>
                  </a:lnTo>
                  <a:lnTo>
                    <a:pt x="57" y="512"/>
                  </a:lnTo>
                  <a:lnTo>
                    <a:pt x="80" y="506"/>
                  </a:lnTo>
                  <a:close/>
                  <a:moveTo>
                    <a:pt x="80" y="0"/>
                  </a:moveTo>
                  <a:lnTo>
                    <a:pt x="108" y="0"/>
                  </a:lnTo>
                  <a:lnTo>
                    <a:pt x="131" y="12"/>
                  </a:lnTo>
                  <a:lnTo>
                    <a:pt x="148" y="34"/>
                  </a:lnTo>
                  <a:lnTo>
                    <a:pt x="160" y="57"/>
                  </a:lnTo>
                  <a:lnTo>
                    <a:pt x="165" y="79"/>
                  </a:lnTo>
                  <a:lnTo>
                    <a:pt x="160" y="107"/>
                  </a:lnTo>
                  <a:lnTo>
                    <a:pt x="148" y="130"/>
                  </a:lnTo>
                  <a:lnTo>
                    <a:pt x="131" y="147"/>
                  </a:lnTo>
                  <a:lnTo>
                    <a:pt x="108" y="158"/>
                  </a:lnTo>
                  <a:lnTo>
                    <a:pt x="80" y="163"/>
                  </a:lnTo>
                  <a:lnTo>
                    <a:pt x="57" y="158"/>
                  </a:lnTo>
                  <a:lnTo>
                    <a:pt x="34" y="147"/>
                  </a:lnTo>
                  <a:lnTo>
                    <a:pt x="11" y="130"/>
                  </a:lnTo>
                  <a:lnTo>
                    <a:pt x="0" y="107"/>
                  </a:lnTo>
                  <a:lnTo>
                    <a:pt x="0" y="79"/>
                  </a:lnTo>
                  <a:lnTo>
                    <a:pt x="0" y="57"/>
                  </a:lnTo>
                  <a:lnTo>
                    <a:pt x="11" y="34"/>
                  </a:lnTo>
                  <a:lnTo>
                    <a:pt x="34" y="12"/>
                  </a:lnTo>
                  <a:lnTo>
                    <a:pt x="57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 noEditPoints="1"/>
            </p:cNvSpPr>
            <p:nvPr/>
          </p:nvSpPr>
          <p:spPr bwMode="auto">
            <a:xfrm>
              <a:off x="5735" y="4302"/>
              <a:ext cx="1056" cy="365"/>
            </a:xfrm>
            <a:custGeom>
              <a:avLst/>
              <a:gdLst/>
              <a:ahLst/>
              <a:cxnLst>
                <a:cxn ang="0">
                  <a:pos x="57" y="303"/>
                </a:cxn>
                <a:cxn ang="0">
                  <a:pos x="1005" y="303"/>
                </a:cxn>
                <a:cxn ang="0">
                  <a:pos x="1016" y="303"/>
                </a:cxn>
                <a:cxn ang="0">
                  <a:pos x="1028" y="303"/>
                </a:cxn>
                <a:cxn ang="0">
                  <a:pos x="1039" y="309"/>
                </a:cxn>
                <a:cxn ang="0">
                  <a:pos x="1050" y="315"/>
                </a:cxn>
                <a:cxn ang="0">
                  <a:pos x="1056" y="320"/>
                </a:cxn>
                <a:cxn ang="0">
                  <a:pos x="1056" y="337"/>
                </a:cxn>
                <a:cxn ang="0">
                  <a:pos x="1056" y="348"/>
                </a:cxn>
                <a:cxn ang="0">
                  <a:pos x="1050" y="360"/>
                </a:cxn>
                <a:cxn ang="0">
                  <a:pos x="1039" y="360"/>
                </a:cxn>
                <a:cxn ang="0">
                  <a:pos x="1028" y="365"/>
                </a:cxn>
                <a:cxn ang="0">
                  <a:pos x="1016" y="365"/>
                </a:cxn>
                <a:cxn ang="0">
                  <a:pos x="1005" y="365"/>
                </a:cxn>
                <a:cxn ang="0">
                  <a:pos x="57" y="365"/>
                </a:cxn>
                <a:cxn ang="0">
                  <a:pos x="40" y="365"/>
                </a:cxn>
                <a:cxn ang="0">
                  <a:pos x="28" y="365"/>
                </a:cxn>
                <a:cxn ang="0">
                  <a:pos x="17" y="360"/>
                </a:cxn>
                <a:cxn ang="0">
                  <a:pos x="11" y="360"/>
                </a:cxn>
                <a:cxn ang="0">
                  <a:pos x="6" y="348"/>
                </a:cxn>
                <a:cxn ang="0">
                  <a:pos x="0" y="337"/>
                </a:cxn>
                <a:cxn ang="0">
                  <a:pos x="6" y="320"/>
                </a:cxn>
                <a:cxn ang="0">
                  <a:pos x="11" y="315"/>
                </a:cxn>
                <a:cxn ang="0">
                  <a:pos x="17" y="309"/>
                </a:cxn>
                <a:cxn ang="0">
                  <a:pos x="28" y="303"/>
                </a:cxn>
                <a:cxn ang="0">
                  <a:pos x="40" y="303"/>
                </a:cxn>
                <a:cxn ang="0">
                  <a:pos x="57" y="303"/>
                </a:cxn>
                <a:cxn ang="0">
                  <a:pos x="57" y="0"/>
                </a:cxn>
                <a:cxn ang="0">
                  <a:pos x="1005" y="0"/>
                </a:cxn>
                <a:cxn ang="0">
                  <a:pos x="1016" y="0"/>
                </a:cxn>
                <a:cxn ang="0">
                  <a:pos x="1028" y="6"/>
                </a:cxn>
                <a:cxn ang="0">
                  <a:pos x="1039" y="6"/>
                </a:cxn>
                <a:cxn ang="0">
                  <a:pos x="1050" y="11"/>
                </a:cxn>
                <a:cxn ang="0">
                  <a:pos x="1056" y="17"/>
                </a:cxn>
                <a:cxn ang="0">
                  <a:pos x="1056" y="34"/>
                </a:cxn>
                <a:cxn ang="0">
                  <a:pos x="1056" y="45"/>
                </a:cxn>
                <a:cxn ang="0">
                  <a:pos x="1050" y="56"/>
                </a:cxn>
                <a:cxn ang="0">
                  <a:pos x="1039" y="62"/>
                </a:cxn>
                <a:cxn ang="0">
                  <a:pos x="1028" y="62"/>
                </a:cxn>
                <a:cxn ang="0">
                  <a:pos x="1016" y="62"/>
                </a:cxn>
                <a:cxn ang="0">
                  <a:pos x="1005" y="62"/>
                </a:cxn>
                <a:cxn ang="0">
                  <a:pos x="57" y="62"/>
                </a:cxn>
                <a:cxn ang="0">
                  <a:pos x="40" y="62"/>
                </a:cxn>
                <a:cxn ang="0">
                  <a:pos x="28" y="62"/>
                </a:cxn>
                <a:cxn ang="0">
                  <a:pos x="17" y="62"/>
                </a:cxn>
                <a:cxn ang="0">
                  <a:pos x="11" y="56"/>
                </a:cxn>
                <a:cxn ang="0">
                  <a:pos x="6" y="45"/>
                </a:cxn>
                <a:cxn ang="0">
                  <a:pos x="0" y="34"/>
                </a:cxn>
                <a:cxn ang="0">
                  <a:pos x="6" y="17"/>
                </a:cxn>
                <a:cxn ang="0">
                  <a:pos x="11" y="11"/>
                </a:cxn>
                <a:cxn ang="0">
                  <a:pos x="17" y="6"/>
                </a:cxn>
                <a:cxn ang="0">
                  <a:pos x="28" y="6"/>
                </a:cxn>
                <a:cxn ang="0">
                  <a:pos x="40" y="0"/>
                </a:cxn>
                <a:cxn ang="0">
                  <a:pos x="57" y="0"/>
                </a:cxn>
              </a:cxnLst>
              <a:rect l="0" t="0" r="r" b="b"/>
              <a:pathLst>
                <a:path w="1056" h="365">
                  <a:moveTo>
                    <a:pt x="57" y="303"/>
                  </a:moveTo>
                  <a:lnTo>
                    <a:pt x="1005" y="303"/>
                  </a:lnTo>
                  <a:lnTo>
                    <a:pt x="1016" y="303"/>
                  </a:lnTo>
                  <a:lnTo>
                    <a:pt x="1028" y="303"/>
                  </a:lnTo>
                  <a:lnTo>
                    <a:pt x="1039" y="309"/>
                  </a:lnTo>
                  <a:lnTo>
                    <a:pt x="1050" y="315"/>
                  </a:lnTo>
                  <a:lnTo>
                    <a:pt x="1056" y="320"/>
                  </a:lnTo>
                  <a:lnTo>
                    <a:pt x="1056" y="337"/>
                  </a:lnTo>
                  <a:lnTo>
                    <a:pt x="1056" y="348"/>
                  </a:lnTo>
                  <a:lnTo>
                    <a:pt x="1050" y="360"/>
                  </a:lnTo>
                  <a:lnTo>
                    <a:pt x="1039" y="360"/>
                  </a:lnTo>
                  <a:lnTo>
                    <a:pt x="1028" y="365"/>
                  </a:lnTo>
                  <a:lnTo>
                    <a:pt x="1016" y="365"/>
                  </a:lnTo>
                  <a:lnTo>
                    <a:pt x="1005" y="365"/>
                  </a:lnTo>
                  <a:lnTo>
                    <a:pt x="57" y="365"/>
                  </a:lnTo>
                  <a:lnTo>
                    <a:pt x="40" y="365"/>
                  </a:lnTo>
                  <a:lnTo>
                    <a:pt x="28" y="365"/>
                  </a:lnTo>
                  <a:lnTo>
                    <a:pt x="17" y="360"/>
                  </a:lnTo>
                  <a:lnTo>
                    <a:pt x="11" y="360"/>
                  </a:lnTo>
                  <a:lnTo>
                    <a:pt x="6" y="348"/>
                  </a:lnTo>
                  <a:lnTo>
                    <a:pt x="0" y="337"/>
                  </a:lnTo>
                  <a:lnTo>
                    <a:pt x="6" y="320"/>
                  </a:lnTo>
                  <a:lnTo>
                    <a:pt x="11" y="315"/>
                  </a:lnTo>
                  <a:lnTo>
                    <a:pt x="17" y="309"/>
                  </a:lnTo>
                  <a:lnTo>
                    <a:pt x="28" y="303"/>
                  </a:lnTo>
                  <a:lnTo>
                    <a:pt x="40" y="303"/>
                  </a:lnTo>
                  <a:lnTo>
                    <a:pt x="57" y="303"/>
                  </a:lnTo>
                  <a:close/>
                  <a:moveTo>
                    <a:pt x="57" y="0"/>
                  </a:moveTo>
                  <a:lnTo>
                    <a:pt x="1005" y="0"/>
                  </a:lnTo>
                  <a:lnTo>
                    <a:pt x="1016" y="0"/>
                  </a:lnTo>
                  <a:lnTo>
                    <a:pt x="1028" y="6"/>
                  </a:lnTo>
                  <a:lnTo>
                    <a:pt x="1039" y="6"/>
                  </a:lnTo>
                  <a:lnTo>
                    <a:pt x="1050" y="11"/>
                  </a:lnTo>
                  <a:lnTo>
                    <a:pt x="1056" y="17"/>
                  </a:lnTo>
                  <a:lnTo>
                    <a:pt x="1056" y="34"/>
                  </a:lnTo>
                  <a:lnTo>
                    <a:pt x="1056" y="45"/>
                  </a:lnTo>
                  <a:lnTo>
                    <a:pt x="1050" y="56"/>
                  </a:lnTo>
                  <a:lnTo>
                    <a:pt x="1039" y="62"/>
                  </a:lnTo>
                  <a:lnTo>
                    <a:pt x="1028" y="62"/>
                  </a:lnTo>
                  <a:lnTo>
                    <a:pt x="1016" y="62"/>
                  </a:lnTo>
                  <a:lnTo>
                    <a:pt x="1005" y="62"/>
                  </a:lnTo>
                  <a:lnTo>
                    <a:pt x="57" y="62"/>
                  </a:lnTo>
                  <a:lnTo>
                    <a:pt x="40" y="62"/>
                  </a:lnTo>
                  <a:lnTo>
                    <a:pt x="28" y="62"/>
                  </a:lnTo>
                  <a:lnTo>
                    <a:pt x="17" y="62"/>
                  </a:lnTo>
                  <a:lnTo>
                    <a:pt x="11" y="56"/>
                  </a:lnTo>
                  <a:lnTo>
                    <a:pt x="6" y="45"/>
                  </a:lnTo>
                  <a:lnTo>
                    <a:pt x="0" y="34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17" y="6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7448" y="3706"/>
              <a:ext cx="565" cy="1563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59" y="6"/>
                </a:cxn>
                <a:cxn ang="0">
                  <a:pos x="559" y="23"/>
                </a:cxn>
                <a:cxn ang="0">
                  <a:pos x="548" y="34"/>
                </a:cxn>
                <a:cxn ang="0">
                  <a:pos x="416" y="68"/>
                </a:cxn>
                <a:cxn ang="0">
                  <a:pos x="348" y="135"/>
                </a:cxn>
                <a:cxn ang="0">
                  <a:pos x="331" y="208"/>
                </a:cxn>
                <a:cxn ang="0">
                  <a:pos x="331" y="579"/>
                </a:cxn>
                <a:cxn ang="0">
                  <a:pos x="291" y="703"/>
                </a:cxn>
                <a:cxn ang="0">
                  <a:pos x="148" y="781"/>
                </a:cxn>
                <a:cxn ang="0">
                  <a:pos x="274" y="843"/>
                </a:cxn>
                <a:cxn ang="0">
                  <a:pos x="331" y="928"/>
                </a:cxn>
                <a:cxn ang="0">
                  <a:pos x="331" y="1315"/>
                </a:cxn>
                <a:cxn ang="0">
                  <a:pos x="331" y="1360"/>
                </a:cxn>
                <a:cxn ang="0">
                  <a:pos x="336" y="1377"/>
                </a:cxn>
                <a:cxn ang="0">
                  <a:pos x="336" y="1394"/>
                </a:cxn>
                <a:cxn ang="0">
                  <a:pos x="411" y="1484"/>
                </a:cxn>
                <a:cxn ang="0">
                  <a:pos x="536" y="1529"/>
                </a:cxn>
                <a:cxn ang="0">
                  <a:pos x="553" y="1529"/>
                </a:cxn>
                <a:cxn ang="0">
                  <a:pos x="565" y="1546"/>
                </a:cxn>
                <a:cxn ang="0">
                  <a:pos x="553" y="1557"/>
                </a:cxn>
                <a:cxn ang="0">
                  <a:pos x="531" y="1563"/>
                </a:cxn>
                <a:cxn ang="0">
                  <a:pos x="416" y="1546"/>
                </a:cxn>
                <a:cxn ang="0">
                  <a:pos x="302" y="1495"/>
                </a:cxn>
                <a:cxn ang="0">
                  <a:pos x="239" y="1411"/>
                </a:cxn>
                <a:cxn ang="0">
                  <a:pos x="228" y="1321"/>
                </a:cxn>
                <a:cxn ang="0">
                  <a:pos x="228" y="989"/>
                </a:cxn>
                <a:cxn ang="0">
                  <a:pos x="228" y="961"/>
                </a:cxn>
                <a:cxn ang="0">
                  <a:pos x="228" y="944"/>
                </a:cxn>
                <a:cxn ang="0">
                  <a:pos x="199" y="883"/>
                </a:cxn>
                <a:cxn ang="0">
                  <a:pos x="97" y="810"/>
                </a:cxn>
                <a:cxn ang="0">
                  <a:pos x="11" y="798"/>
                </a:cxn>
                <a:cxn ang="0">
                  <a:pos x="0" y="787"/>
                </a:cxn>
                <a:cxn ang="0">
                  <a:pos x="0" y="770"/>
                </a:cxn>
                <a:cxn ang="0">
                  <a:pos x="17" y="765"/>
                </a:cxn>
                <a:cxn ang="0">
                  <a:pos x="108" y="748"/>
                </a:cxn>
                <a:cxn ang="0">
                  <a:pos x="211" y="663"/>
                </a:cxn>
                <a:cxn ang="0">
                  <a:pos x="228" y="551"/>
                </a:cxn>
                <a:cxn ang="0">
                  <a:pos x="245" y="130"/>
                </a:cxn>
                <a:cxn ang="0">
                  <a:pos x="359" y="34"/>
                </a:cxn>
                <a:cxn ang="0">
                  <a:pos x="531" y="0"/>
                </a:cxn>
              </a:cxnLst>
              <a:rect l="0" t="0" r="r" b="b"/>
              <a:pathLst>
                <a:path w="565" h="1563">
                  <a:moveTo>
                    <a:pt x="531" y="0"/>
                  </a:moveTo>
                  <a:lnTo>
                    <a:pt x="542" y="0"/>
                  </a:lnTo>
                  <a:lnTo>
                    <a:pt x="553" y="0"/>
                  </a:lnTo>
                  <a:lnTo>
                    <a:pt x="559" y="6"/>
                  </a:lnTo>
                  <a:lnTo>
                    <a:pt x="565" y="17"/>
                  </a:lnTo>
                  <a:lnTo>
                    <a:pt x="559" y="23"/>
                  </a:lnTo>
                  <a:lnTo>
                    <a:pt x="553" y="34"/>
                  </a:lnTo>
                  <a:lnTo>
                    <a:pt x="548" y="34"/>
                  </a:lnTo>
                  <a:lnTo>
                    <a:pt x="473" y="45"/>
                  </a:lnTo>
                  <a:lnTo>
                    <a:pt x="416" y="68"/>
                  </a:lnTo>
                  <a:lnTo>
                    <a:pt x="376" y="101"/>
                  </a:lnTo>
                  <a:lnTo>
                    <a:pt x="348" y="135"/>
                  </a:lnTo>
                  <a:lnTo>
                    <a:pt x="336" y="175"/>
                  </a:lnTo>
                  <a:lnTo>
                    <a:pt x="331" y="208"/>
                  </a:lnTo>
                  <a:lnTo>
                    <a:pt x="331" y="208"/>
                  </a:lnTo>
                  <a:lnTo>
                    <a:pt x="331" y="579"/>
                  </a:lnTo>
                  <a:lnTo>
                    <a:pt x="325" y="647"/>
                  </a:lnTo>
                  <a:lnTo>
                    <a:pt x="291" y="703"/>
                  </a:lnTo>
                  <a:lnTo>
                    <a:pt x="228" y="748"/>
                  </a:lnTo>
                  <a:lnTo>
                    <a:pt x="148" y="781"/>
                  </a:lnTo>
                  <a:lnTo>
                    <a:pt x="211" y="804"/>
                  </a:lnTo>
                  <a:lnTo>
                    <a:pt x="274" y="843"/>
                  </a:lnTo>
                  <a:lnTo>
                    <a:pt x="308" y="888"/>
                  </a:lnTo>
                  <a:lnTo>
                    <a:pt x="331" y="928"/>
                  </a:lnTo>
                  <a:lnTo>
                    <a:pt x="331" y="989"/>
                  </a:lnTo>
                  <a:lnTo>
                    <a:pt x="331" y="1315"/>
                  </a:lnTo>
                  <a:lnTo>
                    <a:pt x="331" y="1343"/>
                  </a:lnTo>
                  <a:lnTo>
                    <a:pt x="331" y="1360"/>
                  </a:lnTo>
                  <a:lnTo>
                    <a:pt x="336" y="1372"/>
                  </a:lnTo>
                  <a:lnTo>
                    <a:pt x="336" y="1377"/>
                  </a:lnTo>
                  <a:lnTo>
                    <a:pt x="336" y="1383"/>
                  </a:lnTo>
                  <a:lnTo>
                    <a:pt x="336" y="1394"/>
                  </a:lnTo>
                  <a:lnTo>
                    <a:pt x="365" y="1445"/>
                  </a:lnTo>
                  <a:lnTo>
                    <a:pt x="411" y="1484"/>
                  </a:lnTo>
                  <a:lnTo>
                    <a:pt x="468" y="1512"/>
                  </a:lnTo>
                  <a:lnTo>
                    <a:pt x="536" y="1529"/>
                  </a:lnTo>
                  <a:lnTo>
                    <a:pt x="548" y="1529"/>
                  </a:lnTo>
                  <a:lnTo>
                    <a:pt x="553" y="1529"/>
                  </a:lnTo>
                  <a:lnTo>
                    <a:pt x="559" y="1535"/>
                  </a:lnTo>
                  <a:lnTo>
                    <a:pt x="565" y="1546"/>
                  </a:lnTo>
                  <a:lnTo>
                    <a:pt x="559" y="1551"/>
                  </a:lnTo>
                  <a:lnTo>
                    <a:pt x="553" y="1557"/>
                  </a:lnTo>
                  <a:lnTo>
                    <a:pt x="542" y="1563"/>
                  </a:lnTo>
                  <a:lnTo>
                    <a:pt x="531" y="1563"/>
                  </a:lnTo>
                  <a:lnTo>
                    <a:pt x="479" y="1557"/>
                  </a:lnTo>
                  <a:lnTo>
                    <a:pt x="416" y="1546"/>
                  </a:lnTo>
                  <a:lnTo>
                    <a:pt x="359" y="1529"/>
                  </a:lnTo>
                  <a:lnTo>
                    <a:pt x="302" y="1495"/>
                  </a:lnTo>
                  <a:lnTo>
                    <a:pt x="262" y="1456"/>
                  </a:lnTo>
                  <a:lnTo>
                    <a:pt x="239" y="1411"/>
                  </a:lnTo>
                  <a:lnTo>
                    <a:pt x="228" y="1372"/>
                  </a:lnTo>
                  <a:lnTo>
                    <a:pt x="228" y="1321"/>
                  </a:lnTo>
                  <a:lnTo>
                    <a:pt x="228" y="1012"/>
                  </a:lnTo>
                  <a:lnTo>
                    <a:pt x="228" y="989"/>
                  </a:lnTo>
                  <a:lnTo>
                    <a:pt x="228" y="973"/>
                  </a:lnTo>
                  <a:lnTo>
                    <a:pt x="228" y="961"/>
                  </a:lnTo>
                  <a:lnTo>
                    <a:pt x="228" y="950"/>
                  </a:lnTo>
                  <a:lnTo>
                    <a:pt x="228" y="944"/>
                  </a:lnTo>
                  <a:lnTo>
                    <a:pt x="222" y="939"/>
                  </a:lnTo>
                  <a:lnTo>
                    <a:pt x="199" y="883"/>
                  </a:lnTo>
                  <a:lnTo>
                    <a:pt x="154" y="843"/>
                  </a:lnTo>
                  <a:lnTo>
                    <a:pt x="97" y="810"/>
                  </a:lnTo>
                  <a:lnTo>
                    <a:pt x="22" y="798"/>
                  </a:lnTo>
                  <a:lnTo>
                    <a:pt x="11" y="798"/>
                  </a:lnTo>
                  <a:lnTo>
                    <a:pt x="5" y="793"/>
                  </a:lnTo>
                  <a:lnTo>
                    <a:pt x="0" y="787"/>
                  </a:lnTo>
                  <a:lnTo>
                    <a:pt x="0" y="781"/>
                  </a:lnTo>
                  <a:lnTo>
                    <a:pt x="0" y="770"/>
                  </a:lnTo>
                  <a:lnTo>
                    <a:pt x="5" y="765"/>
                  </a:lnTo>
                  <a:lnTo>
                    <a:pt x="17" y="765"/>
                  </a:lnTo>
                  <a:lnTo>
                    <a:pt x="57" y="759"/>
                  </a:lnTo>
                  <a:lnTo>
                    <a:pt x="108" y="748"/>
                  </a:lnTo>
                  <a:lnTo>
                    <a:pt x="165" y="714"/>
                  </a:lnTo>
                  <a:lnTo>
                    <a:pt x="211" y="663"/>
                  </a:lnTo>
                  <a:lnTo>
                    <a:pt x="228" y="607"/>
                  </a:lnTo>
                  <a:lnTo>
                    <a:pt x="228" y="551"/>
                  </a:lnTo>
                  <a:lnTo>
                    <a:pt x="228" y="197"/>
                  </a:lnTo>
                  <a:lnTo>
                    <a:pt x="245" y="130"/>
                  </a:lnTo>
                  <a:lnTo>
                    <a:pt x="291" y="79"/>
                  </a:lnTo>
                  <a:lnTo>
                    <a:pt x="359" y="34"/>
                  </a:lnTo>
                  <a:lnTo>
                    <a:pt x="439" y="6"/>
                  </a:lnTo>
                  <a:lnTo>
                    <a:pt x="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8184" y="3796"/>
              <a:ext cx="959" cy="1400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719" y="28"/>
                </a:cxn>
                <a:cxn ang="0">
                  <a:pos x="457" y="1062"/>
                </a:cxn>
                <a:cxn ang="0">
                  <a:pos x="605" y="1034"/>
                </a:cxn>
                <a:cxn ang="0">
                  <a:pos x="799" y="871"/>
                </a:cxn>
                <a:cxn ang="0">
                  <a:pos x="891" y="641"/>
                </a:cxn>
                <a:cxn ang="0">
                  <a:pos x="851" y="528"/>
                </a:cxn>
                <a:cxn ang="0">
                  <a:pos x="817" y="489"/>
                </a:cxn>
                <a:cxn ang="0">
                  <a:pos x="817" y="450"/>
                </a:cxn>
                <a:cxn ang="0">
                  <a:pos x="851" y="405"/>
                </a:cxn>
                <a:cxn ang="0">
                  <a:pos x="914" y="394"/>
                </a:cxn>
                <a:cxn ang="0">
                  <a:pos x="959" y="500"/>
                </a:cxn>
                <a:cxn ang="0">
                  <a:pos x="936" y="663"/>
                </a:cxn>
                <a:cxn ang="0">
                  <a:pos x="891" y="798"/>
                </a:cxn>
                <a:cxn ang="0">
                  <a:pos x="708" y="1012"/>
                </a:cxn>
                <a:cxn ang="0">
                  <a:pos x="491" y="1096"/>
                </a:cxn>
                <a:cxn ang="0">
                  <a:pos x="383" y="1343"/>
                </a:cxn>
                <a:cxn ang="0">
                  <a:pos x="371" y="1388"/>
                </a:cxn>
                <a:cxn ang="0">
                  <a:pos x="360" y="1400"/>
                </a:cxn>
                <a:cxn ang="0">
                  <a:pos x="337" y="1394"/>
                </a:cxn>
                <a:cxn ang="0">
                  <a:pos x="337" y="1383"/>
                </a:cxn>
                <a:cxn ang="0">
                  <a:pos x="354" y="1298"/>
                </a:cxn>
                <a:cxn ang="0">
                  <a:pos x="383" y="1186"/>
                </a:cxn>
                <a:cxn ang="0">
                  <a:pos x="405" y="1096"/>
                </a:cxn>
                <a:cxn ang="0">
                  <a:pos x="211" y="1034"/>
                </a:cxn>
                <a:cxn ang="0">
                  <a:pos x="131" y="871"/>
                </a:cxn>
                <a:cxn ang="0">
                  <a:pos x="137" y="804"/>
                </a:cxn>
                <a:cxn ang="0">
                  <a:pos x="206" y="607"/>
                </a:cxn>
                <a:cxn ang="0">
                  <a:pos x="246" y="455"/>
                </a:cxn>
                <a:cxn ang="0">
                  <a:pos x="228" y="427"/>
                </a:cxn>
                <a:cxn ang="0">
                  <a:pos x="206" y="427"/>
                </a:cxn>
                <a:cxn ang="0">
                  <a:pos x="103" y="484"/>
                </a:cxn>
                <a:cxn ang="0">
                  <a:pos x="40" y="635"/>
                </a:cxn>
                <a:cxn ang="0">
                  <a:pos x="17" y="647"/>
                </a:cxn>
                <a:cxn ang="0">
                  <a:pos x="6" y="641"/>
                </a:cxn>
                <a:cxn ang="0">
                  <a:pos x="0" y="613"/>
                </a:cxn>
                <a:cxn ang="0">
                  <a:pos x="63" y="478"/>
                </a:cxn>
                <a:cxn ang="0">
                  <a:pos x="211" y="388"/>
                </a:cxn>
                <a:cxn ang="0">
                  <a:pos x="331" y="467"/>
                </a:cxn>
                <a:cxn ang="0">
                  <a:pos x="331" y="562"/>
                </a:cxn>
                <a:cxn ang="0">
                  <a:pos x="286" y="691"/>
                </a:cxn>
                <a:cxn ang="0">
                  <a:pos x="240" y="843"/>
                </a:cxn>
                <a:cxn ang="0">
                  <a:pos x="246" y="956"/>
                </a:cxn>
                <a:cxn ang="0">
                  <a:pos x="417" y="1062"/>
                </a:cxn>
                <a:cxn ang="0">
                  <a:pos x="691" y="0"/>
                </a:cxn>
              </a:cxnLst>
              <a:rect l="0" t="0" r="r" b="b"/>
              <a:pathLst>
                <a:path w="959" h="1400">
                  <a:moveTo>
                    <a:pt x="702" y="0"/>
                  </a:moveTo>
                  <a:lnTo>
                    <a:pt x="708" y="0"/>
                  </a:lnTo>
                  <a:lnTo>
                    <a:pt x="714" y="0"/>
                  </a:lnTo>
                  <a:lnTo>
                    <a:pt x="719" y="6"/>
                  </a:lnTo>
                  <a:lnTo>
                    <a:pt x="725" y="17"/>
                  </a:lnTo>
                  <a:lnTo>
                    <a:pt x="719" y="28"/>
                  </a:lnTo>
                  <a:lnTo>
                    <a:pt x="719" y="40"/>
                  </a:lnTo>
                  <a:lnTo>
                    <a:pt x="719" y="40"/>
                  </a:lnTo>
                  <a:lnTo>
                    <a:pt x="457" y="1062"/>
                  </a:lnTo>
                  <a:lnTo>
                    <a:pt x="497" y="1062"/>
                  </a:lnTo>
                  <a:lnTo>
                    <a:pt x="548" y="1057"/>
                  </a:lnTo>
                  <a:lnTo>
                    <a:pt x="605" y="1034"/>
                  </a:lnTo>
                  <a:lnTo>
                    <a:pt x="679" y="989"/>
                  </a:lnTo>
                  <a:lnTo>
                    <a:pt x="754" y="922"/>
                  </a:lnTo>
                  <a:lnTo>
                    <a:pt x="799" y="871"/>
                  </a:lnTo>
                  <a:lnTo>
                    <a:pt x="845" y="798"/>
                  </a:lnTo>
                  <a:lnTo>
                    <a:pt x="879" y="720"/>
                  </a:lnTo>
                  <a:lnTo>
                    <a:pt x="891" y="641"/>
                  </a:lnTo>
                  <a:lnTo>
                    <a:pt x="885" y="590"/>
                  </a:lnTo>
                  <a:lnTo>
                    <a:pt x="874" y="551"/>
                  </a:lnTo>
                  <a:lnTo>
                    <a:pt x="851" y="528"/>
                  </a:lnTo>
                  <a:lnTo>
                    <a:pt x="834" y="506"/>
                  </a:lnTo>
                  <a:lnTo>
                    <a:pt x="828" y="500"/>
                  </a:lnTo>
                  <a:lnTo>
                    <a:pt x="817" y="489"/>
                  </a:lnTo>
                  <a:lnTo>
                    <a:pt x="811" y="478"/>
                  </a:lnTo>
                  <a:lnTo>
                    <a:pt x="811" y="467"/>
                  </a:lnTo>
                  <a:lnTo>
                    <a:pt x="817" y="450"/>
                  </a:lnTo>
                  <a:lnTo>
                    <a:pt x="822" y="433"/>
                  </a:lnTo>
                  <a:lnTo>
                    <a:pt x="834" y="416"/>
                  </a:lnTo>
                  <a:lnTo>
                    <a:pt x="851" y="405"/>
                  </a:lnTo>
                  <a:lnTo>
                    <a:pt x="874" y="394"/>
                  </a:lnTo>
                  <a:lnTo>
                    <a:pt x="891" y="388"/>
                  </a:lnTo>
                  <a:lnTo>
                    <a:pt x="914" y="394"/>
                  </a:lnTo>
                  <a:lnTo>
                    <a:pt x="936" y="410"/>
                  </a:lnTo>
                  <a:lnTo>
                    <a:pt x="954" y="444"/>
                  </a:lnTo>
                  <a:lnTo>
                    <a:pt x="959" y="500"/>
                  </a:lnTo>
                  <a:lnTo>
                    <a:pt x="959" y="545"/>
                  </a:lnTo>
                  <a:lnTo>
                    <a:pt x="948" y="602"/>
                  </a:lnTo>
                  <a:lnTo>
                    <a:pt x="936" y="663"/>
                  </a:lnTo>
                  <a:lnTo>
                    <a:pt x="925" y="708"/>
                  </a:lnTo>
                  <a:lnTo>
                    <a:pt x="914" y="742"/>
                  </a:lnTo>
                  <a:lnTo>
                    <a:pt x="891" y="798"/>
                  </a:lnTo>
                  <a:lnTo>
                    <a:pt x="851" y="860"/>
                  </a:lnTo>
                  <a:lnTo>
                    <a:pt x="794" y="933"/>
                  </a:lnTo>
                  <a:lnTo>
                    <a:pt x="708" y="1012"/>
                  </a:lnTo>
                  <a:lnTo>
                    <a:pt x="628" y="1062"/>
                  </a:lnTo>
                  <a:lnTo>
                    <a:pt x="554" y="1085"/>
                  </a:lnTo>
                  <a:lnTo>
                    <a:pt x="491" y="1096"/>
                  </a:lnTo>
                  <a:lnTo>
                    <a:pt x="451" y="1096"/>
                  </a:lnTo>
                  <a:lnTo>
                    <a:pt x="388" y="1332"/>
                  </a:lnTo>
                  <a:lnTo>
                    <a:pt x="383" y="1343"/>
                  </a:lnTo>
                  <a:lnTo>
                    <a:pt x="383" y="1360"/>
                  </a:lnTo>
                  <a:lnTo>
                    <a:pt x="377" y="1377"/>
                  </a:lnTo>
                  <a:lnTo>
                    <a:pt x="371" y="1388"/>
                  </a:lnTo>
                  <a:lnTo>
                    <a:pt x="371" y="1394"/>
                  </a:lnTo>
                  <a:lnTo>
                    <a:pt x="365" y="1400"/>
                  </a:lnTo>
                  <a:lnTo>
                    <a:pt x="360" y="1400"/>
                  </a:lnTo>
                  <a:lnTo>
                    <a:pt x="354" y="1400"/>
                  </a:lnTo>
                  <a:lnTo>
                    <a:pt x="343" y="1400"/>
                  </a:lnTo>
                  <a:lnTo>
                    <a:pt x="337" y="1394"/>
                  </a:lnTo>
                  <a:lnTo>
                    <a:pt x="337" y="1394"/>
                  </a:lnTo>
                  <a:lnTo>
                    <a:pt x="337" y="1388"/>
                  </a:lnTo>
                  <a:lnTo>
                    <a:pt x="337" y="1383"/>
                  </a:lnTo>
                  <a:lnTo>
                    <a:pt x="337" y="1371"/>
                  </a:lnTo>
                  <a:lnTo>
                    <a:pt x="348" y="1338"/>
                  </a:lnTo>
                  <a:lnTo>
                    <a:pt x="354" y="1298"/>
                  </a:lnTo>
                  <a:lnTo>
                    <a:pt x="365" y="1259"/>
                  </a:lnTo>
                  <a:lnTo>
                    <a:pt x="371" y="1237"/>
                  </a:lnTo>
                  <a:lnTo>
                    <a:pt x="383" y="1186"/>
                  </a:lnTo>
                  <a:lnTo>
                    <a:pt x="394" y="1158"/>
                  </a:lnTo>
                  <a:lnTo>
                    <a:pt x="400" y="1130"/>
                  </a:lnTo>
                  <a:lnTo>
                    <a:pt x="405" y="1096"/>
                  </a:lnTo>
                  <a:lnTo>
                    <a:pt x="331" y="1085"/>
                  </a:lnTo>
                  <a:lnTo>
                    <a:pt x="268" y="1068"/>
                  </a:lnTo>
                  <a:lnTo>
                    <a:pt x="211" y="1034"/>
                  </a:lnTo>
                  <a:lnTo>
                    <a:pt x="166" y="995"/>
                  </a:lnTo>
                  <a:lnTo>
                    <a:pt x="137" y="939"/>
                  </a:lnTo>
                  <a:lnTo>
                    <a:pt x="131" y="871"/>
                  </a:lnTo>
                  <a:lnTo>
                    <a:pt x="131" y="860"/>
                  </a:lnTo>
                  <a:lnTo>
                    <a:pt x="131" y="838"/>
                  </a:lnTo>
                  <a:lnTo>
                    <a:pt x="137" y="804"/>
                  </a:lnTo>
                  <a:lnTo>
                    <a:pt x="154" y="759"/>
                  </a:lnTo>
                  <a:lnTo>
                    <a:pt x="177" y="697"/>
                  </a:lnTo>
                  <a:lnTo>
                    <a:pt x="206" y="607"/>
                  </a:lnTo>
                  <a:lnTo>
                    <a:pt x="234" y="540"/>
                  </a:lnTo>
                  <a:lnTo>
                    <a:pt x="246" y="472"/>
                  </a:lnTo>
                  <a:lnTo>
                    <a:pt x="246" y="455"/>
                  </a:lnTo>
                  <a:lnTo>
                    <a:pt x="240" y="444"/>
                  </a:lnTo>
                  <a:lnTo>
                    <a:pt x="234" y="433"/>
                  </a:lnTo>
                  <a:lnTo>
                    <a:pt x="228" y="427"/>
                  </a:lnTo>
                  <a:lnTo>
                    <a:pt x="217" y="427"/>
                  </a:lnTo>
                  <a:lnTo>
                    <a:pt x="211" y="427"/>
                  </a:lnTo>
                  <a:lnTo>
                    <a:pt x="206" y="427"/>
                  </a:lnTo>
                  <a:lnTo>
                    <a:pt x="171" y="433"/>
                  </a:lnTo>
                  <a:lnTo>
                    <a:pt x="137" y="450"/>
                  </a:lnTo>
                  <a:lnTo>
                    <a:pt x="103" y="484"/>
                  </a:lnTo>
                  <a:lnTo>
                    <a:pt x="69" y="540"/>
                  </a:lnTo>
                  <a:lnTo>
                    <a:pt x="40" y="618"/>
                  </a:lnTo>
                  <a:lnTo>
                    <a:pt x="40" y="635"/>
                  </a:lnTo>
                  <a:lnTo>
                    <a:pt x="34" y="641"/>
                  </a:lnTo>
                  <a:lnTo>
                    <a:pt x="29" y="647"/>
                  </a:lnTo>
                  <a:lnTo>
                    <a:pt x="17" y="647"/>
                  </a:lnTo>
                  <a:lnTo>
                    <a:pt x="17" y="647"/>
                  </a:lnTo>
                  <a:lnTo>
                    <a:pt x="12" y="647"/>
                  </a:lnTo>
                  <a:lnTo>
                    <a:pt x="6" y="641"/>
                  </a:lnTo>
                  <a:lnTo>
                    <a:pt x="0" y="641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2" y="579"/>
                  </a:lnTo>
                  <a:lnTo>
                    <a:pt x="34" y="528"/>
                  </a:lnTo>
                  <a:lnTo>
                    <a:pt x="63" y="478"/>
                  </a:lnTo>
                  <a:lnTo>
                    <a:pt x="103" y="433"/>
                  </a:lnTo>
                  <a:lnTo>
                    <a:pt x="149" y="405"/>
                  </a:lnTo>
                  <a:lnTo>
                    <a:pt x="211" y="388"/>
                  </a:lnTo>
                  <a:lnTo>
                    <a:pt x="263" y="399"/>
                  </a:lnTo>
                  <a:lnTo>
                    <a:pt x="303" y="427"/>
                  </a:lnTo>
                  <a:lnTo>
                    <a:pt x="331" y="467"/>
                  </a:lnTo>
                  <a:lnTo>
                    <a:pt x="337" y="517"/>
                  </a:lnTo>
                  <a:lnTo>
                    <a:pt x="337" y="540"/>
                  </a:lnTo>
                  <a:lnTo>
                    <a:pt x="331" y="562"/>
                  </a:lnTo>
                  <a:lnTo>
                    <a:pt x="326" y="579"/>
                  </a:lnTo>
                  <a:lnTo>
                    <a:pt x="320" y="596"/>
                  </a:lnTo>
                  <a:lnTo>
                    <a:pt x="286" y="691"/>
                  </a:lnTo>
                  <a:lnTo>
                    <a:pt x="263" y="759"/>
                  </a:lnTo>
                  <a:lnTo>
                    <a:pt x="246" y="809"/>
                  </a:lnTo>
                  <a:lnTo>
                    <a:pt x="240" y="843"/>
                  </a:lnTo>
                  <a:lnTo>
                    <a:pt x="234" y="871"/>
                  </a:lnTo>
                  <a:lnTo>
                    <a:pt x="234" y="888"/>
                  </a:lnTo>
                  <a:lnTo>
                    <a:pt x="246" y="956"/>
                  </a:lnTo>
                  <a:lnTo>
                    <a:pt x="280" y="1006"/>
                  </a:lnTo>
                  <a:lnTo>
                    <a:pt x="337" y="1040"/>
                  </a:lnTo>
                  <a:lnTo>
                    <a:pt x="417" y="1062"/>
                  </a:lnTo>
                  <a:lnTo>
                    <a:pt x="679" y="28"/>
                  </a:lnTo>
                  <a:lnTo>
                    <a:pt x="685" y="11"/>
                  </a:lnTo>
                  <a:lnTo>
                    <a:pt x="691" y="0"/>
                  </a:lnTo>
                  <a:lnTo>
                    <a:pt x="697" y="0"/>
                  </a:lnTo>
                  <a:lnTo>
                    <a:pt x="7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 noEditPoints="1"/>
            </p:cNvSpPr>
            <p:nvPr/>
          </p:nvSpPr>
          <p:spPr bwMode="auto">
            <a:xfrm>
              <a:off x="9788" y="4206"/>
              <a:ext cx="166" cy="669"/>
            </a:xfrm>
            <a:custGeom>
              <a:avLst/>
              <a:gdLst/>
              <a:ahLst/>
              <a:cxnLst>
                <a:cxn ang="0">
                  <a:pos x="86" y="506"/>
                </a:cxn>
                <a:cxn ang="0">
                  <a:pos x="109" y="512"/>
                </a:cxn>
                <a:cxn ang="0">
                  <a:pos x="132" y="523"/>
                </a:cxn>
                <a:cxn ang="0">
                  <a:pos x="149" y="540"/>
                </a:cxn>
                <a:cxn ang="0">
                  <a:pos x="160" y="562"/>
                </a:cxn>
                <a:cxn ang="0">
                  <a:pos x="166" y="585"/>
                </a:cxn>
                <a:cxn ang="0">
                  <a:pos x="160" y="613"/>
                </a:cxn>
                <a:cxn ang="0">
                  <a:pos x="149" y="636"/>
                </a:cxn>
                <a:cxn ang="0">
                  <a:pos x="132" y="652"/>
                </a:cxn>
                <a:cxn ang="0">
                  <a:pos x="109" y="669"/>
                </a:cxn>
                <a:cxn ang="0">
                  <a:pos x="86" y="669"/>
                </a:cxn>
                <a:cxn ang="0">
                  <a:pos x="57" y="669"/>
                </a:cxn>
                <a:cxn ang="0">
                  <a:pos x="35" y="652"/>
                </a:cxn>
                <a:cxn ang="0">
                  <a:pos x="17" y="636"/>
                </a:cxn>
                <a:cxn ang="0">
                  <a:pos x="0" y="613"/>
                </a:cxn>
                <a:cxn ang="0">
                  <a:pos x="0" y="585"/>
                </a:cxn>
                <a:cxn ang="0">
                  <a:pos x="0" y="562"/>
                </a:cxn>
                <a:cxn ang="0">
                  <a:pos x="17" y="540"/>
                </a:cxn>
                <a:cxn ang="0">
                  <a:pos x="35" y="523"/>
                </a:cxn>
                <a:cxn ang="0">
                  <a:pos x="57" y="512"/>
                </a:cxn>
                <a:cxn ang="0">
                  <a:pos x="86" y="506"/>
                </a:cxn>
                <a:cxn ang="0">
                  <a:pos x="86" y="0"/>
                </a:cxn>
                <a:cxn ang="0">
                  <a:pos x="109" y="0"/>
                </a:cxn>
                <a:cxn ang="0">
                  <a:pos x="132" y="12"/>
                </a:cxn>
                <a:cxn ang="0">
                  <a:pos x="149" y="34"/>
                </a:cxn>
                <a:cxn ang="0">
                  <a:pos x="160" y="57"/>
                </a:cxn>
                <a:cxn ang="0">
                  <a:pos x="166" y="79"/>
                </a:cxn>
                <a:cxn ang="0">
                  <a:pos x="160" y="107"/>
                </a:cxn>
                <a:cxn ang="0">
                  <a:pos x="149" y="130"/>
                </a:cxn>
                <a:cxn ang="0">
                  <a:pos x="132" y="147"/>
                </a:cxn>
                <a:cxn ang="0">
                  <a:pos x="109" y="158"/>
                </a:cxn>
                <a:cxn ang="0">
                  <a:pos x="86" y="163"/>
                </a:cxn>
                <a:cxn ang="0">
                  <a:pos x="57" y="158"/>
                </a:cxn>
                <a:cxn ang="0">
                  <a:pos x="35" y="147"/>
                </a:cxn>
                <a:cxn ang="0">
                  <a:pos x="17" y="130"/>
                </a:cxn>
                <a:cxn ang="0">
                  <a:pos x="0" y="107"/>
                </a:cxn>
                <a:cxn ang="0">
                  <a:pos x="0" y="79"/>
                </a:cxn>
                <a:cxn ang="0">
                  <a:pos x="0" y="57"/>
                </a:cxn>
                <a:cxn ang="0">
                  <a:pos x="17" y="34"/>
                </a:cxn>
                <a:cxn ang="0">
                  <a:pos x="35" y="12"/>
                </a:cxn>
                <a:cxn ang="0">
                  <a:pos x="57" y="0"/>
                </a:cxn>
                <a:cxn ang="0">
                  <a:pos x="86" y="0"/>
                </a:cxn>
              </a:cxnLst>
              <a:rect l="0" t="0" r="r" b="b"/>
              <a:pathLst>
                <a:path w="166" h="669">
                  <a:moveTo>
                    <a:pt x="86" y="506"/>
                  </a:moveTo>
                  <a:lnTo>
                    <a:pt x="109" y="512"/>
                  </a:lnTo>
                  <a:lnTo>
                    <a:pt x="132" y="523"/>
                  </a:lnTo>
                  <a:lnTo>
                    <a:pt x="149" y="540"/>
                  </a:lnTo>
                  <a:lnTo>
                    <a:pt x="160" y="562"/>
                  </a:lnTo>
                  <a:lnTo>
                    <a:pt x="166" y="585"/>
                  </a:lnTo>
                  <a:lnTo>
                    <a:pt x="160" y="613"/>
                  </a:lnTo>
                  <a:lnTo>
                    <a:pt x="149" y="636"/>
                  </a:lnTo>
                  <a:lnTo>
                    <a:pt x="132" y="652"/>
                  </a:lnTo>
                  <a:lnTo>
                    <a:pt x="109" y="669"/>
                  </a:lnTo>
                  <a:lnTo>
                    <a:pt x="86" y="669"/>
                  </a:lnTo>
                  <a:lnTo>
                    <a:pt x="57" y="669"/>
                  </a:lnTo>
                  <a:lnTo>
                    <a:pt x="35" y="652"/>
                  </a:lnTo>
                  <a:lnTo>
                    <a:pt x="17" y="636"/>
                  </a:lnTo>
                  <a:lnTo>
                    <a:pt x="0" y="613"/>
                  </a:lnTo>
                  <a:lnTo>
                    <a:pt x="0" y="585"/>
                  </a:lnTo>
                  <a:lnTo>
                    <a:pt x="0" y="562"/>
                  </a:lnTo>
                  <a:lnTo>
                    <a:pt x="17" y="540"/>
                  </a:lnTo>
                  <a:lnTo>
                    <a:pt x="35" y="523"/>
                  </a:lnTo>
                  <a:lnTo>
                    <a:pt x="57" y="512"/>
                  </a:lnTo>
                  <a:lnTo>
                    <a:pt x="86" y="506"/>
                  </a:lnTo>
                  <a:close/>
                  <a:moveTo>
                    <a:pt x="86" y="0"/>
                  </a:moveTo>
                  <a:lnTo>
                    <a:pt x="109" y="0"/>
                  </a:lnTo>
                  <a:lnTo>
                    <a:pt x="132" y="12"/>
                  </a:lnTo>
                  <a:lnTo>
                    <a:pt x="149" y="34"/>
                  </a:lnTo>
                  <a:lnTo>
                    <a:pt x="160" y="57"/>
                  </a:lnTo>
                  <a:lnTo>
                    <a:pt x="166" y="79"/>
                  </a:lnTo>
                  <a:lnTo>
                    <a:pt x="160" y="107"/>
                  </a:lnTo>
                  <a:lnTo>
                    <a:pt x="149" y="130"/>
                  </a:lnTo>
                  <a:lnTo>
                    <a:pt x="132" y="147"/>
                  </a:lnTo>
                  <a:lnTo>
                    <a:pt x="109" y="158"/>
                  </a:lnTo>
                  <a:lnTo>
                    <a:pt x="86" y="163"/>
                  </a:lnTo>
                  <a:lnTo>
                    <a:pt x="57" y="158"/>
                  </a:lnTo>
                  <a:lnTo>
                    <a:pt x="35" y="147"/>
                  </a:lnTo>
                  <a:lnTo>
                    <a:pt x="17" y="130"/>
                  </a:lnTo>
                  <a:lnTo>
                    <a:pt x="0" y="107"/>
                  </a:lnTo>
                  <a:lnTo>
                    <a:pt x="0" y="79"/>
                  </a:lnTo>
                  <a:lnTo>
                    <a:pt x="0" y="57"/>
                  </a:lnTo>
                  <a:lnTo>
                    <a:pt x="17" y="34"/>
                  </a:lnTo>
                  <a:lnTo>
                    <a:pt x="35" y="12"/>
                  </a:lnTo>
                  <a:lnTo>
                    <a:pt x="57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10610" y="3813"/>
              <a:ext cx="1154" cy="1062"/>
            </a:xfrm>
            <a:custGeom>
              <a:avLst/>
              <a:gdLst/>
              <a:ahLst/>
              <a:cxnLst>
                <a:cxn ang="0">
                  <a:pos x="1125" y="6"/>
                </a:cxn>
                <a:cxn ang="0">
                  <a:pos x="1154" y="17"/>
                </a:cxn>
                <a:cxn ang="0">
                  <a:pos x="1119" y="315"/>
                </a:cxn>
                <a:cxn ang="0">
                  <a:pos x="1108" y="354"/>
                </a:cxn>
                <a:cxn ang="0">
                  <a:pos x="1085" y="349"/>
                </a:cxn>
                <a:cxn ang="0">
                  <a:pos x="1079" y="309"/>
                </a:cxn>
                <a:cxn ang="0">
                  <a:pos x="1085" y="264"/>
                </a:cxn>
                <a:cxn ang="0">
                  <a:pos x="1085" y="225"/>
                </a:cxn>
                <a:cxn ang="0">
                  <a:pos x="1040" y="90"/>
                </a:cxn>
                <a:cxn ang="0">
                  <a:pos x="845" y="51"/>
                </a:cxn>
                <a:cxn ang="0">
                  <a:pos x="577" y="51"/>
                </a:cxn>
                <a:cxn ang="0">
                  <a:pos x="549" y="73"/>
                </a:cxn>
                <a:cxn ang="0">
                  <a:pos x="440" y="489"/>
                </a:cxn>
                <a:cxn ang="0">
                  <a:pos x="714" y="467"/>
                </a:cxn>
                <a:cxn ang="0">
                  <a:pos x="800" y="332"/>
                </a:cxn>
                <a:cxn ang="0">
                  <a:pos x="811" y="309"/>
                </a:cxn>
                <a:cxn ang="0">
                  <a:pos x="834" y="315"/>
                </a:cxn>
                <a:cxn ang="0">
                  <a:pos x="743" y="703"/>
                </a:cxn>
                <a:cxn ang="0">
                  <a:pos x="714" y="714"/>
                </a:cxn>
                <a:cxn ang="0">
                  <a:pos x="703" y="697"/>
                </a:cxn>
                <a:cxn ang="0">
                  <a:pos x="720" y="641"/>
                </a:cxn>
                <a:cxn ang="0">
                  <a:pos x="720" y="607"/>
                </a:cxn>
                <a:cxn ang="0">
                  <a:pos x="691" y="551"/>
                </a:cxn>
                <a:cxn ang="0">
                  <a:pos x="429" y="534"/>
                </a:cxn>
                <a:cxn ang="0">
                  <a:pos x="314" y="984"/>
                </a:cxn>
                <a:cxn ang="0">
                  <a:pos x="314" y="995"/>
                </a:cxn>
                <a:cxn ang="0">
                  <a:pos x="332" y="1017"/>
                </a:cxn>
                <a:cxn ang="0">
                  <a:pos x="788" y="989"/>
                </a:cxn>
                <a:cxn ang="0">
                  <a:pos x="948" y="849"/>
                </a:cxn>
                <a:cxn ang="0">
                  <a:pos x="1034" y="674"/>
                </a:cxn>
                <a:cxn ang="0">
                  <a:pos x="1051" y="663"/>
                </a:cxn>
                <a:cxn ang="0">
                  <a:pos x="1074" y="669"/>
                </a:cxn>
                <a:cxn ang="0">
                  <a:pos x="1074" y="686"/>
                </a:cxn>
                <a:cxn ang="0">
                  <a:pos x="1068" y="703"/>
                </a:cxn>
                <a:cxn ang="0">
                  <a:pos x="908" y="1057"/>
                </a:cxn>
                <a:cxn ang="0">
                  <a:pos x="868" y="1062"/>
                </a:cxn>
                <a:cxn ang="0">
                  <a:pos x="18" y="1062"/>
                </a:cxn>
                <a:cxn ang="0">
                  <a:pos x="0" y="1045"/>
                </a:cxn>
                <a:cxn ang="0">
                  <a:pos x="18" y="1017"/>
                </a:cxn>
                <a:cxn ang="0">
                  <a:pos x="109" y="1012"/>
                </a:cxn>
                <a:cxn ang="0">
                  <a:pos x="183" y="972"/>
                </a:cxn>
                <a:cxn ang="0">
                  <a:pos x="406" y="101"/>
                </a:cxn>
                <a:cxn ang="0">
                  <a:pos x="406" y="79"/>
                </a:cxn>
                <a:cxn ang="0">
                  <a:pos x="343" y="51"/>
                </a:cxn>
                <a:cxn ang="0">
                  <a:pos x="275" y="51"/>
                </a:cxn>
                <a:cxn ang="0">
                  <a:pos x="257" y="34"/>
                </a:cxn>
                <a:cxn ang="0">
                  <a:pos x="275" y="6"/>
                </a:cxn>
              </a:cxnLst>
              <a:rect l="0" t="0" r="r" b="b"/>
              <a:pathLst>
                <a:path w="1154" h="1062">
                  <a:moveTo>
                    <a:pt x="309" y="0"/>
                  </a:moveTo>
                  <a:lnTo>
                    <a:pt x="1108" y="0"/>
                  </a:lnTo>
                  <a:lnTo>
                    <a:pt x="1125" y="6"/>
                  </a:lnTo>
                  <a:lnTo>
                    <a:pt x="1142" y="6"/>
                  </a:lnTo>
                  <a:lnTo>
                    <a:pt x="1148" y="6"/>
                  </a:lnTo>
                  <a:lnTo>
                    <a:pt x="1154" y="17"/>
                  </a:lnTo>
                  <a:lnTo>
                    <a:pt x="1154" y="28"/>
                  </a:lnTo>
                  <a:lnTo>
                    <a:pt x="1154" y="45"/>
                  </a:lnTo>
                  <a:lnTo>
                    <a:pt x="1119" y="315"/>
                  </a:lnTo>
                  <a:lnTo>
                    <a:pt x="1119" y="332"/>
                  </a:lnTo>
                  <a:lnTo>
                    <a:pt x="1114" y="343"/>
                  </a:lnTo>
                  <a:lnTo>
                    <a:pt x="1108" y="354"/>
                  </a:lnTo>
                  <a:lnTo>
                    <a:pt x="1097" y="354"/>
                  </a:lnTo>
                  <a:lnTo>
                    <a:pt x="1091" y="354"/>
                  </a:lnTo>
                  <a:lnTo>
                    <a:pt x="1085" y="349"/>
                  </a:lnTo>
                  <a:lnTo>
                    <a:pt x="1079" y="343"/>
                  </a:lnTo>
                  <a:lnTo>
                    <a:pt x="1079" y="332"/>
                  </a:lnTo>
                  <a:lnTo>
                    <a:pt x="1079" y="309"/>
                  </a:lnTo>
                  <a:lnTo>
                    <a:pt x="1085" y="287"/>
                  </a:lnTo>
                  <a:lnTo>
                    <a:pt x="1085" y="275"/>
                  </a:lnTo>
                  <a:lnTo>
                    <a:pt x="1085" y="264"/>
                  </a:lnTo>
                  <a:lnTo>
                    <a:pt x="1085" y="253"/>
                  </a:lnTo>
                  <a:lnTo>
                    <a:pt x="1085" y="242"/>
                  </a:lnTo>
                  <a:lnTo>
                    <a:pt x="1085" y="225"/>
                  </a:lnTo>
                  <a:lnTo>
                    <a:pt x="1085" y="169"/>
                  </a:lnTo>
                  <a:lnTo>
                    <a:pt x="1068" y="124"/>
                  </a:lnTo>
                  <a:lnTo>
                    <a:pt x="1040" y="90"/>
                  </a:lnTo>
                  <a:lnTo>
                    <a:pt x="994" y="68"/>
                  </a:lnTo>
                  <a:lnTo>
                    <a:pt x="931" y="56"/>
                  </a:lnTo>
                  <a:lnTo>
                    <a:pt x="845" y="51"/>
                  </a:lnTo>
                  <a:lnTo>
                    <a:pt x="623" y="51"/>
                  </a:lnTo>
                  <a:lnTo>
                    <a:pt x="594" y="51"/>
                  </a:lnTo>
                  <a:lnTo>
                    <a:pt x="577" y="51"/>
                  </a:lnTo>
                  <a:lnTo>
                    <a:pt x="566" y="56"/>
                  </a:lnTo>
                  <a:lnTo>
                    <a:pt x="554" y="62"/>
                  </a:lnTo>
                  <a:lnTo>
                    <a:pt x="549" y="73"/>
                  </a:lnTo>
                  <a:lnTo>
                    <a:pt x="543" y="90"/>
                  </a:lnTo>
                  <a:lnTo>
                    <a:pt x="537" y="112"/>
                  </a:lnTo>
                  <a:lnTo>
                    <a:pt x="440" y="489"/>
                  </a:lnTo>
                  <a:lnTo>
                    <a:pt x="589" y="489"/>
                  </a:lnTo>
                  <a:lnTo>
                    <a:pt x="663" y="483"/>
                  </a:lnTo>
                  <a:lnTo>
                    <a:pt x="714" y="467"/>
                  </a:lnTo>
                  <a:lnTo>
                    <a:pt x="754" y="438"/>
                  </a:lnTo>
                  <a:lnTo>
                    <a:pt x="777" y="393"/>
                  </a:lnTo>
                  <a:lnTo>
                    <a:pt x="800" y="332"/>
                  </a:lnTo>
                  <a:lnTo>
                    <a:pt x="800" y="320"/>
                  </a:lnTo>
                  <a:lnTo>
                    <a:pt x="805" y="309"/>
                  </a:lnTo>
                  <a:lnTo>
                    <a:pt x="811" y="309"/>
                  </a:lnTo>
                  <a:lnTo>
                    <a:pt x="823" y="304"/>
                  </a:lnTo>
                  <a:lnTo>
                    <a:pt x="828" y="309"/>
                  </a:lnTo>
                  <a:lnTo>
                    <a:pt x="834" y="315"/>
                  </a:lnTo>
                  <a:lnTo>
                    <a:pt x="840" y="320"/>
                  </a:lnTo>
                  <a:lnTo>
                    <a:pt x="748" y="686"/>
                  </a:lnTo>
                  <a:lnTo>
                    <a:pt x="743" y="703"/>
                  </a:lnTo>
                  <a:lnTo>
                    <a:pt x="737" y="714"/>
                  </a:lnTo>
                  <a:lnTo>
                    <a:pt x="726" y="719"/>
                  </a:lnTo>
                  <a:lnTo>
                    <a:pt x="714" y="714"/>
                  </a:lnTo>
                  <a:lnTo>
                    <a:pt x="708" y="708"/>
                  </a:lnTo>
                  <a:lnTo>
                    <a:pt x="703" y="703"/>
                  </a:lnTo>
                  <a:lnTo>
                    <a:pt x="703" y="697"/>
                  </a:lnTo>
                  <a:lnTo>
                    <a:pt x="708" y="686"/>
                  </a:lnTo>
                  <a:lnTo>
                    <a:pt x="714" y="658"/>
                  </a:lnTo>
                  <a:lnTo>
                    <a:pt x="720" y="641"/>
                  </a:lnTo>
                  <a:lnTo>
                    <a:pt x="720" y="624"/>
                  </a:lnTo>
                  <a:lnTo>
                    <a:pt x="720" y="613"/>
                  </a:lnTo>
                  <a:lnTo>
                    <a:pt x="720" y="607"/>
                  </a:lnTo>
                  <a:lnTo>
                    <a:pt x="720" y="585"/>
                  </a:lnTo>
                  <a:lnTo>
                    <a:pt x="714" y="562"/>
                  </a:lnTo>
                  <a:lnTo>
                    <a:pt x="691" y="551"/>
                  </a:lnTo>
                  <a:lnTo>
                    <a:pt x="651" y="540"/>
                  </a:lnTo>
                  <a:lnTo>
                    <a:pt x="589" y="534"/>
                  </a:lnTo>
                  <a:lnTo>
                    <a:pt x="429" y="534"/>
                  </a:lnTo>
                  <a:lnTo>
                    <a:pt x="320" y="961"/>
                  </a:lnTo>
                  <a:lnTo>
                    <a:pt x="314" y="978"/>
                  </a:lnTo>
                  <a:lnTo>
                    <a:pt x="314" y="984"/>
                  </a:lnTo>
                  <a:lnTo>
                    <a:pt x="314" y="989"/>
                  </a:lnTo>
                  <a:lnTo>
                    <a:pt x="314" y="995"/>
                  </a:lnTo>
                  <a:lnTo>
                    <a:pt x="314" y="995"/>
                  </a:lnTo>
                  <a:lnTo>
                    <a:pt x="314" y="1006"/>
                  </a:lnTo>
                  <a:lnTo>
                    <a:pt x="320" y="1012"/>
                  </a:lnTo>
                  <a:lnTo>
                    <a:pt x="332" y="1017"/>
                  </a:lnTo>
                  <a:lnTo>
                    <a:pt x="600" y="1017"/>
                  </a:lnTo>
                  <a:lnTo>
                    <a:pt x="703" y="1006"/>
                  </a:lnTo>
                  <a:lnTo>
                    <a:pt x="788" y="989"/>
                  </a:lnTo>
                  <a:lnTo>
                    <a:pt x="851" y="955"/>
                  </a:lnTo>
                  <a:lnTo>
                    <a:pt x="903" y="911"/>
                  </a:lnTo>
                  <a:lnTo>
                    <a:pt x="948" y="849"/>
                  </a:lnTo>
                  <a:lnTo>
                    <a:pt x="994" y="770"/>
                  </a:lnTo>
                  <a:lnTo>
                    <a:pt x="1034" y="680"/>
                  </a:lnTo>
                  <a:lnTo>
                    <a:pt x="1034" y="674"/>
                  </a:lnTo>
                  <a:lnTo>
                    <a:pt x="1040" y="669"/>
                  </a:lnTo>
                  <a:lnTo>
                    <a:pt x="1045" y="663"/>
                  </a:lnTo>
                  <a:lnTo>
                    <a:pt x="1051" y="663"/>
                  </a:lnTo>
                  <a:lnTo>
                    <a:pt x="1062" y="663"/>
                  </a:lnTo>
                  <a:lnTo>
                    <a:pt x="1068" y="669"/>
                  </a:lnTo>
                  <a:lnTo>
                    <a:pt x="1074" y="669"/>
                  </a:lnTo>
                  <a:lnTo>
                    <a:pt x="1074" y="674"/>
                  </a:lnTo>
                  <a:lnTo>
                    <a:pt x="1074" y="680"/>
                  </a:lnTo>
                  <a:lnTo>
                    <a:pt x="1074" y="686"/>
                  </a:lnTo>
                  <a:lnTo>
                    <a:pt x="1068" y="691"/>
                  </a:lnTo>
                  <a:lnTo>
                    <a:pt x="1068" y="703"/>
                  </a:lnTo>
                  <a:lnTo>
                    <a:pt x="1068" y="703"/>
                  </a:lnTo>
                  <a:lnTo>
                    <a:pt x="920" y="1034"/>
                  </a:lnTo>
                  <a:lnTo>
                    <a:pt x="914" y="1051"/>
                  </a:lnTo>
                  <a:lnTo>
                    <a:pt x="908" y="1057"/>
                  </a:lnTo>
                  <a:lnTo>
                    <a:pt x="897" y="1062"/>
                  </a:lnTo>
                  <a:lnTo>
                    <a:pt x="885" y="1062"/>
                  </a:lnTo>
                  <a:lnTo>
                    <a:pt x="868" y="1062"/>
                  </a:lnTo>
                  <a:lnTo>
                    <a:pt x="46" y="1062"/>
                  </a:lnTo>
                  <a:lnTo>
                    <a:pt x="29" y="1062"/>
                  </a:lnTo>
                  <a:lnTo>
                    <a:pt x="18" y="1062"/>
                  </a:lnTo>
                  <a:lnTo>
                    <a:pt x="6" y="1062"/>
                  </a:lnTo>
                  <a:lnTo>
                    <a:pt x="0" y="1051"/>
                  </a:lnTo>
                  <a:lnTo>
                    <a:pt x="0" y="1045"/>
                  </a:lnTo>
                  <a:lnTo>
                    <a:pt x="0" y="1029"/>
                  </a:lnTo>
                  <a:lnTo>
                    <a:pt x="6" y="1023"/>
                  </a:lnTo>
                  <a:lnTo>
                    <a:pt x="18" y="1017"/>
                  </a:lnTo>
                  <a:lnTo>
                    <a:pt x="29" y="1017"/>
                  </a:lnTo>
                  <a:lnTo>
                    <a:pt x="46" y="1017"/>
                  </a:lnTo>
                  <a:lnTo>
                    <a:pt x="109" y="1012"/>
                  </a:lnTo>
                  <a:lnTo>
                    <a:pt x="143" y="1006"/>
                  </a:lnTo>
                  <a:lnTo>
                    <a:pt x="166" y="995"/>
                  </a:lnTo>
                  <a:lnTo>
                    <a:pt x="183" y="972"/>
                  </a:lnTo>
                  <a:lnTo>
                    <a:pt x="189" y="939"/>
                  </a:lnTo>
                  <a:lnTo>
                    <a:pt x="400" y="118"/>
                  </a:lnTo>
                  <a:lnTo>
                    <a:pt x="406" y="101"/>
                  </a:lnTo>
                  <a:lnTo>
                    <a:pt x="406" y="90"/>
                  </a:lnTo>
                  <a:lnTo>
                    <a:pt x="406" y="84"/>
                  </a:lnTo>
                  <a:lnTo>
                    <a:pt x="406" y="79"/>
                  </a:lnTo>
                  <a:lnTo>
                    <a:pt x="400" y="62"/>
                  </a:lnTo>
                  <a:lnTo>
                    <a:pt x="377" y="51"/>
                  </a:lnTo>
                  <a:lnTo>
                    <a:pt x="343" y="51"/>
                  </a:lnTo>
                  <a:lnTo>
                    <a:pt x="303" y="51"/>
                  </a:lnTo>
                  <a:lnTo>
                    <a:pt x="286" y="51"/>
                  </a:lnTo>
                  <a:lnTo>
                    <a:pt x="275" y="51"/>
                  </a:lnTo>
                  <a:lnTo>
                    <a:pt x="269" y="45"/>
                  </a:lnTo>
                  <a:lnTo>
                    <a:pt x="263" y="39"/>
                  </a:lnTo>
                  <a:lnTo>
                    <a:pt x="257" y="34"/>
                  </a:lnTo>
                  <a:lnTo>
                    <a:pt x="263" y="17"/>
                  </a:lnTo>
                  <a:lnTo>
                    <a:pt x="269" y="11"/>
                  </a:lnTo>
                  <a:lnTo>
                    <a:pt x="275" y="6"/>
                  </a:lnTo>
                  <a:lnTo>
                    <a:pt x="292" y="6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11861" y="3796"/>
              <a:ext cx="959" cy="1400"/>
            </a:xfrm>
            <a:custGeom>
              <a:avLst/>
              <a:gdLst/>
              <a:ahLst/>
              <a:cxnLst>
                <a:cxn ang="0">
                  <a:pos x="719" y="0"/>
                </a:cxn>
                <a:cxn ang="0">
                  <a:pos x="725" y="28"/>
                </a:cxn>
                <a:cxn ang="0">
                  <a:pos x="456" y="1062"/>
                </a:cxn>
                <a:cxn ang="0">
                  <a:pos x="605" y="1034"/>
                </a:cxn>
                <a:cxn ang="0">
                  <a:pos x="799" y="871"/>
                </a:cxn>
                <a:cxn ang="0">
                  <a:pos x="896" y="641"/>
                </a:cxn>
                <a:cxn ang="0">
                  <a:pos x="850" y="528"/>
                </a:cxn>
                <a:cxn ang="0">
                  <a:pos x="816" y="489"/>
                </a:cxn>
                <a:cxn ang="0">
                  <a:pos x="816" y="450"/>
                </a:cxn>
                <a:cxn ang="0">
                  <a:pos x="850" y="405"/>
                </a:cxn>
                <a:cxn ang="0">
                  <a:pos x="913" y="394"/>
                </a:cxn>
                <a:cxn ang="0">
                  <a:pos x="959" y="500"/>
                </a:cxn>
                <a:cxn ang="0">
                  <a:pos x="936" y="663"/>
                </a:cxn>
                <a:cxn ang="0">
                  <a:pos x="890" y="798"/>
                </a:cxn>
                <a:cxn ang="0">
                  <a:pos x="708" y="1012"/>
                </a:cxn>
                <a:cxn ang="0">
                  <a:pos x="491" y="1096"/>
                </a:cxn>
                <a:cxn ang="0">
                  <a:pos x="382" y="1343"/>
                </a:cxn>
                <a:cxn ang="0">
                  <a:pos x="371" y="1388"/>
                </a:cxn>
                <a:cxn ang="0">
                  <a:pos x="359" y="1400"/>
                </a:cxn>
                <a:cxn ang="0">
                  <a:pos x="337" y="1394"/>
                </a:cxn>
                <a:cxn ang="0">
                  <a:pos x="337" y="1383"/>
                </a:cxn>
                <a:cxn ang="0">
                  <a:pos x="359" y="1298"/>
                </a:cxn>
                <a:cxn ang="0">
                  <a:pos x="388" y="1186"/>
                </a:cxn>
                <a:cxn ang="0">
                  <a:pos x="405" y="1096"/>
                </a:cxn>
                <a:cxn ang="0">
                  <a:pos x="211" y="1034"/>
                </a:cxn>
                <a:cxn ang="0">
                  <a:pos x="131" y="871"/>
                </a:cxn>
                <a:cxn ang="0">
                  <a:pos x="142" y="804"/>
                </a:cxn>
                <a:cxn ang="0">
                  <a:pos x="205" y="607"/>
                </a:cxn>
                <a:cxn ang="0">
                  <a:pos x="245" y="455"/>
                </a:cxn>
                <a:cxn ang="0">
                  <a:pos x="228" y="427"/>
                </a:cxn>
                <a:cxn ang="0">
                  <a:pos x="205" y="427"/>
                </a:cxn>
                <a:cxn ang="0">
                  <a:pos x="103" y="484"/>
                </a:cxn>
                <a:cxn ang="0">
                  <a:pos x="40" y="635"/>
                </a:cxn>
                <a:cxn ang="0">
                  <a:pos x="17" y="647"/>
                </a:cxn>
                <a:cxn ang="0">
                  <a:pos x="5" y="641"/>
                </a:cxn>
                <a:cxn ang="0">
                  <a:pos x="0" y="613"/>
                </a:cxn>
                <a:cxn ang="0">
                  <a:pos x="63" y="478"/>
                </a:cxn>
                <a:cxn ang="0">
                  <a:pos x="211" y="388"/>
                </a:cxn>
                <a:cxn ang="0">
                  <a:pos x="331" y="467"/>
                </a:cxn>
                <a:cxn ang="0">
                  <a:pos x="331" y="562"/>
                </a:cxn>
                <a:cxn ang="0">
                  <a:pos x="285" y="691"/>
                </a:cxn>
                <a:cxn ang="0">
                  <a:pos x="240" y="843"/>
                </a:cxn>
                <a:cxn ang="0">
                  <a:pos x="245" y="956"/>
                </a:cxn>
                <a:cxn ang="0">
                  <a:pos x="417" y="1062"/>
                </a:cxn>
                <a:cxn ang="0">
                  <a:pos x="691" y="0"/>
                </a:cxn>
              </a:cxnLst>
              <a:rect l="0" t="0" r="r" b="b"/>
              <a:pathLst>
                <a:path w="959" h="1400">
                  <a:moveTo>
                    <a:pt x="702" y="0"/>
                  </a:moveTo>
                  <a:lnTo>
                    <a:pt x="708" y="0"/>
                  </a:lnTo>
                  <a:lnTo>
                    <a:pt x="719" y="0"/>
                  </a:lnTo>
                  <a:lnTo>
                    <a:pt x="719" y="6"/>
                  </a:lnTo>
                  <a:lnTo>
                    <a:pt x="725" y="17"/>
                  </a:lnTo>
                  <a:lnTo>
                    <a:pt x="725" y="28"/>
                  </a:lnTo>
                  <a:lnTo>
                    <a:pt x="719" y="40"/>
                  </a:lnTo>
                  <a:lnTo>
                    <a:pt x="719" y="40"/>
                  </a:lnTo>
                  <a:lnTo>
                    <a:pt x="456" y="1062"/>
                  </a:lnTo>
                  <a:lnTo>
                    <a:pt x="496" y="1062"/>
                  </a:lnTo>
                  <a:lnTo>
                    <a:pt x="548" y="1057"/>
                  </a:lnTo>
                  <a:lnTo>
                    <a:pt x="605" y="1034"/>
                  </a:lnTo>
                  <a:lnTo>
                    <a:pt x="679" y="989"/>
                  </a:lnTo>
                  <a:lnTo>
                    <a:pt x="759" y="922"/>
                  </a:lnTo>
                  <a:lnTo>
                    <a:pt x="799" y="871"/>
                  </a:lnTo>
                  <a:lnTo>
                    <a:pt x="845" y="798"/>
                  </a:lnTo>
                  <a:lnTo>
                    <a:pt x="879" y="720"/>
                  </a:lnTo>
                  <a:lnTo>
                    <a:pt x="896" y="641"/>
                  </a:lnTo>
                  <a:lnTo>
                    <a:pt x="885" y="590"/>
                  </a:lnTo>
                  <a:lnTo>
                    <a:pt x="873" y="551"/>
                  </a:lnTo>
                  <a:lnTo>
                    <a:pt x="850" y="528"/>
                  </a:lnTo>
                  <a:lnTo>
                    <a:pt x="833" y="506"/>
                  </a:lnTo>
                  <a:lnTo>
                    <a:pt x="828" y="500"/>
                  </a:lnTo>
                  <a:lnTo>
                    <a:pt x="816" y="489"/>
                  </a:lnTo>
                  <a:lnTo>
                    <a:pt x="810" y="478"/>
                  </a:lnTo>
                  <a:lnTo>
                    <a:pt x="810" y="467"/>
                  </a:lnTo>
                  <a:lnTo>
                    <a:pt x="816" y="450"/>
                  </a:lnTo>
                  <a:lnTo>
                    <a:pt x="822" y="433"/>
                  </a:lnTo>
                  <a:lnTo>
                    <a:pt x="833" y="416"/>
                  </a:lnTo>
                  <a:lnTo>
                    <a:pt x="850" y="405"/>
                  </a:lnTo>
                  <a:lnTo>
                    <a:pt x="873" y="394"/>
                  </a:lnTo>
                  <a:lnTo>
                    <a:pt x="890" y="388"/>
                  </a:lnTo>
                  <a:lnTo>
                    <a:pt x="913" y="394"/>
                  </a:lnTo>
                  <a:lnTo>
                    <a:pt x="936" y="410"/>
                  </a:lnTo>
                  <a:lnTo>
                    <a:pt x="953" y="444"/>
                  </a:lnTo>
                  <a:lnTo>
                    <a:pt x="959" y="500"/>
                  </a:lnTo>
                  <a:lnTo>
                    <a:pt x="959" y="545"/>
                  </a:lnTo>
                  <a:lnTo>
                    <a:pt x="947" y="602"/>
                  </a:lnTo>
                  <a:lnTo>
                    <a:pt x="936" y="663"/>
                  </a:lnTo>
                  <a:lnTo>
                    <a:pt x="925" y="708"/>
                  </a:lnTo>
                  <a:lnTo>
                    <a:pt x="913" y="742"/>
                  </a:lnTo>
                  <a:lnTo>
                    <a:pt x="890" y="798"/>
                  </a:lnTo>
                  <a:lnTo>
                    <a:pt x="850" y="860"/>
                  </a:lnTo>
                  <a:lnTo>
                    <a:pt x="793" y="933"/>
                  </a:lnTo>
                  <a:lnTo>
                    <a:pt x="708" y="1012"/>
                  </a:lnTo>
                  <a:lnTo>
                    <a:pt x="628" y="1062"/>
                  </a:lnTo>
                  <a:lnTo>
                    <a:pt x="554" y="1085"/>
                  </a:lnTo>
                  <a:lnTo>
                    <a:pt x="491" y="1096"/>
                  </a:lnTo>
                  <a:lnTo>
                    <a:pt x="451" y="1096"/>
                  </a:lnTo>
                  <a:lnTo>
                    <a:pt x="388" y="1332"/>
                  </a:lnTo>
                  <a:lnTo>
                    <a:pt x="382" y="1343"/>
                  </a:lnTo>
                  <a:lnTo>
                    <a:pt x="382" y="1360"/>
                  </a:lnTo>
                  <a:lnTo>
                    <a:pt x="377" y="1377"/>
                  </a:lnTo>
                  <a:lnTo>
                    <a:pt x="371" y="1388"/>
                  </a:lnTo>
                  <a:lnTo>
                    <a:pt x="371" y="1394"/>
                  </a:lnTo>
                  <a:lnTo>
                    <a:pt x="365" y="1400"/>
                  </a:lnTo>
                  <a:lnTo>
                    <a:pt x="359" y="1400"/>
                  </a:lnTo>
                  <a:lnTo>
                    <a:pt x="354" y="1400"/>
                  </a:lnTo>
                  <a:lnTo>
                    <a:pt x="342" y="1400"/>
                  </a:lnTo>
                  <a:lnTo>
                    <a:pt x="337" y="1394"/>
                  </a:lnTo>
                  <a:lnTo>
                    <a:pt x="337" y="1394"/>
                  </a:lnTo>
                  <a:lnTo>
                    <a:pt x="337" y="1388"/>
                  </a:lnTo>
                  <a:lnTo>
                    <a:pt x="337" y="1383"/>
                  </a:lnTo>
                  <a:lnTo>
                    <a:pt x="337" y="1371"/>
                  </a:lnTo>
                  <a:lnTo>
                    <a:pt x="348" y="1338"/>
                  </a:lnTo>
                  <a:lnTo>
                    <a:pt x="359" y="1298"/>
                  </a:lnTo>
                  <a:lnTo>
                    <a:pt x="365" y="1259"/>
                  </a:lnTo>
                  <a:lnTo>
                    <a:pt x="371" y="1237"/>
                  </a:lnTo>
                  <a:lnTo>
                    <a:pt x="388" y="1186"/>
                  </a:lnTo>
                  <a:lnTo>
                    <a:pt x="394" y="1158"/>
                  </a:lnTo>
                  <a:lnTo>
                    <a:pt x="399" y="1130"/>
                  </a:lnTo>
                  <a:lnTo>
                    <a:pt x="405" y="1096"/>
                  </a:lnTo>
                  <a:lnTo>
                    <a:pt x="331" y="1085"/>
                  </a:lnTo>
                  <a:lnTo>
                    <a:pt x="268" y="1068"/>
                  </a:lnTo>
                  <a:lnTo>
                    <a:pt x="211" y="1034"/>
                  </a:lnTo>
                  <a:lnTo>
                    <a:pt x="165" y="995"/>
                  </a:lnTo>
                  <a:lnTo>
                    <a:pt x="142" y="939"/>
                  </a:lnTo>
                  <a:lnTo>
                    <a:pt x="131" y="871"/>
                  </a:lnTo>
                  <a:lnTo>
                    <a:pt x="131" y="860"/>
                  </a:lnTo>
                  <a:lnTo>
                    <a:pt x="131" y="838"/>
                  </a:lnTo>
                  <a:lnTo>
                    <a:pt x="142" y="804"/>
                  </a:lnTo>
                  <a:lnTo>
                    <a:pt x="154" y="759"/>
                  </a:lnTo>
                  <a:lnTo>
                    <a:pt x="177" y="697"/>
                  </a:lnTo>
                  <a:lnTo>
                    <a:pt x="205" y="607"/>
                  </a:lnTo>
                  <a:lnTo>
                    <a:pt x="234" y="540"/>
                  </a:lnTo>
                  <a:lnTo>
                    <a:pt x="245" y="472"/>
                  </a:lnTo>
                  <a:lnTo>
                    <a:pt x="245" y="455"/>
                  </a:lnTo>
                  <a:lnTo>
                    <a:pt x="240" y="444"/>
                  </a:lnTo>
                  <a:lnTo>
                    <a:pt x="234" y="433"/>
                  </a:lnTo>
                  <a:lnTo>
                    <a:pt x="228" y="427"/>
                  </a:lnTo>
                  <a:lnTo>
                    <a:pt x="217" y="427"/>
                  </a:lnTo>
                  <a:lnTo>
                    <a:pt x="211" y="427"/>
                  </a:lnTo>
                  <a:lnTo>
                    <a:pt x="205" y="427"/>
                  </a:lnTo>
                  <a:lnTo>
                    <a:pt x="171" y="433"/>
                  </a:lnTo>
                  <a:lnTo>
                    <a:pt x="137" y="450"/>
                  </a:lnTo>
                  <a:lnTo>
                    <a:pt x="103" y="484"/>
                  </a:lnTo>
                  <a:lnTo>
                    <a:pt x="68" y="540"/>
                  </a:lnTo>
                  <a:lnTo>
                    <a:pt x="45" y="618"/>
                  </a:lnTo>
                  <a:lnTo>
                    <a:pt x="40" y="635"/>
                  </a:lnTo>
                  <a:lnTo>
                    <a:pt x="34" y="641"/>
                  </a:lnTo>
                  <a:lnTo>
                    <a:pt x="28" y="647"/>
                  </a:lnTo>
                  <a:lnTo>
                    <a:pt x="17" y="647"/>
                  </a:lnTo>
                  <a:lnTo>
                    <a:pt x="17" y="647"/>
                  </a:lnTo>
                  <a:lnTo>
                    <a:pt x="11" y="647"/>
                  </a:lnTo>
                  <a:lnTo>
                    <a:pt x="5" y="641"/>
                  </a:lnTo>
                  <a:lnTo>
                    <a:pt x="0" y="641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1" y="579"/>
                  </a:lnTo>
                  <a:lnTo>
                    <a:pt x="34" y="528"/>
                  </a:lnTo>
                  <a:lnTo>
                    <a:pt x="63" y="478"/>
                  </a:lnTo>
                  <a:lnTo>
                    <a:pt x="103" y="433"/>
                  </a:lnTo>
                  <a:lnTo>
                    <a:pt x="148" y="405"/>
                  </a:lnTo>
                  <a:lnTo>
                    <a:pt x="211" y="388"/>
                  </a:lnTo>
                  <a:lnTo>
                    <a:pt x="262" y="399"/>
                  </a:lnTo>
                  <a:lnTo>
                    <a:pt x="302" y="427"/>
                  </a:lnTo>
                  <a:lnTo>
                    <a:pt x="331" y="467"/>
                  </a:lnTo>
                  <a:lnTo>
                    <a:pt x="342" y="517"/>
                  </a:lnTo>
                  <a:lnTo>
                    <a:pt x="337" y="540"/>
                  </a:lnTo>
                  <a:lnTo>
                    <a:pt x="331" y="562"/>
                  </a:lnTo>
                  <a:lnTo>
                    <a:pt x="325" y="579"/>
                  </a:lnTo>
                  <a:lnTo>
                    <a:pt x="319" y="596"/>
                  </a:lnTo>
                  <a:lnTo>
                    <a:pt x="285" y="691"/>
                  </a:lnTo>
                  <a:lnTo>
                    <a:pt x="262" y="759"/>
                  </a:lnTo>
                  <a:lnTo>
                    <a:pt x="245" y="809"/>
                  </a:lnTo>
                  <a:lnTo>
                    <a:pt x="240" y="843"/>
                  </a:lnTo>
                  <a:lnTo>
                    <a:pt x="234" y="871"/>
                  </a:lnTo>
                  <a:lnTo>
                    <a:pt x="234" y="888"/>
                  </a:lnTo>
                  <a:lnTo>
                    <a:pt x="245" y="956"/>
                  </a:lnTo>
                  <a:lnTo>
                    <a:pt x="280" y="1006"/>
                  </a:lnTo>
                  <a:lnTo>
                    <a:pt x="337" y="1040"/>
                  </a:lnTo>
                  <a:lnTo>
                    <a:pt x="417" y="1062"/>
                  </a:lnTo>
                  <a:lnTo>
                    <a:pt x="679" y="28"/>
                  </a:lnTo>
                  <a:lnTo>
                    <a:pt x="685" y="11"/>
                  </a:lnTo>
                  <a:lnTo>
                    <a:pt x="691" y="0"/>
                  </a:lnTo>
                  <a:lnTo>
                    <a:pt x="696" y="0"/>
                  </a:lnTo>
                  <a:lnTo>
                    <a:pt x="7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 noEditPoints="1"/>
            </p:cNvSpPr>
            <p:nvPr/>
          </p:nvSpPr>
          <p:spPr bwMode="auto">
            <a:xfrm>
              <a:off x="13436" y="4302"/>
              <a:ext cx="1057" cy="365"/>
            </a:xfrm>
            <a:custGeom>
              <a:avLst/>
              <a:gdLst/>
              <a:ahLst/>
              <a:cxnLst>
                <a:cxn ang="0">
                  <a:pos x="52" y="303"/>
                </a:cxn>
                <a:cxn ang="0">
                  <a:pos x="1000" y="303"/>
                </a:cxn>
                <a:cxn ang="0">
                  <a:pos x="1011" y="303"/>
                </a:cxn>
                <a:cxn ang="0">
                  <a:pos x="1028" y="303"/>
                </a:cxn>
                <a:cxn ang="0">
                  <a:pos x="1040" y="309"/>
                </a:cxn>
                <a:cxn ang="0">
                  <a:pos x="1045" y="315"/>
                </a:cxn>
                <a:cxn ang="0">
                  <a:pos x="1051" y="320"/>
                </a:cxn>
                <a:cxn ang="0">
                  <a:pos x="1057" y="337"/>
                </a:cxn>
                <a:cxn ang="0">
                  <a:pos x="1051" y="348"/>
                </a:cxn>
                <a:cxn ang="0">
                  <a:pos x="1045" y="360"/>
                </a:cxn>
                <a:cxn ang="0">
                  <a:pos x="1040" y="360"/>
                </a:cxn>
                <a:cxn ang="0">
                  <a:pos x="1028" y="365"/>
                </a:cxn>
                <a:cxn ang="0">
                  <a:pos x="1017" y="365"/>
                </a:cxn>
                <a:cxn ang="0">
                  <a:pos x="1005" y="365"/>
                </a:cxn>
                <a:cxn ang="0">
                  <a:pos x="52" y="365"/>
                </a:cxn>
                <a:cxn ang="0">
                  <a:pos x="40" y="365"/>
                </a:cxn>
                <a:cxn ang="0">
                  <a:pos x="29" y="365"/>
                </a:cxn>
                <a:cxn ang="0">
                  <a:pos x="18" y="360"/>
                </a:cxn>
                <a:cxn ang="0">
                  <a:pos x="6" y="360"/>
                </a:cxn>
                <a:cxn ang="0">
                  <a:pos x="0" y="348"/>
                </a:cxn>
                <a:cxn ang="0">
                  <a:pos x="0" y="337"/>
                </a:cxn>
                <a:cxn ang="0">
                  <a:pos x="0" y="320"/>
                </a:cxn>
                <a:cxn ang="0">
                  <a:pos x="6" y="315"/>
                </a:cxn>
                <a:cxn ang="0">
                  <a:pos x="18" y="309"/>
                </a:cxn>
                <a:cxn ang="0">
                  <a:pos x="29" y="303"/>
                </a:cxn>
                <a:cxn ang="0">
                  <a:pos x="40" y="303"/>
                </a:cxn>
                <a:cxn ang="0">
                  <a:pos x="52" y="303"/>
                </a:cxn>
                <a:cxn ang="0">
                  <a:pos x="52" y="0"/>
                </a:cxn>
                <a:cxn ang="0">
                  <a:pos x="1005" y="0"/>
                </a:cxn>
                <a:cxn ang="0">
                  <a:pos x="1017" y="0"/>
                </a:cxn>
                <a:cxn ang="0">
                  <a:pos x="1028" y="6"/>
                </a:cxn>
                <a:cxn ang="0">
                  <a:pos x="1040" y="6"/>
                </a:cxn>
                <a:cxn ang="0">
                  <a:pos x="1045" y="11"/>
                </a:cxn>
                <a:cxn ang="0">
                  <a:pos x="1051" y="17"/>
                </a:cxn>
                <a:cxn ang="0">
                  <a:pos x="1057" y="34"/>
                </a:cxn>
                <a:cxn ang="0">
                  <a:pos x="1051" y="45"/>
                </a:cxn>
                <a:cxn ang="0">
                  <a:pos x="1045" y="56"/>
                </a:cxn>
                <a:cxn ang="0">
                  <a:pos x="1040" y="62"/>
                </a:cxn>
                <a:cxn ang="0">
                  <a:pos x="1028" y="62"/>
                </a:cxn>
                <a:cxn ang="0">
                  <a:pos x="1011" y="62"/>
                </a:cxn>
                <a:cxn ang="0">
                  <a:pos x="1000" y="62"/>
                </a:cxn>
                <a:cxn ang="0">
                  <a:pos x="52" y="62"/>
                </a:cxn>
                <a:cxn ang="0">
                  <a:pos x="40" y="62"/>
                </a:cxn>
                <a:cxn ang="0">
                  <a:pos x="29" y="62"/>
                </a:cxn>
                <a:cxn ang="0">
                  <a:pos x="18" y="62"/>
                </a:cxn>
                <a:cxn ang="0">
                  <a:pos x="6" y="56"/>
                </a:cxn>
                <a:cxn ang="0">
                  <a:pos x="0" y="45"/>
                </a:cxn>
                <a:cxn ang="0">
                  <a:pos x="0" y="34"/>
                </a:cxn>
                <a:cxn ang="0">
                  <a:pos x="0" y="17"/>
                </a:cxn>
                <a:cxn ang="0">
                  <a:pos x="6" y="11"/>
                </a:cxn>
                <a:cxn ang="0">
                  <a:pos x="18" y="6"/>
                </a:cxn>
                <a:cxn ang="0">
                  <a:pos x="29" y="6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57" h="365">
                  <a:moveTo>
                    <a:pt x="52" y="303"/>
                  </a:moveTo>
                  <a:lnTo>
                    <a:pt x="1000" y="303"/>
                  </a:lnTo>
                  <a:lnTo>
                    <a:pt x="1011" y="303"/>
                  </a:lnTo>
                  <a:lnTo>
                    <a:pt x="1028" y="303"/>
                  </a:lnTo>
                  <a:lnTo>
                    <a:pt x="1040" y="309"/>
                  </a:lnTo>
                  <a:lnTo>
                    <a:pt x="1045" y="315"/>
                  </a:lnTo>
                  <a:lnTo>
                    <a:pt x="1051" y="320"/>
                  </a:lnTo>
                  <a:lnTo>
                    <a:pt x="1057" y="337"/>
                  </a:lnTo>
                  <a:lnTo>
                    <a:pt x="1051" y="348"/>
                  </a:lnTo>
                  <a:lnTo>
                    <a:pt x="1045" y="360"/>
                  </a:lnTo>
                  <a:lnTo>
                    <a:pt x="1040" y="360"/>
                  </a:lnTo>
                  <a:lnTo>
                    <a:pt x="1028" y="365"/>
                  </a:lnTo>
                  <a:lnTo>
                    <a:pt x="1017" y="365"/>
                  </a:lnTo>
                  <a:lnTo>
                    <a:pt x="1005" y="365"/>
                  </a:lnTo>
                  <a:lnTo>
                    <a:pt x="52" y="365"/>
                  </a:lnTo>
                  <a:lnTo>
                    <a:pt x="40" y="365"/>
                  </a:lnTo>
                  <a:lnTo>
                    <a:pt x="29" y="365"/>
                  </a:lnTo>
                  <a:lnTo>
                    <a:pt x="18" y="360"/>
                  </a:lnTo>
                  <a:lnTo>
                    <a:pt x="6" y="360"/>
                  </a:lnTo>
                  <a:lnTo>
                    <a:pt x="0" y="348"/>
                  </a:lnTo>
                  <a:lnTo>
                    <a:pt x="0" y="337"/>
                  </a:lnTo>
                  <a:lnTo>
                    <a:pt x="0" y="320"/>
                  </a:lnTo>
                  <a:lnTo>
                    <a:pt x="6" y="315"/>
                  </a:lnTo>
                  <a:lnTo>
                    <a:pt x="18" y="309"/>
                  </a:lnTo>
                  <a:lnTo>
                    <a:pt x="29" y="303"/>
                  </a:lnTo>
                  <a:lnTo>
                    <a:pt x="40" y="303"/>
                  </a:lnTo>
                  <a:lnTo>
                    <a:pt x="52" y="303"/>
                  </a:lnTo>
                  <a:close/>
                  <a:moveTo>
                    <a:pt x="52" y="0"/>
                  </a:moveTo>
                  <a:lnTo>
                    <a:pt x="1005" y="0"/>
                  </a:lnTo>
                  <a:lnTo>
                    <a:pt x="1017" y="0"/>
                  </a:lnTo>
                  <a:lnTo>
                    <a:pt x="1028" y="6"/>
                  </a:lnTo>
                  <a:lnTo>
                    <a:pt x="1040" y="6"/>
                  </a:lnTo>
                  <a:lnTo>
                    <a:pt x="1045" y="11"/>
                  </a:lnTo>
                  <a:lnTo>
                    <a:pt x="1051" y="17"/>
                  </a:lnTo>
                  <a:lnTo>
                    <a:pt x="1057" y="34"/>
                  </a:lnTo>
                  <a:lnTo>
                    <a:pt x="1051" y="45"/>
                  </a:lnTo>
                  <a:lnTo>
                    <a:pt x="1045" y="56"/>
                  </a:lnTo>
                  <a:lnTo>
                    <a:pt x="1040" y="62"/>
                  </a:lnTo>
                  <a:lnTo>
                    <a:pt x="1028" y="62"/>
                  </a:lnTo>
                  <a:lnTo>
                    <a:pt x="1011" y="62"/>
                  </a:lnTo>
                  <a:lnTo>
                    <a:pt x="1000" y="62"/>
                  </a:lnTo>
                  <a:lnTo>
                    <a:pt x="52" y="62"/>
                  </a:lnTo>
                  <a:lnTo>
                    <a:pt x="40" y="62"/>
                  </a:lnTo>
                  <a:lnTo>
                    <a:pt x="29" y="62"/>
                  </a:lnTo>
                  <a:lnTo>
                    <a:pt x="18" y="62"/>
                  </a:lnTo>
                  <a:lnTo>
                    <a:pt x="6" y="56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6" y="11"/>
                  </a:lnTo>
                  <a:lnTo>
                    <a:pt x="18" y="6"/>
                  </a:lnTo>
                  <a:lnTo>
                    <a:pt x="29" y="6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15201" y="3706"/>
              <a:ext cx="62" cy="156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5" y="0"/>
                </a:cxn>
                <a:cxn ang="0">
                  <a:pos x="57" y="6"/>
                </a:cxn>
                <a:cxn ang="0">
                  <a:pos x="62" y="17"/>
                </a:cxn>
                <a:cxn ang="0">
                  <a:pos x="62" y="28"/>
                </a:cxn>
                <a:cxn ang="0">
                  <a:pos x="62" y="40"/>
                </a:cxn>
                <a:cxn ang="0">
                  <a:pos x="62" y="57"/>
                </a:cxn>
                <a:cxn ang="0">
                  <a:pos x="62" y="1506"/>
                </a:cxn>
                <a:cxn ang="0">
                  <a:pos x="62" y="1518"/>
                </a:cxn>
                <a:cxn ang="0">
                  <a:pos x="62" y="1529"/>
                </a:cxn>
                <a:cxn ang="0">
                  <a:pos x="62" y="1546"/>
                </a:cxn>
                <a:cxn ang="0">
                  <a:pos x="57" y="1551"/>
                </a:cxn>
                <a:cxn ang="0">
                  <a:pos x="45" y="1557"/>
                </a:cxn>
                <a:cxn ang="0">
                  <a:pos x="34" y="1563"/>
                </a:cxn>
                <a:cxn ang="0">
                  <a:pos x="22" y="1557"/>
                </a:cxn>
                <a:cxn ang="0">
                  <a:pos x="11" y="1551"/>
                </a:cxn>
                <a:cxn ang="0">
                  <a:pos x="5" y="1546"/>
                </a:cxn>
                <a:cxn ang="0">
                  <a:pos x="5" y="1529"/>
                </a:cxn>
                <a:cxn ang="0">
                  <a:pos x="0" y="1518"/>
                </a:cxn>
                <a:cxn ang="0">
                  <a:pos x="0" y="1506"/>
                </a:cxn>
                <a:cxn ang="0">
                  <a:pos x="0" y="57"/>
                </a:cxn>
                <a:cxn ang="0">
                  <a:pos x="0" y="40"/>
                </a:cxn>
                <a:cxn ang="0">
                  <a:pos x="5" y="28"/>
                </a:cxn>
                <a:cxn ang="0">
                  <a:pos x="5" y="17"/>
                </a:cxn>
                <a:cxn ang="0">
                  <a:pos x="11" y="6"/>
                </a:cxn>
                <a:cxn ang="0">
                  <a:pos x="22" y="0"/>
                </a:cxn>
                <a:cxn ang="0">
                  <a:pos x="34" y="0"/>
                </a:cxn>
              </a:cxnLst>
              <a:rect l="0" t="0" r="r" b="b"/>
              <a:pathLst>
                <a:path w="62" h="1563">
                  <a:moveTo>
                    <a:pt x="34" y="0"/>
                  </a:moveTo>
                  <a:lnTo>
                    <a:pt x="45" y="0"/>
                  </a:lnTo>
                  <a:lnTo>
                    <a:pt x="57" y="6"/>
                  </a:lnTo>
                  <a:lnTo>
                    <a:pt x="62" y="17"/>
                  </a:lnTo>
                  <a:lnTo>
                    <a:pt x="62" y="28"/>
                  </a:lnTo>
                  <a:lnTo>
                    <a:pt x="62" y="40"/>
                  </a:lnTo>
                  <a:lnTo>
                    <a:pt x="62" y="57"/>
                  </a:lnTo>
                  <a:lnTo>
                    <a:pt x="62" y="1506"/>
                  </a:lnTo>
                  <a:lnTo>
                    <a:pt x="62" y="1518"/>
                  </a:lnTo>
                  <a:lnTo>
                    <a:pt x="62" y="1529"/>
                  </a:lnTo>
                  <a:lnTo>
                    <a:pt x="62" y="1546"/>
                  </a:lnTo>
                  <a:lnTo>
                    <a:pt x="57" y="1551"/>
                  </a:lnTo>
                  <a:lnTo>
                    <a:pt x="45" y="1557"/>
                  </a:lnTo>
                  <a:lnTo>
                    <a:pt x="34" y="1563"/>
                  </a:lnTo>
                  <a:lnTo>
                    <a:pt x="22" y="1557"/>
                  </a:lnTo>
                  <a:lnTo>
                    <a:pt x="11" y="1551"/>
                  </a:lnTo>
                  <a:lnTo>
                    <a:pt x="5" y="1546"/>
                  </a:lnTo>
                  <a:lnTo>
                    <a:pt x="5" y="1529"/>
                  </a:lnTo>
                  <a:lnTo>
                    <a:pt x="0" y="1518"/>
                  </a:lnTo>
                  <a:lnTo>
                    <a:pt x="0" y="1506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5" y="28"/>
                  </a:lnTo>
                  <a:lnTo>
                    <a:pt x="5" y="17"/>
                  </a:lnTo>
                  <a:lnTo>
                    <a:pt x="11" y="6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15543" y="3813"/>
              <a:ext cx="1056" cy="1062"/>
            </a:xfrm>
            <a:custGeom>
              <a:avLst/>
              <a:gdLst/>
              <a:ahLst/>
              <a:cxnLst>
                <a:cxn ang="0">
                  <a:pos x="1016" y="0"/>
                </a:cxn>
                <a:cxn ang="0">
                  <a:pos x="1051" y="0"/>
                </a:cxn>
                <a:cxn ang="0">
                  <a:pos x="1056" y="11"/>
                </a:cxn>
                <a:cxn ang="0">
                  <a:pos x="1051" y="34"/>
                </a:cxn>
                <a:cxn ang="0">
                  <a:pos x="166" y="1012"/>
                </a:cxn>
                <a:cxn ang="0">
                  <a:pos x="542" y="1000"/>
                </a:cxn>
                <a:cxn ang="0">
                  <a:pos x="691" y="950"/>
                </a:cxn>
                <a:cxn ang="0">
                  <a:pos x="788" y="843"/>
                </a:cxn>
                <a:cxn ang="0">
                  <a:pos x="851" y="686"/>
                </a:cxn>
                <a:cxn ang="0">
                  <a:pos x="862" y="658"/>
                </a:cxn>
                <a:cxn ang="0">
                  <a:pos x="874" y="646"/>
                </a:cxn>
                <a:cxn ang="0">
                  <a:pos x="891" y="646"/>
                </a:cxn>
                <a:cxn ang="0">
                  <a:pos x="902" y="658"/>
                </a:cxn>
                <a:cxn ang="0">
                  <a:pos x="896" y="674"/>
                </a:cxn>
                <a:cxn ang="0">
                  <a:pos x="782" y="1034"/>
                </a:cxn>
                <a:cxn ang="0">
                  <a:pos x="771" y="1057"/>
                </a:cxn>
                <a:cxn ang="0">
                  <a:pos x="754" y="1062"/>
                </a:cxn>
                <a:cxn ang="0">
                  <a:pos x="40" y="1062"/>
                </a:cxn>
                <a:cxn ang="0">
                  <a:pos x="12" y="1062"/>
                </a:cxn>
                <a:cxn ang="0">
                  <a:pos x="0" y="1051"/>
                </a:cxn>
                <a:cxn ang="0">
                  <a:pos x="6" y="1034"/>
                </a:cxn>
                <a:cxn ang="0">
                  <a:pos x="6" y="1023"/>
                </a:cxn>
                <a:cxn ang="0">
                  <a:pos x="640" y="45"/>
                </a:cxn>
                <a:cxn ang="0">
                  <a:pos x="440" y="79"/>
                </a:cxn>
                <a:cxn ang="0">
                  <a:pos x="320" y="174"/>
                </a:cxn>
                <a:cxn ang="0">
                  <a:pos x="246" y="332"/>
                </a:cxn>
                <a:cxn ang="0">
                  <a:pos x="240" y="343"/>
                </a:cxn>
                <a:cxn ang="0">
                  <a:pos x="228" y="349"/>
                </a:cxn>
                <a:cxn ang="0">
                  <a:pos x="211" y="343"/>
                </a:cxn>
                <a:cxn ang="0">
                  <a:pos x="206" y="332"/>
                </a:cxn>
                <a:cxn ang="0">
                  <a:pos x="206" y="326"/>
                </a:cxn>
                <a:cxn ang="0">
                  <a:pos x="211" y="309"/>
                </a:cxn>
                <a:cxn ang="0">
                  <a:pos x="303" y="11"/>
                </a:cxn>
                <a:cxn ang="0">
                  <a:pos x="320" y="0"/>
                </a:cxn>
                <a:cxn ang="0">
                  <a:pos x="348" y="0"/>
                </a:cxn>
              </a:cxnLst>
              <a:rect l="0" t="0" r="r" b="b"/>
              <a:pathLst>
                <a:path w="1056" h="1062">
                  <a:moveTo>
                    <a:pt x="348" y="0"/>
                  </a:moveTo>
                  <a:lnTo>
                    <a:pt x="1016" y="0"/>
                  </a:lnTo>
                  <a:lnTo>
                    <a:pt x="1039" y="0"/>
                  </a:lnTo>
                  <a:lnTo>
                    <a:pt x="1051" y="0"/>
                  </a:lnTo>
                  <a:lnTo>
                    <a:pt x="1056" y="6"/>
                  </a:lnTo>
                  <a:lnTo>
                    <a:pt x="1056" y="11"/>
                  </a:lnTo>
                  <a:lnTo>
                    <a:pt x="1056" y="23"/>
                  </a:lnTo>
                  <a:lnTo>
                    <a:pt x="1051" y="34"/>
                  </a:lnTo>
                  <a:lnTo>
                    <a:pt x="1051" y="34"/>
                  </a:lnTo>
                  <a:lnTo>
                    <a:pt x="166" y="1012"/>
                  </a:lnTo>
                  <a:lnTo>
                    <a:pt x="434" y="1012"/>
                  </a:lnTo>
                  <a:lnTo>
                    <a:pt x="542" y="1000"/>
                  </a:lnTo>
                  <a:lnTo>
                    <a:pt x="628" y="984"/>
                  </a:lnTo>
                  <a:lnTo>
                    <a:pt x="691" y="950"/>
                  </a:lnTo>
                  <a:lnTo>
                    <a:pt x="748" y="905"/>
                  </a:lnTo>
                  <a:lnTo>
                    <a:pt x="788" y="843"/>
                  </a:lnTo>
                  <a:lnTo>
                    <a:pt x="822" y="770"/>
                  </a:lnTo>
                  <a:lnTo>
                    <a:pt x="851" y="686"/>
                  </a:lnTo>
                  <a:lnTo>
                    <a:pt x="856" y="669"/>
                  </a:lnTo>
                  <a:lnTo>
                    <a:pt x="862" y="658"/>
                  </a:lnTo>
                  <a:lnTo>
                    <a:pt x="868" y="652"/>
                  </a:lnTo>
                  <a:lnTo>
                    <a:pt x="874" y="646"/>
                  </a:lnTo>
                  <a:lnTo>
                    <a:pt x="879" y="646"/>
                  </a:lnTo>
                  <a:lnTo>
                    <a:pt x="891" y="646"/>
                  </a:lnTo>
                  <a:lnTo>
                    <a:pt x="896" y="652"/>
                  </a:lnTo>
                  <a:lnTo>
                    <a:pt x="902" y="658"/>
                  </a:lnTo>
                  <a:lnTo>
                    <a:pt x="902" y="663"/>
                  </a:lnTo>
                  <a:lnTo>
                    <a:pt x="896" y="674"/>
                  </a:lnTo>
                  <a:lnTo>
                    <a:pt x="896" y="686"/>
                  </a:lnTo>
                  <a:lnTo>
                    <a:pt x="782" y="1034"/>
                  </a:lnTo>
                  <a:lnTo>
                    <a:pt x="777" y="1045"/>
                  </a:lnTo>
                  <a:lnTo>
                    <a:pt x="771" y="1057"/>
                  </a:lnTo>
                  <a:lnTo>
                    <a:pt x="765" y="1062"/>
                  </a:lnTo>
                  <a:lnTo>
                    <a:pt x="754" y="1062"/>
                  </a:lnTo>
                  <a:lnTo>
                    <a:pt x="731" y="1062"/>
                  </a:lnTo>
                  <a:lnTo>
                    <a:pt x="40" y="1062"/>
                  </a:lnTo>
                  <a:lnTo>
                    <a:pt x="23" y="1062"/>
                  </a:lnTo>
                  <a:lnTo>
                    <a:pt x="12" y="1062"/>
                  </a:lnTo>
                  <a:lnTo>
                    <a:pt x="6" y="1057"/>
                  </a:lnTo>
                  <a:lnTo>
                    <a:pt x="0" y="1051"/>
                  </a:lnTo>
                  <a:lnTo>
                    <a:pt x="6" y="1045"/>
                  </a:lnTo>
                  <a:lnTo>
                    <a:pt x="6" y="1034"/>
                  </a:lnTo>
                  <a:lnTo>
                    <a:pt x="6" y="1023"/>
                  </a:lnTo>
                  <a:lnTo>
                    <a:pt x="6" y="1023"/>
                  </a:lnTo>
                  <a:lnTo>
                    <a:pt x="896" y="45"/>
                  </a:lnTo>
                  <a:lnTo>
                    <a:pt x="640" y="45"/>
                  </a:lnTo>
                  <a:lnTo>
                    <a:pt x="525" y="51"/>
                  </a:lnTo>
                  <a:lnTo>
                    <a:pt x="440" y="79"/>
                  </a:lnTo>
                  <a:lnTo>
                    <a:pt x="371" y="118"/>
                  </a:lnTo>
                  <a:lnTo>
                    <a:pt x="320" y="174"/>
                  </a:lnTo>
                  <a:lnTo>
                    <a:pt x="280" y="247"/>
                  </a:lnTo>
                  <a:lnTo>
                    <a:pt x="246" y="332"/>
                  </a:lnTo>
                  <a:lnTo>
                    <a:pt x="246" y="337"/>
                  </a:lnTo>
                  <a:lnTo>
                    <a:pt x="240" y="343"/>
                  </a:lnTo>
                  <a:lnTo>
                    <a:pt x="234" y="349"/>
                  </a:lnTo>
                  <a:lnTo>
                    <a:pt x="228" y="349"/>
                  </a:lnTo>
                  <a:lnTo>
                    <a:pt x="217" y="349"/>
                  </a:lnTo>
                  <a:lnTo>
                    <a:pt x="211" y="343"/>
                  </a:lnTo>
                  <a:lnTo>
                    <a:pt x="206" y="337"/>
                  </a:lnTo>
                  <a:lnTo>
                    <a:pt x="206" y="332"/>
                  </a:lnTo>
                  <a:lnTo>
                    <a:pt x="206" y="332"/>
                  </a:lnTo>
                  <a:lnTo>
                    <a:pt x="206" y="326"/>
                  </a:lnTo>
                  <a:lnTo>
                    <a:pt x="211" y="320"/>
                  </a:lnTo>
                  <a:lnTo>
                    <a:pt x="211" y="309"/>
                  </a:lnTo>
                  <a:lnTo>
                    <a:pt x="297" y="28"/>
                  </a:lnTo>
                  <a:lnTo>
                    <a:pt x="303" y="11"/>
                  </a:lnTo>
                  <a:lnTo>
                    <a:pt x="308" y="6"/>
                  </a:lnTo>
                  <a:lnTo>
                    <a:pt x="320" y="0"/>
                  </a:lnTo>
                  <a:lnTo>
                    <a:pt x="331" y="0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16588" y="4617"/>
              <a:ext cx="645" cy="719"/>
            </a:xfrm>
            <a:custGeom>
              <a:avLst/>
              <a:gdLst/>
              <a:ahLst/>
              <a:cxnLst>
                <a:cxn ang="0">
                  <a:pos x="297" y="11"/>
                </a:cxn>
                <a:cxn ang="0">
                  <a:pos x="388" y="90"/>
                </a:cxn>
                <a:cxn ang="0">
                  <a:pos x="439" y="196"/>
                </a:cxn>
                <a:cxn ang="0">
                  <a:pos x="457" y="298"/>
                </a:cxn>
                <a:cxn ang="0">
                  <a:pos x="462" y="331"/>
                </a:cxn>
                <a:cxn ang="0">
                  <a:pos x="519" y="196"/>
                </a:cxn>
                <a:cxn ang="0">
                  <a:pos x="577" y="78"/>
                </a:cxn>
                <a:cxn ang="0">
                  <a:pos x="611" y="17"/>
                </a:cxn>
                <a:cxn ang="0">
                  <a:pos x="622" y="11"/>
                </a:cxn>
                <a:cxn ang="0">
                  <a:pos x="634" y="11"/>
                </a:cxn>
                <a:cxn ang="0">
                  <a:pos x="645" y="17"/>
                </a:cxn>
                <a:cxn ang="0">
                  <a:pos x="645" y="28"/>
                </a:cxn>
                <a:cxn ang="0">
                  <a:pos x="605" y="101"/>
                </a:cxn>
                <a:cxn ang="0">
                  <a:pos x="565" y="191"/>
                </a:cxn>
                <a:cxn ang="0">
                  <a:pos x="531" y="264"/>
                </a:cxn>
                <a:cxn ang="0">
                  <a:pos x="485" y="376"/>
                </a:cxn>
                <a:cxn ang="0">
                  <a:pos x="462" y="461"/>
                </a:cxn>
                <a:cxn ang="0">
                  <a:pos x="428" y="612"/>
                </a:cxn>
                <a:cxn ang="0">
                  <a:pos x="405" y="691"/>
                </a:cxn>
                <a:cxn ang="0">
                  <a:pos x="394" y="713"/>
                </a:cxn>
                <a:cxn ang="0">
                  <a:pos x="382" y="719"/>
                </a:cxn>
                <a:cxn ang="0">
                  <a:pos x="365" y="719"/>
                </a:cxn>
                <a:cxn ang="0">
                  <a:pos x="360" y="702"/>
                </a:cxn>
                <a:cxn ang="0">
                  <a:pos x="360" y="663"/>
                </a:cxn>
                <a:cxn ang="0">
                  <a:pos x="388" y="567"/>
                </a:cxn>
                <a:cxn ang="0">
                  <a:pos x="417" y="455"/>
                </a:cxn>
                <a:cxn ang="0">
                  <a:pos x="422" y="438"/>
                </a:cxn>
                <a:cxn ang="0">
                  <a:pos x="422" y="404"/>
                </a:cxn>
                <a:cxn ang="0">
                  <a:pos x="422" y="326"/>
                </a:cxn>
                <a:cxn ang="0">
                  <a:pos x="400" y="213"/>
                </a:cxn>
                <a:cxn ang="0">
                  <a:pos x="342" y="123"/>
                </a:cxn>
                <a:cxn ang="0">
                  <a:pos x="223" y="90"/>
                </a:cxn>
                <a:cxn ang="0">
                  <a:pos x="108" y="118"/>
                </a:cxn>
                <a:cxn ang="0">
                  <a:pos x="40" y="191"/>
                </a:cxn>
                <a:cxn ang="0">
                  <a:pos x="28" y="208"/>
                </a:cxn>
                <a:cxn ang="0">
                  <a:pos x="17" y="213"/>
                </a:cxn>
                <a:cxn ang="0">
                  <a:pos x="6" y="208"/>
                </a:cxn>
                <a:cxn ang="0">
                  <a:pos x="0" y="196"/>
                </a:cxn>
                <a:cxn ang="0">
                  <a:pos x="17" y="151"/>
                </a:cxn>
                <a:cxn ang="0">
                  <a:pos x="80" y="62"/>
                </a:cxn>
                <a:cxn ang="0">
                  <a:pos x="171" y="11"/>
                </a:cxn>
              </a:cxnLst>
              <a:rect l="0" t="0" r="r" b="b"/>
              <a:pathLst>
                <a:path w="645" h="719">
                  <a:moveTo>
                    <a:pt x="234" y="0"/>
                  </a:moveTo>
                  <a:lnTo>
                    <a:pt x="297" y="11"/>
                  </a:lnTo>
                  <a:lnTo>
                    <a:pt x="348" y="45"/>
                  </a:lnTo>
                  <a:lnTo>
                    <a:pt x="388" y="90"/>
                  </a:lnTo>
                  <a:lnTo>
                    <a:pt x="417" y="140"/>
                  </a:lnTo>
                  <a:lnTo>
                    <a:pt x="439" y="196"/>
                  </a:lnTo>
                  <a:lnTo>
                    <a:pt x="451" y="253"/>
                  </a:lnTo>
                  <a:lnTo>
                    <a:pt x="457" y="298"/>
                  </a:lnTo>
                  <a:lnTo>
                    <a:pt x="462" y="331"/>
                  </a:lnTo>
                  <a:lnTo>
                    <a:pt x="462" y="331"/>
                  </a:lnTo>
                  <a:lnTo>
                    <a:pt x="491" y="264"/>
                  </a:lnTo>
                  <a:lnTo>
                    <a:pt x="519" y="196"/>
                  </a:lnTo>
                  <a:lnTo>
                    <a:pt x="554" y="129"/>
                  </a:lnTo>
                  <a:lnTo>
                    <a:pt x="577" y="78"/>
                  </a:lnTo>
                  <a:lnTo>
                    <a:pt x="599" y="39"/>
                  </a:lnTo>
                  <a:lnTo>
                    <a:pt x="611" y="17"/>
                  </a:lnTo>
                  <a:lnTo>
                    <a:pt x="616" y="11"/>
                  </a:lnTo>
                  <a:lnTo>
                    <a:pt x="622" y="11"/>
                  </a:lnTo>
                  <a:lnTo>
                    <a:pt x="628" y="11"/>
                  </a:lnTo>
                  <a:lnTo>
                    <a:pt x="634" y="11"/>
                  </a:lnTo>
                  <a:lnTo>
                    <a:pt x="639" y="11"/>
                  </a:lnTo>
                  <a:lnTo>
                    <a:pt x="645" y="17"/>
                  </a:lnTo>
                  <a:lnTo>
                    <a:pt x="645" y="22"/>
                  </a:lnTo>
                  <a:lnTo>
                    <a:pt x="645" y="28"/>
                  </a:lnTo>
                  <a:lnTo>
                    <a:pt x="639" y="33"/>
                  </a:lnTo>
                  <a:lnTo>
                    <a:pt x="605" y="101"/>
                  </a:lnTo>
                  <a:lnTo>
                    <a:pt x="582" y="151"/>
                  </a:lnTo>
                  <a:lnTo>
                    <a:pt x="565" y="191"/>
                  </a:lnTo>
                  <a:lnTo>
                    <a:pt x="548" y="219"/>
                  </a:lnTo>
                  <a:lnTo>
                    <a:pt x="531" y="264"/>
                  </a:lnTo>
                  <a:lnTo>
                    <a:pt x="508" y="314"/>
                  </a:lnTo>
                  <a:lnTo>
                    <a:pt x="485" y="376"/>
                  </a:lnTo>
                  <a:lnTo>
                    <a:pt x="468" y="427"/>
                  </a:lnTo>
                  <a:lnTo>
                    <a:pt x="462" y="461"/>
                  </a:lnTo>
                  <a:lnTo>
                    <a:pt x="445" y="539"/>
                  </a:lnTo>
                  <a:lnTo>
                    <a:pt x="428" y="612"/>
                  </a:lnTo>
                  <a:lnTo>
                    <a:pt x="417" y="663"/>
                  </a:lnTo>
                  <a:lnTo>
                    <a:pt x="405" y="691"/>
                  </a:lnTo>
                  <a:lnTo>
                    <a:pt x="400" y="702"/>
                  </a:lnTo>
                  <a:lnTo>
                    <a:pt x="394" y="713"/>
                  </a:lnTo>
                  <a:lnTo>
                    <a:pt x="388" y="719"/>
                  </a:lnTo>
                  <a:lnTo>
                    <a:pt x="382" y="719"/>
                  </a:lnTo>
                  <a:lnTo>
                    <a:pt x="377" y="719"/>
                  </a:lnTo>
                  <a:lnTo>
                    <a:pt x="365" y="719"/>
                  </a:lnTo>
                  <a:lnTo>
                    <a:pt x="360" y="713"/>
                  </a:lnTo>
                  <a:lnTo>
                    <a:pt x="360" y="702"/>
                  </a:lnTo>
                  <a:lnTo>
                    <a:pt x="360" y="697"/>
                  </a:lnTo>
                  <a:lnTo>
                    <a:pt x="360" y="663"/>
                  </a:lnTo>
                  <a:lnTo>
                    <a:pt x="371" y="618"/>
                  </a:lnTo>
                  <a:lnTo>
                    <a:pt x="388" y="567"/>
                  </a:lnTo>
                  <a:lnTo>
                    <a:pt x="400" y="511"/>
                  </a:lnTo>
                  <a:lnTo>
                    <a:pt x="417" y="455"/>
                  </a:lnTo>
                  <a:lnTo>
                    <a:pt x="422" y="449"/>
                  </a:lnTo>
                  <a:lnTo>
                    <a:pt x="422" y="438"/>
                  </a:lnTo>
                  <a:lnTo>
                    <a:pt x="422" y="427"/>
                  </a:lnTo>
                  <a:lnTo>
                    <a:pt x="422" y="404"/>
                  </a:lnTo>
                  <a:lnTo>
                    <a:pt x="422" y="376"/>
                  </a:lnTo>
                  <a:lnTo>
                    <a:pt x="422" y="326"/>
                  </a:lnTo>
                  <a:lnTo>
                    <a:pt x="417" y="269"/>
                  </a:lnTo>
                  <a:lnTo>
                    <a:pt x="400" y="213"/>
                  </a:lnTo>
                  <a:lnTo>
                    <a:pt x="377" y="168"/>
                  </a:lnTo>
                  <a:lnTo>
                    <a:pt x="342" y="123"/>
                  </a:lnTo>
                  <a:lnTo>
                    <a:pt x="291" y="95"/>
                  </a:lnTo>
                  <a:lnTo>
                    <a:pt x="223" y="90"/>
                  </a:lnTo>
                  <a:lnTo>
                    <a:pt x="165" y="95"/>
                  </a:lnTo>
                  <a:lnTo>
                    <a:pt x="108" y="118"/>
                  </a:lnTo>
                  <a:lnTo>
                    <a:pt x="68" y="146"/>
                  </a:lnTo>
                  <a:lnTo>
                    <a:pt x="40" y="191"/>
                  </a:lnTo>
                  <a:lnTo>
                    <a:pt x="34" y="202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17" y="213"/>
                  </a:lnTo>
                  <a:lnTo>
                    <a:pt x="11" y="208"/>
                  </a:lnTo>
                  <a:lnTo>
                    <a:pt x="6" y="208"/>
                  </a:lnTo>
                  <a:lnTo>
                    <a:pt x="0" y="208"/>
                  </a:lnTo>
                  <a:lnTo>
                    <a:pt x="0" y="196"/>
                  </a:lnTo>
                  <a:lnTo>
                    <a:pt x="0" y="185"/>
                  </a:lnTo>
                  <a:lnTo>
                    <a:pt x="17" y="151"/>
                  </a:lnTo>
                  <a:lnTo>
                    <a:pt x="40" y="107"/>
                  </a:lnTo>
                  <a:lnTo>
                    <a:pt x="80" y="62"/>
                  </a:lnTo>
                  <a:lnTo>
                    <a:pt x="120" y="33"/>
                  </a:lnTo>
                  <a:lnTo>
                    <a:pt x="171" y="11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17564" y="3706"/>
              <a:ext cx="63" cy="156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6" y="0"/>
                </a:cxn>
                <a:cxn ang="0">
                  <a:pos x="52" y="6"/>
                </a:cxn>
                <a:cxn ang="0">
                  <a:pos x="57" y="17"/>
                </a:cxn>
                <a:cxn ang="0">
                  <a:pos x="57" y="28"/>
                </a:cxn>
                <a:cxn ang="0">
                  <a:pos x="63" y="40"/>
                </a:cxn>
                <a:cxn ang="0">
                  <a:pos x="63" y="57"/>
                </a:cxn>
                <a:cxn ang="0">
                  <a:pos x="63" y="1506"/>
                </a:cxn>
                <a:cxn ang="0">
                  <a:pos x="63" y="1518"/>
                </a:cxn>
                <a:cxn ang="0">
                  <a:pos x="57" y="1529"/>
                </a:cxn>
                <a:cxn ang="0">
                  <a:pos x="57" y="1546"/>
                </a:cxn>
                <a:cxn ang="0">
                  <a:pos x="52" y="1551"/>
                </a:cxn>
                <a:cxn ang="0">
                  <a:pos x="46" y="1557"/>
                </a:cxn>
                <a:cxn ang="0">
                  <a:pos x="29" y="1563"/>
                </a:cxn>
                <a:cxn ang="0">
                  <a:pos x="17" y="1557"/>
                </a:cxn>
                <a:cxn ang="0">
                  <a:pos x="6" y="1551"/>
                </a:cxn>
                <a:cxn ang="0">
                  <a:pos x="0" y="1546"/>
                </a:cxn>
                <a:cxn ang="0">
                  <a:pos x="0" y="1529"/>
                </a:cxn>
                <a:cxn ang="0">
                  <a:pos x="0" y="1518"/>
                </a:cxn>
                <a:cxn ang="0">
                  <a:pos x="0" y="1506"/>
                </a:cxn>
                <a:cxn ang="0">
                  <a:pos x="0" y="57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0" y="17"/>
                </a:cxn>
                <a:cxn ang="0">
                  <a:pos x="6" y="6"/>
                </a:cxn>
                <a:cxn ang="0">
                  <a:pos x="17" y="0"/>
                </a:cxn>
                <a:cxn ang="0">
                  <a:pos x="29" y="0"/>
                </a:cxn>
              </a:cxnLst>
              <a:rect l="0" t="0" r="r" b="b"/>
              <a:pathLst>
                <a:path w="63" h="1563">
                  <a:moveTo>
                    <a:pt x="29" y="0"/>
                  </a:moveTo>
                  <a:lnTo>
                    <a:pt x="46" y="0"/>
                  </a:lnTo>
                  <a:lnTo>
                    <a:pt x="52" y="6"/>
                  </a:lnTo>
                  <a:lnTo>
                    <a:pt x="57" y="17"/>
                  </a:lnTo>
                  <a:lnTo>
                    <a:pt x="57" y="28"/>
                  </a:lnTo>
                  <a:lnTo>
                    <a:pt x="63" y="40"/>
                  </a:lnTo>
                  <a:lnTo>
                    <a:pt x="63" y="57"/>
                  </a:lnTo>
                  <a:lnTo>
                    <a:pt x="63" y="1506"/>
                  </a:lnTo>
                  <a:lnTo>
                    <a:pt x="63" y="1518"/>
                  </a:lnTo>
                  <a:lnTo>
                    <a:pt x="57" y="1529"/>
                  </a:lnTo>
                  <a:lnTo>
                    <a:pt x="57" y="1546"/>
                  </a:lnTo>
                  <a:lnTo>
                    <a:pt x="52" y="1551"/>
                  </a:lnTo>
                  <a:lnTo>
                    <a:pt x="46" y="1557"/>
                  </a:lnTo>
                  <a:lnTo>
                    <a:pt x="29" y="1563"/>
                  </a:lnTo>
                  <a:lnTo>
                    <a:pt x="17" y="1557"/>
                  </a:lnTo>
                  <a:lnTo>
                    <a:pt x="6" y="1551"/>
                  </a:lnTo>
                  <a:lnTo>
                    <a:pt x="0" y="1546"/>
                  </a:lnTo>
                  <a:lnTo>
                    <a:pt x="0" y="1529"/>
                  </a:lnTo>
                  <a:lnTo>
                    <a:pt x="0" y="1518"/>
                  </a:lnTo>
                  <a:lnTo>
                    <a:pt x="0" y="1506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6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17855" y="3796"/>
              <a:ext cx="965" cy="1400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725" y="28"/>
                </a:cxn>
                <a:cxn ang="0">
                  <a:pos x="463" y="1062"/>
                </a:cxn>
                <a:cxn ang="0">
                  <a:pos x="611" y="1034"/>
                </a:cxn>
                <a:cxn ang="0">
                  <a:pos x="805" y="871"/>
                </a:cxn>
                <a:cxn ang="0">
                  <a:pos x="897" y="641"/>
                </a:cxn>
                <a:cxn ang="0">
                  <a:pos x="857" y="528"/>
                </a:cxn>
                <a:cxn ang="0">
                  <a:pos x="822" y="489"/>
                </a:cxn>
                <a:cxn ang="0">
                  <a:pos x="817" y="450"/>
                </a:cxn>
                <a:cxn ang="0">
                  <a:pos x="857" y="405"/>
                </a:cxn>
                <a:cxn ang="0">
                  <a:pos x="919" y="394"/>
                </a:cxn>
                <a:cxn ang="0">
                  <a:pos x="965" y="500"/>
                </a:cxn>
                <a:cxn ang="0">
                  <a:pos x="942" y="663"/>
                </a:cxn>
                <a:cxn ang="0">
                  <a:pos x="897" y="798"/>
                </a:cxn>
                <a:cxn ang="0">
                  <a:pos x="714" y="1012"/>
                </a:cxn>
                <a:cxn ang="0">
                  <a:pos x="497" y="1096"/>
                </a:cxn>
                <a:cxn ang="0">
                  <a:pos x="389" y="1343"/>
                </a:cxn>
                <a:cxn ang="0">
                  <a:pos x="377" y="1388"/>
                </a:cxn>
                <a:cxn ang="0">
                  <a:pos x="366" y="1400"/>
                </a:cxn>
                <a:cxn ang="0">
                  <a:pos x="343" y="1394"/>
                </a:cxn>
                <a:cxn ang="0">
                  <a:pos x="337" y="1383"/>
                </a:cxn>
                <a:cxn ang="0">
                  <a:pos x="360" y="1298"/>
                </a:cxn>
                <a:cxn ang="0">
                  <a:pos x="389" y="1186"/>
                </a:cxn>
                <a:cxn ang="0">
                  <a:pos x="411" y="1096"/>
                </a:cxn>
                <a:cxn ang="0">
                  <a:pos x="217" y="1034"/>
                </a:cxn>
                <a:cxn ang="0">
                  <a:pos x="137" y="871"/>
                </a:cxn>
                <a:cxn ang="0">
                  <a:pos x="143" y="804"/>
                </a:cxn>
                <a:cxn ang="0">
                  <a:pos x="212" y="607"/>
                </a:cxn>
                <a:cxn ang="0">
                  <a:pos x="246" y="455"/>
                </a:cxn>
                <a:cxn ang="0">
                  <a:pos x="229" y="427"/>
                </a:cxn>
                <a:cxn ang="0">
                  <a:pos x="212" y="427"/>
                </a:cxn>
                <a:cxn ang="0">
                  <a:pos x="109" y="484"/>
                </a:cxn>
                <a:cxn ang="0">
                  <a:pos x="40" y="635"/>
                </a:cxn>
                <a:cxn ang="0">
                  <a:pos x="23" y="647"/>
                </a:cxn>
                <a:cxn ang="0">
                  <a:pos x="12" y="641"/>
                </a:cxn>
                <a:cxn ang="0">
                  <a:pos x="6" y="613"/>
                </a:cxn>
                <a:cxn ang="0">
                  <a:pos x="69" y="478"/>
                </a:cxn>
                <a:cxn ang="0">
                  <a:pos x="217" y="388"/>
                </a:cxn>
                <a:cxn ang="0">
                  <a:pos x="337" y="467"/>
                </a:cxn>
                <a:cxn ang="0">
                  <a:pos x="337" y="562"/>
                </a:cxn>
                <a:cxn ang="0">
                  <a:pos x="291" y="691"/>
                </a:cxn>
                <a:cxn ang="0">
                  <a:pos x="246" y="843"/>
                </a:cxn>
                <a:cxn ang="0">
                  <a:pos x="252" y="956"/>
                </a:cxn>
                <a:cxn ang="0">
                  <a:pos x="423" y="1062"/>
                </a:cxn>
                <a:cxn ang="0">
                  <a:pos x="697" y="0"/>
                </a:cxn>
              </a:cxnLst>
              <a:rect l="0" t="0" r="r" b="b"/>
              <a:pathLst>
                <a:path w="965" h="1400">
                  <a:moveTo>
                    <a:pt x="708" y="0"/>
                  </a:moveTo>
                  <a:lnTo>
                    <a:pt x="714" y="0"/>
                  </a:lnTo>
                  <a:lnTo>
                    <a:pt x="720" y="0"/>
                  </a:lnTo>
                  <a:lnTo>
                    <a:pt x="725" y="6"/>
                  </a:lnTo>
                  <a:lnTo>
                    <a:pt x="731" y="17"/>
                  </a:lnTo>
                  <a:lnTo>
                    <a:pt x="725" y="28"/>
                  </a:lnTo>
                  <a:lnTo>
                    <a:pt x="725" y="40"/>
                  </a:lnTo>
                  <a:lnTo>
                    <a:pt x="725" y="40"/>
                  </a:lnTo>
                  <a:lnTo>
                    <a:pt x="463" y="1062"/>
                  </a:lnTo>
                  <a:lnTo>
                    <a:pt x="503" y="1062"/>
                  </a:lnTo>
                  <a:lnTo>
                    <a:pt x="554" y="1057"/>
                  </a:lnTo>
                  <a:lnTo>
                    <a:pt x="611" y="1034"/>
                  </a:lnTo>
                  <a:lnTo>
                    <a:pt x="680" y="989"/>
                  </a:lnTo>
                  <a:lnTo>
                    <a:pt x="760" y="922"/>
                  </a:lnTo>
                  <a:lnTo>
                    <a:pt x="805" y="871"/>
                  </a:lnTo>
                  <a:lnTo>
                    <a:pt x="851" y="798"/>
                  </a:lnTo>
                  <a:lnTo>
                    <a:pt x="885" y="720"/>
                  </a:lnTo>
                  <a:lnTo>
                    <a:pt x="897" y="641"/>
                  </a:lnTo>
                  <a:lnTo>
                    <a:pt x="891" y="590"/>
                  </a:lnTo>
                  <a:lnTo>
                    <a:pt x="874" y="551"/>
                  </a:lnTo>
                  <a:lnTo>
                    <a:pt x="857" y="528"/>
                  </a:lnTo>
                  <a:lnTo>
                    <a:pt x="840" y="506"/>
                  </a:lnTo>
                  <a:lnTo>
                    <a:pt x="828" y="500"/>
                  </a:lnTo>
                  <a:lnTo>
                    <a:pt x="822" y="489"/>
                  </a:lnTo>
                  <a:lnTo>
                    <a:pt x="817" y="478"/>
                  </a:lnTo>
                  <a:lnTo>
                    <a:pt x="817" y="467"/>
                  </a:lnTo>
                  <a:lnTo>
                    <a:pt x="817" y="450"/>
                  </a:lnTo>
                  <a:lnTo>
                    <a:pt x="828" y="433"/>
                  </a:lnTo>
                  <a:lnTo>
                    <a:pt x="840" y="416"/>
                  </a:lnTo>
                  <a:lnTo>
                    <a:pt x="857" y="405"/>
                  </a:lnTo>
                  <a:lnTo>
                    <a:pt x="874" y="394"/>
                  </a:lnTo>
                  <a:lnTo>
                    <a:pt x="897" y="388"/>
                  </a:lnTo>
                  <a:lnTo>
                    <a:pt x="919" y="394"/>
                  </a:lnTo>
                  <a:lnTo>
                    <a:pt x="942" y="410"/>
                  </a:lnTo>
                  <a:lnTo>
                    <a:pt x="959" y="444"/>
                  </a:lnTo>
                  <a:lnTo>
                    <a:pt x="965" y="500"/>
                  </a:lnTo>
                  <a:lnTo>
                    <a:pt x="959" y="545"/>
                  </a:lnTo>
                  <a:lnTo>
                    <a:pt x="954" y="602"/>
                  </a:lnTo>
                  <a:lnTo>
                    <a:pt x="942" y="663"/>
                  </a:lnTo>
                  <a:lnTo>
                    <a:pt x="931" y="708"/>
                  </a:lnTo>
                  <a:lnTo>
                    <a:pt x="919" y="742"/>
                  </a:lnTo>
                  <a:lnTo>
                    <a:pt x="897" y="798"/>
                  </a:lnTo>
                  <a:lnTo>
                    <a:pt x="857" y="860"/>
                  </a:lnTo>
                  <a:lnTo>
                    <a:pt x="800" y="933"/>
                  </a:lnTo>
                  <a:lnTo>
                    <a:pt x="714" y="1012"/>
                  </a:lnTo>
                  <a:lnTo>
                    <a:pt x="628" y="1062"/>
                  </a:lnTo>
                  <a:lnTo>
                    <a:pt x="560" y="1085"/>
                  </a:lnTo>
                  <a:lnTo>
                    <a:pt x="497" y="1096"/>
                  </a:lnTo>
                  <a:lnTo>
                    <a:pt x="457" y="1096"/>
                  </a:lnTo>
                  <a:lnTo>
                    <a:pt x="394" y="1332"/>
                  </a:lnTo>
                  <a:lnTo>
                    <a:pt x="389" y="1343"/>
                  </a:lnTo>
                  <a:lnTo>
                    <a:pt x="389" y="1360"/>
                  </a:lnTo>
                  <a:lnTo>
                    <a:pt x="383" y="1377"/>
                  </a:lnTo>
                  <a:lnTo>
                    <a:pt x="377" y="1388"/>
                  </a:lnTo>
                  <a:lnTo>
                    <a:pt x="377" y="1394"/>
                  </a:lnTo>
                  <a:lnTo>
                    <a:pt x="371" y="1400"/>
                  </a:lnTo>
                  <a:lnTo>
                    <a:pt x="366" y="1400"/>
                  </a:lnTo>
                  <a:lnTo>
                    <a:pt x="360" y="1400"/>
                  </a:lnTo>
                  <a:lnTo>
                    <a:pt x="349" y="1400"/>
                  </a:lnTo>
                  <a:lnTo>
                    <a:pt x="343" y="1394"/>
                  </a:lnTo>
                  <a:lnTo>
                    <a:pt x="343" y="1394"/>
                  </a:lnTo>
                  <a:lnTo>
                    <a:pt x="337" y="1388"/>
                  </a:lnTo>
                  <a:lnTo>
                    <a:pt x="337" y="1383"/>
                  </a:lnTo>
                  <a:lnTo>
                    <a:pt x="343" y="1371"/>
                  </a:lnTo>
                  <a:lnTo>
                    <a:pt x="354" y="1338"/>
                  </a:lnTo>
                  <a:lnTo>
                    <a:pt x="360" y="1298"/>
                  </a:lnTo>
                  <a:lnTo>
                    <a:pt x="371" y="1259"/>
                  </a:lnTo>
                  <a:lnTo>
                    <a:pt x="377" y="1237"/>
                  </a:lnTo>
                  <a:lnTo>
                    <a:pt x="389" y="1186"/>
                  </a:lnTo>
                  <a:lnTo>
                    <a:pt x="400" y="1158"/>
                  </a:lnTo>
                  <a:lnTo>
                    <a:pt x="406" y="1130"/>
                  </a:lnTo>
                  <a:lnTo>
                    <a:pt x="411" y="1096"/>
                  </a:lnTo>
                  <a:lnTo>
                    <a:pt x="337" y="1085"/>
                  </a:lnTo>
                  <a:lnTo>
                    <a:pt x="274" y="1068"/>
                  </a:lnTo>
                  <a:lnTo>
                    <a:pt x="217" y="1034"/>
                  </a:lnTo>
                  <a:lnTo>
                    <a:pt x="172" y="995"/>
                  </a:lnTo>
                  <a:lnTo>
                    <a:pt x="143" y="939"/>
                  </a:lnTo>
                  <a:lnTo>
                    <a:pt x="137" y="871"/>
                  </a:lnTo>
                  <a:lnTo>
                    <a:pt x="137" y="860"/>
                  </a:lnTo>
                  <a:lnTo>
                    <a:pt x="137" y="838"/>
                  </a:lnTo>
                  <a:lnTo>
                    <a:pt x="143" y="804"/>
                  </a:lnTo>
                  <a:lnTo>
                    <a:pt x="160" y="759"/>
                  </a:lnTo>
                  <a:lnTo>
                    <a:pt x="177" y="697"/>
                  </a:lnTo>
                  <a:lnTo>
                    <a:pt x="212" y="607"/>
                  </a:lnTo>
                  <a:lnTo>
                    <a:pt x="240" y="540"/>
                  </a:lnTo>
                  <a:lnTo>
                    <a:pt x="252" y="472"/>
                  </a:lnTo>
                  <a:lnTo>
                    <a:pt x="246" y="455"/>
                  </a:lnTo>
                  <a:lnTo>
                    <a:pt x="246" y="444"/>
                  </a:lnTo>
                  <a:lnTo>
                    <a:pt x="240" y="433"/>
                  </a:lnTo>
                  <a:lnTo>
                    <a:pt x="229" y="427"/>
                  </a:lnTo>
                  <a:lnTo>
                    <a:pt x="223" y="427"/>
                  </a:lnTo>
                  <a:lnTo>
                    <a:pt x="217" y="427"/>
                  </a:lnTo>
                  <a:lnTo>
                    <a:pt x="212" y="427"/>
                  </a:lnTo>
                  <a:lnTo>
                    <a:pt x="177" y="433"/>
                  </a:lnTo>
                  <a:lnTo>
                    <a:pt x="143" y="450"/>
                  </a:lnTo>
                  <a:lnTo>
                    <a:pt x="109" y="484"/>
                  </a:lnTo>
                  <a:lnTo>
                    <a:pt x="75" y="540"/>
                  </a:lnTo>
                  <a:lnTo>
                    <a:pt x="46" y="618"/>
                  </a:lnTo>
                  <a:lnTo>
                    <a:pt x="40" y="635"/>
                  </a:lnTo>
                  <a:lnTo>
                    <a:pt x="40" y="641"/>
                  </a:lnTo>
                  <a:lnTo>
                    <a:pt x="35" y="647"/>
                  </a:lnTo>
                  <a:lnTo>
                    <a:pt x="23" y="647"/>
                  </a:lnTo>
                  <a:lnTo>
                    <a:pt x="17" y="647"/>
                  </a:lnTo>
                  <a:lnTo>
                    <a:pt x="17" y="647"/>
                  </a:lnTo>
                  <a:lnTo>
                    <a:pt x="12" y="641"/>
                  </a:lnTo>
                  <a:lnTo>
                    <a:pt x="6" y="641"/>
                  </a:lnTo>
                  <a:lnTo>
                    <a:pt x="0" y="630"/>
                  </a:lnTo>
                  <a:lnTo>
                    <a:pt x="6" y="613"/>
                  </a:lnTo>
                  <a:lnTo>
                    <a:pt x="17" y="579"/>
                  </a:lnTo>
                  <a:lnTo>
                    <a:pt x="40" y="528"/>
                  </a:lnTo>
                  <a:lnTo>
                    <a:pt x="69" y="478"/>
                  </a:lnTo>
                  <a:lnTo>
                    <a:pt x="109" y="433"/>
                  </a:lnTo>
                  <a:lnTo>
                    <a:pt x="154" y="405"/>
                  </a:lnTo>
                  <a:lnTo>
                    <a:pt x="217" y="388"/>
                  </a:lnTo>
                  <a:lnTo>
                    <a:pt x="269" y="399"/>
                  </a:lnTo>
                  <a:lnTo>
                    <a:pt x="309" y="427"/>
                  </a:lnTo>
                  <a:lnTo>
                    <a:pt x="337" y="467"/>
                  </a:lnTo>
                  <a:lnTo>
                    <a:pt x="343" y="517"/>
                  </a:lnTo>
                  <a:lnTo>
                    <a:pt x="343" y="540"/>
                  </a:lnTo>
                  <a:lnTo>
                    <a:pt x="337" y="562"/>
                  </a:lnTo>
                  <a:lnTo>
                    <a:pt x="331" y="579"/>
                  </a:lnTo>
                  <a:lnTo>
                    <a:pt x="326" y="596"/>
                  </a:lnTo>
                  <a:lnTo>
                    <a:pt x="291" y="691"/>
                  </a:lnTo>
                  <a:lnTo>
                    <a:pt x="263" y="759"/>
                  </a:lnTo>
                  <a:lnTo>
                    <a:pt x="252" y="809"/>
                  </a:lnTo>
                  <a:lnTo>
                    <a:pt x="246" y="843"/>
                  </a:lnTo>
                  <a:lnTo>
                    <a:pt x="240" y="871"/>
                  </a:lnTo>
                  <a:lnTo>
                    <a:pt x="240" y="888"/>
                  </a:lnTo>
                  <a:lnTo>
                    <a:pt x="252" y="956"/>
                  </a:lnTo>
                  <a:lnTo>
                    <a:pt x="286" y="1006"/>
                  </a:lnTo>
                  <a:lnTo>
                    <a:pt x="343" y="1040"/>
                  </a:lnTo>
                  <a:lnTo>
                    <a:pt x="423" y="1062"/>
                  </a:lnTo>
                  <a:lnTo>
                    <a:pt x="685" y="28"/>
                  </a:lnTo>
                  <a:lnTo>
                    <a:pt x="691" y="11"/>
                  </a:lnTo>
                  <a:lnTo>
                    <a:pt x="697" y="0"/>
                  </a:lnTo>
                  <a:lnTo>
                    <a:pt x="703" y="0"/>
                  </a:lnTo>
                  <a:lnTo>
                    <a:pt x="7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19020" y="3706"/>
              <a:ext cx="565" cy="156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205" y="34"/>
                </a:cxn>
                <a:cxn ang="0">
                  <a:pos x="303" y="107"/>
                </a:cxn>
                <a:cxn ang="0">
                  <a:pos x="331" y="191"/>
                </a:cxn>
                <a:cxn ang="0">
                  <a:pos x="331" y="545"/>
                </a:cxn>
                <a:cxn ang="0">
                  <a:pos x="331" y="590"/>
                </a:cxn>
                <a:cxn ang="0">
                  <a:pos x="337" y="607"/>
                </a:cxn>
                <a:cxn ang="0">
                  <a:pos x="337" y="624"/>
                </a:cxn>
                <a:cxn ang="0">
                  <a:pos x="405" y="720"/>
                </a:cxn>
                <a:cxn ang="0">
                  <a:pos x="537" y="765"/>
                </a:cxn>
                <a:cxn ang="0">
                  <a:pos x="554" y="765"/>
                </a:cxn>
                <a:cxn ang="0">
                  <a:pos x="565" y="781"/>
                </a:cxn>
                <a:cxn ang="0">
                  <a:pos x="554" y="793"/>
                </a:cxn>
                <a:cxn ang="0">
                  <a:pos x="508" y="804"/>
                </a:cxn>
                <a:cxn ang="0">
                  <a:pos x="400" y="849"/>
                </a:cxn>
                <a:cxn ang="0">
                  <a:pos x="337" y="950"/>
                </a:cxn>
                <a:cxn ang="0">
                  <a:pos x="331" y="1366"/>
                </a:cxn>
                <a:cxn ang="0">
                  <a:pos x="291" y="1467"/>
                </a:cxn>
                <a:cxn ang="0">
                  <a:pos x="177" y="1535"/>
                </a:cxn>
                <a:cxn ang="0">
                  <a:pos x="34" y="1563"/>
                </a:cxn>
                <a:cxn ang="0">
                  <a:pos x="11" y="1563"/>
                </a:cxn>
                <a:cxn ang="0">
                  <a:pos x="0" y="1551"/>
                </a:cxn>
                <a:cxn ang="0">
                  <a:pos x="0" y="1535"/>
                </a:cxn>
                <a:cxn ang="0">
                  <a:pos x="11" y="1529"/>
                </a:cxn>
                <a:cxn ang="0">
                  <a:pos x="148" y="1490"/>
                </a:cxn>
                <a:cxn ang="0">
                  <a:pos x="211" y="1422"/>
                </a:cxn>
                <a:cxn ang="0">
                  <a:pos x="228" y="1355"/>
                </a:cxn>
                <a:cxn ang="0">
                  <a:pos x="228" y="978"/>
                </a:cxn>
                <a:cxn ang="0">
                  <a:pos x="274" y="860"/>
                </a:cxn>
                <a:cxn ang="0">
                  <a:pos x="417" y="781"/>
                </a:cxn>
                <a:cxn ang="0">
                  <a:pos x="325" y="748"/>
                </a:cxn>
                <a:cxn ang="0">
                  <a:pos x="251" y="675"/>
                </a:cxn>
                <a:cxn ang="0">
                  <a:pos x="228" y="574"/>
                </a:cxn>
                <a:cxn ang="0">
                  <a:pos x="228" y="219"/>
                </a:cxn>
                <a:cxn ang="0">
                  <a:pos x="228" y="191"/>
                </a:cxn>
                <a:cxn ang="0">
                  <a:pos x="228" y="175"/>
                </a:cxn>
                <a:cxn ang="0">
                  <a:pos x="200" y="118"/>
                </a:cxn>
                <a:cxn ang="0">
                  <a:pos x="97" y="45"/>
                </a:cxn>
                <a:cxn ang="0">
                  <a:pos x="11" y="34"/>
                </a:cxn>
                <a:cxn ang="0">
                  <a:pos x="0" y="28"/>
                </a:cxn>
                <a:cxn ang="0">
                  <a:pos x="0" y="6"/>
                </a:cxn>
                <a:cxn ang="0">
                  <a:pos x="11" y="0"/>
                </a:cxn>
                <a:cxn ang="0">
                  <a:pos x="34" y="0"/>
                </a:cxn>
              </a:cxnLst>
              <a:rect l="0" t="0" r="r" b="b"/>
              <a:pathLst>
                <a:path w="565" h="1563">
                  <a:moveTo>
                    <a:pt x="34" y="0"/>
                  </a:moveTo>
                  <a:lnTo>
                    <a:pt x="80" y="0"/>
                  </a:lnTo>
                  <a:lnTo>
                    <a:pt x="143" y="12"/>
                  </a:lnTo>
                  <a:lnTo>
                    <a:pt x="205" y="34"/>
                  </a:lnTo>
                  <a:lnTo>
                    <a:pt x="257" y="62"/>
                  </a:lnTo>
                  <a:lnTo>
                    <a:pt x="303" y="107"/>
                  </a:lnTo>
                  <a:lnTo>
                    <a:pt x="325" y="146"/>
                  </a:lnTo>
                  <a:lnTo>
                    <a:pt x="331" y="191"/>
                  </a:lnTo>
                  <a:lnTo>
                    <a:pt x="331" y="236"/>
                  </a:lnTo>
                  <a:lnTo>
                    <a:pt x="331" y="545"/>
                  </a:lnTo>
                  <a:lnTo>
                    <a:pt x="331" y="574"/>
                  </a:lnTo>
                  <a:lnTo>
                    <a:pt x="331" y="590"/>
                  </a:lnTo>
                  <a:lnTo>
                    <a:pt x="337" y="602"/>
                  </a:lnTo>
                  <a:lnTo>
                    <a:pt x="337" y="607"/>
                  </a:lnTo>
                  <a:lnTo>
                    <a:pt x="337" y="613"/>
                  </a:lnTo>
                  <a:lnTo>
                    <a:pt x="337" y="624"/>
                  </a:lnTo>
                  <a:lnTo>
                    <a:pt x="360" y="675"/>
                  </a:lnTo>
                  <a:lnTo>
                    <a:pt x="405" y="720"/>
                  </a:lnTo>
                  <a:lnTo>
                    <a:pt x="462" y="748"/>
                  </a:lnTo>
                  <a:lnTo>
                    <a:pt x="537" y="765"/>
                  </a:lnTo>
                  <a:lnTo>
                    <a:pt x="548" y="765"/>
                  </a:lnTo>
                  <a:lnTo>
                    <a:pt x="554" y="765"/>
                  </a:lnTo>
                  <a:lnTo>
                    <a:pt x="559" y="770"/>
                  </a:lnTo>
                  <a:lnTo>
                    <a:pt x="565" y="781"/>
                  </a:lnTo>
                  <a:lnTo>
                    <a:pt x="559" y="787"/>
                  </a:lnTo>
                  <a:lnTo>
                    <a:pt x="554" y="793"/>
                  </a:lnTo>
                  <a:lnTo>
                    <a:pt x="548" y="798"/>
                  </a:lnTo>
                  <a:lnTo>
                    <a:pt x="508" y="804"/>
                  </a:lnTo>
                  <a:lnTo>
                    <a:pt x="457" y="810"/>
                  </a:lnTo>
                  <a:lnTo>
                    <a:pt x="400" y="849"/>
                  </a:lnTo>
                  <a:lnTo>
                    <a:pt x="354" y="899"/>
                  </a:lnTo>
                  <a:lnTo>
                    <a:pt x="337" y="950"/>
                  </a:lnTo>
                  <a:lnTo>
                    <a:pt x="331" y="1012"/>
                  </a:lnTo>
                  <a:lnTo>
                    <a:pt x="331" y="1366"/>
                  </a:lnTo>
                  <a:lnTo>
                    <a:pt x="320" y="1422"/>
                  </a:lnTo>
                  <a:lnTo>
                    <a:pt x="291" y="1467"/>
                  </a:lnTo>
                  <a:lnTo>
                    <a:pt x="240" y="1506"/>
                  </a:lnTo>
                  <a:lnTo>
                    <a:pt x="177" y="1535"/>
                  </a:lnTo>
                  <a:lnTo>
                    <a:pt x="108" y="1557"/>
                  </a:lnTo>
                  <a:lnTo>
                    <a:pt x="34" y="1563"/>
                  </a:lnTo>
                  <a:lnTo>
                    <a:pt x="23" y="1563"/>
                  </a:lnTo>
                  <a:lnTo>
                    <a:pt x="11" y="1563"/>
                  </a:lnTo>
                  <a:lnTo>
                    <a:pt x="6" y="1557"/>
                  </a:lnTo>
                  <a:lnTo>
                    <a:pt x="0" y="1551"/>
                  </a:lnTo>
                  <a:lnTo>
                    <a:pt x="0" y="1546"/>
                  </a:lnTo>
                  <a:lnTo>
                    <a:pt x="0" y="1535"/>
                  </a:lnTo>
                  <a:lnTo>
                    <a:pt x="6" y="1529"/>
                  </a:lnTo>
                  <a:lnTo>
                    <a:pt x="11" y="1529"/>
                  </a:lnTo>
                  <a:lnTo>
                    <a:pt x="91" y="1512"/>
                  </a:lnTo>
                  <a:lnTo>
                    <a:pt x="148" y="1490"/>
                  </a:lnTo>
                  <a:lnTo>
                    <a:pt x="188" y="1461"/>
                  </a:lnTo>
                  <a:lnTo>
                    <a:pt x="211" y="1422"/>
                  </a:lnTo>
                  <a:lnTo>
                    <a:pt x="223" y="1388"/>
                  </a:lnTo>
                  <a:lnTo>
                    <a:pt x="228" y="1355"/>
                  </a:lnTo>
                  <a:lnTo>
                    <a:pt x="228" y="1355"/>
                  </a:lnTo>
                  <a:lnTo>
                    <a:pt x="228" y="978"/>
                  </a:lnTo>
                  <a:lnTo>
                    <a:pt x="240" y="916"/>
                  </a:lnTo>
                  <a:lnTo>
                    <a:pt x="274" y="860"/>
                  </a:lnTo>
                  <a:lnTo>
                    <a:pt x="331" y="810"/>
                  </a:lnTo>
                  <a:lnTo>
                    <a:pt x="417" y="781"/>
                  </a:lnTo>
                  <a:lnTo>
                    <a:pt x="371" y="765"/>
                  </a:lnTo>
                  <a:lnTo>
                    <a:pt x="325" y="748"/>
                  </a:lnTo>
                  <a:lnTo>
                    <a:pt x="291" y="720"/>
                  </a:lnTo>
                  <a:lnTo>
                    <a:pt x="251" y="675"/>
                  </a:lnTo>
                  <a:lnTo>
                    <a:pt x="234" y="630"/>
                  </a:lnTo>
                  <a:lnTo>
                    <a:pt x="228" y="574"/>
                  </a:lnTo>
                  <a:lnTo>
                    <a:pt x="228" y="242"/>
                  </a:lnTo>
                  <a:lnTo>
                    <a:pt x="228" y="219"/>
                  </a:lnTo>
                  <a:lnTo>
                    <a:pt x="228" y="203"/>
                  </a:lnTo>
                  <a:lnTo>
                    <a:pt x="228" y="191"/>
                  </a:lnTo>
                  <a:lnTo>
                    <a:pt x="228" y="180"/>
                  </a:lnTo>
                  <a:lnTo>
                    <a:pt x="228" y="175"/>
                  </a:lnTo>
                  <a:lnTo>
                    <a:pt x="223" y="169"/>
                  </a:lnTo>
                  <a:lnTo>
                    <a:pt x="200" y="118"/>
                  </a:lnTo>
                  <a:lnTo>
                    <a:pt x="154" y="73"/>
                  </a:lnTo>
                  <a:lnTo>
                    <a:pt x="97" y="45"/>
                  </a:lnTo>
                  <a:lnTo>
                    <a:pt x="23" y="34"/>
                  </a:lnTo>
                  <a:lnTo>
                    <a:pt x="11" y="34"/>
                  </a:lnTo>
                  <a:lnTo>
                    <a:pt x="6" y="34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52400" y="2057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sym typeface="Mathematica1" panose="05000502060100000001" pitchFamily="2" charset="2"/>
              </a:rPr>
              <a:t>I</a:t>
            </a:r>
            <a:r>
              <a:rPr lang="en-US" sz="36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n the sector </a:t>
            </a:r>
            <a:r>
              <a:rPr lang="en-US" sz="3600" dirty="0" smtClean="0">
                <a:solidFill>
                  <a:srgbClr val="C00000"/>
                </a:solidFill>
                <a:latin typeface="French Script MT" pitchFamily="66" charset="0"/>
              </a:rPr>
              <a:t>H</a:t>
            </a:r>
            <a:r>
              <a:rPr lang="en-US" sz="3600" baseline="-25000" dirty="0" smtClean="0">
                <a:solidFill>
                  <a:srgbClr val="C00000"/>
                </a:solidFill>
                <a:sym typeface="Mathematica1"/>
              </a:rPr>
              <a:t></a:t>
            </a:r>
            <a:r>
              <a:rPr lang="en-US" sz="3600" dirty="0" smtClean="0">
                <a:solidFill>
                  <a:srgbClr val="C00000"/>
                </a:solidFill>
                <a:sym typeface="Mathematica1"/>
              </a:rPr>
              <a:t> t</a:t>
            </a:r>
            <a:r>
              <a:rPr lang="en-US" sz="3600" dirty="0" smtClean="0">
                <a:solidFill>
                  <a:srgbClr val="C00000"/>
                </a:solidFill>
              </a:rPr>
              <a:t>he central charge </a:t>
            </a:r>
            <a:r>
              <a:rPr lang="en-US" sz="3600" b="1" i="1" u="sng" dirty="0" smtClean="0">
                <a:solidFill>
                  <a:srgbClr val="C00000"/>
                </a:solidFill>
              </a:rPr>
              <a:t>operator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               Z    is </a:t>
            </a:r>
            <a:r>
              <a:rPr lang="en-US" sz="3600" dirty="0">
                <a:solidFill>
                  <a:srgbClr val="C00000"/>
                </a:solidFill>
              </a:rPr>
              <a:t>just a c-number Z</a:t>
            </a:r>
            <a:r>
              <a:rPr lang="en-US" sz="3600" baseline="-25000" dirty="0">
                <a:solidFill>
                  <a:srgbClr val="C00000"/>
                </a:solidFill>
                <a:sym typeface="Mathematica1" panose="05000502060100000001" pitchFamily="2" charset="2"/>
              </a:rPr>
              <a:t></a:t>
            </a:r>
            <a:r>
              <a:rPr lang="en-US" sz="3600" dirty="0">
                <a:solidFill>
                  <a:srgbClr val="C00000"/>
                </a:solidFill>
                <a:sym typeface="Mathematica1" panose="05000502060100000001" pitchFamily="2" charset="2"/>
              </a:rPr>
              <a:t>  </a:t>
            </a:r>
            <a:r>
              <a:rPr lang="en-US" sz="3600" dirty="0">
                <a:solidFill>
                  <a:srgbClr val="C00000"/>
                </a:solidFill>
                <a:latin typeface="Mathematica7Mono" panose="00000400000000000000" pitchFamily="2" charset="0"/>
                <a:ea typeface="Mathematica7Mono" panose="00000400000000000000" pitchFamily="2" charset="0"/>
                <a:sym typeface="Mathematica1" panose="05000502060100000001" pitchFamily="2" charset="2"/>
              </a:rPr>
              <a:t>C</a:t>
            </a:r>
            <a:r>
              <a:rPr lang="en-US" sz="36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 </a:t>
            </a:r>
            <a:endParaRPr lang="en-US" sz="3600" baseline="-25000" dirty="0">
              <a:solidFill>
                <a:srgbClr val="C0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1600200" y="2590800"/>
            <a:ext cx="6096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45" grpId="0" animBg="1"/>
      <p:bldP spid="42" grpId="0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Central Charge Function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219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As a function of </a:t>
            </a:r>
            <a:r>
              <a:rPr lang="en-US" sz="32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 the </a:t>
            </a:r>
            <a:r>
              <a:rPr lang="en-US" sz="3200" dirty="0" smtClean="0">
                <a:solidFill>
                  <a:srgbClr val="FF0000"/>
                </a:solidFill>
                <a:latin typeface="Monotype Corsiva" panose="03010101010201010101" pitchFamily="66" charset="0"/>
                <a:sym typeface="Mathematica1" panose="05000502060100000001" pitchFamily="2" charset="2"/>
              </a:rPr>
              <a:t>N</a:t>
            </a:r>
            <a:r>
              <a:rPr lang="en-US" sz="32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=2 central charge </a:t>
            </a:r>
            <a:r>
              <a:rPr lang="en-US" sz="3200" dirty="0" smtClean="0">
                <a:solidFill>
                  <a:srgbClr val="FF0000"/>
                </a:solidFill>
              </a:rPr>
              <a:t>is linear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276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This linear function is </a:t>
            </a:r>
            <a:r>
              <a:rPr lang="en-US" sz="3600" i="1" u="sng" dirty="0" smtClean="0">
                <a:solidFill>
                  <a:srgbClr val="0000FF"/>
                </a:solidFill>
              </a:rPr>
              <a:t>also</a:t>
            </a:r>
            <a:r>
              <a:rPr lang="en-US" sz="3600" dirty="0" smtClean="0">
                <a:solidFill>
                  <a:srgbClr val="0000FF"/>
                </a:solidFill>
              </a:rPr>
              <a:t> a function of u </a:t>
            </a:r>
            <a:r>
              <a:rPr lang="en-US" sz="36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 </a:t>
            </a:r>
            <a:r>
              <a:rPr lang="en-US" sz="3600" dirty="0" smtClean="0">
                <a:solidFill>
                  <a:srgbClr val="0000FF"/>
                </a:solidFill>
                <a:latin typeface="Monotype Corsiva" pitchFamily="66" charset="0"/>
              </a:rPr>
              <a:t>B</a:t>
            </a:r>
            <a:r>
              <a:rPr lang="en-US" sz="3600" dirty="0">
                <a:solidFill>
                  <a:srgbClr val="0000FF"/>
                </a:solidFill>
              </a:rPr>
              <a:t>:</a:t>
            </a:r>
            <a:r>
              <a:rPr lang="en-US" sz="3600" dirty="0" smtClean="0">
                <a:solidFill>
                  <a:srgbClr val="0000FF"/>
                </a:solidFill>
              </a:rPr>
              <a:t>    </a:t>
            </a:r>
            <a:endParaRPr lang="en-US" sz="3600" baseline="-25000" dirty="0">
              <a:solidFill>
                <a:srgbClr val="0000FF"/>
              </a:solidFill>
            </a:endParaRPr>
          </a:p>
        </p:txBody>
      </p:sp>
      <p:grpSp>
        <p:nvGrpSpPr>
          <p:cNvPr id="205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343400" y="4343400"/>
            <a:ext cx="3276600" cy="689448"/>
            <a:chOff x="2983" y="2928"/>
            <a:chExt cx="8084" cy="1701"/>
          </a:xfrm>
          <a:solidFill>
            <a:srgbClr val="7030A0"/>
          </a:solidFill>
        </p:grpSpPr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983" y="3045"/>
              <a:ext cx="1156" cy="1103"/>
            </a:xfrm>
            <a:custGeom>
              <a:avLst/>
              <a:gdLst/>
              <a:ahLst/>
              <a:cxnLst>
                <a:cxn ang="0">
                  <a:pos x="1133" y="0"/>
                </a:cxn>
                <a:cxn ang="0">
                  <a:pos x="1156" y="20"/>
                </a:cxn>
                <a:cxn ang="0">
                  <a:pos x="1118" y="349"/>
                </a:cxn>
                <a:cxn ang="0">
                  <a:pos x="1094" y="364"/>
                </a:cxn>
                <a:cxn ang="0">
                  <a:pos x="1084" y="354"/>
                </a:cxn>
                <a:cxn ang="0">
                  <a:pos x="1081" y="316"/>
                </a:cxn>
                <a:cxn ang="0">
                  <a:pos x="1089" y="253"/>
                </a:cxn>
                <a:cxn ang="0">
                  <a:pos x="1079" y="144"/>
                </a:cxn>
                <a:cxn ang="0">
                  <a:pos x="1010" y="70"/>
                </a:cxn>
                <a:cxn ang="0">
                  <a:pos x="846" y="48"/>
                </a:cxn>
                <a:cxn ang="0">
                  <a:pos x="567" y="53"/>
                </a:cxn>
                <a:cxn ang="0">
                  <a:pos x="537" y="111"/>
                </a:cxn>
                <a:cxn ang="0">
                  <a:pos x="646" y="501"/>
                </a:cxn>
                <a:cxn ang="0">
                  <a:pos x="747" y="458"/>
                </a:cxn>
                <a:cxn ang="0">
                  <a:pos x="799" y="341"/>
                </a:cxn>
                <a:cxn ang="0">
                  <a:pos x="807" y="321"/>
                </a:cxn>
                <a:cxn ang="0">
                  <a:pos x="822" y="313"/>
                </a:cxn>
                <a:cxn ang="0">
                  <a:pos x="839" y="324"/>
                </a:cxn>
                <a:cxn ang="0">
                  <a:pos x="747" y="724"/>
                </a:cxn>
                <a:cxn ang="0">
                  <a:pos x="733" y="741"/>
                </a:cxn>
                <a:cxn ang="0">
                  <a:pos x="713" y="741"/>
                </a:cxn>
                <a:cxn ang="0">
                  <a:pos x="705" y="729"/>
                </a:cxn>
                <a:cxn ang="0">
                  <a:pos x="718" y="678"/>
                </a:cxn>
                <a:cxn ang="0">
                  <a:pos x="723" y="627"/>
                </a:cxn>
                <a:cxn ang="0">
                  <a:pos x="715" y="587"/>
                </a:cxn>
                <a:cxn ang="0">
                  <a:pos x="666" y="559"/>
                </a:cxn>
                <a:cxn ang="0">
                  <a:pos x="426" y="554"/>
                </a:cxn>
                <a:cxn ang="0">
                  <a:pos x="315" y="1017"/>
                </a:cxn>
                <a:cxn ang="0">
                  <a:pos x="312" y="1030"/>
                </a:cxn>
                <a:cxn ang="0">
                  <a:pos x="312" y="1043"/>
                </a:cxn>
                <a:cxn ang="0">
                  <a:pos x="324" y="1050"/>
                </a:cxn>
                <a:cxn ang="0">
                  <a:pos x="676" y="1050"/>
                </a:cxn>
                <a:cxn ang="0">
                  <a:pos x="841" y="1000"/>
                </a:cxn>
                <a:cxn ang="0">
                  <a:pos x="948" y="886"/>
                </a:cxn>
                <a:cxn ang="0">
                  <a:pos x="1034" y="706"/>
                </a:cxn>
                <a:cxn ang="0">
                  <a:pos x="1042" y="688"/>
                </a:cxn>
                <a:cxn ang="0">
                  <a:pos x="1062" y="686"/>
                </a:cxn>
                <a:cxn ang="0">
                  <a:pos x="1074" y="693"/>
                </a:cxn>
                <a:cxn ang="0">
                  <a:pos x="1074" y="703"/>
                </a:cxn>
                <a:cxn ang="0">
                  <a:pos x="1071" y="713"/>
                </a:cxn>
                <a:cxn ang="0">
                  <a:pos x="1066" y="726"/>
                </a:cxn>
                <a:cxn ang="0">
                  <a:pos x="906" y="1101"/>
                </a:cxn>
                <a:cxn ang="0">
                  <a:pos x="45" y="1103"/>
                </a:cxn>
                <a:cxn ang="0">
                  <a:pos x="3" y="1096"/>
                </a:cxn>
                <a:cxn ang="0">
                  <a:pos x="10" y="1058"/>
                </a:cxn>
                <a:cxn ang="0">
                  <a:pos x="92" y="1053"/>
                </a:cxn>
                <a:cxn ang="0">
                  <a:pos x="166" y="1032"/>
                </a:cxn>
                <a:cxn ang="0">
                  <a:pos x="188" y="977"/>
                </a:cxn>
                <a:cxn ang="0">
                  <a:pos x="404" y="98"/>
                </a:cxn>
                <a:cxn ang="0">
                  <a:pos x="406" y="83"/>
                </a:cxn>
                <a:cxn ang="0">
                  <a:pos x="401" y="63"/>
                </a:cxn>
                <a:cxn ang="0">
                  <a:pos x="337" y="48"/>
                </a:cxn>
                <a:cxn ang="0">
                  <a:pos x="270" y="45"/>
                </a:cxn>
                <a:cxn ang="0">
                  <a:pos x="263" y="12"/>
                </a:cxn>
                <a:cxn ang="0">
                  <a:pos x="307" y="0"/>
                </a:cxn>
              </a:cxnLst>
              <a:rect l="0" t="0" r="r" b="b"/>
              <a:pathLst>
                <a:path w="1156" h="1103">
                  <a:moveTo>
                    <a:pt x="307" y="0"/>
                  </a:moveTo>
                  <a:lnTo>
                    <a:pt x="1111" y="0"/>
                  </a:lnTo>
                  <a:lnTo>
                    <a:pt x="1133" y="0"/>
                  </a:lnTo>
                  <a:lnTo>
                    <a:pt x="1146" y="2"/>
                  </a:lnTo>
                  <a:lnTo>
                    <a:pt x="1153" y="7"/>
                  </a:lnTo>
                  <a:lnTo>
                    <a:pt x="1156" y="20"/>
                  </a:lnTo>
                  <a:lnTo>
                    <a:pt x="1156" y="43"/>
                  </a:lnTo>
                  <a:lnTo>
                    <a:pt x="1121" y="324"/>
                  </a:lnTo>
                  <a:lnTo>
                    <a:pt x="1118" y="349"/>
                  </a:lnTo>
                  <a:lnTo>
                    <a:pt x="1113" y="362"/>
                  </a:lnTo>
                  <a:lnTo>
                    <a:pt x="1099" y="364"/>
                  </a:lnTo>
                  <a:lnTo>
                    <a:pt x="1094" y="364"/>
                  </a:lnTo>
                  <a:lnTo>
                    <a:pt x="1089" y="362"/>
                  </a:lnTo>
                  <a:lnTo>
                    <a:pt x="1086" y="357"/>
                  </a:lnTo>
                  <a:lnTo>
                    <a:pt x="1084" y="354"/>
                  </a:lnTo>
                  <a:lnTo>
                    <a:pt x="1081" y="349"/>
                  </a:lnTo>
                  <a:lnTo>
                    <a:pt x="1081" y="344"/>
                  </a:lnTo>
                  <a:lnTo>
                    <a:pt x="1081" y="316"/>
                  </a:lnTo>
                  <a:lnTo>
                    <a:pt x="1086" y="288"/>
                  </a:lnTo>
                  <a:lnTo>
                    <a:pt x="1089" y="270"/>
                  </a:lnTo>
                  <a:lnTo>
                    <a:pt x="1089" y="253"/>
                  </a:lnTo>
                  <a:lnTo>
                    <a:pt x="1089" y="230"/>
                  </a:lnTo>
                  <a:lnTo>
                    <a:pt x="1086" y="182"/>
                  </a:lnTo>
                  <a:lnTo>
                    <a:pt x="1079" y="144"/>
                  </a:lnTo>
                  <a:lnTo>
                    <a:pt x="1064" y="113"/>
                  </a:lnTo>
                  <a:lnTo>
                    <a:pt x="1042" y="88"/>
                  </a:lnTo>
                  <a:lnTo>
                    <a:pt x="1010" y="70"/>
                  </a:lnTo>
                  <a:lnTo>
                    <a:pt x="968" y="58"/>
                  </a:lnTo>
                  <a:lnTo>
                    <a:pt x="913" y="50"/>
                  </a:lnTo>
                  <a:lnTo>
                    <a:pt x="846" y="48"/>
                  </a:lnTo>
                  <a:lnTo>
                    <a:pt x="621" y="48"/>
                  </a:lnTo>
                  <a:lnTo>
                    <a:pt x="587" y="48"/>
                  </a:lnTo>
                  <a:lnTo>
                    <a:pt x="567" y="53"/>
                  </a:lnTo>
                  <a:lnTo>
                    <a:pt x="552" y="65"/>
                  </a:lnTo>
                  <a:lnTo>
                    <a:pt x="545" y="83"/>
                  </a:lnTo>
                  <a:lnTo>
                    <a:pt x="537" y="111"/>
                  </a:lnTo>
                  <a:lnTo>
                    <a:pt x="441" y="503"/>
                  </a:lnTo>
                  <a:lnTo>
                    <a:pt x="589" y="503"/>
                  </a:lnTo>
                  <a:lnTo>
                    <a:pt x="646" y="501"/>
                  </a:lnTo>
                  <a:lnTo>
                    <a:pt x="691" y="493"/>
                  </a:lnTo>
                  <a:lnTo>
                    <a:pt x="723" y="478"/>
                  </a:lnTo>
                  <a:lnTo>
                    <a:pt x="747" y="458"/>
                  </a:lnTo>
                  <a:lnTo>
                    <a:pt x="767" y="427"/>
                  </a:lnTo>
                  <a:lnTo>
                    <a:pt x="785" y="389"/>
                  </a:lnTo>
                  <a:lnTo>
                    <a:pt x="799" y="341"/>
                  </a:lnTo>
                  <a:lnTo>
                    <a:pt x="802" y="334"/>
                  </a:lnTo>
                  <a:lnTo>
                    <a:pt x="804" y="326"/>
                  </a:lnTo>
                  <a:lnTo>
                    <a:pt x="807" y="321"/>
                  </a:lnTo>
                  <a:lnTo>
                    <a:pt x="812" y="316"/>
                  </a:lnTo>
                  <a:lnTo>
                    <a:pt x="817" y="313"/>
                  </a:lnTo>
                  <a:lnTo>
                    <a:pt x="822" y="313"/>
                  </a:lnTo>
                  <a:lnTo>
                    <a:pt x="829" y="313"/>
                  </a:lnTo>
                  <a:lnTo>
                    <a:pt x="834" y="319"/>
                  </a:lnTo>
                  <a:lnTo>
                    <a:pt x="839" y="324"/>
                  </a:lnTo>
                  <a:lnTo>
                    <a:pt x="839" y="331"/>
                  </a:lnTo>
                  <a:lnTo>
                    <a:pt x="750" y="713"/>
                  </a:lnTo>
                  <a:lnTo>
                    <a:pt x="747" y="724"/>
                  </a:lnTo>
                  <a:lnTo>
                    <a:pt x="742" y="731"/>
                  </a:lnTo>
                  <a:lnTo>
                    <a:pt x="740" y="739"/>
                  </a:lnTo>
                  <a:lnTo>
                    <a:pt x="733" y="741"/>
                  </a:lnTo>
                  <a:lnTo>
                    <a:pt x="728" y="744"/>
                  </a:lnTo>
                  <a:lnTo>
                    <a:pt x="718" y="741"/>
                  </a:lnTo>
                  <a:lnTo>
                    <a:pt x="713" y="741"/>
                  </a:lnTo>
                  <a:lnTo>
                    <a:pt x="708" y="736"/>
                  </a:lnTo>
                  <a:lnTo>
                    <a:pt x="705" y="731"/>
                  </a:lnTo>
                  <a:lnTo>
                    <a:pt x="705" y="729"/>
                  </a:lnTo>
                  <a:lnTo>
                    <a:pt x="705" y="721"/>
                  </a:lnTo>
                  <a:lnTo>
                    <a:pt x="710" y="711"/>
                  </a:lnTo>
                  <a:lnTo>
                    <a:pt x="718" y="678"/>
                  </a:lnTo>
                  <a:lnTo>
                    <a:pt x="720" y="655"/>
                  </a:lnTo>
                  <a:lnTo>
                    <a:pt x="723" y="640"/>
                  </a:lnTo>
                  <a:lnTo>
                    <a:pt x="723" y="627"/>
                  </a:lnTo>
                  <a:lnTo>
                    <a:pt x="723" y="612"/>
                  </a:lnTo>
                  <a:lnTo>
                    <a:pt x="720" y="600"/>
                  </a:lnTo>
                  <a:lnTo>
                    <a:pt x="715" y="587"/>
                  </a:lnTo>
                  <a:lnTo>
                    <a:pt x="705" y="577"/>
                  </a:lnTo>
                  <a:lnTo>
                    <a:pt x="688" y="567"/>
                  </a:lnTo>
                  <a:lnTo>
                    <a:pt x="666" y="559"/>
                  </a:lnTo>
                  <a:lnTo>
                    <a:pt x="631" y="557"/>
                  </a:lnTo>
                  <a:lnTo>
                    <a:pt x="587" y="554"/>
                  </a:lnTo>
                  <a:lnTo>
                    <a:pt x="426" y="554"/>
                  </a:lnTo>
                  <a:lnTo>
                    <a:pt x="319" y="1000"/>
                  </a:lnTo>
                  <a:lnTo>
                    <a:pt x="317" y="1010"/>
                  </a:lnTo>
                  <a:lnTo>
                    <a:pt x="315" y="1017"/>
                  </a:lnTo>
                  <a:lnTo>
                    <a:pt x="312" y="1025"/>
                  </a:lnTo>
                  <a:lnTo>
                    <a:pt x="312" y="1027"/>
                  </a:lnTo>
                  <a:lnTo>
                    <a:pt x="312" y="1030"/>
                  </a:lnTo>
                  <a:lnTo>
                    <a:pt x="312" y="1032"/>
                  </a:lnTo>
                  <a:lnTo>
                    <a:pt x="312" y="1035"/>
                  </a:lnTo>
                  <a:lnTo>
                    <a:pt x="312" y="1043"/>
                  </a:lnTo>
                  <a:lnTo>
                    <a:pt x="315" y="1045"/>
                  </a:lnTo>
                  <a:lnTo>
                    <a:pt x="319" y="1050"/>
                  </a:lnTo>
                  <a:lnTo>
                    <a:pt x="324" y="1050"/>
                  </a:lnTo>
                  <a:lnTo>
                    <a:pt x="332" y="1053"/>
                  </a:lnTo>
                  <a:lnTo>
                    <a:pt x="599" y="1053"/>
                  </a:lnTo>
                  <a:lnTo>
                    <a:pt x="676" y="1050"/>
                  </a:lnTo>
                  <a:lnTo>
                    <a:pt x="740" y="1040"/>
                  </a:lnTo>
                  <a:lnTo>
                    <a:pt x="794" y="1022"/>
                  </a:lnTo>
                  <a:lnTo>
                    <a:pt x="841" y="1000"/>
                  </a:lnTo>
                  <a:lnTo>
                    <a:pt x="881" y="969"/>
                  </a:lnTo>
                  <a:lnTo>
                    <a:pt x="916" y="931"/>
                  </a:lnTo>
                  <a:lnTo>
                    <a:pt x="948" y="886"/>
                  </a:lnTo>
                  <a:lnTo>
                    <a:pt x="975" y="832"/>
                  </a:lnTo>
                  <a:lnTo>
                    <a:pt x="1005" y="774"/>
                  </a:lnTo>
                  <a:lnTo>
                    <a:pt x="1034" y="706"/>
                  </a:lnTo>
                  <a:lnTo>
                    <a:pt x="1037" y="698"/>
                  </a:lnTo>
                  <a:lnTo>
                    <a:pt x="1039" y="693"/>
                  </a:lnTo>
                  <a:lnTo>
                    <a:pt x="1042" y="688"/>
                  </a:lnTo>
                  <a:lnTo>
                    <a:pt x="1047" y="686"/>
                  </a:lnTo>
                  <a:lnTo>
                    <a:pt x="1054" y="686"/>
                  </a:lnTo>
                  <a:lnTo>
                    <a:pt x="1062" y="686"/>
                  </a:lnTo>
                  <a:lnTo>
                    <a:pt x="1066" y="688"/>
                  </a:lnTo>
                  <a:lnTo>
                    <a:pt x="1071" y="691"/>
                  </a:lnTo>
                  <a:lnTo>
                    <a:pt x="1074" y="693"/>
                  </a:lnTo>
                  <a:lnTo>
                    <a:pt x="1074" y="698"/>
                  </a:lnTo>
                  <a:lnTo>
                    <a:pt x="1074" y="701"/>
                  </a:lnTo>
                  <a:lnTo>
                    <a:pt x="1074" y="703"/>
                  </a:lnTo>
                  <a:lnTo>
                    <a:pt x="1074" y="706"/>
                  </a:lnTo>
                  <a:lnTo>
                    <a:pt x="1071" y="708"/>
                  </a:lnTo>
                  <a:lnTo>
                    <a:pt x="1071" y="713"/>
                  </a:lnTo>
                  <a:lnTo>
                    <a:pt x="1069" y="721"/>
                  </a:lnTo>
                  <a:lnTo>
                    <a:pt x="1066" y="726"/>
                  </a:lnTo>
                  <a:lnTo>
                    <a:pt x="1066" y="726"/>
                  </a:lnTo>
                  <a:lnTo>
                    <a:pt x="921" y="1076"/>
                  </a:lnTo>
                  <a:lnTo>
                    <a:pt x="913" y="1091"/>
                  </a:lnTo>
                  <a:lnTo>
                    <a:pt x="906" y="1101"/>
                  </a:lnTo>
                  <a:lnTo>
                    <a:pt x="891" y="1103"/>
                  </a:lnTo>
                  <a:lnTo>
                    <a:pt x="869" y="1103"/>
                  </a:lnTo>
                  <a:lnTo>
                    <a:pt x="45" y="1103"/>
                  </a:lnTo>
                  <a:lnTo>
                    <a:pt x="25" y="1103"/>
                  </a:lnTo>
                  <a:lnTo>
                    <a:pt x="10" y="1101"/>
                  </a:lnTo>
                  <a:lnTo>
                    <a:pt x="3" y="1096"/>
                  </a:lnTo>
                  <a:lnTo>
                    <a:pt x="0" y="1083"/>
                  </a:lnTo>
                  <a:lnTo>
                    <a:pt x="3" y="1065"/>
                  </a:lnTo>
                  <a:lnTo>
                    <a:pt x="10" y="1058"/>
                  </a:lnTo>
                  <a:lnTo>
                    <a:pt x="25" y="1053"/>
                  </a:lnTo>
                  <a:lnTo>
                    <a:pt x="45" y="1053"/>
                  </a:lnTo>
                  <a:lnTo>
                    <a:pt x="92" y="1053"/>
                  </a:lnTo>
                  <a:lnTo>
                    <a:pt x="124" y="1050"/>
                  </a:lnTo>
                  <a:lnTo>
                    <a:pt x="149" y="1043"/>
                  </a:lnTo>
                  <a:lnTo>
                    <a:pt x="166" y="1032"/>
                  </a:lnTo>
                  <a:lnTo>
                    <a:pt x="176" y="1020"/>
                  </a:lnTo>
                  <a:lnTo>
                    <a:pt x="183" y="1000"/>
                  </a:lnTo>
                  <a:lnTo>
                    <a:pt x="188" y="977"/>
                  </a:lnTo>
                  <a:lnTo>
                    <a:pt x="399" y="116"/>
                  </a:lnTo>
                  <a:lnTo>
                    <a:pt x="401" y="106"/>
                  </a:lnTo>
                  <a:lnTo>
                    <a:pt x="404" y="98"/>
                  </a:lnTo>
                  <a:lnTo>
                    <a:pt x="406" y="91"/>
                  </a:lnTo>
                  <a:lnTo>
                    <a:pt x="406" y="86"/>
                  </a:lnTo>
                  <a:lnTo>
                    <a:pt x="406" y="83"/>
                  </a:lnTo>
                  <a:lnTo>
                    <a:pt x="406" y="81"/>
                  </a:lnTo>
                  <a:lnTo>
                    <a:pt x="406" y="78"/>
                  </a:lnTo>
                  <a:lnTo>
                    <a:pt x="401" y="63"/>
                  </a:lnTo>
                  <a:lnTo>
                    <a:pt x="386" y="53"/>
                  </a:lnTo>
                  <a:lnTo>
                    <a:pt x="366" y="50"/>
                  </a:lnTo>
                  <a:lnTo>
                    <a:pt x="337" y="48"/>
                  </a:lnTo>
                  <a:lnTo>
                    <a:pt x="305" y="48"/>
                  </a:lnTo>
                  <a:lnTo>
                    <a:pt x="285" y="48"/>
                  </a:lnTo>
                  <a:lnTo>
                    <a:pt x="270" y="45"/>
                  </a:lnTo>
                  <a:lnTo>
                    <a:pt x="263" y="40"/>
                  </a:lnTo>
                  <a:lnTo>
                    <a:pt x="260" y="30"/>
                  </a:lnTo>
                  <a:lnTo>
                    <a:pt x="263" y="12"/>
                  </a:lnTo>
                  <a:lnTo>
                    <a:pt x="270" y="2"/>
                  </a:lnTo>
                  <a:lnTo>
                    <a:pt x="285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 noEditPoints="1"/>
            </p:cNvSpPr>
            <p:nvPr/>
          </p:nvSpPr>
          <p:spPr bwMode="auto">
            <a:xfrm>
              <a:off x="4720" y="3553"/>
              <a:ext cx="1058" cy="378"/>
            </a:xfrm>
            <a:custGeom>
              <a:avLst/>
              <a:gdLst/>
              <a:ahLst/>
              <a:cxnLst>
                <a:cxn ang="0">
                  <a:pos x="54" y="314"/>
                </a:cxn>
                <a:cxn ang="0">
                  <a:pos x="1004" y="314"/>
                </a:cxn>
                <a:cxn ang="0">
                  <a:pos x="1019" y="314"/>
                </a:cxn>
                <a:cxn ang="0">
                  <a:pos x="1034" y="317"/>
                </a:cxn>
                <a:cxn ang="0">
                  <a:pos x="1046" y="322"/>
                </a:cxn>
                <a:cxn ang="0">
                  <a:pos x="1056" y="332"/>
                </a:cxn>
                <a:cxn ang="0">
                  <a:pos x="1058" y="347"/>
                </a:cxn>
                <a:cxn ang="0">
                  <a:pos x="1056" y="362"/>
                </a:cxn>
                <a:cxn ang="0">
                  <a:pos x="1046" y="373"/>
                </a:cxn>
                <a:cxn ang="0">
                  <a:pos x="1034" y="378"/>
                </a:cxn>
                <a:cxn ang="0">
                  <a:pos x="1021" y="378"/>
                </a:cxn>
                <a:cxn ang="0">
                  <a:pos x="1007" y="378"/>
                </a:cxn>
                <a:cxn ang="0">
                  <a:pos x="54" y="378"/>
                </a:cxn>
                <a:cxn ang="0">
                  <a:pos x="39" y="378"/>
                </a:cxn>
                <a:cxn ang="0">
                  <a:pos x="25" y="378"/>
                </a:cxn>
                <a:cxn ang="0">
                  <a:pos x="12" y="373"/>
                </a:cxn>
                <a:cxn ang="0">
                  <a:pos x="5" y="362"/>
                </a:cxn>
                <a:cxn ang="0">
                  <a:pos x="0" y="347"/>
                </a:cxn>
                <a:cxn ang="0">
                  <a:pos x="5" y="332"/>
                </a:cxn>
                <a:cxn ang="0">
                  <a:pos x="12" y="322"/>
                </a:cxn>
                <a:cxn ang="0">
                  <a:pos x="25" y="317"/>
                </a:cxn>
                <a:cxn ang="0">
                  <a:pos x="39" y="314"/>
                </a:cxn>
                <a:cxn ang="0">
                  <a:pos x="54" y="314"/>
                </a:cxn>
                <a:cxn ang="0">
                  <a:pos x="54" y="0"/>
                </a:cxn>
                <a:cxn ang="0">
                  <a:pos x="1007" y="0"/>
                </a:cxn>
                <a:cxn ang="0">
                  <a:pos x="1021" y="0"/>
                </a:cxn>
                <a:cxn ang="0">
                  <a:pos x="1034" y="3"/>
                </a:cxn>
                <a:cxn ang="0">
                  <a:pos x="1046" y="5"/>
                </a:cxn>
                <a:cxn ang="0">
                  <a:pos x="1056" y="16"/>
                </a:cxn>
                <a:cxn ang="0">
                  <a:pos x="1058" y="31"/>
                </a:cxn>
                <a:cxn ang="0">
                  <a:pos x="1056" y="46"/>
                </a:cxn>
                <a:cxn ang="0">
                  <a:pos x="1046" y="56"/>
                </a:cxn>
                <a:cxn ang="0">
                  <a:pos x="1034" y="61"/>
                </a:cxn>
                <a:cxn ang="0">
                  <a:pos x="1019" y="64"/>
                </a:cxn>
                <a:cxn ang="0">
                  <a:pos x="1004" y="64"/>
                </a:cxn>
                <a:cxn ang="0">
                  <a:pos x="54" y="64"/>
                </a:cxn>
                <a:cxn ang="0">
                  <a:pos x="39" y="64"/>
                </a:cxn>
                <a:cxn ang="0">
                  <a:pos x="25" y="61"/>
                </a:cxn>
                <a:cxn ang="0">
                  <a:pos x="12" y="56"/>
                </a:cxn>
                <a:cxn ang="0">
                  <a:pos x="5" y="46"/>
                </a:cxn>
                <a:cxn ang="0">
                  <a:pos x="0" y="31"/>
                </a:cxn>
                <a:cxn ang="0">
                  <a:pos x="5" y="16"/>
                </a:cxn>
                <a:cxn ang="0">
                  <a:pos x="12" y="5"/>
                </a:cxn>
                <a:cxn ang="0">
                  <a:pos x="25" y="3"/>
                </a:cxn>
                <a:cxn ang="0">
                  <a:pos x="39" y="0"/>
                </a:cxn>
                <a:cxn ang="0">
                  <a:pos x="54" y="0"/>
                </a:cxn>
              </a:cxnLst>
              <a:rect l="0" t="0" r="r" b="b"/>
              <a:pathLst>
                <a:path w="1058" h="378">
                  <a:moveTo>
                    <a:pt x="54" y="314"/>
                  </a:moveTo>
                  <a:lnTo>
                    <a:pt x="1004" y="314"/>
                  </a:lnTo>
                  <a:lnTo>
                    <a:pt x="1019" y="314"/>
                  </a:lnTo>
                  <a:lnTo>
                    <a:pt x="1034" y="317"/>
                  </a:lnTo>
                  <a:lnTo>
                    <a:pt x="1046" y="322"/>
                  </a:lnTo>
                  <a:lnTo>
                    <a:pt x="1056" y="332"/>
                  </a:lnTo>
                  <a:lnTo>
                    <a:pt x="1058" y="347"/>
                  </a:lnTo>
                  <a:lnTo>
                    <a:pt x="1056" y="362"/>
                  </a:lnTo>
                  <a:lnTo>
                    <a:pt x="1046" y="373"/>
                  </a:lnTo>
                  <a:lnTo>
                    <a:pt x="1034" y="378"/>
                  </a:lnTo>
                  <a:lnTo>
                    <a:pt x="1021" y="378"/>
                  </a:lnTo>
                  <a:lnTo>
                    <a:pt x="1007" y="378"/>
                  </a:lnTo>
                  <a:lnTo>
                    <a:pt x="54" y="378"/>
                  </a:lnTo>
                  <a:lnTo>
                    <a:pt x="39" y="378"/>
                  </a:lnTo>
                  <a:lnTo>
                    <a:pt x="25" y="378"/>
                  </a:lnTo>
                  <a:lnTo>
                    <a:pt x="12" y="373"/>
                  </a:lnTo>
                  <a:lnTo>
                    <a:pt x="5" y="362"/>
                  </a:lnTo>
                  <a:lnTo>
                    <a:pt x="0" y="347"/>
                  </a:lnTo>
                  <a:lnTo>
                    <a:pt x="5" y="332"/>
                  </a:lnTo>
                  <a:lnTo>
                    <a:pt x="12" y="322"/>
                  </a:lnTo>
                  <a:lnTo>
                    <a:pt x="25" y="317"/>
                  </a:lnTo>
                  <a:lnTo>
                    <a:pt x="39" y="314"/>
                  </a:lnTo>
                  <a:lnTo>
                    <a:pt x="54" y="314"/>
                  </a:lnTo>
                  <a:close/>
                  <a:moveTo>
                    <a:pt x="54" y="0"/>
                  </a:moveTo>
                  <a:lnTo>
                    <a:pt x="1007" y="0"/>
                  </a:lnTo>
                  <a:lnTo>
                    <a:pt x="1021" y="0"/>
                  </a:lnTo>
                  <a:lnTo>
                    <a:pt x="1034" y="3"/>
                  </a:lnTo>
                  <a:lnTo>
                    <a:pt x="1046" y="5"/>
                  </a:lnTo>
                  <a:lnTo>
                    <a:pt x="1056" y="16"/>
                  </a:lnTo>
                  <a:lnTo>
                    <a:pt x="1058" y="31"/>
                  </a:lnTo>
                  <a:lnTo>
                    <a:pt x="1056" y="46"/>
                  </a:lnTo>
                  <a:lnTo>
                    <a:pt x="1046" y="56"/>
                  </a:lnTo>
                  <a:lnTo>
                    <a:pt x="1034" y="61"/>
                  </a:lnTo>
                  <a:lnTo>
                    <a:pt x="1019" y="64"/>
                  </a:lnTo>
                  <a:lnTo>
                    <a:pt x="1004" y="64"/>
                  </a:lnTo>
                  <a:lnTo>
                    <a:pt x="54" y="64"/>
                  </a:lnTo>
                  <a:lnTo>
                    <a:pt x="39" y="64"/>
                  </a:lnTo>
                  <a:lnTo>
                    <a:pt x="25" y="61"/>
                  </a:lnTo>
                  <a:lnTo>
                    <a:pt x="12" y="56"/>
                  </a:lnTo>
                  <a:lnTo>
                    <a:pt x="5" y="46"/>
                  </a:lnTo>
                  <a:lnTo>
                    <a:pt x="0" y="31"/>
                  </a:lnTo>
                  <a:lnTo>
                    <a:pt x="5" y="16"/>
                  </a:lnTo>
                  <a:lnTo>
                    <a:pt x="12" y="5"/>
                  </a:lnTo>
                  <a:lnTo>
                    <a:pt x="25" y="3"/>
                  </a:lnTo>
                  <a:lnTo>
                    <a:pt x="39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6511" y="2928"/>
              <a:ext cx="61" cy="162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7" y="3"/>
                </a:cxn>
                <a:cxn ang="0">
                  <a:pos x="56" y="13"/>
                </a:cxn>
                <a:cxn ang="0">
                  <a:pos x="61" y="25"/>
                </a:cxn>
                <a:cxn ang="0">
                  <a:pos x="61" y="43"/>
                </a:cxn>
                <a:cxn ang="0">
                  <a:pos x="61" y="58"/>
                </a:cxn>
                <a:cxn ang="0">
                  <a:pos x="61" y="1570"/>
                </a:cxn>
                <a:cxn ang="0">
                  <a:pos x="61" y="1587"/>
                </a:cxn>
                <a:cxn ang="0">
                  <a:pos x="61" y="1603"/>
                </a:cxn>
                <a:cxn ang="0">
                  <a:pos x="56" y="1615"/>
                </a:cxn>
                <a:cxn ang="0">
                  <a:pos x="47" y="1625"/>
                </a:cxn>
                <a:cxn ang="0">
                  <a:pos x="32" y="1628"/>
                </a:cxn>
                <a:cxn ang="0">
                  <a:pos x="17" y="1625"/>
                </a:cxn>
                <a:cxn ang="0">
                  <a:pos x="7" y="1615"/>
                </a:cxn>
                <a:cxn ang="0">
                  <a:pos x="2" y="1603"/>
                </a:cxn>
                <a:cxn ang="0">
                  <a:pos x="0" y="1587"/>
                </a:cxn>
                <a:cxn ang="0">
                  <a:pos x="0" y="1570"/>
                </a:cxn>
                <a:cxn ang="0">
                  <a:pos x="0" y="58"/>
                </a:cxn>
                <a:cxn ang="0">
                  <a:pos x="0" y="43"/>
                </a:cxn>
                <a:cxn ang="0">
                  <a:pos x="2" y="25"/>
                </a:cxn>
                <a:cxn ang="0">
                  <a:pos x="7" y="13"/>
                </a:cxn>
                <a:cxn ang="0">
                  <a:pos x="17" y="3"/>
                </a:cxn>
                <a:cxn ang="0">
                  <a:pos x="32" y="0"/>
                </a:cxn>
              </a:cxnLst>
              <a:rect l="0" t="0" r="r" b="b"/>
              <a:pathLst>
                <a:path w="61" h="1628">
                  <a:moveTo>
                    <a:pt x="32" y="0"/>
                  </a:moveTo>
                  <a:lnTo>
                    <a:pt x="47" y="3"/>
                  </a:lnTo>
                  <a:lnTo>
                    <a:pt x="56" y="13"/>
                  </a:lnTo>
                  <a:lnTo>
                    <a:pt x="61" y="25"/>
                  </a:lnTo>
                  <a:lnTo>
                    <a:pt x="61" y="43"/>
                  </a:lnTo>
                  <a:lnTo>
                    <a:pt x="61" y="58"/>
                  </a:lnTo>
                  <a:lnTo>
                    <a:pt x="61" y="1570"/>
                  </a:lnTo>
                  <a:lnTo>
                    <a:pt x="61" y="1587"/>
                  </a:lnTo>
                  <a:lnTo>
                    <a:pt x="61" y="1603"/>
                  </a:lnTo>
                  <a:lnTo>
                    <a:pt x="56" y="1615"/>
                  </a:lnTo>
                  <a:lnTo>
                    <a:pt x="47" y="1625"/>
                  </a:lnTo>
                  <a:lnTo>
                    <a:pt x="32" y="1628"/>
                  </a:lnTo>
                  <a:lnTo>
                    <a:pt x="17" y="1625"/>
                  </a:lnTo>
                  <a:lnTo>
                    <a:pt x="7" y="1615"/>
                  </a:lnTo>
                  <a:lnTo>
                    <a:pt x="2" y="1603"/>
                  </a:lnTo>
                  <a:lnTo>
                    <a:pt x="0" y="1587"/>
                  </a:lnTo>
                  <a:lnTo>
                    <a:pt x="0" y="1570"/>
                  </a:lnTo>
                  <a:lnTo>
                    <a:pt x="0" y="58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7" y="13"/>
                  </a:lnTo>
                  <a:lnTo>
                    <a:pt x="17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6854" y="3039"/>
              <a:ext cx="1059" cy="1109"/>
            </a:xfrm>
            <a:custGeom>
              <a:avLst/>
              <a:gdLst/>
              <a:ahLst/>
              <a:cxnLst>
                <a:cxn ang="0">
                  <a:pos x="1019" y="0"/>
                </a:cxn>
                <a:cxn ang="0">
                  <a:pos x="1054" y="3"/>
                </a:cxn>
                <a:cxn ang="0">
                  <a:pos x="1057" y="21"/>
                </a:cxn>
                <a:cxn ang="0">
                  <a:pos x="1054" y="38"/>
                </a:cxn>
                <a:cxn ang="0">
                  <a:pos x="166" y="1054"/>
                </a:cxn>
                <a:cxn ang="0">
                  <a:pos x="512" y="1051"/>
                </a:cxn>
                <a:cxn ang="0">
                  <a:pos x="634" y="1023"/>
                </a:cxn>
                <a:cxn ang="0">
                  <a:pos x="720" y="968"/>
                </a:cxn>
                <a:cxn ang="0">
                  <a:pos x="785" y="887"/>
                </a:cxn>
                <a:cxn ang="0">
                  <a:pos x="831" y="780"/>
                </a:cxn>
                <a:cxn ang="0">
                  <a:pos x="861" y="697"/>
                </a:cxn>
                <a:cxn ang="0">
                  <a:pos x="871" y="676"/>
                </a:cxn>
                <a:cxn ang="0">
                  <a:pos x="888" y="676"/>
                </a:cxn>
                <a:cxn ang="0">
                  <a:pos x="898" y="684"/>
                </a:cxn>
                <a:cxn ang="0">
                  <a:pos x="901" y="694"/>
                </a:cxn>
                <a:cxn ang="0">
                  <a:pos x="898" y="709"/>
                </a:cxn>
                <a:cxn ang="0">
                  <a:pos x="785" y="1076"/>
                </a:cxn>
                <a:cxn ang="0">
                  <a:pos x="770" y="1104"/>
                </a:cxn>
                <a:cxn ang="0">
                  <a:pos x="733" y="1109"/>
                </a:cxn>
                <a:cxn ang="0">
                  <a:pos x="18" y="1109"/>
                </a:cxn>
                <a:cxn ang="0">
                  <a:pos x="0" y="1094"/>
                </a:cxn>
                <a:cxn ang="0">
                  <a:pos x="3" y="1087"/>
                </a:cxn>
                <a:cxn ang="0">
                  <a:pos x="5" y="1074"/>
                </a:cxn>
                <a:cxn ang="0">
                  <a:pos x="5" y="1066"/>
                </a:cxn>
                <a:cxn ang="0">
                  <a:pos x="639" y="49"/>
                </a:cxn>
                <a:cxn ang="0">
                  <a:pos x="507" y="61"/>
                </a:cxn>
                <a:cxn ang="0">
                  <a:pos x="409" y="99"/>
                </a:cxn>
                <a:cxn ang="0">
                  <a:pos x="337" y="160"/>
                </a:cxn>
                <a:cxn ang="0">
                  <a:pos x="285" y="244"/>
                </a:cxn>
                <a:cxn ang="0">
                  <a:pos x="245" y="347"/>
                </a:cxn>
                <a:cxn ang="0">
                  <a:pos x="240" y="355"/>
                </a:cxn>
                <a:cxn ang="0">
                  <a:pos x="233" y="365"/>
                </a:cxn>
                <a:cxn ang="0">
                  <a:pos x="218" y="365"/>
                </a:cxn>
                <a:cxn ang="0">
                  <a:pos x="211" y="357"/>
                </a:cxn>
                <a:cxn ang="0">
                  <a:pos x="206" y="350"/>
                </a:cxn>
                <a:cxn ang="0">
                  <a:pos x="206" y="347"/>
                </a:cxn>
                <a:cxn ang="0">
                  <a:pos x="208" y="337"/>
                </a:cxn>
                <a:cxn ang="0">
                  <a:pos x="211" y="325"/>
                </a:cxn>
                <a:cxn ang="0">
                  <a:pos x="305" y="13"/>
                </a:cxn>
                <a:cxn ang="0">
                  <a:pos x="324" y="0"/>
                </a:cxn>
              </a:cxnLst>
              <a:rect l="0" t="0" r="r" b="b"/>
              <a:pathLst>
                <a:path w="1059" h="1109">
                  <a:moveTo>
                    <a:pt x="349" y="0"/>
                  </a:moveTo>
                  <a:lnTo>
                    <a:pt x="1019" y="0"/>
                  </a:lnTo>
                  <a:lnTo>
                    <a:pt x="1044" y="0"/>
                  </a:lnTo>
                  <a:lnTo>
                    <a:pt x="1054" y="3"/>
                  </a:lnTo>
                  <a:lnTo>
                    <a:pt x="1059" y="13"/>
                  </a:lnTo>
                  <a:lnTo>
                    <a:pt x="1057" y="21"/>
                  </a:lnTo>
                  <a:lnTo>
                    <a:pt x="1057" y="31"/>
                  </a:lnTo>
                  <a:lnTo>
                    <a:pt x="1054" y="38"/>
                  </a:lnTo>
                  <a:lnTo>
                    <a:pt x="1054" y="38"/>
                  </a:lnTo>
                  <a:lnTo>
                    <a:pt x="166" y="1054"/>
                  </a:lnTo>
                  <a:lnTo>
                    <a:pt x="436" y="1054"/>
                  </a:lnTo>
                  <a:lnTo>
                    <a:pt x="512" y="1051"/>
                  </a:lnTo>
                  <a:lnTo>
                    <a:pt x="577" y="1041"/>
                  </a:lnTo>
                  <a:lnTo>
                    <a:pt x="634" y="1023"/>
                  </a:lnTo>
                  <a:lnTo>
                    <a:pt x="681" y="998"/>
                  </a:lnTo>
                  <a:lnTo>
                    <a:pt x="720" y="968"/>
                  </a:lnTo>
                  <a:lnTo>
                    <a:pt x="755" y="932"/>
                  </a:lnTo>
                  <a:lnTo>
                    <a:pt x="785" y="887"/>
                  </a:lnTo>
                  <a:lnTo>
                    <a:pt x="809" y="836"/>
                  </a:lnTo>
                  <a:lnTo>
                    <a:pt x="831" y="780"/>
                  </a:lnTo>
                  <a:lnTo>
                    <a:pt x="854" y="717"/>
                  </a:lnTo>
                  <a:lnTo>
                    <a:pt x="861" y="697"/>
                  </a:lnTo>
                  <a:lnTo>
                    <a:pt x="866" y="684"/>
                  </a:lnTo>
                  <a:lnTo>
                    <a:pt x="871" y="676"/>
                  </a:lnTo>
                  <a:lnTo>
                    <a:pt x="881" y="674"/>
                  </a:lnTo>
                  <a:lnTo>
                    <a:pt x="888" y="676"/>
                  </a:lnTo>
                  <a:lnTo>
                    <a:pt x="893" y="679"/>
                  </a:lnTo>
                  <a:lnTo>
                    <a:pt x="898" y="684"/>
                  </a:lnTo>
                  <a:lnTo>
                    <a:pt x="901" y="689"/>
                  </a:lnTo>
                  <a:lnTo>
                    <a:pt x="901" y="694"/>
                  </a:lnTo>
                  <a:lnTo>
                    <a:pt x="901" y="702"/>
                  </a:lnTo>
                  <a:lnTo>
                    <a:pt x="898" y="709"/>
                  </a:lnTo>
                  <a:lnTo>
                    <a:pt x="896" y="719"/>
                  </a:lnTo>
                  <a:lnTo>
                    <a:pt x="785" y="1076"/>
                  </a:lnTo>
                  <a:lnTo>
                    <a:pt x="777" y="1094"/>
                  </a:lnTo>
                  <a:lnTo>
                    <a:pt x="770" y="1104"/>
                  </a:lnTo>
                  <a:lnTo>
                    <a:pt x="755" y="1109"/>
                  </a:lnTo>
                  <a:lnTo>
                    <a:pt x="733" y="1109"/>
                  </a:lnTo>
                  <a:lnTo>
                    <a:pt x="40" y="1109"/>
                  </a:lnTo>
                  <a:lnTo>
                    <a:pt x="18" y="1109"/>
                  </a:lnTo>
                  <a:lnTo>
                    <a:pt x="5" y="1107"/>
                  </a:lnTo>
                  <a:lnTo>
                    <a:pt x="0" y="1094"/>
                  </a:lnTo>
                  <a:lnTo>
                    <a:pt x="0" y="1092"/>
                  </a:lnTo>
                  <a:lnTo>
                    <a:pt x="3" y="1087"/>
                  </a:lnTo>
                  <a:lnTo>
                    <a:pt x="3" y="1079"/>
                  </a:lnTo>
                  <a:lnTo>
                    <a:pt x="5" y="1074"/>
                  </a:lnTo>
                  <a:lnTo>
                    <a:pt x="5" y="1069"/>
                  </a:lnTo>
                  <a:lnTo>
                    <a:pt x="5" y="1066"/>
                  </a:lnTo>
                  <a:lnTo>
                    <a:pt x="896" y="49"/>
                  </a:lnTo>
                  <a:lnTo>
                    <a:pt x="639" y="49"/>
                  </a:lnTo>
                  <a:lnTo>
                    <a:pt x="569" y="51"/>
                  </a:lnTo>
                  <a:lnTo>
                    <a:pt x="507" y="61"/>
                  </a:lnTo>
                  <a:lnTo>
                    <a:pt x="456" y="76"/>
                  </a:lnTo>
                  <a:lnTo>
                    <a:pt x="409" y="99"/>
                  </a:lnTo>
                  <a:lnTo>
                    <a:pt x="371" y="125"/>
                  </a:lnTo>
                  <a:lnTo>
                    <a:pt x="337" y="160"/>
                  </a:lnTo>
                  <a:lnTo>
                    <a:pt x="310" y="198"/>
                  </a:lnTo>
                  <a:lnTo>
                    <a:pt x="285" y="244"/>
                  </a:lnTo>
                  <a:lnTo>
                    <a:pt x="265" y="292"/>
                  </a:lnTo>
                  <a:lnTo>
                    <a:pt x="245" y="347"/>
                  </a:lnTo>
                  <a:lnTo>
                    <a:pt x="243" y="352"/>
                  </a:lnTo>
                  <a:lnTo>
                    <a:pt x="240" y="355"/>
                  </a:lnTo>
                  <a:lnTo>
                    <a:pt x="238" y="360"/>
                  </a:lnTo>
                  <a:lnTo>
                    <a:pt x="233" y="365"/>
                  </a:lnTo>
                  <a:lnTo>
                    <a:pt x="225" y="365"/>
                  </a:lnTo>
                  <a:lnTo>
                    <a:pt x="218" y="365"/>
                  </a:lnTo>
                  <a:lnTo>
                    <a:pt x="213" y="363"/>
                  </a:lnTo>
                  <a:lnTo>
                    <a:pt x="211" y="357"/>
                  </a:lnTo>
                  <a:lnTo>
                    <a:pt x="208" y="355"/>
                  </a:lnTo>
                  <a:lnTo>
                    <a:pt x="206" y="350"/>
                  </a:lnTo>
                  <a:lnTo>
                    <a:pt x="206" y="347"/>
                  </a:lnTo>
                  <a:lnTo>
                    <a:pt x="206" y="347"/>
                  </a:lnTo>
                  <a:lnTo>
                    <a:pt x="206" y="345"/>
                  </a:lnTo>
                  <a:lnTo>
                    <a:pt x="208" y="337"/>
                  </a:lnTo>
                  <a:lnTo>
                    <a:pt x="208" y="332"/>
                  </a:lnTo>
                  <a:lnTo>
                    <a:pt x="211" y="325"/>
                  </a:lnTo>
                  <a:lnTo>
                    <a:pt x="297" y="31"/>
                  </a:lnTo>
                  <a:lnTo>
                    <a:pt x="305" y="13"/>
                  </a:lnTo>
                  <a:lnTo>
                    <a:pt x="312" y="3"/>
                  </a:lnTo>
                  <a:lnTo>
                    <a:pt x="324" y="0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7896" y="3877"/>
              <a:ext cx="650" cy="752"/>
            </a:xfrm>
            <a:custGeom>
              <a:avLst/>
              <a:gdLst/>
              <a:ahLst/>
              <a:cxnLst>
                <a:cxn ang="0">
                  <a:pos x="279" y="6"/>
                </a:cxn>
                <a:cxn ang="0">
                  <a:pos x="351" y="46"/>
                </a:cxn>
                <a:cxn ang="0">
                  <a:pos x="400" y="112"/>
                </a:cxn>
                <a:cxn ang="0">
                  <a:pos x="433" y="188"/>
                </a:cxn>
                <a:cxn ang="0">
                  <a:pos x="452" y="264"/>
                </a:cxn>
                <a:cxn ang="0">
                  <a:pos x="462" y="325"/>
                </a:cxn>
                <a:cxn ang="0">
                  <a:pos x="465" y="347"/>
                </a:cxn>
                <a:cxn ang="0">
                  <a:pos x="509" y="238"/>
                </a:cxn>
                <a:cxn ang="0">
                  <a:pos x="554" y="137"/>
                </a:cxn>
                <a:cxn ang="0">
                  <a:pos x="593" y="59"/>
                </a:cxn>
                <a:cxn ang="0">
                  <a:pos x="616" y="16"/>
                </a:cxn>
                <a:cxn ang="0">
                  <a:pos x="626" y="11"/>
                </a:cxn>
                <a:cxn ang="0">
                  <a:pos x="633" y="11"/>
                </a:cxn>
                <a:cxn ang="0">
                  <a:pos x="638" y="11"/>
                </a:cxn>
                <a:cxn ang="0">
                  <a:pos x="645" y="16"/>
                </a:cxn>
                <a:cxn ang="0">
                  <a:pos x="650" y="23"/>
                </a:cxn>
                <a:cxn ang="0">
                  <a:pos x="645" y="38"/>
                </a:cxn>
                <a:cxn ang="0">
                  <a:pos x="593" y="140"/>
                </a:cxn>
                <a:cxn ang="0">
                  <a:pos x="564" y="208"/>
                </a:cxn>
                <a:cxn ang="0">
                  <a:pos x="541" y="256"/>
                </a:cxn>
                <a:cxn ang="0">
                  <a:pos x="514" y="325"/>
                </a:cxn>
                <a:cxn ang="0">
                  <a:pos x="487" y="398"/>
                </a:cxn>
                <a:cxn ang="0">
                  <a:pos x="465" y="461"/>
                </a:cxn>
                <a:cxn ang="0">
                  <a:pos x="452" y="542"/>
                </a:cxn>
                <a:cxn ang="0">
                  <a:pos x="428" y="654"/>
                </a:cxn>
                <a:cxn ang="0">
                  <a:pos x="408" y="725"/>
                </a:cxn>
                <a:cxn ang="0">
                  <a:pos x="391" y="750"/>
                </a:cxn>
                <a:cxn ang="0">
                  <a:pos x="381" y="752"/>
                </a:cxn>
                <a:cxn ang="0">
                  <a:pos x="368" y="750"/>
                </a:cxn>
                <a:cxn ang="0">
                  <a:pos x="361" y="737"/>
                </a:cxn>
                <a:cxn ang="0">
                  <a:pos x="361" y="725"/>
                </a:cxn>
                <a:cxn ang="0">
                  <a:pos x="368" y="676"/>
                </a:cxn>
                <a:cxn ang="0">
                  <a:pos x="386" y="600"/>
                </a:cxn>
                <a:cxn ang="0">
                  <a:pos x="408" y="517"/>
                </a:cxn>
                <a:cxn ang="0">
                  <a:pos x="423" y="466"/>
                </a:cxn>
                <a:cxn ang="0">
                  <a:pos x="428" y="431"/>
                </a:cxn>
                <a:cxn ang="0">
                  <a:pos x="428" y="362"/>
                </a:cxn>
                <a:cxn ang="0">
                  <a:pos x="420" y="289"/>
                </a:cxn>
                <a:cxn ang="0">
                  <a:pos x="400" y="216"/>
                </a:cxn>
                <a:cxn ang="0">
                  <a:pos x="363" y="155"/>
                </a:cxn>
                <a:cxn ang="0">
                  <a:pos x="306" y="109"/>
                </a:cxn>
                <a:cxn ang="0">
                  <a:pos x="222" y="94"/>
                </a:cxn>
                <a:cxn ang="0">
                  <a:pos x="148" y="107"/>
                </a:cxn>
                <a:cxn ang="0">
                  <a:pos x="81" y="142"/>
                </a:cxn>
                <a:cxn ang="0">
                  <a:pos x="39" y="200"/>
                </a:cxn>
                <a:cxn ang="0">
                  <a:pos x="34" y="216"/>
                </a:cxn>
                <a:cxn ang="0">
                  <a:pos x="27" y="221"/>
                </a:cxn>
                <a:cxn ang="0">
                  <a:pos x="17" y="221"/>
                </a:cxn>
                <a:cxn ang="0">
                  <a:pos x="7" y="218"/>
                </a:cxn>
                <a:cxn ang="0">
                  <a:pos x="0" y="213"/>
                </a:cxn>
                <a:cxn ang="0">
                  <a:pos x="2" y="200"/>
                </a:cxn>
                <a:cxn ang="0">
                  <a:pos x="15" y="160"/>
                </a:cxn>
                <a:cxn ang="0">
                  <a:pos x="52" y="99"/>
                </a:cxn>
                <a:cxn ang="0">
                  <a:pos x="111" y="44"/>
                </a:cxn>
                <a:cxn ang="0">
                  <a:pos x="190" y="8"/>
                </a:cxn>
              </a:cxnLst>
              <a:rect l="0" t="0" r="r" b="b"/>
              <a:pathLst>
                <a:path w="650" h="752">
                  <a:moveTo>
                    <a:pt x="237" y="0"/>
                  </a:moveTo>
                  <a:lnTo>
                    <a:pt x="279" y="6"/>
                  </a:lnTo>
                  <a:lnTo>
                    <a:pt x="319" y="21"/>
                  </a:lnTo>
                  <a:lnTo>
                    <a:pt x="351" y="46"/>
                  </a:lnTo>
                  <a:lnTo>
                    <a:pt x="378" y="76"/>
                  </a:lnTo>
                  <a:lnTo>
                    <a:pt x="400" y="112"/>
                  </a:lnTo>
                  <a:lnTo>
                    <a:pt x="418" y="150"/>
                  </a:lnTo>
                  <a:lnTo>
                    <a:pt x="433" y="188"/>
                  </a:lnTo>
                  <a:lnTo>
                    <a:pt x="445" y="228"/>
                  </a:lnTo>
                  <a:lnTo>
                    <a:pt x="452" y="264"/>
                  </a:lnTo>
                  <a:lnTo>
                    <a:pt x="460" y="297"/>
                  </a:lnTo>
                  <a:lnTo>
                    <a:pt x="462" y="325"/>
                  </a:lnTo>
                  <a:lnTo>
                    <a:pt x="465" y="347"/>
                  </a:lnTo>
                  <a:lnTo>
                    <a:pt x="465" y="347"/>
                  </a:lnTo>
                  <a:lnTo>
                    <a:pt x="485" y="294"/>
                  </a:lnTo>
                  <a:lnTo>
                    <a:pt x="509" y="238"/>
                  </a:lnTo>
                  <a:lnTo>
                    <a:pt x="532" y="188"/>
                  </a:lnTo>
                  <a:lnTo>
                    <a:pt x="554" y="137"/>
                  </a:lnTo>
                  <a:lnTo>
                    <a:pt x="576" y="94"/>
                  </a:lnTo>
                  <a:lnTo>
                    <a:pt x="593" y="59"/>
                  </a:lnTo>
                  <a:lnTo>
                    <a:pt x="608" y="31"/>
                  </a:lnTo>
                  <a:lnTo>
                    <a:pt x="616" y="16"/>
                  </a:lnTo>
                  <a:lnTo>
                    <a:pt x="618" y="13"/>
                  </a:lnTo>
                  <a:lnTo>
                    <a:pt x="626" y="11"/>
                  </a:lnTo>
                  <a:lnTo>
                    <a:pt x="628" y="11"/>
                  </a:lnTo>
                  <a:lnTo>
                    <a:pt x="633" y="11"/>
                  </a:lnTo>
                  <a:lnTo>
                    <a:pt x="635" y="11"/>
                  </a:lnTo>
                  <a:lnTo>
                    <a:pt x="638" y="11"/>
                  </a:lnTo>
                  <a:lnTo>
                    <a:pt x="643" y="13"/>
                  </a:lnTo>
                  <a:lnTo>
                    <a:pt x="645" y="16"/>
                  </a:lnTo>
                  <a:lnTo>
                    <a:pt x="648" y="18"/>
                  </a:lnTo>
                  <a:lnTo>
                    <a:pt x="650" y="23"/>
                  </a:lnTo>
                  <a:lnTo>
                    <a:pt x="648" y="31"/>
                  </a:lnTo>
                  <a:lnTo>
                    <a:pt x="645" y="38"/>
                  </a:lnTo>
                  <a:lnTo>
                    <a:pt x="616" y="94"/>
                  </a:lnTo>
                  <a:lnTo>
                    <a:pt x="593" y="140"/>
                  </a:lnTo>
                  <a:lnTo>
                    <a:pt x="576" y="178"/>
                  </a:lnTo>
                  <a:lnTo>
                    <a:pt x="564" y="208"/>
                  </a:lnTo>
                  <a:lnTo>
                    <a:pt x="551" y="231"/>
                  </a:lnTo>
                  <a:lnTo>
                    <a:pt x="541" y="256"/>
                  </a:lnTo>
                  <a:lnTo>
                    <a:pt x="529" y="287"/>
                  </a:lnTo>
                  <a:lnTo>
                    <a:pt x="514" y="325"/>
                  </a:lnTo>
                  <a:lnTo>
                    <a:pt x="499" y="362"/>
                  </a:lnTo>
                  <a:lnTo>
                    <a:pt x="487" y="398"/>
                  </a:lnTo>
                  <a:lnTo>
                    <a:pt x="475" y="433"/>
                  </a:lnTo>
                  <a:lnTo>
                    <a:pt x="465" y="461"/>
                  </a:lnTo>
                  <a:lnTo>
                    <a:pt x="462" y="481"/>
                  </a:lnTo>
                  <a:lnTo>
                    <a:pt x="452" y="542"/>
                  </a:lnTo>
                  <a:lnTo>
                    <a:pt x="440" y="603"/>
                  </a:lnTo>
                  <a:lnTo>
                    <a:pt x="428" y="654"/>
                  </a:lnTo>
                  <a:lnTo>
                    <a:pt x="418" y="694"/>
                  </a:lnTo>
                  <a:lnTo>
                    <a:pt x="408" y="725"/>
                  </a:lnTo>
                  <a:lnTo>
                    <a:pt x="398" y="740"/>
                  </a:lnTo>
                  <a:lnTo>
                    <a:pt x="391" y="750"/>
                  </a:lnTo>
                  <a:lnTo>
                    <a:pt x="386" y="752"/>
                  </a:lnTo>
                  <a:lnTo>
                    <a:pt x="381" y="752"/>
                  </a:lnTo>
                  <a:lnTo>
                    <a:pt x="373" y="752"/>
                  </a:lnTo>
                  <a:lnTo>
                    <a:pt x="368" y="750"/>
                  </a:lnTo>
                  <a:lnTo>
                    <a:pt x="363" y="745"/>
                  </a:lnTo>
                  <a:lnTo>
                    <a:pt x="361" y="737"/>
                  </a:lnTo>
                  <a:lnTo>
                    <a:pt x="361" y="732"/>
                  </a:lnTo>
                  <a:lnTo>
                    <a:pt x="361" y="725"/>
                  </a:lnTo>
                  <a:lnTo>
                    <a:pt x="361" y="707"/>
                  </a:lnTo>
                  <a:lnTo>
                    <a:pt x="368" y="676"/>
                  </a:lnTo>
                  <a:lnTo>
                    <a:pt x="376" y="641"/>
                  </a:lnTo>
                  <a:lnTo>
                    <a:pt x="386" y="600"/>
                  </a:lnTo>
                  <a:lnTo>
                    <a:pt x="398" y="557"/>
                  </a:lnTo>
                  <a:lnTo>
                    <a:pt x="408" y="517"/>
                  </a:lnTo>
                  <a:lnTo>
                    <a:pt x="420" y="476"/>
                  </a:lnTo>
                  <a:lnTo>
                    <a:pt x="423" y="466"/>
                  </a:lnTo>
                  <a:lnTo>
                    <a:pt x="425" y="451"/>
                  </a:lnTo>
                  <a:lnTo>
                    <a:pt x="428" y="431"/>
                  </a:lnTo>
                  <a:lnTo>
                    <a:pt x="428" y="395"/>
                  </a:lnTo>
                  <a:lnTo>
                    <a:pt x="428" y="362"/>
                  </a:lnTo>
                  <a:lnTo>
                    <a:pt x="425" y="327"/>
                  </a:lnTo>
                  <a:lnTo>
                    <a:pt x="420" y="289"/>
                  </a:lnTo>
                  <a:lnTo>
                    <a:pt x="413" y="251"/>
                  </a:lnTo>
                  <a:lnTo>
                    <a:pt x="400" y="216"/>
                  </a:lnTo>
                  <a:lnTo>
                    <a:pt x="386" y="183"/>
                  </a:lnTo>
                  <a:lnTo>
                    <a:pt x="363" y="155"/>
                  </a:lnTo>
                  <a:lnTo>
                    <a:pt x="339" y="130"/>
                  </a:lnTo>
                  <a:lnTo>
                    <a:pt x="306" y="109"/>
                  </a:lnTo>
                  <a:lnTo>
                    <a:pt x="269" y="97"/>
                  </a:lnTo>
                  <a:lnTo>
                    <a:pt x="222" y="94"/>
                  </a:lnTo>
                  <a:lnTo>
                    <a:pt x="185" y="97"/>
                  </a:lnTo>
                  <a:lnTo>
                    <a:pt x="148" y="107"/>
                  </a:lnTo>
                  <a:lnTo>
                    <a:pt x="111" y="122"/>
                  </a:lnTo>
                  <a:lnTo>
                    <a:pt x="81" y="142"/>
                  </a:lnTo>
                  <a:lnTo>
                    <a:pt x="57" y="170"/>
                  </a:lnTo>
                  <a:lnTo>
                    <a:pt x="39" y="200"/>
                  </a:lnTo>
                  <a:lnTo>
                    <a:pt x="37" y="211"/>
                  </a:lnTo>
                  <a:lnTo>
                    <a:pt x="34" y="216"/>
                  </a:lnTo>
                  <a:lnTo>
                    <a:pt x="32" y="218"/>
                  </a:lnTo>
                  <a:lnTo>
                    <a:pt x="27" y="221"/>
                  </a:lnTo>
                  <a:lnTo>
                    <a:pt x="20" y="221"/>
                  </a:lnTo>
                  <a:lnTo>
                    <a:pt x="17" y="221"/>
                  </a:lnTo>
                  <a:lnTo>
                    <a:pt x="12" y="221"/>
                  </a:lnTo>
                  <a:lnTo>
                    <a:pt x="7" y="218"/>
                  </a:lnTo>
                  <a:lnTo>
                    <a:pt x="5" y="218"/>
                  </a:lnTo>
                  <a:lnTo>
                    <a:pt x="0" y="213"/>
                  </a:lnTo>
                  <a:lnTo>
                    <a:pt x="0" y="208"/>
                  </a:lnTo>
                  <a:lnTo>
                    <a:pt x="2" y="200"/>
                  </a:lnTo>
                  <a:lnTo>
                    <a:pt x="7" y="183"/>
                  </a:lnTo>
                  <a:lnTo>
                    <a:pt x="15" y="160"/>
                  </a:lnTo>
                  <a:lnTo>
                    <a:pt x="32" y="130"/>
                  </a:lnTo>
                  <a:lnTo>
                    <a:pt x="52" y="99"/>
                  </a:lnTo>
                  <a:lnTo>
                    <a:pt x="81" y="66"/>
                  </a:lnTo>
                  <a:lnTo>
                    <a:pt x="111" y="44"/>
                  </a:lnTo>
                  <a:lnTo>
                    <a:pt x="148" y="23"/>
                  </a:lnTo>
                  <a:lnTo>
                    <a:pt x="190" y="8"/>
                  </a:lnTo>
                  <a:lnTo>
                    <a:pt x="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8823" y="2928"/>
              <a:ext cx="369" cy="1628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66" y="8"/>
                </a:cxn>
                <a:cxn ang="0">
                  <a:pos x="369" y="18"/>
                </a:cxn>
                <a:cxn ang="0">
                  <a:pos x="369" y="20"/>
                </a:cxn>
                <a:cxn ang="0">
                  <a:pos x="364" y="28"/>
                </a:cxn>
                <a:cxn ang="0">
                  <a:pos x="354" y="38"/>
                </a:cxn>
                <a:cxn ang="0">
                  <a:pos x="280" y="124"/>
                </a:cxn>
                <a:cxn ang="0">
                  <a:pos x="181" y="304"/>
                </a:cxn>
                <a:cxn ang="0">
                  <a:pos x="121" y="499"/>
                </a:cxn>
                <a:cxn ang="0">
                  <a:pos x="94" y="709"/>
                </a:cxn>
                <a:cxn ang="0">
                  <a:pos x="94" y="899"/>
                </a:cxn>
                <a:cxn ang="0">
                  <a:pos x="112" y="1076"/>
                </a:cxn>
                <a:cxn ang="0">
                  <a:pos x="156" y="1256"/>
                </a:cxn>
                <a:cxn ang="0">
                  <a:pos x="230" y="1425"/>
                </a:cxn>
                <a:cxn ang="0">
                  <a:pos x="342" y="1577"/>
                </a:cxn>
                <a:cxn ang="0">
                  <a:pos x="356" y="1593"/>
                </a:cxn>
                <a:cxn ang="0">
                  <a:pos x="366" y="1603"/>
                </a:cxn>
                <a:cxn ang="0">
                  <a:pos x="369" y="1608"/>
                </a:cxn>
                <a:cxn ang="0">
                  <a:pos x="369" y="1613"/>
                </a:cxn>
                <a:cxn ang="0">
                  <a:pos x="369" y="1620"/>
                </a:cxn>
                <a:cxn ang="0">
                  <a:pos x="359" y="1628"/>
                </a:cxn>
                <a:cxn ang="0">
                  <a:pos x="342" y="1625"/>
                </a:cxn>
                <a:cxn ang="0">
                  <a:pos x="302" y="1593"/>
                </a:cxn>
                <a:cxn ang="0">
                  <a:pos x="243" y="1532"/>
                </a:cxn>
                <a:cxn ang="0">
                  <a:pos x="171" y="1441"/>
                </a:cxn>
                <a:cxn ang="0">
                  <a:pos x="104" y="1322"/>
                </a:cxn>
                <a:cxn ang="0">
                  <a:pos x="37" y="1137"/>
                </a:cxn>
                <a:cxn ang="0">
                  <a:pos x="8" y="962"/>
                </a:cxn>
                <a:cxn ang="0">
                  <a:pos x="0" y="815"/>
                </a:cxn>
                <a:cxn ang="0">
                  <a:pos x="10" y="633"/>
                </a:cxn>
                <a:cxn ang="0">
                  <a:pos x="57" y="425"/>
                </a:cxn>
                <a:cxn ang="0">
                  <a:pos x="131" y="253"/>
                </a:cxn>
                <a:cxn ang="0">
                  <a:pos x="203" y="144"/>
                </a:cxn>
                <a:cxn ang="0">
                  <a:pos x="272" y="63"/>
                </a:cxn>
                <a:cxn ang="0">
                  <a:pos x="324" y="15"/>
                </a:cxn>
                <a:cxn ang="0">
                  <a:pos x="352" y="0"/>
                </a:cxn>
              </a:cxnLst>
              <a:rect l="0" t="0" r="r" b="b"/>
              <a:pathLst>
                <a:path w="369" h="1628">
                  <a:moveTo>
                    <a:pt x="352" y="0"/>
                  </a:moveTo>
                  <a:lnTo>
                    <a:pt x="356" y="0"/>
                  </a:lnTo>
                  <a:lnTo>
                    <a:pt x="361" y="3"/>
                  </a:lnTo>
                  <a:lnTo>
                    <a:pt x="366" y="8"/>
                  </a:lnTo>
                  <a:lnTo>
                    <a:pt x="369" y="10"/>
                  </a:lnTo>
                  <a:lnTo>
                    <a:pt x="369" y="18"/>
                  </a:lnTo>
                  <a:lnTo>
                    <a:pt x="369" y="20"/>
                  </a:lnTo>
                  <a:lnTo>
                    <a:pt x="369" y="20"/>
                  </a:lnTo>
                  <a:lnTo>
                    <a:pt x="366" y="23"/>
                  </a:lnTo>
                  <a:lnTo>
                    <a:pt x="364" y="28"/>
                  </a:lnTo>
                  <a:lnTo>
                    <a:pt x="361" y="30"/>
                  </a:lnTo>
                  <a:lnTo>
                    <a:pt x="354" y="38"/>
                  </a:lnTo>
                  <a:lnTo>
                    <a:pt x="347" y="43"/>
                  </a:lnTo>
                  <a:lnTo>
                    <a:pt x="280" y="124"/>
                  </a:lnTo>
                  <a:lnTo>
                    <a:pt x="225" y="210"/>
                  </a:lnTo>
                  <a:lnTo>
                    <a:pt x="181" y="304"/>
                  </a:lnTo>
                  <a:lnTo>
                    <a:pt x="146" y="400"/>
                  </a:lnTo>
                  <a:lnTo>
                    <a:pt x="121" y="499"/>
                  </a:lnTo>
                  <a:lnTo>
                    <a:pt x="104" y="603"/>
                  </a:lnTo>
                  <a:lnTo>
                    <a:pt x="94" y="709"/>
                  </a:lnTo>
                  <a:lnTo>
                    <a:pt x="92" y="815"/>
                  </a:lnTo>
                  <a:lnTo>
                    <a:pt x="94" y="899"/>
                  </a:lnTo>
                  <a:lnTo>
                    <a:pt x="99" y="987"/>
                  </a:lnTo>
                  <a:lnTo>
                    <a:pt x="112" y="1076"/>
                  </a:lnTo>
                  <a:lnTo>
                    <a:pt x="129" y="1167"/>
                  </a:lnTo>
                  <a:lnTo>
                    <a:pt x="156" y="1256"/>
                  </a:lnTo>
                  <a:lnTo>
                    <a:pt x="188" y="1342"/>
                  </a:lnTo>
                  <a:lnTo>
                    <a:pt x="230" y="1425"/>
                  </a:lnTo>
                  <a:lnTo>
                    <a:pt x="280" y="1504"/>
                  </a:lnTo>
                  <a:lnTo>
                    <a:pt x="342" y="1577"/>
                  </a:lnTo>
                  <a:lnTo>
                    <a:pt x="352" y="1585"/>
                  </a:lnTo>
                  <a:lnTo>
                    <a:pt x="356" y="1593"/>
                  </a:lnTo>
                  <a:lnTo>
                    <a:pt x="361" y="1598"/>
                  </a:lnTo>
                  <a:lnTo>
                    <a:pt x="366" y="1603"/>
                  </a:lnTo>
                  <a:lnTo>
                    <a:pt x="369" y="1605"/>
                  </a:lnTo>
                  <a:lnTo>
                    <a:pt x="369" y="1608"/>
                  </a:lnTo>
                  <a:lnTo>
                    <a:pt x="369" y="1610"/>
                  </a:lnTo>
                  <a:lnTo>
                    <a:pt x="369" y="1613"/>
                  </a:lnTo>
                  <a:lnTo>
                    <a:pt x="369" y="1613"/>
                  </a:lnTo>
                  <a:lnTo>
                    <a:pt x="369" y="1620"/>
                  </a:lnTo>
                  <a:lnTo>
                    <a:pt x="364" y="1625"/>
                  </a:lnTo>
                  <a:lnTo>
                    <a:pt x="359" y="1628"/>
                  </a:lnTo>
                  <a:lnTo>
                    <a:pt x="352" y="1628"/>
                  </a:lnTo>
                  <a:lnTo>
                    <a:pt x="342" y="1625"/>
                  </a:lnTo>
                  <a:lnTo>
                    <a:pt x="324" y="1613"/>
                  </a:lnTo>
                  <a:lnTo>
                    <a:pt x="302" y="1593"/>
                  </a:lnTo>
                  <a:lnTo>
                    <a:pt x="275" y="1567"/>
                  </a:lnTo>
                  <a:lnTo>
                    <a:pt x="243" y="1532"/>
                  </a:lnTo>
                  <a:lnTo>
                    <a:pt x="208" y="1491"/>
                  </a:lnTo>
                  <a:lnTo>
                    <a:pt x="171" y="1441"/>
                  </a:lnTo>
                  <a:lnTo>
                    <a:pt x="136" y="1385"/>
                  </a:lnTo>
                  <a:lnTo>
                    <a:pt x="104" y="1322"/>
                  </a:lnTo>
                  <a:lnTo>
                    <a:pt x="67" y="1230"/>
                  </a:lnTo>
                  <a:lnTo>
                    <a:pt x="37" y="1137"/>
                  </a:lnTo>
                  <a:lnTo>
                    <a:pt x="18" y="1048"/>
                  </a:lnTo>
                  <a:lnTo>
                    <a:pt x="8" y="962"/>
                  </a:lnTo>
                  <a:lnTo>
                    <a:pt x="0" y="884"/>
                  </a:lnTo>
                  <a:lnTo>
                    <a:pt x="0" y="815"/>
                  </a:lnTo>
                  <a:lnTo>
                    <a:pt x="3" y="727"/>
                  </a:lnTo>
                  <a:lnTo>
                    <a:pt x="10" y="633"/>
                  </a:lnTo>
                  <a:lnTo>
                    <a:pt x="30" y="532"/>
                  </a:lnTo>
                  <a:lnTo>
                    <a:pt x="57" y="425"/>
                  </a:lnTo>
                  <a:lnTo>
                    <a:pt x="99" y="317"/>
                  </a:lnTo>
                  <a:lnTo>
                    <a:pt x="131" y="253"/>
                  </a:lnTo>
                  <a:lnTo>
                    <a:pt x="168" y="195"/>
                  </a:lnTo>
                  <a:lnTo>
                    <a:pt x="203" y="144"/>
                  </a:lnTo>
                  <a:lnTo>
                    <a:pt x="238" y="99"/>
                  </a:lnTo>
                  <a:lnTo>
                    <a:pt x="272" y="63"/>
                  </a:lnTo>
                  <a:lnTo>
                    <a:pt x="300" y="36"/>
                  </a:lnTo>
                  <a:lnTo>
                    <a:pt x="324" y="15"/>
                  </a:lnTo>
                  <a:lnTo>
                    <a:pt x="342" y="5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9325" y="3429"/>
              <a:ext cx="819" cy="737"/>
            </a:xfrm>
            <a:custGeom>
              <a:avLst/>
              <a:gdLst/>
              <a:ahLst/>
              <a:cxnLst>
                <a:cxn ang="0">
                  <a:pos x="280" y="21"/>
                </a:cxn>
                <a:cxn ang="0">
                  <a:pos x="337" y="99"/>
                </a:cxn>
                <a:cxn ang="0">
                  <a:pos x="334" y="178"/>
                </a:cxn>
                <a:cxn ang="0">
                  <a:pos x="290" y="307"/>
                </a:cxn>
                <a:cxn ang="0">
                  <a:pos x="233" y="509"/>
                </a:cxn>
                <a:cxn ang="0">
                  <a:pos x="233" y="621"/>
                </a:cxn>
                <a:cxn ang="0">
                  <a:pos x="272" y="686"/>
                </a:cxn>
                <a:cxn ang="0">
                  <a:pos x="366" y="697"/>
                </a:cxn>
                <a:cxn ang="0">
                  <a:pos x="460" y="636"/>
                </a:cxn>
                <a:cxn ang="0">
                  <a:pos x="505" y="575"/>
                </a:cxn>
                <a:cxn ang="0">
                  <a:pos x="527" y="484"/>
                </a:cxn>
                <a:cxn ang="0">
                  <a:pos x="572" y="302"/>
                </a:cxn>
                <a:cxn ang="0">
                  <a:pos x="616" y="122"/>
                </a:cxn>
                <a:cxn ang="0">
                  <a:pos x="651" y="33"/>
                </a:cxn>
                <a:cxn ang="0">
                  <a:pos x="691" y="18"/>
                </a:cxn>
                <a:cxn ang="0">
                  <a:pos x="733" y="43"/>
                </a:cxn>
                <a:cxn ang="0">
                  <a:pos x="730" y="94"/>
                </a:cxn>
                <a:cxn ang="0">
                  <a:pos x="713" y="173"/>
                </a:cxn>
                <a:cxn ang="0">
                  <a:pos x="691" y="259"/>
                </a:cxn>
                <a:cxn ang="0">
                  <a:pos x="631" y="494"/>
                </a:cxn>
                <a:cxn ang="0">
                  <a:pos x="611" y="603"/>
                </a:cxn>
                <a:cxn ang="0">
                  <a:pos x="621" y="686"/>
                </a:cxn>
                <a:cxn ang="0">
                  <a:pos x="683" y="697"/>
                </a:cxn>
                <a:cxn ang="0">
                  <a:pos x="742" y="618"/>
                </a:cxn>
                <a:cxn ang="0">
                  <a:pos x="777" y="499"/>
                </a:cxn>
                <a:cxn ang="0">
                  <a:pos x="787" y="476"/>
                </a:cxn>
                <a:cxn ang="0">
                  <a:pos x="802" y="471"/>
                </a:cxn>
                <a:cxn ang="0">
                  <a:pos x="814" y="474"/>
                </a:cxn>
                <a:cxn ang="0">
                  <a:pos x="819" y="486"/>
                </a:cxn>
                <a:cxn ang="0">
                  <a:pos x="804" y="547"/>
                </a:cxn>
                <a:cxn ang="0">
                  <a:pos x="772" y="648"/>
                </a:cxn>
                <a:cxn ang="0">
                  <a:pos x="713" y="722"/>
                </a:cxn>
                <a:cxn ang="0">
                  <a:pos x="614" y="732"/>
                </a:cxn>
                <a:cxn ang="0">
                  <a:pos x="527" y="666"/>
                </a:cxn>
                <a:cxn ang="0">
                  <a:pos x="498" y="646"/>
                </a:cxn>
                <a:cxn ang="0">
                  <a:pos x="433" y="707"/>
                </a:cxn>
                <a:cxn ang="0">
                  <a:pos x="322" y="737"/>
                </a:cxn>
                <a:cxn ang="0">
                  <a:pos x="233" y="722"/>
                </a:cxn>
                <a:cxn ang="0">
                  <a:pos x="159" y="661"/>
                </a:cxn>
                <a:cxn ang="0">
                  <a:pos x="127" y="545"/>
                </a:cxn>
                <a:cxn ang="0">
                  <a:pos x="151" y="403"/>
                </a:cxn>
                <a:cxn ang="0">
                  <a:pos x="221" y="200"/>
                </a:cxn>
                <a:cxn ang="0">
                  <a:pos x="243" y="122"/>
                </a:cxn>
                <a:cxn ang="0">
                  <a:pos x="235" y="48"/>
                </a:cxn>
                <a:cxn ang="0">
                  <a:pos x="206" y="36"/>
                </a:cxn>
                <a:cxn ang="0">
                  <a:pos x="117" y="84"/>
                </a:cxn>
                <a:cxn ang="0">
                  <a:pos x="45" y="238"/>
                </a:cxn>
                <a:cxn ang="0">
                  <a:pos x="35" y="264"/>
                </a:cxn>
                <a:cxn ang="0">
                  <a:pos x="20" y="266"/>
                </a:cxn>
                <a:cxn ang="0">
                  <a:pos x="10" y="266"/>
                </a:cxn>
                <a:cxn ang="0">
                  <a:pos x="0" y="259"/>
                </a:cxn>
                <a:cxn ang="0">
                  <a:pos x="8" y="221"/>
                </a:cxn>
                <a:cxn ang="0">
                  <a:pos x="47" y="122"/>
                </a:cxn>
                <a:cxn ang="0">
                  <a:pos x="132" y="26"/>
                </a:cxn>
              </a:cxnLst>
              <a:rect l="0" t="0" r="r" b="b"/>
              <a:pathLst>
                <a:path w="819" h="737">
                  <a:moveTo>
                    <a:pt x="211" y="0"/>
                  </a:moveTo>
                  <a:lnTo>
                    <a:pt x="248" y="5"/>
                  </a:lnTo>
                  <a:lnTo>
                    <a:pt x="280" y="21"/>
                  </a:lnTo>
                  <a:lnTo>
                    <a:pt x="305" y="41"/>
                  </a:lnTo>
                  <a:lnTo>
                    <a:pt x="324" y="69"/>
                  </a:lnTo>
                  <a:lnTo>
                    <a:pt x="337" y="99"/>
                  </a:lnTo>
                  <a:lnTo>
                    <a:pt x="342" y="135"/>
                  </a:lnTo>
                  <a:lnTo>
                    <a:pt x="339" y="157"/>
                  </a:lnTo>
                  <a:lnTo>
                    <a:pt x="334" y="178"/>
                  </a:lnTo>
                  <a:lnTo>
                    <a:pt x="327" y="205"/>
                  </a:lnTo>
                  <a:lnTo>
                    <a:pt x="315" y="236"/>
                  </a:lnTo>
                  <a:lnTo>
                    <a:pt x="290" y="307"/>
                  </a:lnTo>
                  <a:lnTo>
                    <a:pt x="265" y="375"/>
                  </a:lnTo>
                  <a:lnTo>
                    <a:pt x="248" y="446"/>
                  </a:lnTo>
                  <a:lnTo>
                    <a:pt x="233" y="509"/>
                  </a:lnTo>
                  <a:lnTo>
                    <a:pt x="230" y="570"/>
                  </a:lnTo>
                  <a:lnTo>
                    <a:pt x="230" y="595"/>
                  </a:lnTo>
                  <a:lnTo>
                    <a:pt x="233" y="621"/>
                  </a:lnTo>
                  <a:lnTo>
                    <a:pt x="243" y="646"/>
                  </a:lnTo>
                  <a:lnTo>
                    <a:pt x="253" y="669"/>
                  </a:lnTo>
                  <a:lnTo>
                    <a:pt x="272" y="686"/>
                  </a:lnTo>
                  <a:lnTo>
                    <a:pt x="295" y="699"/>
                  </a:lnTo>
                  <a:lnTo>
                    <a:pt x="327" y="702"/>
                  </a:lnTo>
                  <a:lnTo>
                    <a:pt x="366" y="697"/>
                  </a:lnTo>
                  <a:lnTo>
                    <a:pt x="404" y="681"/>
                  </a:lnTo>
                  <a:lnTo>
                    <a:pt x="433" y="661"/>
                  </a:lnTo>
                  <a:lnTo>
                    <a:pt x="460" y="636"/>
                  </a:lnTo>
                  <a:lnTo>
                    <a:pt x="480" y="613"/>
                  </a:lnTo>
                  <a:lnTo>
                    <a:pt x="495" y="590"/>
                  </a:lnTo>
                  <a:lnTo>
                    <a:pt x="505" y="575"/>
                  </a:lnTo>
                  <a:lnTo>
                    <a:pt x="510" y="567"/>
                  </a:lnTo>
                  <a:lnTo>
                    <a:pt x="517" y="532"/>
                  </a:lnTo>
                  <a:lnTo>
                    <a:pt x="527" y="484"/>
                  </a:lnTo>
                  <a:lnTo>
                    <a:pt x="542" y="428"/>
                  </a:lnTo>
                  <a:lnTo>
                    <a:pt x="557" y="365"/>
                  </a:lnTo>
                  <a:lnTo>
                    <a:pt x="572" y="302"/>
                  </a:lnTo>
                  <a:lnTo>
                    <a:pt x="587" y="236"/>
                  </a:lnTo>
                  <a:lnTo>
                    <a:pt x="601" y="175"/>
                  </a:lnTo>
                  <a:lnTo>
                    <a:pt x="616" y="122"/>
                  </a:lnTo>
                  <a:lnTo>
                    <a:pt x="626" y="76"/>
                  </a:lnTo>
                  <a:lnTo>
                    <a:pt x="639" y="48"/>
                  </a:lnTo>
                  <a:lnTo>
                    <a:pt x="651" y="33"/>
                  </a:lnTo>
                  <a:lnTo>
                    <a:pt x="668" y="23"/>
                  </a:lnTo>
                  <a:lnTo>
                    <a:pt x="681" y="21"/>
                  </a:lnTo>
                  <a:lnTo>
                    <a:pt x="691" y="18"/>
                  </a:lnTo>
                  <a:lnTo>
                    <a:pt x="708" y="21"/>
                  </a:lnTo>
                  <a:lnTo>
                    <a:pt x="723" y="31"/>
                  </a:lnTo>
                  <a:lnTo>
                    <a:pt x="733" y="43"/>
                  </a:lnTo>
                  <a:lnTo>
                    <a:pt x="738" y="64"/>
                  </a:lnTo>
                  <a:lnTo>
                    <a:pt x="735" y="74"/>
                  </a:lnTo>
                  <a:lnTo>
                    <a:pt x="730" y="94"/>
                  </a:lnTo>
                  <a:lnTo>
                    <a:pt x="725" y="119"/>
                  </a:lnTo>
                  <a:lnTo>
                    <a:pt x="718" y="147"/>
                  </a:lnTo>
                  <a:lnTo>
                    <a:pt x="713" y="173"/>
                  </a:lnTo>
                  <a:lnTo>
                    <a:pt x="705" y="195"/>
                  </a:lnTo>
                  <a:lnTo>
                    <a:pt x="698" y="226"/>
                  </a:lnTo>
                  <a:lnTo>
                    <a:pt x="691" y="259"/>
                  </a:lnTo>
                  <a:lnTo>
                    <a:pt x="686" y="281"/>
                  </a:lnTo>
                  <a:lnTo>
                    <a:pt x="639" y="459"/>
                  </a:lnTo>
                  <a:lnTo>
                    <a:pt x="631" y="494"/>
                  </a:lnTo>
                  <a:lnTo>
                    <a:pt x="624" y="532"/>
                  </a:lnTo>
                  <a:lnTo>
                    <a:pt x="616" y="570"/>
                  </a:lnTo>
                  <a:lnTo>
                    <a:pt x="611" y="603"/>
                  </a:lnTo>
                  <a:lnTo>
                    <a:pt x="609" y="628"/>
                  </a:lnTo>
                  <a:lnTo>
                    <a:pt x="611" y="661"/>
                  </a:lnTo>
                  <a:lnTo>
                    <a:pt x="621" y="686"/>
                  </a:lnTo>
                  <a:lnTo>
                    <a:pt x="636" y="699"/>
                  </a:lnTo>
                  <a:lnTo>
                    <a:pt x="656" y="702"/>
                  </a:lnTo>
                  <a:lnTo>
                    <a:pt x="683" y="697"/>
                  </a:lnTo>
                  <a:lnTo>
                    <a:pt x="705" y="679"/>
                  </a:lnTo>
                  <a:lnTo>
                    <a:pt x="725" y="651"/>
                  </a:lnTo>
                  <a:lnTo>
                    <a:pt x="742" y="618"/>
                  </a:lnTo>
                  <a:lnTo>
                    <a:pt x="755" y="580"/>
                  </a:lnTo>
                  <a:lnTo>
                    <a:pt x="767" y="540"/>
                  </a:lnTo>
                  <a:lnTo>
                    <a:pt x="777" y="499"/>
                  </a:lnTo>
                  <a:lnTo>
                    <a:pt x="780" y="489"/>
                  </a:lnTo>
                  <a:lnTo>
                    <a:pt x="782" y="481"/>
                  </a:lnTo>
                  <a:lnTo>
                    <a:pt x="787" y="476"/>
                  </a:lnTo>
                  <a:lnTo>
                    <a:pt x="792" y="474"/>
                  </a:lnTo>
                  <a:lnTo>
                    <a:pt x="799" y="471"/>
                  </a:lnTo>
                  <a:lnTo>
                    <a:pt x="802" y="471"/>
                  </a:lnTo>
                  <a:lnTo>
                    <a:pt x="807" y="471"/>
                  </a:lnTo>
                  <a:lnTo>
                    <a:pt x="809" y="474"/>
                  </a:lnTo>
                  <a:lnTo>
                    <a:pt x="814" y="474"/>
                  </a:lnTo>
                  <a:lnTo>
                    <a:pt x="817" y="476"/>
                  </a:lnTo>
                  <a:lnTo>
                    <a:pt x="819" y="481"/>
                  </a:lnTo>
                  <a:lnTo>
                    <a:pt x="819" y="486"/>
                  </a:lnTo>
                  <a:lnTo>
                    <a:pt x="817" y="497"/>
                  </a:lnTo>
                  <a:lnTo>
                    <a:pt x="812" y="517"/>
                  </a:lnTo>
                  <a:lnTo>
                    <a:pt x="804" y="547"/>
                  </a:lnTo>
                  <a:lnTo>
                    <a:pt x="794" y="580"/>
                  </a:lnTo>
                  <a:lnTo>
                    <a:pt x="785" y="616"/>
                  </a:lnTo>
                  <a:lnTo>
                    <a:pt x="772" y="648"/>
                  </a:lnTo>
                  <a:lnTo>
                    <a:pt x="755" y="676"/>
                  </a:lnTo>
                  <a:lnTo>
                    <a:pt x="735" y="702"/>
                  </a:lnTo>
                  <a:lnTo>
                    <a:pt x="713" y="722"/>
                  </a:lnTo>
                  <a:lnTo>
                    <a:pt x="686" y="735"/>
                  </a:lnTo>
                  <a:lnTo>
                    <a:pt x="653" y="737"/>
                  </a:lnTo>
                  <a:lnTo>
                    <a:pt x="614" y="732"/>
                  </a:lnTo>
                  <a:lnTo>
                    <a:pt x="579" y="719"/>
                  </a:lnTo>
                  <a:lnTo>
                    <a:pt x="550" y="697"/>
                  </a:lnTo>
                  <a:lnTo>
                    <a:pt x="527" y="666"/>
                  </a:lnTo>
                  <a:lnTo>
                    <a:pt x="512" y="628"/>
                  </a:lnTo>
                  <a:lnTo>
                    <a:pt x="512" y="628"/>
                  </a:lnTo>
                  <a:lnTo>
                    <a:pt x="498" y="646"/>
                  </a:lnTo>
                  <a:lnTo>
                    <a:pt x="480" y="666"/>
                  </a:lnTo>
                  <a:lnTo>
                    <a:pt x="458" y="686"/>
                  </a:lnTo>
                  <a:lnTo>
                    <a:pt x="433" y="707"/>
                  </a:lnTo>
                  <a:lnTo>
                    <a:pt x="401" y="722"/>
                  </a:lnTo>
                  <a:lnTo>
                    <a:pt x="364" y="735"/>
                  </a:lnTo>
                  <a:lnTo>
                    <a:pt x="322" y="737"/>
                  </a:lnTo>
                  <a:lnTo>
                    <a:pt x="292" y="737"/>
                  </a:lnTo>
                  <a:lnTo>
                    <a:pt x="263" y="732"/>
                  </a:lnTo>
                  <a:lnTo>
                    <a:pt x="233" y="722"/>
                  </a:lnTo>
                  <a:lnTo>
                    <a:pt x="206" y="707"/>
                  </a:lnTo>
                  <a:lnTo>
                    <a:pt x="181" y="689"/>
                  </a:lnTo>
                  <a:lnTo>
                    <a:pt x="159" y="661"/>
                  </a:lnTo>
                  <a:lnTo>
                    <a:pt x="141" y="631"/>
                  </a:lnTo>
                  <a:lnTo>
                    <a:pt x="132" y="590"/>
                  </a:lnTo>
                  <a:lnTo>
                    <a:pt x="127" y="545"/>
                  </a:lnTo>
                  <a:lnTo>
                    <a:pt x="129" y="502"/>
                  </a:lnTo>
                  <a:lnTo>
                    <a:pt x="136" y="456"/>
                  </a:lnTo>
                  <a:lnTo>
                    <a:pt x="151" y="403"/>
                  </a:lnTo>
                  <a:lnTo>
                    <a:pt x="169" y="345"/>
                  </a:lnTo>
                  <a:lnTo>
                    <a:pt x="191" y="276"/>
                  </a:lnTo>
                  <a:lnTo>
                    <a:pt x="221" y="200"/>
                  </a:lnTo>
                  <a:lnTo>
                    <a:pt x="228" y="180"/>
                  </a:lnTo>
                  <a:lnTo>
                    <a:pt x="238" y="152"/>
                  </a:lnTo>
                  <a:lnTo>
                    <a:pt x="243" y="122"/>
                  </a:lnTo>
                  <a:lnTo>
                    <a:pt x="248" y="92"/>
                  </a:lnTo>
                  <a:lnTo>
                    <a:pt x="243" y="66"/>
                  </a:lnTo>
                  <a:lnTo>
                    <a:pt x="235" y="48"/>
                  </a:lnTo>
                  <a:lnTo>
                    <a:pt x="226" y="41"/>
                  </a:lnTo>
                  <a:lnTo>
                    <a:pt x="216" y="38"/>
                  </a:lnTo>
                  <a:lnTo>
                    <a:pt x="206" y="36"/>
                  </a:lnTo>
                  <a:lnTo>
                    <a:pt x="176" y="41"/>
                  </a:lnTo>
                  <a:lnTo>
                    <a:pt x="146" y="59"/>
                  </a:lnTo>
                  <a:lnTo>
                    <a:pt x="117" y="84"/>
                  </a:lnTo>
                  <a:lnTo>
                    <a:pt x="89" y="124"/>
                  </a:lnTo>
                  <a:lnTo>
                    <a:pt x="65" y="175"/>
                  </a:lnTo>
                  <a:lnTo>
                    <a:pt x="45" y="238"/>
                  </a:lnTo>
                  <a:lnTo>
                    <a:pt x="40" y="251"/>
                  </a:lnTo>
                  <a:lnTo>
                    <a:pt x="38" y="259"/>
                  </a:lnTo>
                  <a:lnTo>
                    <a:pt x="35" y="264"/>
                  </a:lnTo>
                  <a:lnTo>
                    <a:pt x="30" y="266"/>
                  </a:lnTo>
                  <a:lnTo>
                    <a:pt x="25" y="266"/>
                  </a:lnTo>
                  <a:lnTo>
                    <a:pt x="20" y="266"/>
                  </a:lnTo>
                  <a:lnTo>
                    <a:pt x="18" y="266"/>
                  </a:lnTo>
                  <a:lnTo>
                    <a:pt x="15" y="266"/>
                  </a:lnTo>
                  <a:lnTo>
                    <a:pt x="10" y="266"/>
                  </a:lnTo>
                  <a:lnTo>
                    <a:pt x="5" y="264"/>
                  </a:lnTo>
                  <a:lnTo>
                    <a:pt x="3" y="261"/>
                  </a:lnTo>
                  <a:lnTo>
                    <a:pt x="0" y="259"/>
                  </a:lnTo>
                  <a:lnTo>
                    <a:pt x="0" y="251"/>
                  </a:lnTo>
                  <a:lnTo>
                    <a:pt x="0" y="241"/>
                  </a:lnTo>
                  <a:lnTo>
                    <a:pt x="8" y="221"/>
                  </a:lnTo>
                  <a:lnTo>
                    <a:pt x="15" y="190"/>
                  </a:lnTo>
                  <a:lnTo>
                    <a:pt x="30" y="157"/>
                  </a:lnTo>
                  <a:lnTo>
                    <a:pt x="47" y="122"/>
                  </a:lnTo>
                  <a:lnTo>
                    <a:pt x="72" y="84"/>
                  </a:lnTo>
                  <a:lnTo>
                    <a:pt x="99" y="51"/>
                  </a:lnTo>
                  <a:lnTo>
                    <a:pt x="132" y="26"/>
                  </a:lnTo>
                  <a:lnTo>
                    <a:pt x="169" y="8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 noEditPoints="1"/>
            </p:cNvSpPr>
            <p:nvPr/>
          </p:nvSpPr>
          <p:spPr bwMode="auto">
            <a:xfrm>
              <a:off x="10290" y="2928"/>
              <a:ext cx="371" cy="1628"/>
            </a:xfrm>
            <a:custGeom>
              <a:avLst/>
              <a:gdLst/>
              <a:ahLst/>
              <a:cxnLst>
                <a:cxn ang="0">
                  <a:pos x="371" y="815"/>
                </a:cxn>
                <a:cxn ang="0">
                  <a:pos x="371" y="815"/>
                </a:cxn>
                <a:cxn ang="0">
                  <a:pos x="27" y="5"/>
                </a:cxn>
                <a:cxn ang="0">
                  <a:pos x="67" y="36"/>
                </a:cxn>
                <a:cxn ang="0">
                  <a:pos x="129" y="96"/>
                </a:cxn>
                <a:cxn ang="0">
                  <a:pos x="198" y="187"/>
                </a:cxn>
                <a:cxn ang="0">
                  <a:pos x="265" y="306"/>
                </a:cxn>
                <a:cxn ang="0">
                  <a:pos x="341" y="529"/>
                </a:cxn>
                <a:cxn ang="0">
                  <a:pos x="369" y="729"/>
                </a:cxn>
                <a:cxn ang="0">
                  <a:pos x="369" y="901"/>
                </a:cxn>
                <a:cxn ang="0">
                  <a:pos x="341" y="1099"/>
                </a:cxn>
                <a:cxn ang="0">
                  <a:pos x="270" y="1311"/>
                </a:cxn>
                <a:cxn ang="0">
                  <a:pos x="203" y="1436"/>
                </a:cxn>
                <a:cxn ang="0">
                  <a:pos x="131" y="1529"/>
                </a:cxn>
                <a:cxn ang="0">
                  <a:pos x="69" y="1593"/>
                </a:cxn>
                <a:cxn ang="0">
                  <a:pos x="27" y="1623"/>
                </a:cxn>
                <a:cxn ang="0">
                  <a:pos x="12" y="1628"/>
                </a:cxn>
                <a:cxn ang="0">
                  <a:pos x="3" y="1618"/>
                </a:cxn>
                <a:cxn ang="0">
                  <a:pos x="0" y="1610"/>
                </a:cxn>
                <a:cxn ang="0">
                  <a:pos x="3" y="1605"/>
                </a:cxn>
                <a:cxn ang="0">
                  <a:pos x="10" y="1598"/>
                </a:cxn>
                <a:cxn ang="0">
                  <a:pos x="22" y="1585"/>
                </a:cxn>
                <a:cxn ang="0">
                  <a:pos x="136" y="1438"/>
                </a:cxn>
                <a:cxn ang="0">
                  <a:pos x="210" y="1271"/>
                </a:cxn>
                <a:cxn ang="0">
                  <a:pos x="257" y="1091"/>
                </a:cxn>
                <a:cxn ang="0">
                  <a:pos x="277" y="906"/>
                </a:cxn>
                <a:cxn ang="0">
                  <a:pos x="275" y="691"/>
                </a:cxn>
                <a:cxn ang="0">
                  <a:pos x="242" y="466"/>
                </a:cxn>
                <a:cxn ang="0">
                  <a:pos x="178" y="276"/>
                </a:cxn>
                <a:cxn ang="0">
                  <a:pos x="87" y="119"/>
                </a:cxn>
                <a:cxn ang="0">
                  <a:pos x="20" y="46"/>
                </a:cxn>
                <a:cxn ang="0">
                  <a:pos x="7" y="30"/>
                </a:cxn>
                <a:cxn ang="0">
                  <a:pos x="3" y="23"/>
                </a:cxn>
                <a:cxn ang="0">
                  <a:pos x="0" y="20"/>
                </a:cxn>
                <a:cxn ang="0">
                  <a:pos x="3" y="10"/>
                </a:cxn>
                <a:cxn ang="0">
                  <a:pos x="12" y="3"/>
                </a:cxn>
              </a:cxnLst>
              <a:rect l="0" t="0" r="r" b="b"/>
              <a:pathLst>
                <a:path w="371" h="1628">
                  <a:moveTo>
                    <a:pt x="371" y="815"/>
                  </a:moveTo>
                  <a:lnTo>
                    <a:pt x="371" y="815"/>
                  </a:lnTo>
                  <a:lnTo>
                    <a:pt x="371" y="815"/>
                  </a:lnTo>
                  <a:lnTo>
                    <a:pt x="371" y="815"/>
                  </a:lnTo>
                  <a:close/>
                  <a:moveTo>
                    <a:pt x="17" y="0"/>
                  </a:moveTo>
                  <a:lnTo>
                    <a:pt x="27" y="5"/>
                  </a:lnTo>
                  <a:lnTo>
                    <a:pt x="45" y="15"/>
                  </a:lnTo>
                  <a:lnTo>
                    <a:pt x="67" y="36"/>
                  </a:lnTo>
                  <a:lnTo>
                    <a:pt x="97" y="63"/>
                  </a:lnTo>
                  <a:lnTo>
                    <a:pt x="129" y="96"/>
                  </a:lnTo>
                  <a:lnTo>
                    <a:pt x="163" y="139"/>
                  </a:lnTo>
                  <a:lnTo>
                    <a:pt x="198" y="187"/>
                  </a:lnTo>
                  <a:lnTo>
                    <a:pt x="233" y="243"/>
                  </a:lnTo>
                  <a:lnTo>
                    <a:pt x="265" y="306"/>
                  </a:lnTo>
                  <a:lnTo>
                    <a:pt x="309" y="418"/>
                  </a:lnTo>
                  <a:lnTo>
                    <a:pt x="341" y="529"/>
                  </a:lnTo>
                  <a:lnTo>
                    <a:pt x="359" y="633"/>
                  </a:lnTo>
                  <a:lnTo>
                    <a:pt x="369" y="729"/>
                  </a:lnTo>
                  <a:lnTo>
                    <a:pt x="371" y="815"/>
                  </a:lnTo>
                  <a:lnTo>
                    <a:pt x="369" y="901"/>
                  </a:lnTo>
                  <a:lnTo>
                    <a:pt x="359" y="995"/>
                  </a:lnTo>
                  <a:lnTo>
                    <a:pt x="341" y="1099"/>
                  </a:lnTo>
                  <a:lnTo>
                    <a:pt x="312" y="1203"/>
                  </a:lnTo>
                  <a:lnTo>
                    <a:pt x="270" y="1311"/>
                  </a:lnTo>
                  <a:lnTo>
                    <a:pt x="238" y="1377"/>
                  </a:lnTo>
                  <a:lnTo>
                    <a:pt x="203" y="1436"/>
                  </a:lnTo>
                  <a:lnTo>
                    <a:pt x="166" y="1486"/>
                  </a:lnTo>
                  <a:lnTo>
                    <a:pt x="131" y="1529"/>
                  </a:lnTo>
                  <a:lnTo>
                    <a:pt x="99" y="1565"/>
                  </a:lnTo>
                  <a:lnTo>
                    <a:pt x="69" y="1593"/>
                  </a:lnTo>
                  <a:lnTo>
                    <a:pt x="45" y="1613"/>
                  </a:lnTo>
                  <a:lnTo>
                    <a:pt x="27" y="1623"/>
                  </a:lnTo>
                  <a:lnTo>
                    <a:pt x="17" y="1628"/>
                  </a:lnTo>
                  <a:lnTo>
                    <a:pt x="12" y="1628"/>
                  </a:lnTo>
                  <a:lnTo>
                    <a:pt x="5" y="1623"/>
                  </a:lnTo>
                  <a:lnTo>
                    <a:pt x="3" y="1618"/>
                  </a:lnTo>
                  <a:lnTo>
                    <a:pt x="0" y="1613"/>
                  </a:lnTo>
                  <a:lnTo>
                    <a:pt x="0" y="1610"/>
                  </a:lnTo>
                  <a:lnTo>
                    <a:pt x="3" y="1608"/>
                  </a:lnTo>
                  <a:lnTo>
                    <a:pt x="3" y="1605"/>
                  </a:lnTo>
                  <a:lnTo>
                    <a:pt x="5" y="1603"/>
                  </a:lnTo>
                  <a:lnTo>
                    <a:pt x="10" y="1598"/>
                  </a:lnTo>
                  <a:lnTo>
                    <a:pt x="15" y="1593"/>
                  </a:lnTo>
                  <a:lnTo>
                    <a:pt x="22" y="1585"/>
                  </a:lnTo>
                  <a:lnTo>
                    <a:pt x="84" y="1514"/>
                  </a:lnTo>
                  <a:lnTo>
                    <a:pt x="136" y="1438"/>
                  </a:lnTo>
                  <a:lnTo>
                    <a:pt x="178" y="1357"/>
                  </a:lnTo>
                  <a:lnTo>
                    <a:pt x="210" y="1271"/>
                  </a:lnTo>
                  <a:lnTo>
                    <a:pt x="238" y="1182"/>
                  </a:lnTo>
                  <a:lnTo>
                    <a:pt x="257" y="1091"/>
                  </a:lnTo>
                  <a:lnTo>
                    <a:pt x="270" y="1000"/>
                  </a:lnTo>
                  <a:lnTo>
                    <a:pt x="277" y="906"/>
                  </a:lnTo>
                  <a:lnTo>
                    <a:pt x="277" y="815"/>
                  </a:lnTo>
                  <a:lnTo>
                    <a:pt x="275" y="691"/>
                  </a:lnTo>
                  <a:lnTo>
                    <a:pt x="262" y="575"/>
                  </a:lnTo>
                  <a:lnTo>
                    <a:pt x="242" y="466"/>
                  </a:lnTo>
                  <a:lnTo>
                    <a:pt x="213" y="367"/>
                  </a:lnTo>
                  <a:lnTo>
                    <a:pt x="178" y="276"/>
                  </a:lnTo>
                  <a:lnTo>
                    <a:pt x="136" y="193"/>
                  </a:lnTo>
                  <a:lnTo>
                    <a:pt x="87" y="119"/>
                  </a:lnTo>
                  <a:lnTo>
                    <a:pt x="30" y="53"/>
                  </a:lnTo>
                  <a:lnTo>
                    <a:pt x="20" y="46"/>
                  </a:lnTo>
                  <a:lnTo>
                    <a:pt x="12" y="38"/>
                  </a:lnTo>
                  <a:lnTo>
                    <a:pt x="7" y="30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3" y="10"/>
                  </a:lnTo>
                  <a:lnTo>
                    <a:pt x="5" y="5"/>
                  </a:lnTo>
                  <a:lnTo>
                    <a:pt x="12" y="3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11005" y="2928"/>
              <a:ext cx="62" cy="162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7" y="3"/>
                </a:cxn>
                <a:cxn ang="0">
                  <a:pos x="57" y="13"/>
                </a:cxn>
                <a:cxn ang="0">
                  <a:pos x="62" y="25"/>
                </a:cxn>
                <a:cxn ang="0">
                  <a:pos x="62" y="43"/>
                </a:cxn>
                <a:cxn ang="0">
                  <a:pos x="62" y="58"/>
                </a:cxn>
                <a:cxn ang="0">
                  <a:pos x="62" y="1570"/>
                </a:cxn>
                <a:cxn ang="0">
                  <a:pos x="62" y="1587"/>
                </a:cxn>
                <a:cxn ang="0">
                  <a:pos x="62" y="1603"/>
                </a:cxn>
                <a:cxn ang="0">
                  <a:pos x="57" y="1615"/>
                </a:cxn>
                <a:cxn ang="0">
                  <a:pos x="47" y="1625"/>
                </a:cxn>
                <a:cxn ang="0">
                  <a:pos x="32" y="1628"/>
                </a:cxn>
                <a:cxn ang="0">
                  <a:pos x="17" y="1625"/>
                </a:cxn>
                <a:cxn ang="0">
                  <a:pos x="7" y="1615"/>
                </a:cxn>
                <a:cxn ang="0">
                  <a:pos x="2" y="1603"/>
                </a:cxn>
                <a:cxn ang="0">
                  <a:pos x="0" y="1587"/>
                </a:cxn>
                <a:cxn ang="0">
                  <a:pos x="0" y="1570"/>
                </a:cxn>
                <a:cxn ang="0">
                  <a:pos x="0" y="58"/>
                </a:cxn>
                <a:cxn ang="0">
                  <a:pos x="0" y="43"/>
                </a:cxn>
                <a:cxn ang="0">
                  <a:pos x="2" y="25"/>
                </a:cxn>
                <a:cxn ang="0">
                  <a:pos x="7" y="13"/>
                </a:cxn>
                <a:cxn ang="0">
                  <a:pos x="17" y="3"/>
                </a:cxn>
                <a:cxn ang="0">
                  <a:pos x="32" y="0"/>
                </a:cxn>
              </a:cxnLst>
              <a:rect l="0" t="0" r="r" b="b"/>
              <a:pathLst>
                <a:path w="62" h="1628">
                  <a:moveTo>
                    <a:pt x="32" y="0"/>
                  </a:moveTo>
                  <a:lnTo>
                    <a:pt x="47" y="3"/>
                  </a:lnTo>
                  <a:lnTo>
                    <a:pt x="57" y="13"/>
                  </a:lnTo>
                  <a:lnTo>
                    <a:pt x="62" y="25"/>
                  </a:lnTo>
                  <a:lnTo>
                    <a:pt x="62" y="43"/>
                  </a:lnTo>
                  <a:lnTo>
                    <a:pt x="62" y="58"/>
                  </a:lnTo>
                  <a:lnTo>
                    <a:pt x="62" y="1570"/>
                  </a:lnTo>
                  <a:lnTo>
                    <a:pt x="62" y="1587"/>
                  </a:lnTo>
                  <a:lnTo>
                    <a:pt x="62" y="1603"/>
                  </a:lnTo>
                  <a:lnTo>
                    <a:pt x="57" y="1615"/>
                  </a:lnTo>
                  <a:lnTo>
                    <a:pt x="47" y="1625"/>
                  </a:lnTo>
                  <a:lnTo>
                    <a:pt x="32" y="1628"/>
                  </a:lnTo>
                  <a:lnTo>
                    <a:pt x="17" y="1625"/>
                  </a:lnTo>
                  <a:lnTo>
                    <a:pt x="7" y="1615"/>
                  </a:lnTo>
                  <a:lnTo>
                    <a:pt x="2" y="1603"/>
                  </a:lnTo>
                  <a:lnTo>
                    <a:pt x="0" y="1587"/>
                  </a:lnTo>
                  <a:lnTo>
                    <a:pt x="0" y="1570"/>
                  </a:lnTo>
                  <a:lnTo>
                    <a:pt x="0" y="58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7" y="13"/>
                  </a:lnTo>
                  <a:lnTo>
                    <a:pt x="17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65" name="Group 17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438400" y="4343400"/>
            <a:ext cx="1205405" cy="647700"/>
            <a:chOff x="1004" y="2866"/>
            <a:chExt cx="3670" cy="1972"/>
          </a:xfrm>
          <a:solidFill>
            <a:srgbClr val="7030A0"/>
          </a:solidFill>
        </p:grpSpPr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1004" y="3142"/>
              <a:ext cx="1230" cy="1140"/>
            </a:xfrm>
            <a:custGeom>
              <a:avLst/>
              <a:gdLst/>
              <a:ahLst/>
              <a:cxnLst>
                <a:cxn ang="0">
                  <a:pos x="510" y="5"/>
                </a:cxn>
                <a:cxn ang="0">
                  <a:pos x="569" y="48"/>
                </a:cxn>
                <a:cxn ang="0">
                  <a:pos x="572" y="141"/>
                </a:cxn>
                <a:cxn ang="0">
                  <a:pos x="546" y="314"/>
                </a:cxn>
                <a:cxn ang="0">
                  <a:pos x="947" y="423"/>
                </a:cxn>
                <a:cxn ang="0">
                  <a:pos x="1084" y="54"/>
                </a:cxn>
                <a:cxn ang="0">
                  <a:pos x="1157" y="7"/>
                </a:cxn>
                <a:cxn ang="0">
                  <a:pos x="1194" y="1"/>
                </a:cxn>
                <a:cxn ang="0">
                  <a:pos x="1203" y="11"/>
                </a:cxn>
                <a:cxn ang="0">
                  <a:pos x="1198" y="28"/>
                </a:cxn>
                <a:cxn ang="0">
                  <a:pos x="1049" y="469"/>
                </a:cxn>
                <a:cxn ang="0">
                  <a:pos x="969" y="799"/>
                </a:cxn>
                <a:cxn ang="0">
                  <a:pos x="950" y="924"/>
                </a:cxn>
                <a:cxn ang="0">
                  <a:pos x="945" y="1008"/>
                </a:cxn>
                <a:cxn ang="0">
                  <a:pos x="995" y="1054"/>
                </a:cxn>
                <a:cxn ang="0">
                  <a:pos x="1046" y="1052"/>
                </a:cxn>
                <a:cxn ang="0">
                  <a:pos x="1091" y="1039"/>
                </a:cxn>
                <a:cxn ang="0">
                  <a:pos x="1160" y="968"/>
                </a:cxn>
                <a:cxn ang="0">
                  <a:pos x="1218" y="950"/>
                </a:cxn>
                <a:cxn ang="0">
                  <a:pos x="1229" y="958"/>
                </a:cxn>
                <a:cxn ang="0">
                  <a:pos x="1192" y="1030"/>
                </a:cxn>
                <a:cxn ang="0">
                  <a:pos x="1043" y="1120"/>
                </a:cxn>
                <a:cxn ang="0">
                  <a:pos x="861" y="1134"/>
                </a:cxn>
                <a:cxn ang="0">
                  <a:pos x="810" y="1073"/>
                </a:cxn>
                <a:cxn ang="0">
                  <a:pos x="824" y="913"/>
                </a:cxn>
                <a:cxn ang="0">
                  <a:pos x="864" y="717"/>
                </a:cxn>
                <a:cxn ang="0">
                  <a:pos x="872" y="622"/>
                </a:cxn>
                <a:cxn ang="0">
                  <a:pos x="422" y="771"/>
                </a:cxn>
                <a:cxn ang="0">
                  <a:pos x="309" y="1071"/>
                </a:cxn>
                <a:cxn ang="0">
                  <a:pos x="230" y="1123"/>
                </a:cxn>
                <a:cxn ang="0">
                  <a:pos x="195" y="1128"/>
                </a:cxn>
                <a:cxn ang="0">
                  <a:pos x="185" y="1119"/>
                </a:cxn>
                <a:cxn ang="0">
                  <a:pos x="194" y="1093"/>
                </a:cxn>
                <a:cxn ang="0">
                  <a:pos x="299" y="791"/>
                </a:cxn>
                <a:cxn ang="0">
                  <a:pos x="218" y="628"/>
                </a:cxn>
                <a:cxn ang="0">
                  <a:pos x="203" y="609"/>
                </a:cxn>
                <a:cxn ang="0">
                  <a:pos x="280" y="552"/>
                </a:cxn>
                <a:cxn ang="0">
                  <a:pos x="390" y="473"/>
                </a:cxn>
                <a:cxn ang="0">
                  <a:pos x="411" y="375"/>
                </a:cxn>
                <a:cxn ang="0">
                  <a:pos x="430" y="263"/>
                </a:cxn>
                <a:cxn ang="0">
                  <a:pos x="443" y="158"/>
                </a:cxn>
                <a:cxn ang="0">
                  <a:pos x="429" y="112"/>
                </a:cxn>
                <a:cxn ang="0">
                  <a:pos x="327" y="88"/>
                </a:cxn>
                <a:cxn ang="0">
                  <a:pos x="195" y="142"/>
                </a:cxn>
                <a:cxn ang="0">
                  <a:pos x="122" y="244"/>
                </a:cxn>
                <a:cxn ang="0">
                  <a:pos x="36" y="299"/>
                </a:cxn>
                <a:cxn ang="0">
                  <a:pos x="10" y="302"/>
                </a:cxn>
                <a:cxn ang="0">
                  <a:pos x="0" y="293"/>
                </a:cxn>
                <a:cxn ang="0">
                  <a:pos x="36" y="221"/>
                </a:cxn>
                <a:cxn ang="0">
                  <a:pos x="171" y="94"/>
                </a:cxn>
                <a:cxn ang="0">
                  <a:pos x="412" y="4"/>
                </a:cxn>
              </a:cxnLst>
              <a:rect l="0" t="0" r="r" b="b"/>
              <a:pathLst>
                <a:path w="1230" h="1140">
                  <a:moveTo>
                    <a:pt x="470" y="0"/>
                  </a:moveTo>
                  <a:lnTo>
                    <a:pt x="477" y="0"/>
                  </a:lnTo>
                  <a:lnTo>
                    <a:pt x="486" y="1"/>
                  </a:lnTo>
                  <a:lnTo>
                    <a:pt x="498" y="3"/>
                  </a:lnTo>
                  <a:lnTo>
                    <a:pt x="510" y="5"/>
                  </a:lnTo>
                  <a:lnTo>
                    <a:pt x="524" y="9"/>
                  </a:lnTo>
                  <a:lnTo>
                    <a:pt x="537" y="15"/>
                  </a:lnTo>
                  <a:lnTo>
                    <a:pt x="550" y="23"/>
                  </a:lnTo>
                  <a:lnTo>
                    <a:pt x="561" y="34"/>
                  </a:lnTo>
                  <a:lnTo>
                    <a:pt x="569" y="48"/>
                  </a:lnTo>
                  <a:lnTo>
                    <a:pt x="574" y="66"/>
                  </a:lnTo>
                  <a:lnTo>
                    <a:pt x="576" y="87"/>
                  </a:lnTo>
                  <a:lnTo>
                    <a:pt x="576" y="98"/>
                  </a:lnTo>
                  <a:lnTo>
                    <a:pt x="574" y="116"/>
                  </a:lnTo>
                  <a:lnTo>
                    <a:pt x="572" y="141"/>
                  </a:lnTo>
                  <a:lnTo>
                    <a:pt x="568" y="169"/>
                  </a:lnTo>
                  <a:lnTo>
                    <a:pt x="563" y="202"/>
                  </a:lnTo>
                  <a:lnTo>
                    <a:pt x="558" y="238"/>
                  </a:lnTo>
                  <a:lnTo>
                    <a:pt x="554" y="276"/>
                  </a:lnTo>
                  <a:lnTo>
                    <a:pt x="546" y="314"/>
                  </a:lnTo>
                  <a:lnTo>
                    <a:pt x="519" y="429"/>
                  </a:lnTo>
                  <a:lnTo>
                    <a:pt x="490" y="542"/>
                  </a:lnTo>
                  <a:lnTo>
                    <a:pt x="490" y="542"/>
                  </a:lnTo>
                  <a:lnTo>
                    <a:pt x="911" y="542"/>
                  </a:lnTo>
                  <a:lnTo>
                    <a:pt x="947" y="423"/>
                  </a:lnTo>
                  <a:lnTo>
                    <a:pt x="986" y="306"/>
                  </a:lnTo>
                  <a:lnTo>
                    <a:pt x="1026" y="189"/>
                  </a:lnTo>
                  <a:lnTo>
                    <a:pt x="1072" y="74"/>
                  </a:lnTo>
                  <a:lnTo>
                    <a:pt x="1078" y="62"/>
                  </a:lnTo>
                  <a:lnTo>
                    <a:pt x="1084" y="54"/>
                  </a:lnTo>
                  <a:lnTo>
                    <a:pt x="1089" y="48"/>
                  </a:lnTo>
                  <a:lnTo>
                    <a:pt x="1104" y="36"/>
                  </a:lnTo>
                  <a:lnTo>
                    <a:pt x="1122" y="24"/>
                  </a:lnTo>
                  <a:lnTo>
                    <a:pt x="1140" y="15"/>
                  </a:lnTo>
                  <a:lnTo>
                    <a:pt x="1157" y="7"/>
                  </a:lnTo>
                  <a:lnTo>
                    <a:pt x="1174" y="3"/>
                  </a:lnTo>
                  <a:lnTo>
                    <a:pt x="1188" y="0"/>
                  </a:lnTo>
                  <a:lnTo>
                    <a:pt x="1190" y="0"/>
                  </a:lnTo>
                  <a:lnTo>
                    <a:pt x="1192" y="0"/>
                  </a:lnTo>
                  <a:lnTo>
                    <a:pt x="1194" y="1"/>
                  </a:lnTo>
                  <a:lnTo>
                    <a:pt x="1197" y="1"/>
                  </a:lnTo>
                  <a:lnTo>
                    <a:pt x="1199" y="3"/>
                  </a:lnTo>
                  <a:lnTo>
                    <a:pt x="1202" y="5"/>
                  </a:lnTo>
                  <a:lnTo>
                    <a:pt x="1203" y="7"/>
                  </a:lnTo>
                  <a:lnTo>
                    <a:pt x="1203" y="11"/>
                  </a:lnTo>
                  <a:lnTo>
                    <a:pt x="1203" y="12"/>
                  </a:lnTo>
                  <a:lnTo>
                    <a:pt x="1203" y="15"/>
                  </a:lnTo>
                  <a:lnTo>
                    <a:pt x="1202" y="18"/>
                  </a:lnTo>
                  <a:lnTo>
                    <a:pt x="1200" y="23"/>
                  </a:lnTo>
                  <a:lnTo>
                    <a:pt x="1198" y="28"/>
                  </a:lnTo>
                  <a:lnTo>
                    <a:pt x="1163" y="123"/>
                  </a:lnTo>
                  <a:lnTo>
                    <a:pt x="1131" y="215"/>
                  </a:lnTo>
                  <a:lnTo>
                    <a:pt x="1101" y="303"/>
                  </a:lnTo>
                  <a:lnTo>
                    <a:pt x="1073" y="388"/>
                  </a:lnTo>
                  <a:lnTo>
                    <a:pt x="1049" y="469"/>
                  </a:lnTo>
                  <a:lnTo>
                    <a:pt x="1028" y="545"/>
                  </a:lnTo>
                  <a:lnTo>
                    <a:pt x="1008" y="616"/>
                  </a:lnTo>
                  <a:lnTo>
                    <a:pt x="993" y="683"/>
                  </a:lnTo>
                  <a:lnTo>
                    <a:pt x="980" y="743"/>
                  </a:lnTo>
                  <a:lnTo>
                    <a:pt x="969" y="799"/>
                  </a:lnTo>
                  <a:lnTo>
                    <a:pt x="960" y="849"/>
                  </a:lnTo>
                  <a:lnTo>
                    <a:pt x="958" y="865"/>
                  </a:lnTo>
                  <a:lnTo>
                    <a:pt x="956" y="882"/>
                  </a:lnTo>
                  <a:lnTo>
                    <a:pt x="952" y="904"/>
                  </a:lnTo>
                  <a:lnTo>
                    <a:pt x="950" y="924"/>
                  </a:lnTo>
                  <a:lnTo>
                    <a:pt x="947" y="945"/>
                  </a:lnTo>
                  <a:lnTo>
                    <a:pt x="945" y="963"/>
                  </a:lnTo>
                  <a:lnTo>
                    <a:pt x="944" y="979"/>
                  </a:lnTo>
                  <a:lnTo>
                    <a:pt x="942" y="989"/>
                  </a:lnTo>
                  <a:lnTo>
                    <a:pt x="945" y="1008"/>
                  </a:lnTo>
                  <a:lnTo>
                    <a:pt x="951" y="1024"/>
                  </a:lnTo>
                  <a:lnTo>
                    <a:pt x="959" y="1036"/>
                  </a:lnTo>
                  <a:lnTo>
                    <a:pt x="970" y="1044"/>
                  </a:lnTo>
                  <a:lnTo>
                    <a:pt x="982" y="1050"/>
                  </a:lnTo>
                  <a:lnTo>
                    <a:pt x="995" y="1054"/>
                  </a:lnTo>
                  <a:lnTo>
                    <a:pt x="1007" y="1055"/>
                  </a:lnTo>
                  <a:lnTo>
                    <a:pt x="1012" y="1055"/>
                  </a:lnTo>
                  <a:lnTo>
                    <a:pt x="1020" y="1055"/>
                  </a:lnTo>
                  <a:lnTo>
                    <a:pt x="1032" y="1054"/>
                  </a:lnTo>
                  <a:lnTo>
                    <a:pt x="1046" y="1052"/>
                  </a:lnTo>
                  <a:lnTo>
                    <a:pt x="1056" y="1050"/>
                  </a:lnTo>
                  <a:lnTo>
                    <a:pt x="1072" y="1048"/>
                  </a:lnTo>
                  <a:lnTo>
                    <a:pt x="1082" y="1045"/>
                  </a:lnTo>
                  <a:lnTo>
                    <a:pt x="1088" y="1043"/>
                  </a:lnTo>
                  <a:lnTo>
                    <a:pt x="1091" y="1039"/>
                  </a:lnTo>
                  <a:lnTo>
                    <a:pt x="1094" y="1033"/>
                  </a:lnTo>
                  <a:lnTo>
                    <a:pt x="1106" y="1012"/>
                  </a:lnTo>
                  <a:lnTo>
                    <a:pt x="1121" y="994"/>
                  </a:lnTo>
                  <a:lnTo>
                    <a:pt x="1139" y="980"/>
                  </a:lnTo>
                  <a:lnTo>
                    <a:pt x="1160" y="968"/>
                  </a:lnTo>
                  <a:lnTo>
                    <a:pt x="1178" y="960"/>
                  </a:lnTo>
                  <a:lnTo>
                    <a:pt x="1194" y="954"/>
                  </a:lnTo>
                  <a:lnTo>
                    <a:pt x="1208" y="950"/>
                  </a:lnTo>
                  <a:lnTo>
                    <a:pt x="1215" y="950"/>
                  </a:lnTo>
                  <a:lnTo>
                    <a:pt x="1218" y="950"/>
                  </a:lnTo>
                  <a:lnTo>
                    <a:pt x="1221" y="950"/>
                  </a:lnTo>
                  <a:lnTo>
                    <a:pt x="1224" y="951"/>
                  </a:lnTo>
                  <a:lnTo>
                    <a:pt x="1227" y="953"/>
                  </a:lnTo>
                  <a:lnTo>
                    <a:pt x="1228" y="955"/>
                  </a:lnTo>
                  <a:lnTo>
                    <a:pt x="1229" y="958"/>
                  </a:lnTo>
                  <a:lnTo>
                    <a:pt x="1230" y="962"/>
                  </a:lnTo>
                  <a:lnTo>
                    <a:pt x="1228" y="976"/>
                  </a:lnTo>
                  <a:lnTo>
                    <a:pt x="1221" y="992"/>
                  </a:lnTo>
                  <a:lnTo>
                    <a:pt x="1209" y="1011"/>
                  </a:lnTo>
                  <a:lnTo>
                    <a:pt x="1192" y="1030"/>
                  </a:lnTo>
                  <a:lnTo>
                    <a:pt x="1170" y="1050"/>
                  </a:lnTo>
                  <a:lnTo>
                    <a:pt x="1145" y="1070"/>
                  </a:lnTo>
                  <a:lnTo>
                    <a:pt x="1115" y="1088"/>
                  </a:lnTo>
                  <a:lnTo>
                    <a:pt x="1082" y="1106"/>
                  </a:lnTo>
                  <a:lnTo>
                    <a:pt x="1043" y="1120"/>
                  </a:lnTo>
                  <a:lnTo>
                    <a:pt x="1000" y="1131"/>
                  </a:lnTo>
                  <a:lnTo>
                    <a:pt x="954" y="1138"/>
                  </a:lnTo>
                  <a:lnTo>
                    <a:pt x="903" y="1140"/>
                  </a:lnTo>
                  <a:lnTo>
                    <a:pt x="880" y="1139"/>
                  </a:lnTo>
                  <a:lnTo>
                    <a:pt x="861" y="1134"/>
                  </a:lnTo>
                  <a:lnTo>
                    <a:pt x="844" y="1126"/>
                  </a:lnTo>
                  <a:lnTo>
                    <a:pt x="831" y="1115"/>
                  </a:lnTo>
                  <a:lnTo>
                    <a:pt x="821" y="1102"/>
                  </a:lnTo>
                  <a:lnTo>
                    <a:pt x="814" y="1088"/>
                  </a:lnTo>
                  <a:lnTo>
                    <a:pt x="810" y="1073"/>
                  </a:lnTo>
                  <a:lnTo>
                    <a:pt x="809" y="1055"/>
                  </a:lnTo>
                  <a:lnTo>
                    <a:pt x="810" y="1025"/>
                  </a:lnTo>
                  <a:lnTo>
                    <a:pt x="813" y="991"/>
                  </a:lnTo>
                  <a:lnTo>
                    <a:pt x="818" y="953"/>
                  </a:lnTo>
                  <a:lnTo>
                    <a:pt x="824" y="913"/>
                  </a:lnTo>
                  <a:lnTo>
                    <a:pt x="831" y="873"/>
                  </a:lnTo>
                  <a:lnTo>
                    <a:pt x="839" y="832"/>
                  </a:lnTo>
                  <a:lnTo>
                    <a:pt x="848" y="792"/>
                  </a:lnTo>
                  <a:lnTo>
                    <a:pt x="856" y="754"/>
                  </a:lnTo>
                  <a:lnTo>
                    <a:pt x="864" y="717"/>
                  </a:lnTo>
                  <a:lnTo>
                    <a:pt x="873" y="685"/>
                  </a:lnTo>
                  <a:lnTo>
                    <a:pt x="880" y="655"/>
                  </a:lnTo>
                  <a:lnTo>
                    <a:pt x="886" y="632"/>
                  </a:lnTo>
                  <a:lnTo>
                    <a:pt x="891" y="614"/>
                  </a:lnTo>
                  <a:lnTo>
                    <a:pt x="872" y="622"/>
                  </a:lnTo>
                  <a:lnTo>
                    <a:pt x="852" y="627"/>
                  </a:lnTo>
                  <a:lnTo>
                    <a:pt x="834" y="628"/>
                  </a:lnTo>
                  <a:lnTo>
                    <a:pt x="819" y="628"/>
                  </a:lnTo>
                  <a:lnTo>
                    <a:pt x="465" y="628"/>
                  </a:lnTo>
                  <a:lnTo>
                    <a:pt x="422" y="771"/>
                  </a:lnTo>
                  <a:lnTo>
                    <a:pt x="374" y="911"/>
                  </a:lnTo>
                  <a:lnTo>
                    <a:pt x="322" y="1050"/>
                  </a:lnTo>
                  <a:lnTo>
                    <a:pt x="317" y="1060"/>
                  </a:lnTo>
                  <a:lnTo>
                    <a:pt x="312" y="1065"/>
                  </a:lnTo>
                  <a:lnTo>
                    <a:pt x="309" y="1071"/>
                  </a:lnTo>
                  <a:lnTo>
                    <a:pt x="304" y="1077"/>
                  </a:lnTo>
                  <a:lnTo>
                    <a:pt x="287" y="1092"/>
                  </a:lnTo>
                  <a:lnTo>
                    <a:pt x="268" y="1105"/>
                  </a:lnTo>
                  <a:lnTo>
                    <a:pt x="249" y="1115"/>
                  </a:lnTo>
                  <a:lnTo>
                    <a:pt x="230" y="1123"/>
                  </a:lnTo>
                  <a:lnTo>
                    <a:pt x="214" y="1127"/>
                  </a:lnTo>
                  <a:lnTo>
                    <a:pt x="201" y="1128"/>
                  </a:lnTo>
                  <a:lnTo>
                    <a:pt x="198" y="1128"/>
                  </a:lnTo>
                  <a:lnTo>
                    <a:pt x="197" y="1128"/>
                  </a:lnTo>
                  <a:lnTo>
                    <a:pt x="195" y="1128"/>
                  </a:lnTo>
                  <a:lnTo>
                    <a:pt x="192" y="1127"/>
                  </a:lnTo>
                  <a:lnTo>
                    <a:pt x="190" y="1126"/>
                  </a:lnTo>
                  <a:lnTo>
                    <a:pt x="188" y="1125"/>
                  </a:lnTo>
                  <a:lnTo>
                    <a:pt x="186" y="1123"/>
                  </a:lnTo>
                  <a:lnTo>
                    <a:pt x="185" y="1119"/>
                  </a:lnTo>
                  <a:lnTo>
                    <a:pt x="185" y="1118"/>
                  </a:lnTo>
                  <a:lnTo>
                    <a:pt x="186" y="1115"/>
                  </a:lnTo>
                  <a:lnTo>
                    <a:pt x="188" y="1111"/>
                  </a:lnTo>
                  <a:lnTo>
                    <a:pt x="190" y="1103"/>
                  </a:lnTo>
                  <a:lnTo>
                    <a:pt x="194" y="1093"/>
                  </a:lnTo>
                  <a:lnTo>
                    <a:pt x="201" y="1077"/>
                  </a:lnTo>
                  <a:lnTo>
                    <a:pt x="230" y="999"/>
                  </a:lnTo>
                  <a:lnTo>
                    <a:pt x="256" y="924"/>
                  </a:lnTo>
                  <a:lnTo>
                    <a:pt x="279" y="855"/>
                  </a:lnTo>
                  <a:lnTo>
                    <a:pt x="299" y="791"/>
                  </a:lnTo>
                  <a:lnTo>
                    <a:pt x="318" y="731"/>
                  </a:lnTo>
                  <a:lnTo>
                    <a:pt x="334" y="678"/>
                  </a:lnTo>
                  <a:lnTo>
                    <a:pt x="348" y="628"/>
                  </a:lnTo>
                  <a:lnTo>
                    <a:pt x="234" y="628"/>
                  </a:lnTo>
                  <a:lnTo>
                    <a:pt x="218" y="628"/>
                  </a:lnTo>
                  <a:lnTo>
                    <a:pt x="208" y="627"/>
                  </a:lnTo>
                  <a:lnTo>
                    <a:pt x="202" y="626"/>
                  </a:lnTo>
                  <a:lnTo>
                    <a:pt x="201" y="622"/>
                  </a:lnTo>
                  <a:lnTo>
                    <a:pt x="201" y="618"/>
                  </a:lnTo>
                  <a:lnTo>
                    <a:pt x="203" y="609"/>
                  </a:lnTo>
                  <a:lnTo>
                    <a:pt x="212" y="597"/>
                  </a:lnTo>
                  <a:lnTo>
                    <a:pt x="225" y="584"/>
                  </a:lnTo>
                  <a:lnTo>
                    <a:pt x="242" y="572"/>
                  </a:lnTo>
                  <a:lnTo>
                    <a:pt x="261" y="561"/>
                  </a:lnTo>
                  <a:lnTo>
                    <a:pt x="280" y="552"/>
                  </a:lnTo>
                  <a:lnTo>
                    <a:pt x="299" y="546"/>
                  </a:lnTo>
                  <a:lnTo>
                    <a:pt x="317" y="542"/>
                  </a:lnTo>
                  <a:lnTo>
                    <a:pt x="374" y="542"/>
                  </a:lnTo>
                  <a:lnTo>
                    <a:pt x="382" y="506"/>
                  </a:lnTo>
                  <a:lnTo>
                    <a:pt x="390" y="473"/>
                  </a:lnTo>
                  <a:lnTo>
                    <a:pt x="396" y="447"/>
                  </a:lnTo>
                  <a:lnTo>
                    <a:pt x="401" y="425"/>
                  </a:lnTo>
                  <a:lnTo>
                    <a:pt x="405" y="406"/>
                  </a:lnTo>
                  <a:lnTo>
                    <a:pt x="408" y="389"/>
                  </a:lnTo>
                  <a:lnTo>
                    <a:pt x="411" y="375"/>
                  </a:lnTo>
                  <a:lnTo>
                    <a:pt x="413" y="362"/>
                  </a:lnTo>
                  <a:lnTo>
                    <a:pt x="416" y="350"/>
                  </a:lnTo>
                  <a:lnTo>
                    <a:pt x="418" y="337"/>
                  </a:lnTo>
                  <a:lnTo>
                    <a:pt x="425" y="297"/>
                  </a:lnTo>
                  <a:lnTo>
                    <a:pt x="430" y="263"/>
                  </a:lnTo>
                  <a:lnTo>
                    <a:pt x="435" y="232"/>
                  </a:lnTo>
                  <a:lnTo>
                    <a:pt x="438" y="206"/>
                  </a:lnTo>
                  <a:lnTo>
                    <a:pt x="441" y="185"/>
                  </a:lnTo>
                  <a:lnTo>
                    <a:pt x="442" y="168"/>
                  </a:lnTo>
                  <a:lnTo>
                    <a:pt x="443" y="158"/>
                  </a:lnTo>
                  <a:lnTo>
                    <a:pt x="443" y="155"/>
                  </a:lnTo>
                  <a:lnTo>
                    <a:pt x="442" y="145"/>
                  </a:lnTo>
                  <a:lnTo>
                    <a:pt x="440" y="135"/>
                  </a:lnTo>
                  <a:lnTo>
                    <a:pt x="436" y="123"/>
                  </a:lnTo>
                  <a:lnTo>
                    <a:pt x="429" y="112"/>
                  </a:lnTo>
                  <a:lnTo>
                    <a:pt x="419" y="101"/>
                  </a:lnTo>
                  <a:lnTo>
                    <a:pt x="405" y="94"/>
                  </a:lnTo>
                  <a:lnTo>
                    <a:pt x="388" y="88"/>
                  </a:lnTo>
                  <a:lnTo>
                    <a:pt x="366" y="87"/>
                  </a:lnTo>
                  <a:lnTo>
                    <a:pt x="327" y="88"/>
                  </a:lnTo>
                  <a:lnTo>
                    <a:pt x="292" y="93"/>
                  </a:lnTo>
                  <a:lnTo>
                    <a:pt x="262" y="101"/>
                  </a:lnTo>
                  <a:lnTo>
                    <a:pt x="237" y="112"/>
                  </a:lnTo>
                  <a:lnTo>
                    <a:pt x="214" y="126"/>
                  </a:lnTo>
                  <a:lnTo>
                    <a:pt x="195" y="142"/>
                  </a:lnTo>
                  <a:lnTo>
                    <a:pt x="178" y="160"/>
                  </a:lnTo>
                  <a:lnTo>
                    <a:pt x="162" y="180"/>
                  </a:lnTo>
                  <a:lnTo>
                    <a:pt x="149" y="201"/>
                  </a:lnTo>
                  <a:lnTo>
                    <a:pt x="136" y="224"/>
                  </a:lnTo>
                  <a:lnTo>
                    <a:pt x="122" y="244"/>
                  </a:lnTo>
                  <a:lnTo>
                    <a:pt x="106" y="261"/>
                  </a:lnTo>
                  <a:lnTo>
                    <a:pt x="88" y="275"/>
                  </a:lnTo>
                  <a:lnTo>
                    <a:pt x="69" y="286"/>
                  </a:lnTo>
                  <a:lnTo>
                    <a:pt x="52" y="293"/>
                  </a:lnTo>
                  <a:lnTo>
                    <a:pt x="36" y="299"/>
                  </a:lnTo>
                  <a:lnTo>
                    <a:pt x="24" y="301"/>
                  </a:lnTo>
                  <a:lnTo>
                    <a:pt x="17" y="302"/>
                  </a:lnTo>
                  <a:lnTo>
                    <a:pt x="15" y="302"/>
                  </a:lnTo>
                  <a:lnTo>
                    <a:pt x="12" y="302"/>
                  </a:lnTo>
                  <a:lnTo>
                    <a:pt x="10" y="302"/>
                  </a:lnTo>
                  <a:lnTo>
                    <a:pt x="6" y="301"/>
                  </a:lnTo>
                  <a:lnTo>
                    <a:pt x="4" y="300"/>
                  </a:lnTo>
                  <a:lnTo>
                    <a:pt x="2" y="299"/>
                  </a:lnTo>
                  <a:lnTo>
                    <a:pt x="0" y="296"/>
                  </a:lnTo>
                  <a:lnTo>
                    <a:pt x="0" y="293"/>
                  </a:lnTo>
                  <a:lnTo>
                    <a:pt x="2" y="287"/>
                  </a:lnTo>
                  <a:lnTo>
                    <a:pt x="5" y="276"/>
                  </a:lnTo>
                  <a:lnTo>
                    <a:pt x="12" y="262"/>
                  </a:lnTo>
                  <a:lnTo>
                    <a:pt x="23" y="243"/>
                  </a:lnTo>
                  <a:lnTo>
                    <a:pt x="36" y="221"/>
                  </a:lnTo>
                  <a:lnTo>
                    <a:pt x="54" y="198"/>
                  </a:lnTo>
                  <a:lnTo>
                    <a:pt x="77" y="173"/>
                  </a:lnTo>
                  <a:lnTo>
                    <a:pt x="104" y="147"/>
                  </a:lnTo>
                  <a:lnTo>
                    <a:pt x="135" y="120"/>
                  </a:lnTo>
                  <a:lnTo>
                    <a:pt x="171" y="94"/>
                  </a:lnTo>
                  <a:lnTo>
                    <a:pt x="209" y="70"/>
                  </a:lnTo>
                  <a:lnTo>
                    <a:pt x="254" y="48"/>
                  </a:lnTo>
                  <a:lnTo>
                    <a:pt x="303" y="29"/>
                  </a:lnTo>
                  <a:lnTo>
                    <a:pt x="356" y="15"/>
                  </a:lnTo>
                  <a:lnTo>
                    <a:pt x="412" y="4"/>
                  </a:lnTo>
                  <a:lnTo>
                    <a:pt x="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 noEditPoints="1"/>
            </p:cNvSpPr>
            <p:nvPr/>
          </p:nvSpPr>
          <p:spPr bwMode="auto">
            <a:xfrm>
              <a:off x="2388" y="2889"/>
              <a:ext cx="745" cy="753"/>
            </a:xfrm>
            <a:custGeom>
              <a:avLst/>
              <a:gdLst/>
              <a:ahLst/>
              <a:cxnLst>
                <a:cxn ang="0">
                  <a:pos x="212" y="669"/>
                </a:cxn>
                <a:cxn ang="0">
                  <a:pos x="215" y="693"/>
                </a:cxn>
                <a:cxn ang="0">
                  <a:pos x="224" y="707"/>
                </a:cxn>
                <a:cxn ang="0">
                  <a:pos x="248" y="713"/>
                </a:cxn>
                <a:cxn ang="0">
                  <a:pos x="268" y="713"/>
                </a:cxn>
                <a:cxn ang="0">
                  <a:pos x="469" y="711"/>
                </a:cxn>
                <a:cxn ang="0">
                  <a:pos x="530" y="693"/>
                </a:cxn>
                <a:cxn ang="0">
                  <a:pos x="578" y="662"/>
                </a:cxn>
                <a:cxn ang="0">
                  <a:pos x="612" y="621"/>
                </a:cxn>
                <a:cxn ang="0">
                  <a:pos x="629" y="573"/>
                </a:cxn>
                <a:cxn ang="0">
                  <a:pos x="629" y="526"/>
                </a:cxn>
                <a:cxn ang="0">
                  <a:pos x="614" y="478"/>
                </a:cxn>
                <a:cxn ang="0">
                  <a:pos x="586" y="434"/>
                </a:cxn>
                <a:cxn ang="0">
                  <a:pos x="542" y="400"/>
                </a:cxn>
                <a:cxn ang="0">
                  <a:pos x="485" y="380"/>
                </a:cxn>
                <a:cxn ang="0">
                  <a:pos x="212" y="378"/>
                </a:cxn>
                <a:cxn ang="0">
                  <a:pos x="248" y="39"/>
                </a:cxn>
                <a:cxn ang="0">
                  <a:pos x="224" y="45"/>
                </a:cxn>
                <a:cxn ang="0">
                  <a:pos x="215" y="58"/>
                </a:cxn>
                <a:cxn ang="0">
                  <a:pos x="212" y="81"/>
                </a:cxn>
                <a:cxn ang="0">
                  <a:pos x="212" y="346"/>
                </a:cxn>
                <a:cxn ang="0">
                  <a:pos x="212" y="346"/>
                </a:cxn>
                <a:cxn ang="0">
                  <a:pos x="433" y="344"/>
                </a:cxn>
                <a:cxn ang="0">
                  <a:pos x="497" y="326"/>
                </a:cxn>
                <a:cxn ang="0">
                  <a:pos x="546" y="295"/>
                </a:cxn>
                <a:cxn ang="0">
                  <a:pos x="580" y="256"/>
                </a:cxn>
                <a:cxn ang="0">
                  <a:pos x="596" y="210"/>
                </a:cxn>
                <a:cxn ang="0">
                  <a:pos x="598" y="165"/>
                </a:cxn>
                <a:cxn ang="0">
                  <a:pos x="583" y="124"/>
                </a:cxn>
                <a:cxn ang="0">
                  <a:pos x="557" y="87"/>
                </a:cxn>
                <a:cxn ang="0">
                  <a:pos x="516" y="58"/>
                </a:cxn>
                <a:cxn ang="0">
                  <a:pos x="462" y="42"/>
                </a:cxn>
                <a:cxn ang="0">
                  <a:pos x="268" y="39"/>
                </a:cxn>
                <a:cxn ang="0">
                  <a:pos x="440" y="0"/>
                </a:cxn>
                <a:cxn ang="0">
                  <a:pos x="536" y="12"/>
                </a:cxn>
                <a:cxn ang="0">
                  <a:pos x="617" y="45"/>
                </a:cxn>
                <a:cxn ang="0">
                  <a:pos x="677" y="94"/>
                </a:cxn>
                <a:cxn ang="0">
                  <a:pos x="708" y="155"/>
                </a:cxn>
                <a:cxn ang="0">
                  <a:pos x="709" y="214"/>
                </a:cxn>
                <a:cxn ang="0">
                  <a:pos x="685" y="265"/>
                </a:cxn>
                <a:cxn ang="0">
                  <a:pos x="641" y="307"/>
                </a:cxn>
                <a:cxn ang="0">
                  <a:pos x="581" y="339"/>
                </a:cxn>
                <a:cxn ang="0">
                  <a:pos x="510" y="358"/>
                </a:cxn>
                <a:cxn ang="0">
                  <a:pos x="594" y="377"/>
                </a:cxn>
                <a:cxn ang="0">
                  <a:pos x="664" y="414"/>
                </a:cxn>
                <a:cxn ang="0">
                  <a:pos x="714" y="463"/>
                </a:cxn>
                <a:cxn ang="0">
                  <a:pos x="742" y="521"/>
                </a:cxn>
                <a:cxn ang="0">
                  <a:pos x="742" y="583"/>
                </a:cxn>
                <a:cxn ang="0">
                  <a:pos x="716" y="641"/>
                </a:cxn>
                <a:cxn ang="0">
                  <a:pos x="668" y="691"/>
                </a:cxn>
                <a:cxn ang="0">
                  <a:pos x="601" y="729"/>
                </a:cxn>
                <a:cxn ang="0">
                  <a:pos x="518" y="750"/>
                </a:cxn>
                <a:cxn ang="0">
                  <a:pos x="0" y="753"/>
                </a:cxn>
                <a:cxn ang="0">
                  <a:pos x="28" y="713"/>
                </a:cxn>
                <a:cxn ang="0">
                  <a:pos x="77" y="711"/>
                </a:cxn>
                <a:cxn ang="0">
                  <a:pos x="103" y="703"/>
                </a:cxn>
                <a:cxn ang="0">
                  <a:pos x="113" y="687"/>
                </a:cxn>
                <a:cxn ang="0">
                  <a:pos x="114" y="665"/>
                </a:cxn>
                <a:cxn ang="0">
                  <a:pos x="114" y="75"/>
                </a:cxn>
                <a:cxn ang="0">
                  <a:pos x="109" y="56"/>
                </a:cxn>
                <a:cxn ang="0">
                  <a:pos x="92" y="44"/>
                </a:cxn>
                <a:cxn ang="0">
                  <a:pos x="56" y="39"/>
                </a:cxn>
                <a:cxn ang="0">
                  <a:pos x="0" y="39"/>
                </a:cxn>
              </a:cxnLst>
              <a:rect l="0" t="0" r="r" b="b"/>
              <a:pathLst>
                <a:path w="745" h="753">
                  <a:moveTo>
                    <a:pt x="212" y="378"/>
                  </a:moveTo>
                  <a:lnTo>
                    <a:pt x="212" y="669"/>
                  </a:lnTo>
                  <a:lnTo>
                    <a:pt x="214" y="682"/>
                  </a:lnTo>
                  <a:lnTo>
                    <a:pt x="215" y="693"/>
                  </a:lnTo>
                  <a:lnTo>
                    <a:pt x="218" y="701"/>
                  </a:lnTo>
                  <a:lnTo>
                    <a:pt x="224" y="707"/>
                  </a:lnTo>
                  <a:lnTo>
                    <a:pt x="234" y="711"/>
                  </a:lnTo>
                  <a:lnTo>
                    <a:pt x="248" y="713"/>
                  </a:lnTo>
                  <a:lnTo>
                    <a:pt x="268" y="713"/>
                  </a:lnTo>
                  <a:lnTo>
                    <a:pt x="268" y="713"/>
                  </a:lnTo>
                  <a:lnTo>
                    <a:pt x="433" y="713"/>
                  </a:lnTo>
                  <a:lnTo>
                    <a:pt x="469" y="711"/>
                  </a:lnTo>
                  <a:lnTo>
                    <a:pt x="502" y="704"/>
                  </a:lnTo>
                  <a:lnTo>
                    <a:pt x="530" y="693"/>
                  </a:lnTo>
                  <a:lnTo>
                    <a:pt x="557" y="679"/>
                  </a:lnTo>
                  <a:lnTo>
                    <a:pt x="578" y="662"/>
                  </a:lnTo>
                  <a:lnTo>
                    <a:pt x="598" y="642"/>
                  </a:lnTo>
                  <a:lnTo>
                    <a:pt x="612" y="621"/>
                  </a:lnTo>
                  <a:lnTo>
                    <a:pt x="623" y="597"/>
                  </a:lnTo>
                  <a:lnTo>
                    <a:pt x="629" y="573"/>
                  </a:lnTo>
                  <a:lnTo>
                    <a:pt x="631" y="549"/>
                  </a:lnTo>
                  <a:lnTo>
                    <a:pt x="629" y="526"/>
                  </a:lnTo>
                  <a:lnTo>
                    <a:pt x="624" y="502"/>
                  </a:lnTo>
                  <a:lnTo>
                    <a:pt x="614" y="478"/>
                  </a:lnTo>
                  <a:lnTo>
                    <a:pt x="601" y="455"/>
                  </a:lnTo>
                  <a:lnTo>
                    <a:pt x="586" y="434"/>
                  </a:lnTo>
                  <a:lnTo>
                    <a:pt x="565" y="415"/>
                  </a:lnTo>
                  <a:lnTo>
                    <a:pt x="542" y="400"/>
                  </a:lnTo>
                  <a:lnTo>
                    <a:pt x="515" y="388"/>
                  </a:lnTo>
                  <a:lnTo>
                    <a:pt x="485" y="380"/>
                  </a:lnTo>
                  <a:lnTo>
                    <a:pt x="450" y="378"/>
                  </a:lnTo>
                  <a:lnTo>
                    <a:pt x="212" y="378"/>
                  </a:lnTo>
                  <a:close/>
                  <a:moveTo>
                    <a:pt x="268" y="39"/>
                  </a:moveTo>
                  <a:lnTo>
                    <a:pt x="248" y="39"/>
                  </a:lnTo>
                  <a:lnTo>
                    <a:pt x="234" y="42"/>
                  </a:lnTo>
                  <a:lnTo>
                    <a:pt x="224" y="45"/>
                  </a:lnTo>
                  <a:lnTo>
                    <a:pt x="218" y="51"/>
                  </a:lnTo>
                  <a:lnTo>
                    <a:pt x="215" y="58"/>
                  </a:lnTo>
                  <a:lnTo>
                    <a:pt x="214" y="69"/>
                  </a:lnTo>
                  <a:lnTo>
                    <a:pt x="212" y="81"/>
                  </a:lnTo>
                  <a:lnTo>
                    <a:pt x="212" y="346"/>
                  </a:lnTo>
                  <a:lnTo>
                    <a:pt x="212" y="346"/>
                  </a:lnTo>
                  <a:lnTo>
                    <a:pt x="212" y="346"/>
                  </a:lnTo>
                  <a:lnTo>
                    <a:pt x="212" y="346"/>
                  </a:lnTo>
                  <a:lnTo>
                    <a:pt x="396" y="346"/>
                  </a:lnTo>
                  <a:lnTo>
                    <a:pt x="433" y="344"/>
                  </a:lnTo>
                  <a:lnTo>
                    <a:pt x="467" y="336"/>
                  </a:lnTo>
                  <a:lnTo>
                    <a:pt x="497" y="326"/>
                  </a:lnTo>
                  <a:lnTo>
                    <a:pt x="523" y="313"/>
                  </a:lnTo>
                  <a:lnTo>
                    <a:pt x="546" y="295"/>
                  </a:lnTo>
                  <a:lnTo>
                    <a:pt x="564" y="276"/>
                  </a:lnTo>
                  <a:lnTo>
                    <a:pt x="580" y="256"/>
                  </a:lnTo>
                  <a:lnTo>
                    <a:pt x="590" y="233"/>
                  </a:lnTo>
                  <a:lnTo>
                    <a:pt x="596" y="210"/>
                  </a:lnTo>
                  <a:lnTo>
                    <a:pt x="599" y="187"/>
                  </a:lnTo>
                  <a:lnTo>
                    <a:pt x="598" y="165"/>
                  </a:lnTo>
                  <a:lnTo>
                    <a:pt x="592" y="145"/>
                  </a:lnTo>
                  <a:lnTo>
                    <a:pt x="583" y="124"/>
                  </a:lnTo>
                  <a:lnTo>
                    <a:pt x="571" y="105"/>
                  </a:lnTo>
                  <a:lnTo>
                    <a:pt x="557" y="87"/>
                  </a:lnTo>
                  <a:lnTo>
                    <a:pt x="538" y="71"/>
                  </a:lnTo>
                  <a:lnTo>
                    <a:pt x="516" y="58"/>
                  </a:lnTo>
                  <a:lnTo>
                    <a:pt x="491" y="48"/>
                  </a:lnTo>
                  <a:lnTo>
                    <a:pt x="462" y="42"/>
                  </a:lnTo>
                  <a:lnTo>
                    <a:pt x="431" y="39"/>
                  </a:lnTo>
                  <a:lnTo>
                    <a:pt x="268" y="39"/>
                  </a:lnTo>
                  <a:close/>
                  <a:moveTo>
                    <a:pt x="0" y="0"/>
                  </a:moveTo>
                  <a:lnTo>
                    <a:pt x="440" y="0"/>
                  </a:lnTo>
                  <a:lnTo>
                    <a:pt x="491" y="4"/>
                  </a:lnTo>
                  <a:lnTo>
                    <a:pt x="536" y="12"/>
                  </a:lnTo>
                  <a:lnTo>
                    <a:pt x="580" y="26"/>
                  </a:lnTo>
                  <a:lnTo>
                    <a:pt x="617" y="45"/>
                  </a:lnTo>
                  <a:lnTo>
                    <a:pt x="649" y="68"/>
                  </a:lnTo>
                  <a:lnTo>
                    <a:pt x="677" y="94"/>
                  </a:lnTo>
                  <a:lnTo>
                    <a:pt x="696" y="124"/>
                  </a:lnTo>
                  <a:lnTo>
                    <a:pt x="708" y="155"/>
                  </a:lnTo>
                  <a:lnTo>
                    <a:pt x="713" y="187"/>
                  </a:lnTo>
                  <a:lnTo>
                    <a:pt x="709" y="214"/>
                  </a:lnTo>
                  <a:lnTo>
                    <a:pt x="700" y="240"/>
                  </a:lnTo>
                  <a:lnTo>
                    <a:pt x="685" y="265"/>
                  </a:lnTo>
                  <a:lnTo>
                    <a:pt x="665" y="287"/>
                  </a:lnTo>
                  <a:lnTo>
                    <a:pt x="641" y="307"/>
                  </a:lnTo>
                  <a:lnTo>
                    <a:pt x="612" y="323"/>
                  </a:lnTo>
                  <a:lnTo>
                    <a:pt x="581" y="339"/>
                  </a:lnTo>
                  <a:lnTo>
                    <a:pt x="546" y="350"/>
                  </a:lnTo>
                  <a:lnTo>
                    <a:pt x="510" y="358"/>
                  </a:lnTo>
                  <a:lnTo>
                    <a:pt x="553" y="365"/>
                  </a:lnTo>
                  <a:lnTo>
                    <a:pt x="594" y="377"/>
                  </a:lnTo>
                  <a:lnTo>
                    <a:pt x="631" y="394"/>
                  </a:lnTo>
                  <a:lnTo>
                    <a:pt x="664" y="414"/>
                  </a:lnTo>
                  <a:lnTo>
                    <a:pt x="691" y="436"/>
                  </a:lnTo>
                  <a:lnTo>
                    <a:pt x="714" y="463"/>
                  </a:lnTo>
                  <a:lnTo>
                    <a:pt x="731" y="490"/>
                  </a:lnTo>
                  <a:lnTo>
                    <a:pt x="742" y="521"/>
                  </a:lnTo>
                  <a:lnTo>
                    <a:pt x="745" y="552"/>
                  </a:lnTo>
                  <a:lnTo>
                    <a:pt x="742" y="583"/>
                  </a:lnTo>
                  <a:lnTo>
                    <a:pt x="732" y="612"/>
                  </a:lnTo>
                  <a:lnTo>
                    <a:pt x="716" y="641"/>
                  </a:lnTo>
                  <a:lnTo>
                    <a:pt x="695" y="667"/>
                  </a:lnTo>
                  <a:lnTo>
                    <a:pt x="668" y="691"/>
                  </a:lnTo>
                  <a:lnTo>
                    <a:pt x="637" y="712"/>
                  </a:lnTo>
                  <a:lnTo>
                    <a:pt x="601" y="729"/>
                  </a:lnTo>
                  <a:lnTo>
                    <a:pt x="562" y="742"/>
                  </a:lnTo>
                  <a:lnTo>
                    <a:pt x="518" y="750"/>
                  </a:lnTo>
                  <a:lnTo>
                    <a:pt x="473" y="753"/>
                  </a:lnTo>
                  <a:lnTo>
                    <a:pt x="0" y="753"/>
                  </a:lnTo>
                  <a:lnTo>
                    <a:pt x="0" y="713"/>
                  </a:lnTo>
                  <a:lnTo>
                    <a:pt x="28" y="713"/>
                  </a:lnTo>
                  <a:lnTo>
                    <a:pt x="56" y="713"/>
                  </a:lnTo>
                  <a:lnTo>
                    <a:pt x="77" y="711"/>
                  </a:lnTo>
                  <a:lnTo>
                    <a:pt x="92" y="707"/>
                  </a:lnTo>
                  <a:lnTo>
                    <a:pt x="103" y="703"/>
                  </a:lnTo>
                  <a:lnTo>
                    <a:pt x="109" y="697"/>
                  </a:lnTo>
                  <a:lnTo>
                    <a:pt x="113" y="687"/>
                  </a:lnTo>
                  <a:lnTo>
                    <a:pt x="114" y="678"/>
                  </a:lnTo>
                  <a:lnTo>
                    <a:pt x="114" y="665"/>
                  </a:lnTo>
                  <a:lnTo>
                    <a:pt x="114" y="88"/>
                  </a:lnTo>
                  <a:lnTo>
                    <a:pt x="114" y="75"/>
                  </a:lnTo>
                  <a:lnTo>
                    <a:pt x="113" y="64"/>
                  </a:lnTo>
                  <a:lnTo>
                    <a:pt x="109" y="56"/>
                  </a:lnTo>
                  <a:lnTo>
                    <a:pt x="103" y="49"/>
                  </a:lnTo>
                  <a:lnTo>
                    <a:pt x="92" y="44"/>
                  </a:lnTo>
                  <a:lnTo>
                    <a:pt x="77" y="42"/>
                  </a:lnTo>
                  <a:lnTo>
                    <a:pt x="56" y="39"/>
                  </a:lnTo>
                  <a:lnTo>
                    <a:pt x="28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Freeform 21"/>
            <p:cNvSpPr>
              <a:spLocks noEditPoints="1"/>
            </p:cNvSpPr>
            <p:nvPr/>
          </p:nvSpPr>
          <p:spPr bwMode="auto">
            <a:xfrm>
              <a:off x="3260" y="2889"/>
              <a:ext cx="713" cy="753"/>
            </a:xfrm>
            <a:custGeom>
              <a:avLst/>
              <a:gdLst/>
              <a:ahLst/>
              <a:cxnLst>
                <a:cxn ang="0">
                  <a:pos x="250" y="39"/>
                </a:cxn>
                <a:cxn ang="0">
                  <a:pos x="227" y="45"/>
                </a:cxn>
                <a:cxn ang="0">
                  <a:pos x="219" y="58"/>
                </a:cxn>
                <a:cxn ang="0">
                  <a:pos x="218" y="81"/>
                </a:cxn>
                <a:cxn ang="0">
                  <a:pos x="396" y="376"/>
                </a:cxn>
                <a:cxn ang="0">
                  <a:pos x="465" y="370"/>
                </a:cxn>
                <a:cxn ang="0">
                  <a:pos x="515" y="353"/>
                </a:cxn>
                <a:cxn ang="0">
                  <a:pos x="551" y="329"/>
                </a:cxn>
                <a:cxn ang="0">
                  <a:pos x="574" y="302"/>
                </a:cxn>
                <a:cxn ang="0">
                  <a:pos x="586" y="271"/>
                </a:cxn>
                <a:cxn ang="0">
                  <a:pos x="592" y="243"/>
                </a:cxn>
                <a:cxn ang="0">
                  <a:pos x="593" y="216"/>
                </a:cxn>
                <a:cxn ang="0">
                  <a:pos x="593" y="191"/>
                </a:cxn>
                <a:cxn ang="0">
                  <a:pos x="591" y="161"/>
                </a:cxn>
                <a:cxn ang="0">
                  <a:pos x="581" y="130"/>
                </a:cxn>
                <a:cxn ang="0">
                  <a:pos x="564" y="99"/>
                </a:cxn>
                <a:cxn ang="0">
                  <a:pos x="536" y="73"/>
                </a:cxn>
                <a:cxn ang="0">
                  <a:pos x="492" y="52"/>
                </a:cxn>
                <a:cxn ang="0">
                  <a:pos x="432" y="40"/>
                </a:cxn>
                <a:cxn ang="0">
                  <a:pos x="396" y="39"/>
                </a:cxn>
                <a:cxn ang="0">
                  <a:pos x="0" y="0"/>
                </a:cxn>
                <a:cxn ang="0">
                  <a:pos x="472" y="2"/>
                </a:cxn>
                <a:cxn ang="0">
                  <a:pos x="558" y="24"/>
                </a:cxn>
                <a:cxn ang="0">
                  <a:pos x="630" y="63"/>
                </a:cxn>
                <a:cxn ang="0">
                  <a:pos x="682" y="114"/>
                </a:cxn>
                <a:cxn ang="0">
                  <a:pos x="708" y="174"/>
                </a:cxn>
                <a:cxn ang="0">
                  <a:pos x="708" y="239"/>
                </a:cxn>
                <a:cxn ang="0">
                  <a:pos x="681" y="300"/>
                </a:cxn>
                <a:cxn ang="0">
                  <a:pos x="629" y="351"/>
                </a:cxn>
                <a:cxn ang="0">
                  <a:pos x="557" y="389"/>
                </a:cxn>
                <a:cxn ang="0">
                  <a:pos x="471" y="409"/>
                </a:cxn>
                <a:cxn ang="0">
                  <a:pos x="220" y="411"/>
                </a:cxn>
                <a:cxn ang="0">
                  <a:pos x="220" y="678"/>
                </a:cxn>
                <a:cxn ang="0">
                  <a:pos x="226" y="697"/>
                </a:cxn>
                <a:cxn ang="0">
                  <a:pos x="243" y="707"/>
                </a:cxn>
                <a:cxn ang="0">
                  <a:pos x="280" y="713"/>
                </a:cxn>
                <a:cxn ang="0">
                  <a:pos x="336" y="713"/>
                </a:cxn>
                <a:cxn ang="0">
                  <a:pos x="300" y="751"/>
                </a:cxn>
                <a:cxn ang="0">
                  <a:pos x="228" y="749"/>
                </a:cxn>
                <a:cxn ang="0">
                  <a:pos x="168" y="748"/>
                </a:cxn>
                <a:cxn ang="0">
                  <a:pos x="108" y="749"/>
                </a:cxn>
                <a:cxn ang="0">
                  <a:pos x="35" y="751"/>
                </a:cxn>
                <a:cxn ang="0">
                  <a:pos x="0" y="713"/>
                </a:cxn>
                <a:cxn ang="0">
                  <a:pos x="56" y="713"/>
                </a:cxn>
                <a:cxn ang="0">
                  <a:pos x="93" y="707"/>
                </a:cxn>
                <a:cxn ang="0">
                  <a:pos x="111" y="697"/>
                </a:cxn>
                <a:cxn ang="0">
                  <a:pos x="116" y="678"/>
                </a:cxn>
                <a:cxn ang="0">
                  <a:pos x="116" y="88"/>
                </a:cxn>
                <a:cxn ang="0">
                  <a:pos x="114" y="64"/>
                </a:cxn>
                <a:cxn ang="0">
                  <a:pos x="104" y="49"/>
                </a:cxn>
                <a:cxn ang="0">
                  <a:pos x="77" y="42"/>
                </a:cxn>
                <a:cxn ang="0">
                  <a:pos x="27" y="39"/>
                </a:cxn>
                <a:cxn ang="0">
                  <a:pos x="0" y="0"/>
                </a:cxn>
              </a:cxnLst>
              <a:rect l="0" t="0" r="r" b="b"/>
              <a:pathLst>
                <a:path w="713" h="753">
                  <a:moveTo>
                    <a:pt x="269" y="39"/>
                  </a:moveTo>
                  <a:lnTo>
                    <a:pt x="250" y="39"/>
                  </a:lnTo>
                  <a:lnTo>
                    <a:pt x="237" y="42"/>
                  </a:lnTo>
                  <a:lnTo>
                    <a:pt x="227" y="45"/>
                  </a:lnTo>
                  <a:lnTo>
                    <a:pt x="221" y="51"/>
                  </a:lnTo>
                  <a:lnTo>
                    <a:pt x="219" y="58"/>
                  </a:lnTo>
                  <a:lnTo>
                    <a:pt x="218" y="69"/>
                  </a:lnTo>
                  <a:lnTo>
                    <a:pt x="218" y="81"/>
                  </a:lnTo>
                  <a:lnTo>
                    <a:pt x="218" y="376"/>
                  </a:lnTo>
                  <a:lnTo>
                    <a:pt x="396" y="376"/>
                  </a:lnTo>
                  <a:lnTo>
                    <a:pt x="432" y="373"/>
                  </a:lnTo>
                  <a:lnTo>
                    <a:pt x="465" y="370"/>
                  </a:lnTo>
                  <a:lnTo>
                    <a:pt x="492" y="363"/>
                  </a:lnTo>
                  <a:lnTo>
                    <a:pt x="515" y="353"/>
                  </a:lnTo>
                  <a:lnTo>
                    <a:pt x="536" y="342"/>
                  </a:lnTo>
                  <a:lnTo>
                    <a:pt x="551" y="329"/>
                  </a:lnTo>
                  <a:lnTo>
                    <a:pt x="563" y="316"/>
                  </a:lnTo>
                  <a:lnTo>
                    <a:pt x="574" y="302"/>
                  </a:lnTo>
                  <a:lnTo>
                    <a:pt x="581" y="287"/>
                  </a:lnTo>
                  <a:lnTo>
                    <a:pt x="586" y="271"/>
                  </a:lnTo>
                  <a:lnTo>
                    <a:pt x="590" y="257"/>
                  </a:lnTo>
                  <a:lnTo>
                    <a:pt x="592" y="243"/>
                  </a:lnTo>
                  <a:lnTo>
                    <a:pt x="593" y="230"/>
                  </a:lnTo>
                  <a:lnTo>
                    <a:pt x="593" y="216"/>
                  </a:lnTo>
                  <a:lnTo>
                    <a:pt x="593" y="206"/>
                  </a:lnTo>
                  <a:lnTo>
                    <a:pt x="593" y="191"/>
                  </a:lnTo>
                  <a:lnTo>
                    <a:pt x="592" y="177"/>
                  </a:lnTo>
                  <a:lnTo>
                    <a:pt x="591" y="161"/>
                  </a:lnTo>
                  <a:lnTo>
                    <a:pt x="587" y="145"/>
                  </a:lnTo>
                  <a:lnTo>
                    <a:pt x="581" y="130"/>
                  </a:lnTo>
                  <a:lnTo>
                    <a:pt x="574" y="114"/>
                  </a:lnTo>
                  <a:lnTo>
                    <a:pt x="564" y="99"/>
                  </a:lnTo>
                  <a:lnTo>
                    <a:pt x="551" y="84"/>
                  </a:lnTo>
                  <a:lnTo>
                    <a:pt x="536" y="73"/>
                  </a:lnTo>
                  <a:lnTo>
                    <a:pt x="516" y="61"/>
                  </a:lnTo>
                  <a:lnTo>
                    <a:pt x="492" y="52"/>
                  </a:lnTo>
                  <a:lnTo>
                    <a:pt x="465" y="45"/>
                  </a:lnTo>
                  <a:lnTo>
                    <a:pt x="432" y="40"/>
                  </a:lnTo>
                  <a:lnTo>
                    <a:pt x="396" y="39"/>
                  </a:lnTo>
                  <a:lnTo>
                    <a:pt x="396" y="39"/>
                  </a:lnTo>
                  <a:lnTo>
                    <a:pt x="269" y="39"/>
                  </a:lnTo>
                  <a:close/>
                  <a:moveTo>
                    <a:pt x="0" y="0"/>
                  </a:moveTo>
                  <a:lnTo>
                    <a:pt x="423" y="0"/>
                  </a:lnTo>
                  <a:lnTo>
                    <a:pt x="472" y="2"/>
                  </a:lnTo>
                  <a:lnTo>
                    <a:pt x="516" y="11"/>
                  </a:lnTo>
                  <a:lnTo>
                    <a:pt x="558" y="24"/>
                  </a:lnTo>
                  <a:lnTo>
                    <a:pt x="597" y="42"/>
                  </a:lnTo>
                  <a:lnTo>
                    <a:pt x="630" y="63"/>
                  </a:lnTo>
                  <a:lnTo>
                    <a:pt x="658" y="87"/>
                  </a:lnTo>
                  <a:lnTo>
                    <a:pt x="682" y="114"/>
                  </a:lnTo>
                  <a:lnTo>
                    <a:pt x="699" y="143"/>
                  </a:lnTo>
                  <a:lnTo>
                    <a:pt x="708" y="174"/>
                  </a:lnTo>
                  <a:lnTo>
                    <a:pt x="713" y="206"/>
                  </a:lnTo>
                  <a:lnTo>
                    <a:pt x="708" y="239"/>
                  </a:lnTo>
                  <a:lnTo>
                    <a:pt x="698" y="271"/>
                  </a:lnTo>
                  <a:lnTo>
                    <a:pt x="681" y="300"/>
                  </a:lnTo>
                  <a:lnTo>
                    <a:pt x="658" y="327"/>
                  </a:lnTo>
                  <a:lnTo>
                    <a:pt x="629" y="351"/>
                  </a:lnTo>
                  <a:lnTo>
                    <a:pt x="596" y="372"/>
                  </a:lnTo>
                  <a:lnTo>
                    <a:pt x="557" y="389"/>
                  </a:lnTo>
                  <a:lnTo>
                    <a:pt x="516" y="402"/>
                  </a:lnTo>
                  <a:lnTo>
                    <a:pt x="471" y="409"/>
                  </a:lnTo>
                  <a:lnTo>
                    <a:pt x="423" y="411"/>
                  </a:lnTo>
                  <a:lnTo>
                    <a:pt x="220" y="411"/>
                  </a:lnTo>
                  <a:lnTo>
                    <a:pt x="220" y="665"/>
                  </a:lnTo>
                  <a:lnTo>
                    <a:pt x="220" y="678"/>
                  </a:lnTo>
                  <a:lnTo>
                    <a:pt x="222" y="687"/>
                  </a:lnTo>
                  <a:lnTo>
                    <a:pt x="226" y="697"/>
                  </a:lnTo>
                  <a:lnTo>
                    <a:pt x="232" y="703"/>
                  </a:lnTo>
                  <a:lnTo>
                    <a:pt x="243" y="707"/>
                  </a:lnTo>
                  <a:lnTo>
                    <a:pt x="258" y="711"/>
                  </a:lnTo>
                  <a:lnTo>
                    <a:pt x="280" y="713"/>
                  </a:lnTo>
                  <a:lnTo>
                    <a:pt x="309" y="713"/>
                  </a:lnTo>
                  <a:lnTo>
                    <a:pt x="336" y="713"/>
                  </a:lnTo>
                  <a:lnTo>
                    <a:pt x="336" y="753"/>
                  </a:lnTo>
                  <a:lnTo>
                    <a:pt x="300" y="751"/>
                  </a:lnTo>
                  <a:lnTo>
                    <a:pt x="264" y="750"/>
                  </a:lnTo>
                  <a:lnTo>
                    <a:pt x="228" y="749"/>
                  </a:lnTo>
                  <a:lnTo>
                    <a:pt x="196" y="748"/>
                  </a:lnTo>
                  <a:lnTo>
                    <a:pt x="168" y="748"/>
                  </a:lnTo>
                  <a:lnTo>
                    <a:pt x="141" y="748"/>
                  </a:lnTo>
                  <a:lnTo>
                    <a:pt x="108" y="749"/>
                  </a:lnTo>
                  <a:lnTo>
                    <a:pt x="72" y="750"/>
                  </a:lnTo>
                  <a:lnTo>
                    <a:pt x="35" y="751"/>
                  </a:lnTo>
                  <a:lnTo>
                    <a:pt x="0" y="753"/>
                  </a:lnTo>
                  <a:lnTo>
                    <a:pt x="0" y="713"/>
                  </a:lnTo>
                  <a:lnTo>
                    <a:pt x="27" y="713"/>
                  </a:lnTo>
                  <a:lnTo>
                    <a:pt x="56" y="713"/>
                  </a:lnTo>
                  <a:lnTo>
                    <a:pt x="77" y="711"/>
                  </a:lnTo>
                  <a:lnTo>
                    <a:pt x="93" y="707"/>
                  </a:lnTo>
                  <a:lnTo>
                    <a:pt x="104" y="703"/>
                  </a:lnTo>
                  <a:lnTo>
                    <a:pt x="111" y="697"/>
                  </a:lnTo>
                  <a:lnTo>
                    <a:pt x="114" y="687"/>
                  </a:lnTo>
                  <a:lnTo>
                    <a:pt x="116" y="678"/>
                  </a:lnTo>
                  <a:lnTo>
                    <a:pt x="116" y="665"/>
                  </a:lnTo>
                  <a:lnTo>
                    <a:pt x="116" y="88"/>
                  </a:lnTo>
                  <a:lnTo>
                    <a:pt x="116" y="75"/>
                  </a:lnTo>
                  <a:lnTo>
                    <a:pt x="114" y="64"/>
                  </a:lnTo>
                  <a:lnTo>
                    <a:pt x="111" y="56"/>
                  </a:lnTo>
                  <a:lnTo>
                    <a:pt x="104" y="49"/>
                  </a:lnTo>
                  <a:lnTo>
                    <a:pt x="93" y="44"/>
                  </a:lnTo>
                  <a:lnTo>
                    <a:pt x="77" y="42"/>
                  </a:lnTo>
                  <a:lnTo>
                    <a:pt x="56" y="39"/>
                  </a:lnTo>
                  <a:lnTo>
                    <a:pt x="27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4129" y="2866"/>
              <a:ext cx="545" cy="798"/>
            </a:xfrm>
            <a:custGeom>
              <a:avLst/>
              <a:gdLst/>
              <a:ahLst/>
              <a:cxnLst>
                <a:cxn ang="0">
                  <a:pos x="511" y="8"/>
                </a:cxn>
                <a:cxn ang="0">
                  <a:pos x="513" y="244"/>
                </a:cxn>
                <a:cxn ang="0">
                  <a:pos x="509" y="269"/>
                </a:cxn>
                <a:cxn ang="0">
                  <a:pos x="484" y="272"/>
                </a:cxn>
                <a:cxn ang="0">
                  <a:pos x="473" y="251"/>
                </a:cxn>
                <a:cxn ang="0">
                  <a:pos x="448" y="162"/>
                </a:cxn>
                <a:cxn ang="0">
                  <a:pos x="396" y="90"/>
                </a:cxn>
                <a:cxn ang="0">
                  <a:pos x="315" y="44"/>
                </a:cxn>
                <a:cxn ang="0">
                  <a:pos x="204" y="39"/>
                </a:cxn>
                <a:cxn ang="0">
                  <a:pos x="118" y="79"/>
                </a:cxn>
                <a:cxn ang="0">
                  <a:pos x="73" y="150"/>
                </a:cxn>
                <a:cxn ang="0">
                  <a:pos x="76" y="211"/>
                </a:cxn>
                <a:cxn ang="0">
                  <a:pos x="106" y="264"/>
                </a:cxn>
                <a:cxn ang="0">
                  <a:pos x="169" y="306"/>
                </a:cxn>
                <a:cxn ang="0">
                  <a:pos x="365" y="354"/>
                </a:cxn>
                <a:cxn ang="0">
                  <a:pos x="461" y="399"/>
                </a:cxn>
                <a:cxn ang="0">
                  <a:pos x="523" y="476"/>
                </a:cxn>
                <a:cxn ang="0">
                  <a:pos x="545" y="572"/>
                </a:cxn>
                <a:cxn ang="0">
                  <a:pos x="525" y="664"/>
                </a:cxn>
                <a:cxn ang="0">
                  <a:pos x="468" y="740"/>
                </a:cxn>
                <a:cxn ang="0">
                  <a:pos x="378" y="787"/>
                </a:cxn>
                <a:cxn ang="0">
                  <a:pos x="271" y="797"/>
                </a:cxn>
                <a:cxn ang="0">
                  <a:pos x="171" y="778"/>
                </a:cxn>
                <a:cxn ang="0">
                  <a:pos x="75" y="722"/>
                </a:cxn>
                <a:cxn ang="0">
                  <a:pos x="49" y="761"/>
                </a:cxn>
                <a:cxn ang="0">
                  <a:pos x="29" y="790"/>
                </a:cxn>
                <a:cxn ang="0">
                  <a:pos x="22" y="797"/>
                </a:cxn>
                <a:cxn ang="0">
                  <a:pos x="7" y="796"/>
                </a:cxn>
                <a:cxn ang="0">
                  <a:pos x="0" y="768"/>
                </a:cxn>
                <a:cxn ang="0">
                  <a:pos x="3" y="532"/>
                </a:cxn>
                <a:cxn ang="0">
                  <a:pos x="28" y="527"/>
                </a:cxn>
                <a:cxn ang="0">
                  <a:pos x="37" y="550"/>
                </a:cxn>
                <a:cxn ang="0">
                  <a:pos x="64" y="647"/>
                </a:cxn>
                <a:cxn ang="0">
                  <a:pos x="120" y="709"/>
                </a:cxn>
                <a:cxn ang="0">
                  <a:pos x="196" y="745"/>
                </a:cxn>
                <a:cxn ang="0">
                  <a:pos x="277" y="758"/>
                </a:cxn>
                <a:cxn ang="0">
                  <a:pos x="367" y="748"/>
                </a:cxn>
                <a:cxn ang="0">
                  <a:pos x="438" y="699"/>
                </a:cxn>
                <a:cxn ang="0">
                  <a:pos x="473" y="628"/>
                </a:cxn>
                <a:cxn ang="0">
                  <a:pos x="466" y="550"/>
                </a:cxn>
                <a:cxn ang="0">
                  <a:pos x="426" y="491"/>
                </a:cxn>
                <a:cxn ang="0">
                  <a:pos x="390" y="466"/>
                </a:cxn>
                <a:cxn ang="0">
                  <a:pos x="333" y="449"/>
                </a:cxn>
                <a:cxn ang="0">
                  <a:pos x="233" y="426"/>
                </a:cxn>
                <a:cxn ang="0">
                  <a:pos x="150" y="406"/>
                </a:cxn>
                <a:cxn ang="0">
                  <a:pos x="97" y="381"/>
                </a:cxn>
                <a:cxn ang="0">
                  <a:pos x="49" y="337"/>
                </a:cxn>
                <a:cxn ang="0">
                  <a:pos x="10" y="268"/>
                </a:cxn>
                <a:cxn ang="0">
                  <a:pos x="4" y="179"/>
                </a:cxn>
                <a:cxn ang="0">
                  <a:pos x="45" y="88"/>
                </a:cxn>
                <a:cxn ang="0">
                  <a:pos x="126" y="25"/>
                </a:cxn>
                <a:cxn ang="0">
                  <a:pos x="241" y="0"/>
                </a:cxn>
                <a:cxn ang="0">
                  <a:pos x="297" y="5"/>
                </a:cxn>
                <a:cxn ang="0">
                  <a:pos x="381" y="34"/>
                </a:cxn>
                <a:cxn ang="0">
                  <a:pos x="479" y="16"/>
                </a:cxn>
                <a:cxn ang="0">
                  <a:pos x="492" y="2"/>
                </a:cxn>
              </a:cxnLst>
              <a:rect l="0" t="0" r="r" b="b"/>
              <a:pathLst>
                <a:path w="545" h="798">
                  <a:moveTo>
                    <a:pt x="498" y="0"/>
                  </a:moveTo>
                  <a:lnTo>
                    <a:pt x="507" y="3"/>
                  </a:lnTo>
                  <a:lnTo>
                    <a:pt x="511" y="8"/>
                  </a:lnTo>
                  <a:lnTo>
                    <a:pt x="513" y="16"/>
                  </a:lnTo>
                  <a:lnTo>
                    <a:pt x="513" y="28"/>
                  </a:lnTo>
                  <a:lnTo>
                    <a:pt x="513" y="244"/>
                  </a:lnTo>
                  <a:lnTo>
                    <a:pt x="513" y="255"/>
                  </a:lnTo>
                  <a:lnTo>
                    <a:pt x="511" y="263"/>
                  </a:lnTo>
                  <a:lnTo>
                    <a:pt x="509" y="269"/>
                  </a:lnTo>
                  <a:lnTo>
                    <a:pt x="503" y="273"/>
                  </a:lnTo>
                  <a:lnTo>
                    <a:pt x="493" y="273"/>
                  </a:lnTo>
                  <a:lnTo>
                    <a:pt x="484" y="272"/>
                  </a:lnTo>
                  <a:lnTo>
                    <a:pt x="478" y="268"/>
                  </a:lnTo>
                  <a:lnTo>
                    <a:pt x="475" y="262"/>
                  </a:lnTo>
                  <a:lnTo>
                    <a:pt x="473" y="251"/>
                  </a:lnTo>
                  <a:lnTo>
                    <a:pt x="468" y="220"/>
                  </a:lnTo>
                  <a:lnTo>
                    <a:pt x="459" y="191"/>
                  </a:lnTo>
                  <a:lnTo>
                    <a:pt x="448" y="162"/>
                  </a:lnTo>
                  <a:lnTo>
                    <a:pt x="435" y="135"/>
                  </a:lnTo>
                  <a:lnTo>
                    <a:pt x="417" y="111"/>
                  </a:lnTo>
                  <a:lnTo>
                    <a:pt x="396" y="90"/>
                  </a:lnTo>
                  <a:lnTo>
                    <a:pt x="373" y="71"/>
                  </a:lnTo>
                  <a:lnTo>
                    <a:pt x="346" y="56"/>
                  </a:lnTo>
                  <a:lnTo>
                    <a:pt x="315" y="44"/>
                  </a:lnTo>
                  <a:lnTo>
                    <a:pt x="280" y="37"/>
                  </a:lnTo>
                  <a:lnTo>
                    <a:pt x="241" y="35"/>
                  </a:lnTo>
                  <a:lnTo>
                    <a:pt x="204" y="39"/>
                  </a:lnTo>
                  <a:lnTo>
                    <a:pt x="172" y="47"/>
                  </a:lnTo>
                  <a:lnTo>
                    <a:pt x="142" y="61"/>
                  </a:lnTo>
                  <a:lnTo>
                    <a:pt x="118" y="79"/>
                  </a:lnTo>
                  <a:lnTo>
                    <a:pt x="97" y="100"/>
                  </a:lnTo>
                  <a:lnTo>
                    <a:pt x="83" y="124"/>
                  </a:lnTo>
                  <a:lnTo>
                    <a:pt x="73" y="150"/>
                  </a:lnTo>
                  <a:lnTo>
                    <a:pt x="70" y="178"/>
                  </a:lnTo>
                  <a:lnTo>
                    <a:pt x="71" y="194"/>
                  </a:lnTo>
                  <a:lnTo>
                    <a:pt x="76" y="211"/>
                  </a:lnTo>
                  <a:lnTo>
                    <a:pt x="82" y="229"/>
                  </a:lnTo>
                  <a:lnTo>
                    <a:pt x="91" y="247"/>
                  </a:lnTo>
                  <a:lnTo>
                    <a:pt x="106" y="264"/>
                  </a:lnTo>
                  <a:lnTo>
                    <a:pt x="123" y="280"/>
                  </a:lnTo>
                  <a:lnTo>
                    <a:pt x="143" y="294"/>
                  </a:lnTo>
                  <a:lnTo>
                    <a:pt x="169" y="306"/>
                  </a:lnTo>
                  <a:lnTo>
                    <a:pt x="198" y="314"/>
                  </a:lnTo>
                  <a:lnTo>
                    <a:pt x="198" y="314"/>
                  </a:lnTo>
                  <a:lnTo>
                    <a:pt x="365" y="354"/>
                  </a:lnTo>
                  <a:lnTo>
                    <a:pt x="400" y="364"/>
                  </a:lnTo>
                  <a:lnTo>
                    <a:pt x="432" y="380"/>
                  </a:lnTo>
                  <a:lnTo>
                    <a:pt x="461" y="399"/>
                  </a:lnTo>
                  <a:lnTo>
                    <a:pt x="486" y="423"/>
                  </a:lnTo>
                  <a:lnTo>
                    <a:pt x="507" y="447"/>
                  </a:lnTo>
                  <a:lnTo>
                    <a:pt x="523" y="476"/>
                  </a:lnTo>
                  <a:lnTo>
                    <a:pt x="535" y="507"/>
                  </a:lnTo>
                  <a:lnTo>
                    <a:pt x="543" y="539"/>
                  </a:lnTo>
                  <a:lnTo>
                    <a:pt x="545" y="572"/>
                  </a:lnTo>
                  <a:lnTo>
                    <a:pt x="543" y="603"/>
                  </a:lnTo>
                  <a:lnTo>
                    <a:pt x="537" y="634"/>
                  </a:lnTo>
                  <a:lnTo>
                    <a:pt x="525" y="664"/>
                  </a:lnTo>
                  <a:lnTo>
                    <a:pt x="510" y="691"/>
                  </a:lnTo>
                  <a:lnTo>
                    <a:pt x="491" y="716"/>
                  </a:lnTo>
                  <a:lnTo>
                    <a:pt x="468" y="740"/>
                  </a:lnTo>
                  <a:lnTo>
                    <a:pt x="442" y="759"/>
                  </a:lnTo>
                  <a:lnTo>
                    <a:pt x="412" y="776"/>
                  </a:lnTo>
                  <a:lnTo>
                    <a:pt x="378" y="787"/>
                  </a:lnTo>
                  <a:lnTo>
                    <a:pt x="342" y="796"/>
                  </a:lnTo>
                  <a:lnTo>
                    <a:pt x="303" y="798"/>
                  </a:lnTo>
                  <a:lnTo>
                    <a:pt x="271" y="797"/>
                  </a:lnTo>
                  <a:lnTo>
                    <a:pt x="238" y="793"/>
                  </a:lnTo>
                  <a:lnTo>
                    <a:pt x="204" y="787"/>
                  </a:lnTo>
                  <a:lnTo>
                    <a:pt x="171" y="778"/>
                  </a:lnTo>
                  <a:lnTo>
                    <a:pt x="138" y="764"/>
                  </a:lnTo>
                  <a:lnTo>
                    <a:pt x="106" y="746"/>
                  </a:lnTo>
                  <a:lnTo>
                    <a:pt x="75" y="722"/>
                  </a:lnTo>
                  <a:lnTo>
                    <a:pt x="67" y="733"/>
                  </a:lnTo>
                  <a:lnTo>
                    <a:pt x="59" y="746"/>
                  </a:lnTo>
                  <a:lnTo>
                    <a:pt x="49" y="761"/>
                  </a:lnTo>
                  <a:lnTo>
                    <a:pt x="40" y="774"/>
                  </a:lnTo>
                  <a:lnTo>
                    <a:pt x="33" y="785"/>
                  </a:lnTo>
                  <a:lnTo>
                    <a:pt x="29" y="790"/>
                  </a:lnTo>
                  <a:lnTo>
                    <a:pt x="27" y="793"/>
                  </a:lnTo>
                  <a:lnTo>
                    <a:pt x="24" y="796"/>
                  </a:lnTo>
                  <a:lnTo>
                    <a:pt x="22" y="797"/>
                  </a:lnTo>
                  <a:lnTo>
                    <a:pt x="19" y="798"/>
                  </a:lnTo>
                  <a:lnTo>
                    <a:pt x="16" y="798"/>
                  </a:lnTo>
                  <a:lnTo>
                    <a:pt x="7" y="796"/>
                  </a:lnTo>
                  <a:lnTo>
                    <a:pt x="3" y="791"/>
                  </a:lnTo>
                  <a:lnTo>
                    <a:pt x="1" y="782"/>
                  </a:lnTo>
                  <a:lnTo>
                    <a:pt x="0" y="768"/>
                  </a:lnTo>
                  <a:lnTo>
                    <a:pt x="0" y="556"/>
                  </a:lnTo>
                  <a:lnTo>
                    <a:pt x="1" y="541"/>
                  </a:lnTo>
                  <a:lnTo>
                    <a:pt x="3" y="532"/>
                  </a:lnTo>
                  <a:lnTo>
                    <a:pt x="9" y="527"/>
                  </a:lnTo>
                  <a:lnTo>
                    <a:pt x="18" y="526"/>
                  </a:lnTo>
                  <a:lnTo>
                    <a:pt x="28" y="527"/>
                  </a:lnTo>
                  <a:lnTo>
                    <a:pt x="34" y="532"/>
                  </a:lnTo>
                  <a:lnTo>
                    <a:pt x="36" y="539"/>
                  </a:lnTo>
                  <a:lnTo>
                    <a:pt x="37" y="550"/>
                  </a:lnTo>
                  <a:lnTo>
                    <a:pt x="42" y="587"/>
                  </a:lnTo>
                  <a:lnTo>
                    <a:pt x="51" y="619"/>
                  </a:lnTo>
                  <a:lnTo>
                    <a:pt x="64" y="647"/>
                  </a:lnTo>
                  <a:lnTo>
                    <a:pt x="79" y="671"/>
                  </a:lnTo>
                  <a:lnTo>
                    <a:pt x="99" y="692"/>
                  </a:lnTo>
                  <a:lnTo>
                    <a:pt x="120" y="709"/>
                  </a:lnTo>
                  <a:lnTo>
                    <a:pt x="144" y="723"/>
                  </a:lnTo>
                  <a:lnTo>
                    <a:pt x="169" y="735"/>
                  </a:lnTo>
                  <a:lnTo>
                    <a:pt x="196" y="745"/>
                  </a:lnTo>
                  <a:lnTo>
                    <a:pt x="223" y="751"/>
                  </a:lnTo>
                  <a:lnTo>
                    <a:pt x="250" y="755"/>
                  </a:lnTo>
                  <a:lnTo>
                    <a:pt x="277" y="758"/>
                  </a:lnTo>
                  <a:lnTo>
                    <a:pt x="303" y="759"/>
                  </a:lnTo>
                  <a:lnTo>
                    <a:pt x="336" y="755"/>
                  </a:lnTo>
                  <a:lnTo>
                    <a:pt x="367" y="748"/>
                  </a:lnTo>
                  <a:lnTo>
                    <a:pt x="395" y="735"/>
                  </a:lnTo>
                  <a:lnTo>
                    <a:pt x="419" y="719"/>
                  </a:lnTo>
                  <a:lnTo>
                    <a:pt x="438" y="699"/>
                  </a:lnTo>
                  <a:lnTo>
                    <a:pt x="455" y="677"/>
                  </a:lnTo>
                  <a:lnTo>
                    <a:pt x="466" y="653"/>
                  </a:lnTo>
                  <a:lnTo>
                    <a:pt x="473" y="628"/>
                  </a:lnTo>
                  <a:lnTo>
                    <a:pt x="475" y="602"/>
                  </a:lnTo>
                  <a:lnTo>
                    <a:pt x="473" y="573"/>
                  </a:lnTo>
                  <a:lnTo>
                    <a:pt x="466" y="550"/>
                  </a:lnTo>
                  <a:lnTo>
                    <a:pt x="455" y="528"/>
                  </a:lnTo>
                  <a:lnTo>
                    <a:pt x="441" y="508"/>
                  </a:lnTo>
                  <a:lnTo>
                    <a:pt x="426" y="491"/>
                  </a:lnTo>
                  <a:lnTo>
                    <a:pt x="414" y="482"/>
                  </a:lnTo>
                  <a:lnTo>
                    <a:pt x="403" y="474"/>
                  </a:lnTo>
                  <a:lnTo>
                    <a:pt x="390" y="466"/>
                  </a:lnTo>
                  <a:lnTo>
                    <a:pt x="375" y="461"/>
                  </a:lnTo>
                  <a:lnTo>
                    <a:pt x="355" y="455"/>
                  </a:lnTo>
                  <a:lnTo>
                    <a:pt x="333" y="449"/>
                  </a:lnTo>
                  <a:lnTo>
                    <a:pt x="305" y="443"/>
                  </a:lnTo>
                  <a:lnTo>
                    <a:pt x="270" y="434"/>
                  </a:lnTo>
                  <a:lnTo>
                    <a:pt x="233" y="426"/>
                  </a:lnTo>
                  <a:lnTo>
                    <a:pt x="201" y="419"/>
                  </a:lnTo>
                  <a:lnTo>
                    <a:pt x="174" y="412"/>
                  </a:lnTo>
                  <a:lnTo>
                    <a:pt x="150" y="406"/>
                  </a:lnTo>
                  <a:lnTo>
                    <a:pt x="131" y="399"/>
                  </a:lnTo>
                  <a:lnTo>
                    <a:pt x="113" y="390"/>
                  </a:lnTo>
                  <a:lnTo>
                    <a:pt x="97" y="381"/>
                  </a:lnTo>
                  <a:lnTo>
                    <a:pt x="82" y="370"/>
                  </a:lnTo>
                  <a:lnTo>
                    <a:pt x="67" y="356"/>
                  </a:lnTo>
                  <a:lnTo>
                    <a:pt x="49" y="337"/>
                  </a:lnTo>
                  <a:lnTo>
                    <a:pt x="33" y="317"/>
                  </a:lnTo>
                  <a:lnTo>
                    <a:pt x="19" y="293"/>
                  </a:lnTo>
                  <a:lnTo>
                    <a:pt x="10" y="268"/>
                  </a:lnTo>
                  <a:lnTo>
                    <a:pt x="3" y="242"/>
                  </a:lnTo>
                  <a:lnTo>
                    <a:pt x="0" y="212"/>
                  </a:lnTo>
                  <a:lnTo>
                    <a:pt x="4" y="179"/>
                  </a:lnTo>
                  <a:lnTo>
                    <a:pt x="12" y="147"/>
                  </a:lnTo>
                  <a:lnTo>
                    <a:pt x="25" y="117"/>
                  </a:lnTo>
                  <a:lnTo>
                    <a:pt x="45" y="88"/>
                  </a:lnTo>
                  <a:lnTo>
                    <a:pt x="67" y="65"/>
                  </a:lnTo>
                  <a:lnTo>
                    <a:pt x="95" y="43"/>
                  </a:lnTo>
                  <a:lnTo>
                    <a:pt x="126" y="25"/>
                  </a:lnTo>
                  <a:lnTo>
                    <a:pt x="162" y="12"/>
                  </a:lnTo>
                  <a:lnTo>
                    <a:pt x="199" y="4"/>
                  </a:lnTo>
                  <a:lnTo>
                    <a:pt x="241" y="0"/>
                  </a:lnTo>
                  <a:lnTo>
                    <a:pt x="255" y="2"/>
                  </a:lnTo>
                  <a:lnTo>
                    <a:pt x="274" y="3"/>
                  </a:lnTo>
                  <a:lnTo>
                    <a:pt x="297" y="5"/>
                  </a:lnTo>
                  <a:lnTo>
                    <a:pt x="323" y="11"/>
                  </a:lnTo>
                  <a:lnTo>
                    <a:pt x="352" y="21"/>
                  </a:lnTo>
                  <a:lnTo>
                    <a:pt x="381" y="34"/>
                  </a:lnTo>
                  <a:lnTo>
                    <a:pt x="411" y="53"/>
                  </a:lnTo>
                  <a:lnTo>
                    <a:pt x="439" y="77"/>
                  </a:lnTo>
                  <a:lnTo>
                    <a:pt x="479" y="16"/>
                  </a:lnTo>
                  <a:lnTo>
                    <a:pt x="484" y="8"/>
                  </a:lnTo>
                  <a:lnTo>
                    <a:pt x="487" y="4"/>
                  </a:lnTo>
                  <a:lnTo>
                    <a:pt x="492" y="2"/>
                  </a:lnTo>
                  <a:lnTo>
                    <a:pt x="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2339" y="4117"/>
              <a:ext cx="644" cy="721"/>
            </a:xfrm>
            <a:custGeom>
              <a:avLst/>
              <a:gdLst/>
              <a:ahLst/>
              <a:cxnLst>
                <a:cxn ang="0">
                  <a:pos x="294" y="10"/>
                </a:cxn>
                <a:cxn ang="0">
                  <a:pos x="362" y="57"/>
                </a:cxn>
                <a:cxn ang="0">
                  <a:pos x="409" y="128"/>
                </a:cxn>
                <a:cxn ang="0">
                  <a:pos x="438" y="208"/>
                </a:cxn>
                <a:cxn ang="0">
                  <a:pos x="455" y="281"/>
                </a:cxn>
                <a:cxn ang="0">
                  <a:pos x="461" y="331"/>
                </a:cxn>
                <a:cxn ang="0">
                  <a:pos x="488" y="263"/>
                </a:cxn>
                <a:cxn ang="0">
                  <a:pos x="535" y="162"/>
                </a:cxn>
                <a:cxn ang="0">
                  <a:pos x="577" y="77"/>
                </a:cxn>
                <a:cxn ang="0">
                  <a:pos x="605" y="23"/>
                </a:cxn>
                <a:cxn ang="0">
                  <a:pos x="617" y="11"/>
                </a:cxn>
                <a:cxn ang="0">
                  <a:pos x="626" y="10"/>
                </a:cxn>
                <a:cxn ang="0">
                  <a:pos x="632" y="10"/>
                </a:cxn>
                <a:cxn ang="0">
                  <a:pos x="639" y="13"/>
                </a:cxn>
                <a:cxn ang="0">
                  <a:pos x="644" y="22"/>
                </a:cxn>
                <a:cxn ang="0">
                  <a:pos x="638" y="37"/>
                </a:cxn>
                <a:cxn ang="0">
                  <a:pos x="585" y="138"/>
                </a:cxn>
                <a:cxn ang="0">
                  <a:pos x="554" y="205"/>
                </a:cxn>
                <a:cxn ang="0">
                  <a:pos x="531" y="257"/>
                </a:cxn>
                <a:cxn ang="0">
                  <a:pos x="500" y="332"/>
                </a:cxn>
                <a:cxn ang="0">
                  <a:pos x="471" y="408"/>
                </a:cxn>
                <a:cxn ang="0">
                  <a:pos x="458" y="460"/>
                </a:cxn>
                <a:cxn ang="0">
                  <a:pos x="437" y="575"/>
                </a:cxn>
                <a:cxn ang="0">
                  <a:pos x="414" y="665"/>
                </a:cxn>
                <a:cxn ang="0">
                  <a:pos x="393" y="710"/>
                </a:cxn>
                <a:cxn ang="0">
                  <a:pos x="380" y="721"/>
                </a:cxn>
                <a:cxn ang="0">
                  <a:pos x="361" y="712"/>
                </a:cxn>
                <a:cxn ang="0">
                  <a:pos x="357" y="680"/>
                </a:cxn>
                <a:cxn ang="0">
                  <a:pos x="373" y="609"/>
                </a:cxn>
                <a:cxn ang="0">
                  <a:pos x="398" y="516"/>
                </a:cxn>
                <a:cxn ang="0">
                  <a:pos x="419" y="449"/>
                </a:cxn>
                <a:cxn ang="0">
                  <a:pos x="422" y="419"/>
                </a:cxn>
                <a:cxn ang="0">
                  <a:pos x="423" y="354"/>
                </a:cxn>
                <a:cxn ang="0">
                  <a:pos x="416" y="278"/>
                </a:cxn>
                <a:cxn ang="0">
                  <a:pos x="395" y="202"/>
                </a:cxn>
                <a:cxn ang="0">
                  <a:pos x="354" y="138"/>
                </a:cxn>
                <a:cxn ang="0">
                  <a:pos x="284" y="96"/>
                </a:cxn>
                <a:cxn ang="0">
                  <a:pos x="192" y="90"/>
                </a:cxn>
                <a:cxn ang="0">
                  <a:pos x="111" y="115"/>
                </a:cxn>
                <a:cxn ang="0">
                  <a:pos x="51" y="168"/>
                </a:cxn>
                <a:cxn ang="0">
                  <a:pos x="32" y="207"/>
                </a:cxn>
                <a:cxn ang="0">
                  <a:pos x="15" y="211"/>
                </a:cxn>
                <a:cxn ang="0">
                  <a:pos x="2" y="205"/>
                </a:cxn>
                <a:cxn ang="0">
                  <a:pos x="3" y="183"/>
                </a:cxn>
                <a:cxn ang="0">
                  <a:pos x="26" y="131"/>
                </a:cxn>
                <a:cxn ang="0">
                  <a:pos x="81" y="63"/>
                </a:cxn>
                <a:cxn ang="0">
                  <a:pos x="146" y="20"/>
                </a:cxn>
                <a:cxn ang="0">
                  <a:pos x="235" y="0"/>
                </a:cxn>
              </a:cxnLst>
              <a:rect l="0" t="0" r="r" b="b"/>
              <a:pathLst>
                <a:path w="644" h="721">
                  <a:moveTo>
                    <a:pt x="235" y="0"/>
                  </a:moveTo>
                  <a:lnTo>
                    <a:pt x="266" y="2"/>
                  </a:lnTo>
                  <a:lnTo>
                    <a:pt x="294" y="10"/>
                  </a:lnTo>
                  <a:lnTo>
                    <a:pt x="319" y="23"/>
                  </a:lnTo>
                  <a:lnTo>
                    <a:pt x="342" y="38"/>
                  </a:lnTo>
                  <a:lnTo>
                    <a:pt x="362" y="57"/>
                  </a:lnTo>
                  <a:lnTo>
                    <a:pt x="379" y="79"/>
                  </a:lnTo>
                  <a:lnTo>
                    <a:pt x="395" y="102"/>
                  </a:lnTo>
                  <a:lnTo>
                    <a:pt x="409" y="128"/>
                  </a:lnTo>
                  <a:lnTo>
                    <a:pt x="420" y="155"/>
                  </a:lnTo>
                  <a:lnTo>
                    <a:pt x="431" y="182"/>
                  </a:lnTo>
                  <a:lnTo>
                    <a:pt x="438" y="208"/>
                  </a:lnTo>
                  <a:lnTo>
                    <a:pt x="445" y="234"/>
                  </a:lnTo>
                  <a:lnTo>
                    <a:pt x="450" y="258"/>
                  </a:lnTo>
                  <a:lnTo>
                    <a:pt x="455" y="281"/>
                  </a:lnTo>
                  <a:lnTo>
                    <a:pt x="457" y="301"/>
                  </a:lnTo>
                  <a:lnTo>
                    <a:pt x="459" y="318"/>
                  </a:lnTo>
                  <a:lnTo>
                    <a:pt x="461" y="331"/>
                  </a:lnTo>
                  <a:lnTo>
                    <a:pt x="461" y="331"/>
                  </a:lnTo>
                  <a:lnTo>
                    <a:pt x="474" y="297"/>
                  </a:lnTo>
                  <a:lnTo>
                    <a:pt x="488" y="263"/>
                  </a:lnTo>
                  <a:lnTo>
                    <a:pt x="504" y="228"/>
                  </a:lnTo>
                  <a:lnTo>
                    <a:pt x="519" y="194"/>
                  </a:lnTo>
                  <a:lnTo>
                    <a:pt x="535" y="162"/>
                  </a:lnTo>
                  <a:lnTo>
                    <a:pt x="549" y="131"/>
                  </a:lnTo>
                  <a:lnTo>
                    <a:pt x="564" y="102"/>
                  </a:lnTo>
                  <a:lnTo>
                    <a:pt x="577" y="77"/>
                  </a:lnTo>
                  <a:lnTo>
                    <a:pt x="588" y="55"/>
                  </a:lnTo>
                  <a:lnTo>
                    <a:pt x="597" y="37"/>
                  </a:lnTo>
                  <a:lnTo>
                    <a:pt x="605" y="23"/>
                  </a:lnTo>
                  <a:lnTo>
                    <a:pt x="609" y="14"/>
                  </a:lnTo>
                  <a:lnTo>
                    <a:pt x="613" y="12"/>
                  </a:lnTo>
                  <a:lnTo>
                    <a:pt x="617" y="11"/>
                  </a:lnTo>
                  <a:lnTo>
                    <a:pt x="620" y="10"/>
                  </a:lnTo>
                  <a:lnTo>
                    <a:pt x="624" y="10"/>
                  </a:lnTo>
                  <a:lnTo>
                    <a:pt x="626" y="10"/>
                  </a:lnTo>
                  <a:lnTo>
                    <a:pt x="627" y="10"/>
                  </a:lnTo>
                  <a:lnTo>
                    <a:pt x="630" y="10"/>
                  </a:lnTo>
                  <a:lnTo>
                    <a:pt x="632" y="10"/>
                  </a:lnTo>
                  <a:lnTo>
                    <a:pt x="635" y="11"/>
                  </a:lnTo>
                  <a:lnTo>
                    <a:pt x="637" y="12"/>
                  </a:lnTo>
                  <a:lnTo>
                    <a:pt x="639" y="13"/>
                  </a:lnTo>
                  <a:lnTo>
                    <a:pt x="642" y="16"/>
                  </a:lnTo>
                  <a:lnTo>
                    <a:pt x="643" y="18"/>
                  </a:lnTo>
                  <a:lnTo>
                    <a:pt x="644" y="22"/>
                  </a:lnTo>
                  <a:lnTo>
                    <a:pt x="643" y="26"/>
                  </a:lnTo>
                  <a:lnTo>
                    <a:pt x="641" y="32"/>
                  </a:lnTo>
                  <a:lnTo>
                    <a:pt x="638" y="37"/>
                  </a:lnTo>
                  <a:lnTo>
                    <a:pt x="618" y="75"/>
                  </a:lnTo>
                  <a:lnTo>
                    <a:pt x="600" y="108"/>
                  </a:lnTo>
                  <a:lnTo>
                    <a:pt x="585" y="138"/>
                  </a:lnTo>
                  <a:lnTo>
                    <a:pt x="573" y="164"/>
                  </a:lnTo>
                  <a:lnTo>
                    <a:pt x="563" y="186"/>
                  </a:lnTo>
                  <a:lnTo>
                    <a:pt x="554" y="205"/>
                  </a:lnTo>
                  <a:lnTo>
                    <a:pt x="547" y="220"/>
                  </a:lnTo>
                  <a:lnTo>
                    <a:pt x="540" y="237"/>
                  </a:lnTo>
                  <a:lnTo>
                    <a:pt x="531" y="257"/>
                  </a:lnTo>
                  <a:lnTo>
                    <a:pt x="522" y="281"/>
                  </a:lnTo>
                  <a:lnTo>
                    <a:pt x="511" y="306"/>
                  </a:lnTo>
                  <a:lnTo>
                    <a:pt x="500" y="332"/>
                  </a:lnTo>
                  <a:lnTo>
                    <a:pt x="489" y="358"/>
                  </a:lnTo>
                  <a:lnTo>
                    <a:pt x="480" y="384"/>
                  </a:lnTo>
                  <a:lnTo>
                    <a:pt x="471" y="408"/>
                  </a:lnTo>
                  <a:lnTo>
                    <a:pt x="465" y="429"/>
                  </a:lnTo>
                  <a:lnTo>
                    <a:pt x="461" y="447"/>
                  </a:lnTo>
                  <a:lnTo>
                    <a:pt x="458" y="460"/>
                  </a:lnTo>
                  <a:lnTo>
                    <a:pt x="452" y="501"/>
                  </a:lnTo>
                  <a:lnTo>
                    <a:pt x="445" y="539"/>
                  </a:lnTo>
                  <a:lnTo>
                    <a:pt x="437" y="575"/>
                  </a:lnTo>
                  <a:lnTo>
                    <a:pt x="428" y="609"/>
                  </a:lnTo>
                  <a:lnTo>
                    <a:pt x="420" y="640"/>
                  </a:lnTo>
                  <a:lnTo>
                    <a:pt x="414" y="665"/>
                  </a:lnTo>
                  <a:lnTo>
                    <a:pt x="407" y="685"/>
                  </a:lnTo>
                  <a:lnTo>
                    <a:pt x="399" y="700"/>
                  </a:lnTo>
                  <a:lnTo>
                    <a:pt x="393" y="710"/>
                  </a:lnTo>
                  <a:lnTo>
                    <a:pt x="389" y="716"/>
                  </a:lnTo>
                  <a:lnTo>
                    <a:pt x="384" y="719"/>
                  </a:lnTo>
                  <a:lnTo>
                    <a:pt x="380" y="721"/>
                  </a:lnTo>
                  <a:lnTo>
                    <a:pt x="377" y="721"/>
                  </a:lnTo>
                  <a:lnTo>
                    <a:pt x="367" y="718"/>
                  </a:lnTo>
                  <a:lnTo>
                    <a:pt x="361" y="712"/>
                  </a:lnTo>
                  <a:lnTo>
                    <a:pt x="357" y="703"/>
                  </a:lnTo>
                  <a:lnTo>
                    <a:pt x="356" y="693"/>
                  </a:lnTo>
                  <a:lnTo>
                    <a:pt x="357" y="680"/>
                  </a:lnTo>
                  <a:lnTo>
                    <a:pt x="361" y="660"/>
                  </a:lnTo>
                  <a:lnTo>
                    <a:pt x="367" y="636"/>
                  </a:lnTo>
                  <a:lnTo>
                    <a:pt x="373" y="609"/>
                  </a:lnTo>
                  <a:lnTo>
                    <a:pt x="381" y="579"/>
                  </a:lnTo>
                  <a:lnTo>
                    <a:pt x="390" y="547"/>
                  </a:lnTo>
                  <a:lnTo>
                    <a:pt x="398" y="516"/>
                  </a:lnTo>
                  <a:lnTo>
                    <a:pt x="408" y="485"/>
                  </a:lnTo>
                  <a:lnTo>
                    <a:pt x="416" y="455"/>
                  </a:lnTo>
                  <a:lnTo>
                    <a:pt x="419" y="449"/>
                  </a:lnTo>
                  <a:lnTo>
                    <a:pt x="420" y="442"/>
                  </a:lnTo>
                  <a:lnTo>
                    <a:pt x="421" y="433"/>
                  </a:lnTo>
                  <a:lnTo>
                    <a:pt x="422" y="419"/>
                  </a:lnTo>
                  <a:lnTo>
                    <a:pt x="423" y="401"/>
                  </a:lnTo>
                  <a:lnTo>
                    <a:pt x="423" y="377"/>
                  </a:lnTo>
                  <a:lnTo>
                    <a:pt x="423" y="354"/>
                  </a:lnTo>
                  <a:lnTo>
                    <a:pt x="422" y="329"/>
                  </a:lnTo>
                  <a:lnTo>
                    <a:pt x="420" y="304"/>
                  </a:lnTo>
                  <a:lnTo>
                    <a:pt x="416" y="278"/>
                  </a:lnTo>
                  <a:lnTo>
                    <a:pt x="411" y="252"/>
                  </a:lnTo>
                  <a:lnTo>
                    <a:pt x="404" y="227"/>
                  </a:lnTo>
                  <a:lnTo>
                    <a:pt x="395" y="202"/>
                  </a:lnTo>
                  <a:lnTo>
                    <a:pt x="384" y="178"/>
                  </a:lnTo>
                  <a:lnTo>
                    <a:pt x="369" y="157"/>
                  </a:lnTo>
                  <a:lnTo>
                    <a:pt x="354" y="138"/>
                  </a:lnTo>
                  <a:lnTo>
                    <a:pt x="333" y="121"/>
                  </a:lnTo>
                  <a:lnTo>
                    <a:pt x="311" y="107"/>
                  </a:lnTo>
                  <a:lnTo>
                    <a:pt x="284" y="96"/>
                  </a:lnTo>
                  <a:lnTo>
                    <a:pt x="254" y="90"/>
                  </a:lnTo>
                  <a:lnTo>
                    <a:pt x="221" y="88"/>
                  </a:lnTo>
                  <a:lnTo>
                    <a:pt x="192" y="90"/>
                  </a:lnTo>
                  <a:lnTo>
                    <a:pt x="164" y="95"/>
                  </a:lnTo>
                  <a:lnTo>
                    <a:pt x="137" y="104"/>
                  </a:lnTo>
                  <a:lnTo>
                    <a:pt x="111" y="115"/>
                  </a:lnTo>
                  <a:lnTo>
                    <a:pt x="89" y="131"/>
                  </a:lnTo>
                  <a:lnTo>
                    <a:pt x="68" y="148"/>
                  </a:lnTo>
                  <a:lnTo>
                    <a:pt x="51" y="168"/>
                  </a:lnTo>
                  <a:lnTo>
                    <a:pt x="39" y="192"/>
                  </a:lnTo>
                  <a:lnTo>
                    <a:pt x="36" y="201"/>
                  </a:lnTo>
                  <a:lnTo>
                    <a:pt x="32" y="207"/>
                  </a:lnTo>
                  <a:lnTo>
                    <a:pt x="27" y="211"/>
                  </a:lnTo>
                  <a:lnTo>
                    <a:pt x="20" y="211"/>
                  </a:lnTo>
                  <a:lnTo>
                    <a:pt x="15" y="211"/>
                  </a:lnTo>
                  <a:lnTo>
                    <a:pt x="11" y="209"/>
                  </a:lnTo>
                  <a:lnTo>
                    <a:pt x="6" y="208"/>
                  </a:lnTo>
                  <a:lnTo>
                    <a:pt x="2" y="205"/>
                  </a:lnTo>
                  <a:lnTo>
                    <a:pt x="0" y="199"/>
                  </a:lnTo>
                  <a:lnTo>
                    <a:pt x="1" y="194"/>
                  </a:lnTo>
                  <a:lnTo>
                    <a:pt x="3" y="183"/>
                  </a:lnTo>
                  <a:lnTo>
                    <a:pt x="8" y="169"/>
                  </a:lnTo>
                  <a:lnTo>
                    <a:pt x="15" y="151"/>
                  </a:lnTo>
                  <a:lnTo>
                    <a:pt x="26" y="131"/>
                  </a:lnTo>
                  <a:lnTo>
                    <a:pt x="41" y="108"/>
                  </a:lnTo>
                  <a:lnTo>
                    <a:pt x="59" y="86"/>
                  </a:lnTo>
                  <a:lnTo>
                    <a:pt x="81" y="63"/>
                  </a:lnTo>
                  <a:lnTo>
                    <a:pt x="99" y="49"/>
                  </a:lnTo>
                  <a:lnTo>
                    <a:pt x="121" y="33"/>
                  </a:lnTo>
                  <a:lnTo>
                    <a:pt x="146" y="20"/>
                  </a:lnTo>
                  <a:lnTo>
                    <a:pt x="174" y="10"/>
                  </a:lnTo>
                  <a:lnTo>
                    <a:pt x="204" y="2"/>
                  </a:lnTo>
                  <a:lnTo>
                    <a:pt x="2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371600" y="42672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On </a:t>
            </a:r>
            <a:endParaRPr lang="en-US" sz="4000" dirty="0">
              <a:solidFill>
                <a:srgbClr val="7030A0"/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752600" y="2362200"/>
            <a:ext cx="4809015" cy="571500"/>
            <a:chOff x="1045" y="1840"/>
            <a:chExt cx="13371" cy="1589"/>
          </a:xfrm>
          <a:solidFill>
            <a:srgbClr val="FF0000"/>
          </a:solidFill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1045" y="1840"/>
              <a:ext cx="1056" cy="1109"/>
            </a:xfrm>
            <a:custGeom>
              <a:avLst/>
              <a:gdLst/>
              <a:ahLst/>
              <a:cxnLst>
                <a:cxn ang="0">
                  <a:pos x="1015" y="0"/>
                </a:cxn>
                <a:cxn ang="0">
                  <a:pos x="1044" y="0"/>
                </a:cxn>
                <a:cxn ang="0">
                  <a:pos x="1052" y="4"/>
                </a:cxn>
                <a:cxn ang="0">
                  <a:pos x="1052" y="25"/>
                </a:cxn>
                <a:cxn ang="0">
                  <a:pos x="1048" y="38"/>
                </a:cxn>
                <a:cxn ang="0">
                  <a:pos x="436" y="1050"/>
                </a:cxn>
                <a:cxn ang="0">
                  <a:pos x="604" y="1029"/>
                </a:cxn>
                <a:cxn ang="0">
                  <a:pos x="719" y="966"/>
                </a:cxn>
                <a:cxn ang="0">
                  <a:pos x="793" y="860"/>
                </a:cxn>
                <a:cxn ang="0">
                  <a:pos x="851" y="713"/>
                </a:cxn>
                <a:cxn ang="0">
                  <a:pos x="859" y="687"/>
                </a:cxn>
                <a:cxn ang="0">
                  <a:pos x="867" y="675"/>
                </a:cxn>
                <a:cxn ang="0">
                  <a:pos x="880" y="675"/>
                </a:cxn>
                <a:cxn ang="0">
                  <a:pos x="892" y="679"/>
                </a:cxn>
                <a:cxn ang="0">
                  <a:pos x="896" y="692"/>
                </a:cxn>
                <a:cxn ang="0">
                  <a:pos x="896" y="708"/>
                </a:cxn>
                <a:cxn ang="0">
                  <a:pos x="781" y="1075"/>
                </a:cxn>
                <a:cxn ang="0">
                  <a:pos x="773" y="1096"/>
                </a:cxn>
                <a:cxn ang="0">
                  <a:pos x="756" y="1105"/>
                </a:cxn>
                <a:cxn ang="0">
                  <a:pos x="732" y="1109"/>
                </a:cxn>
                <a:cxn ang="0">
                  <a:pos x="25" y="1109"/>
                </a:cxn>
                <a:cxn ang="0">
                  <a:pos x="4" y="1105"/>
                </a:cxn>
                <a:cxn ang="0">
                  <a:pos x="0" y="1092"/>
                </a:cxn>
                <a:cxn ang="0">
                  <a:pos x="0" y="1079"/>
                </a:cxn>
                <a:cxn ang="0">
                  <a:pos x="4" y="1067"/>
                </a:cxn>
                <a:cxn ang="0">
                  <a:pos x="892" y="47"/>
                </a:cxn>
                <a:cxn ang="0">
                  <a:pos x="551" y="51"/>
                </a:cxn>
                <a:cxn ang="0">
                  <a:pos x="419" y="93"/>
                </a:cxn>
                <a:cxn ang="0">
                  <a:pos x="329" y="169"/>
                </a:cxn>
                <a:cxn ang="0">
                  <a:pos x="267" y="278"/>
                </a:cxn>
                <a:cxn ang="0">
                  <a:pos x="243" y="350"/>
                </a:cxn>
                <a:cxn ang="0">
                  <a:pos x="234" y="363"/>
                </a:cxn>
                <a:cxn ang="0">
                  <a:pos x="218" y="363"/>
                </a:cxn>
                <a:cxn ang="0">
                  <a:pos x="206" y="354"/>
                </a:cxn>
                <a:cxn ang="0">
                  <a:pos x="206" y="346"/>
                </a:cxn>
                <a:cxn ang="0">
                  <a:pos x="206" y="342"/>
                </a:cxn>
                <a:cxn ang="0">
                  <a:pos x="210" y="329"/>
                </a:cxn>
                <a:cxn ang="0">
                  <a:pos x="296" y="30"/>
                </a:cxn>
                <a:cxn ang="0">
                  <a:pos x="304" y="9"/>
                </a:cxn>
                <a:cxn ang="0">
                  <a:pos x="316" y="0"/>
                </a:cxn>
                <a:cxn ang="0">
                  <a:pos x="345" y="0"/>
                </a:cxn>
              </a:cxnLst>
              <a:rect l="0" t="0" r="r" b="b"/>
              <a:pathLst>
                <a:path w="1056" h="1109">
                  <a:moveTo>
                    <a:pt x="345" y="0"/>
                  </a:moveTo>
                  <a:lnTo>
                    <a:pt x="1015" y="0"/>
                  </a:lnTo>
                  <a:lnTo>
                    <a:pt x="1032" y="0"/>
                  </a:lnTo>
                  <a:lnTo>
                    <a:pt x="1044" y="0"/>
                  </a:lnTo>
                  <a:lnTo>
                    <a:pt x="1048" y="0"/>
                  </a:lnTo>
                  <a:lnTo>
                    <a:pt x="1052" y="4"/>
                  </a:lnTo>
                  <a:lnTo>
                    <a:pt x="1056" y="13"/>
                  </a:lnTo>
                  <a:lnTo>
                    <a:pt x="1052" y="25"/>
                  </a:lnTo>
                  <a:lnTo>
                    <a:pt x="1048" y="38"/>
                  </a:lnTo>
                  <a:lnTo>
                    <a:pt x="1048" y="38"/>
                  </a:lnTo>
                  <a:lnTo>
                    <a:pt x="164" y="1050"/>
                  </a:lnTo>
                  <a:lnTo>
                    <a:pt x="436" y="1050"/>
                  </a:lnTo>
                  <a:lnTo>
                    <a:pt x="526" y="1046"/>
                  </a:lnTo>
                  <a:lnTo>
                    <a:pt x="604" y="1029"/>
                  </a:lnTo>
                  <a:lnTo>
                    <a:pt x="666" y="1003"/>
                  </a:lnTo>
                  <a:lnTo>
                    <a:pt x="719" y="966"/>
                  </a:lnTo>
                  <a:lnTo>
                    <a:pt x="760" y="919"/>
                  </a:lnTo>
                  <a:lnTo>
                    <a:pt x="793" y="860"/>
                  </a:lnTo>
                  <a:lnTo>
                    <a:pt x="822" y="793"/>
                  </a:lnTo>
                  <a:lnTo>
                    <a:pt x="851" y="713"/>
                  </a:lnTo>
                  <a:lnTo>
                    <a:pt x="855" y="700"/>
                  </a:lnTo>
                  <a:lnTo>
                    <a:pt x="859" y="687"/>
                  </a:lnTo>
                  <a:lnTo>
                    <a:pt x="863" y="683"/>
                  </a:lnTo>
                  <a:lnTo>
                    <a:pt x="867" y="675"/>
                  </a:lnTo>
                  <a:lnTo>
                    <a:pt x="871" y="675"/>
                  </a:lnTo>
                  <a:lnTo>
                    <a:pt x="880" y="675"/>
                  </a:lnTo>
                  <a:lnTo>
                    <a:pt x="888" y="675"/>
                  </a:lnTo>
                  <a:lnTo>
                    <a:pt x="892" y="679"/>
                  </a:lnTo>
                  <a:lnTo>
                    <a:pt x="896" y="683"/>
                  </a:lnTo>
                  <a:lnTo>
                    <a:pt x="896" y="692"/>
                  </a:lnTo>
                  <a:lnTo>
                    <a:pt x="896" y="700"/>
                  </a:lnTo>
                  <a:lnTo>
                    <a:pt x="896" y="708"/>
                  </a:lnTo>
                  <a:lnTo>
                    <a:pt x="892" y="717"/>
                  </a:lnTo>
                  <a:lnTo>
                    <a:pt x="781" y="1075"/>
                  </a:lnTo>
                  <a:lnTo>
                    <a:pt x="777" y="1088"/>
                  </a:lnTo>
                  <a:lnTo>
                    <a:pt x="773" y="1096"/>
                  </a:lnTo>
                  <a:lnTo>
                    <a:pt x="765" y="1105"/>
                  </a:lnTo>
                  <a:lnTo>
                    <a:pt x="756" y="1105"/>
                  </a:lnTo>
                  <a:lnTo>
                    <a:pt x="748" y="1109"/>
                  </a:lnTo>
                  <a:lnTo>
                    <a:pt x="732" y="1109"/>
                  </a:lnTo>
                  <a:lnTo>
                    <a:pt x="41" y="1109"/>
                  </a:lnTo>
                  <a:lnTo>
                    <a:pt x="25" y="1109"/>
                  </a:lnTo>
                  <a:lnTo>
                    <a:pt x="12" y="1109"/>
                  </a:lnTo>
                  <a:lnTo>
                    <a:pt x="4" y="1105"/>
                  </a:lnTo>
                  <a:lnTo>
                    <a:pt x="0" y="1100"/>
                  </a:lnTo>
                  <a:lnTo>
                    <a:pt x="0" y="1092"/>
                  </a:lnTo>
                  <a:lnTo>
                    <a:pt x="0" y="1088"/>
                  </a:lnTo>
                  <a:lnTo>
                    <a:pt x="0" y="1079"/>
                  </a:lnTo>
                  <a:lnTo>
                    <a:pt x="4" y="1071"/>
                  </a:lnTo>
                  <a:lnTo>
                    <a:pt x="4" y="1067"/>
                  </a:lnTo>
                  <a:lnTo>
                    <a:pt x="4" y="1062"/>
                  </a:lnTo>
                  <a:lnTo>
                    <a:pt x="892" y="47"/>
                  </a:lnTo>
                  <a:lnTo>
                    <a:pt x="637" y="47"/>
                  </a:lnTo>
                  <a:lnTo>
                    <a:pt x="551" y="51"/>
                  </a:lnTo>
                  <a:lnTo>
                    <a:pt x="477" y="68"/>
                  </a:lnTo>
                  <a:lnTo>
                    <a:pt x="419" y="93"/>
                  </a:lnTo>
                  <a:lnTo>
                    <a:pt x="370" y="122"/>
                  </a:lnTo>
                  <a:lnTo>
                    <a:pt x="329" y="169"/>
                  </a:lnTo>
                  <a:lnTo>
                    <a:pt x="296" y="219"/>
                  </a:lnTo>
                  <a:lnTo>
                    <a:pt x="267" y="278"/>
                  </a:lnTo>
                  <a:lnTo>
                    <a:pt x="243" y="346"/>
                  </a:lnTo>
                  <a:lnTo>
                    <a:pt x="243" y="350"/>
                  </a:lnTo>
                  <a:lnTo>
                    <a:pt x="238" y="359"/>
                  </a:lnTo>
                  <a:lnTo>
                    <a:pt x="234" y="363"/>
                  </a:lnTo>
                  <a:lnTo>
                    <a:pt x="226" y="363"/>
                  </a:lnTo>
                  <a:lnTo>
                    <a:pt x="218" y="363"/>
                  </a:lnTo>
                  <a:lnTo>
                    <a:pt x="210" y="359"/>
                  </a:lnTo>
                  <a:lnTo>
                    <a:pt x="206" y="354"/>
                  </a:lnTo>
                  <a:lnTo>
                    <a:pt x="206" y="350"/>
                  </a:lnTo>
                  <a:lnTo>
                    <a:pt x="206" y="346"/>
                  </a:lnTo>
                  <a:lnTo>
                    <a:pt x="206" y="346"/>
                  </a:lnTo>
                  <a:lnTo>
                    <a:pt x="206" y="342"/>
                  </a:lnTo>
                  <a:lnTo>
                    <a:pt x="206" y="337"/>
                  </a:lnTo>
                  <a:lnTo>
                    <a:pt x="210" y="329"/>
                  </a:lnTo>
                  <a:lnTo>
                    <a:pt x="210" y="325"/>
                  </a:lnTo>
                  <a:lnTo>
                    <a:pt x="296" y="30"/>
                  </a:lnTo>
                  <a:lnTo>
                    <a:pt x="300" y="17"/>
                  </a:lnTo>
                  <a:lnTo>
                    <a:pt x="304" y="9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29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2081" y="2675"/>
              <a:ext cx="649" cy="754"/>
            </a:xfrm>
            <a:custGeom>
              <a:avLst/>
              <a:gdLst/>
              <a:ahLst/>
              <a:cxnLst>
                <a:cxn ang="0">
                  <a:pos x="296" y="12"/>
                </a:cxn>
                <a:cxn ang="0">
                  <a:pos x="378" y="76"/>
                </a:cxn>
                <a:cxn ang="0">
                  <a:pos x="427" y="177"/>
                </a:cxn>
                <a:cxn ang="0">
                  <a:pos x="456" y="278"/>
                </a:cxn>
                <a:cxn ang="0">
                  <a:pos x="464" y="346"/>
                </a:cxn>
                <a:cxn ang="0">
                  <a:pos x="489" y="286"/>
                </a:cxn>
                <a:cxn ang="0">
                  <a:pos x="542" y="164"/>
                </a:cxn>
                <a:cxn ang="0">
                  <a:pos x="588" y="67"/>
                </a:cxn>
                <a:cxn ang="0">
                  <a:pos x="612" y="17"/>
                </a:cxn>
                <a:cxn ang="0">
                  <a:pos x="629" y="12"/>
                </a:cxn>
                <a:cxn ang="0">
                  <a:pos x="633" y="12"/>
                </a:cxn>
                <a:cxn ang="0">
                  <a:pos x="645" y="17"/>
                </a:cxn>
                <a:cxn ang="0">
                  <a:pos x="649" y="25"/>
                </a:cxn>
                <a:cxn ang="0">
                  <a:pos x="645" y="42"/>
                </a:cxn>
                <a:cxn ang="0">
                  <a:pos x="583" y="160"/>
                </a:cxn>
                <a:cxn ang="0">
                  <a:pos x="551" y="232"/>
                </a:cxn>
                <a:cxn ang="0">
                  <a:pos x="518" y="312"/>
                </a:cxn>
                <a:cxn ang="0">
                  <a:pos x="481" y="413"/>
                </a:cxn>
                <a:cxn ang="0">
                  <a:pos x="460" y="485"/>
                </a:cxn>
                <a:cxn ang="0">
                  <a:pos x="431" y="636"/>
                </a:cxn>
                <a:cxn ang="0">
                  <a:pos x="411" y="716"/>
                </a:cxn>
                <a:cxn ang="0">
                  <a:pos x="399" y="742"/>
                </a:cxn>
                <a:cxn ang="0">
                  <a:pos x="386" y="754"/>
                </a:cxn>
                <a:cxn ang="0">
                  <a:pos x="378" y="754"/>
                </a:cxn>
                <a:cxn ang="0">
                  <a:pos x="366" y="746"/>
                </a:cxn>
                <a:cxn ang="0">
                  <a:pos x="362" y="733"/>
                </a:cxn>
                <a:cxn ang="0">
                  <a:pos x="366" y="695"/>
                </a:cxn>
                <a:cxn ang="0">
                  <a:pos x="386" y="594"/>
                </a:cxn>
                <a:cxn ang="0">
                  <a:pos x="419" y="476"/>
                </a:cxn>
                <a:cxn ang="0">
                  <a:pos x="427" y="438"/>
                </a:cxn>
                <a:cxn ang="0">
                  <a:pos x="427" y="350"/>
                </a:cxn>
                <a:cxn ang="0">
                  <a:pos x="411" y="249"/>
                </a:cxn>
                <a:cxn ang="0">
                  <a:pos x="366" y="160"/>
                </a:cxn>
                <a:cxn ang="0">
                  <a:pos x="283" y="101"/>
                </a:cxn>
                <a:cxn ang="0">
                  <a:pos x="164" y="101"/>
                </a:cxn>
                <a:cxn ang="0">
                  <a:pos x="70" y="156"/>
                </a:cxn>
                <a:cxn ang="0">
                  <a:pos x="37" y="211"/>
                </a:cxn>
                <a:cxn ang="0">
                  <a:pos x="29" y="223"/>
                </a:cxn>
                <a:cxn ang="0">
                  <a:pos x="16" y="223"/>
                </a:cxn>
                <a:cxn ang="0">
                  <a:pos x="8" y="219"/>
                </a:cxn>
                <a:cxn ang="0">
                  <a:pos x="0" y="211"/>
                </a:cxn>
                <a:cxn ang="0">
                  <a:pos x="16" y="160"/>
                </a:cxn>
                <a:cxn ang="0">
                  <a:pos x="82" y="67"/>
                </a:cxn>
                <a:cxn ang="0">
                  <a:pos x="177" y="12"/>
                </a:cxn>
              </a:cxnLst>
              <a:rect l="0" t="0" r="r" b="b"/>
              <a:pathLst>
                <a:path w="649" h="754">
                  <a:moveTo>
                    <a:pt x="238" y="0"/>
                  </a:moveTo>
                  <a:lnTo>
                    <a:pt x="296" y="12"/>
                  </a:lnTo>
                  <a:lnTo>
                    <a:pt x="341" y="38"/>
                  </a:lnTo>
                  <a:lnTo>
                    <a:pt x="378" y="76"/>
                  </a:lnTo>
                  <a:lnTo>
                    <a:pt x="407" y="122"/>
                  </a:lnTo>
                  <a:lnTo>
                    <a:pt x="427" y="177"/>
                  </a:lnTo>
                  <a:lnTo>
                    <a:pt x="444" y="227"/>
                  </a:lnTo>
                  <a:lnTo>
                    <a:pt x="456" y="278"/>
                  </a:lnTo>
                  <a:lnTo>
                    <a:pt x="460" y="316"/>
                  </a:lnTo>
                  <a:lnTo>
                    <a:pt x="464" y="346"/>
                  </a:lnTo>
                  <a:lnTo>
                    <a:pt x="464" y="346"/>
                  </a:lnTo>
                  <a:lnTo>
                    <a:pt x="489" y="286"/>
                  </a:lnTo>
                  <a:lnTo>
                    <a:pt x="514" y="223"/>
                  </a:lnTo>
                  <a:lnTo>
                    <a:pt x="542" y="164"/>
                  </a:lnTo>
                  <a:lnTo>
                    <a:pt x="567" y="114"/>
                  </a:lnTo>
                  <a:lnTo>
                    <a:pt x="588" y="67"/>
                  </a:lnTo>
                  <a:lnTo>
                    <a:pt x="604" y="38"/>
                  </a:lnTo>
                  <a:lnTo>
                    <a:pt x="612" y="17"/>
                  </a:lnTo>
                  <a:lnTo>
                    <a:pt x="620" y="12"/>
                  </a:lnTo>
                  <a:lnTo>
                    <a:pt x="629" y="12"/>
                  </a:lnTo>
                  <a:lnTo>
                    <a:pt x="633" y="12"/>
                  </a:lnTo>
                  <a:lnTo>
                    <a:pt x="633" y="12"/>
                  </a:lnTo>
                  <a:lnTo>
                    <a:pt x="637" y="12"/>
                  </a:lnTo>
                  <a:lnTo>
                    <a:pt x="645" y="17"/>
                  </a:lnTo>
                  <a:lnTo>
                    <a:pt x="649" y="17"/>
                  </a:lnTo>
                  <a:lnTo>
                    <a:pt x="649" y="25"/>
                  </a:lnTo>
                  <a:lnTo>
                    <a:pt x="649" y="34"/>
                  </a:lnTo>
                  <a:lnTo>
                    <a:pt x="645" y="42"/>
                  </a:lnTo>
                  <a:lnTo>
                    <a:pt x="608" y="105"/>
                  </a:lnTo>
                  <a:lnTo>
                    <a:pt x="583" y="160"/>
                  </a:lnTo>
                  <a:lnTo>
                    <a:pt x="567" y="202"/>
                  </a:lnTo>
                  <a:lnTo>
                    <a:pt x="551" y="232"/>
                  </a:lnTo>
                  <a:lnTo>
                    <a:pt x="538" y="265"/>
                  </a:lnTo>
                  <a:lnTo>
                    <a:pt x="518" y="312"/>
                  </a:lnTo>
                  <a:lnTo>
                    <a:pt x="501" y="362"/>
                  </a:lnTo>
                  <a:lnTo>
                    <a:pt x="481" y="413"/>
                  </a:lnTo>
                  <a:lnTo>
                    <a:pt x="468" y="455"/>
                  </a:lnTo>
                  <a:lnTo>
                    <a:pt x="460" y="485"/>
                  </a:lnTo>
                  <a:lnTo>
                    <a:pt x="448" y="565"/>
                  </a:lnTo>
                  <a:lnTo>
                    <a:pt x="431" y="636"/>
                  </a:lnTo>
                  <a:lnTo>
                    <a:pt x="419" y="695"/>
                  </a:lnTo>
                  <a:lnTo>
                    <a:pt x="411" y="716"/>
                  </a:lnTo>
                  <a:lnTo>
                    <a:pt x="403" y="733"/>
                  </a:lnTo>
                  <a:lnTo>
                    <a:pt x="399" y="742"/>
                  </a:lnTo>
                  <a:lnTo>
                    <a:pt x="390" y="750"/>
                  </a:lnTo>
                  <a:lnTo>
                    <a:pt x="386" y="754"/>
                  </a:lnTo>
                  <a:lnTo>
                    <a:pt x="382" y="754"/>
                  </a:lnTo>
                  <a:lnTo>
                    <a:pt x="378" y="754"/>
                  </a:lnTo>
                  <a:lnTo>
                    <a:pt x="374" y="750"/>
                  </a:lnTo>
                  <a:lnTo>
                    <a:pt x="366" y="746"/>
                  </a:lnTo>
                  <a:lnTo>
                    <a:pt x="362" y="742"/>
                  </a:lnTo>
                  <a:lnTo>
                    <a:pt x="362" y="733"/>
                  </a:lnTo>
                  <a:lnTo>
                    <a:pt x="362" y="725"/>
                  </a:lnTo>
                  <a:lnTo>
                    <a:pt x="366" y="695"/>
                  </a:lnTo>
                  <a:lnTo>
                    <a:pt x="374" y="649"/>
                  </a:lnTo>
                  <a:lnTo>
                    <a:pt x="386" y="594"/>
                  </a:lnTo>
                  <a:lnTo>
                    <a:pt x="403" y="535"/>
                  </a:lnTo>
                  <a:lnTo>
                    <a:pt x="419" y="476"/>
                  </a:lnTo>
                  <a:lnTo>
                    <a:pt x="423" y="464"/>
                  </a:lnTo>
                  <a:lnTo>
                    <a:pt x="427" y="438"/>
                  </a:lnTo>
                  <a:lnTo>
                    <a:pt x="427" y="396"/>
                  </a:lnTo>
                  <a:lnTo>
                    <a:pt x="427" y="350"/>
                  </a:lnTo>
                  <a:lnTo>
                    <a:pt x="419" y="299"/>
                  </a:lnTo>
                  <a:lnTo>
                    <a:pt x="411" y="249"/>
                  </a:lnTo>
                  <a:lnTo>
                    <a:pt x="394" y="202"/>
                  </a:lnTo>
                  <a:lnTo>
                    <a:pt x="366" y="160"/>
                  </a:lnTo>
                  <a:lnTo>
                    <a:pt x="333" y="126"/>
                  </a:lnTo>
                  <a:lnTo>
                    <a:pt x="283" y="101"/>
                  </a:lnTo>
                  <a:lnTo>
                    <a:pt x="222" y="93"/>
                  </a:lnTo>
                  <a:lnTo>
                    <a:pt x="164" y="101"/>
                  </a:lnTo>
                  <a:lnTo>
                    <a:pt x="115" y="122"/>
                  </a:lnTo>
                  <a:lnTo>
                    <a:pt x="70" y="156"/>
                  </a:lnTo>
                  <a:lnTo>
                    <a:pt x="41" y="202"/>
                  </a:lnTo>
                  <a:lnTo>
                    <a:pt x="37" y="211"/>
                  </a:lnTo>
                  <a:lnTo>
                    <a:pt x="33" y="219"/>
                  </a:lnTo>
                  <a:lnTo>
                    <a:pt x="29" y="223"/>
                  </a:lnTo>
                  <a:lnTo>
                    <a:pt x="20" y="223"/>
                  </a:lnTo>
                  <a:lnTo>
                    <a:pt x="16" y="223"/>
                  </a:lnTo>
                  <a:lnTo>
                    <a:pt x="12" y="219"/>
                  </a:lnTo>
                  <a:lnTo>
                    <a:pt x="8" y="219"/>
                  </a:lnTo>
                  <a:lnTo>
                    <a:pt x="4" y="215"/>
                  </a:lnTo>
                  <a:lnTo>
                    <a:pt x="0" y="211"/>
                  </a:lnTo>
                  <a:lnTo>
                    <a:pt x="4" y="194"/>
                  </a:lnTo>
                  <a:lnTo>
                    <a:pt x="16" y="160"/>
                  </a:lnTo>
                  <a:lnTo>
                    <a:pt x="41" y="114"/>
                  </a:lnTo>
                  <a:lnTo>
                    <a:pt x="82" y="67"/>
                  </a:lnTo>
                  <a:lnTo>
                    <a:pt x="123" y="38"/>
                  </a:lnTo>
                  <a:lnTo>
                    <a:pt x="177" y="12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2825" y="2810"/>
              <a:ext cx="324" cy="531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85" y="0"/>
                </a:cxn>
                <a:cxn ang="0">
                  <a:pos x="193" y="0"/>
                </a:cxn>
                <a:cxn ang="0">
                  <a:pos x="197" y="4"/>
                </a:cxn>
                <a:cxn ang="0">
                  <a:pos x="201" y="12"/>
                </a:cxn>
                <a:cxn ang="0">
                  <a:pos x="201" y="21"/>
                </a:cxn>
                <a:cxn ang="0">
                  <a:pos x="201" y="463"/>
                </a:cxn>
                <a:cxn ang="0">
                  <a:pos x="201" y="476"/>
                </a:cxn>
                <a:cxn ang="0">
                  <a:pos x="205" y="485"/>
                </a:cxn>
                <a:cxn ang="0">
                  <a:pos x="218" y="489"/>
                </a:cxn>
                <a:cxn ang="0">
                  <a:pos x="242" y="493"/>
                </a:cxn>
                <a:cxn ang="0">
                  <a:pos x="283" y="493"/>
                </a:cxn>
                <a:cxn ang="0">
                  <a:pos x="324" y="493"/>
                </a:cxn>
                <a:cxn ang="0">
                  <a:pos x="324" y="531"/>
                </a:cxn>
                <a:cxn ang="0">
                  <a:pos x="271" y="531"/>
                </a:cxn>
                <a:cxn ang="0">
                  <a:pos x="218" y="527"/>
                </a:cxn>
                <a:cxn ang="0">
                  <a:pos x="164" y="527"/>
                </a:cxn>
                <a:cxn ang="0">
                  <a:pos x="111" y="527"/>
                </a:cxn>
                <a:cxn ang="0">
                  <a:pos x="57" y="531"/>
                </a:cxn>
                <a:cxn ang="0">
                  <a:pos x="8" y="531"/>
                </a:cxn>
                <a:cxn ang="0">
                  <a:pos x="8" y="493"/>
                </a:cxn>
                <a:cxn ang="0">
                  <a:pos x="45" y="493"/>
                </a:cxn>
                <a:cxn ang="0">
                  <a:pos x="86" y="493"/>
                </a:cxn>
                <a:cxn ang="0">
                  <a:pos x="111" y="489"/>
                </a:cxn>
                <a:cxn ang="0">
                  <a:pos x="123" y="485"/>
                </a:cxn>
                <a:cxn ang="0">
                  <a:pos x="127" y="476"/>
                </a:cxn>
                <a:cxn ang="0">
                  <a:pos x="127" y="463"/>
                </a:cxn>
                <a:cxn ang="0">
                  <a:pos x="127" y="63"/>
                </a:cxn>
                <a:cxn ang="0">
                  <a:pos x="82" y="76"/>
                </a:cxn>
                <a:cxn ang="0">
                  <a:pos x="41" y="80"/>
                </a:cxn>
                <a:cxn ang="0">
                  <a:pos x="12" y="84"/>
                </a:cxn>
                <a:cxn ang="0">
                  <a:pos x="0" y="84"/>
                </a:cxn>
                <a:cxn ang="0">
                  <a:pos x="0" y="50"/>
                </a:cxn>
                <a:cxn ang="0">
                  <a:pos x="12" y="50"/>
                </a:cxn>
                <a:cxn ang="0">
                  <a:pos x="37" y="50"/>
                </a:cxn>
                <a:cxn ang="0">
                  <a:pos x="78" y="42"/>
                </a:cxn>
                <a:cxn ang="0">
                  <a:pos x="127" y="29"/>
                </a:cxn>
                <a:cxn ang="0">
                  <a:pos x="172" y="0"/>
                </a:cxn>
              </a:cxnLst>
              <a:rect l="0" t="0" r="r" b="b"/>
              <a:pathLst>
                <a:path w="324" h="531">
                  <a:moveTo>
                    <a:pt x="172" y="0"/>
                  </a:moveTo>
                  <a:lnTo>
                    <a:pt x="185" y="0"/>
                  </a:lnTo>
                  <a:lnTo>
                    <a:pt x="193" y="0"/>
                  </a:lnTo>
                  <a:lnTo>
                    <a:pt x="197" y="4"/>
                  </a:lnTo>
                  <a:lnTo>
                    <a:pt x="201" y="12"/>
                  </a:lnTo>
                  <a:lnTo>
                    <a:pt x="201" y="21"/>
                  </a:lnTo>
                  <a:lnTo>
                    <a:pt x="201" y="463"/>
                  </a:lnTo>
                  <a:lnTo>
                    <a:pt x="201" y="476"/>
                  </a:lnTo>
                  <a:lnTo>
                    <a:pt x="205" y="485"/>
                  </a:lnTo>
                  <a:lnTo>
                    <a:pt x="218" y="489"/>
                  </a:lnTo>
                  <a:lnTo>
                    <a:pt x="242" y="493"/>
                  </a:lnTo>
                  <a:lnTo>
                    <a:pt x="283" y="493"/>
                  </a:lnTo>
                  <a:lnTo>
                    <a:pt x="324" y="493"/>
                  </a:lnTo>
                  <a:lnTo>
                    <a:pt x="324" y="531"/>
                  </a:lnTo>
                  <a:lnTo>
                    <a:pt x="271" y="531"/>
                  </a:lnTo>
                  <a:lnTo>
                    <a:pt x="218" y="527"/>
                  </a:lnTo>
                  <a:lnTo>
                    <a:pt x="164" y="527"/>
                  </a:lnTo>
                  <a:lnTo>
                    <a:pt x="111" y="527"/>
                  </a:lnTo>
                  <a:lnTo>
                    <a:pt x="57" y="531"/>
                  </a:lnTo>
                  <a:lnTo>
                    <a:pt x="8" y="531"/>
                  </a:lnTo>
                  <a:lnTo>
                    <a:pt x="8" y="493"/>
                  </a:lnTo>
                  <a:lnTo>
                    <a:pt x="45" y="493"/>
                  </a:lnTo>
                  <a:lnTo>
                    <a:pt x="86" y="493"/>
                  </a:lnTo>
                  <a:lnTo>
                    <a:pt x="111" y="489"/>
                  </a:lnTo>
                  <a:lnTo>
                    <a:pt x="123" y="485"/>
                  </a:lnTo>
                  <a:lnTo>
                    <a:pt x="127" y="476"/>
                  </a:lnTo>
                  <a:lnTo>
                    <a:pt x="127" y="463"/>
                  </a:lnTo>
                  <a:lnTo>
                    <a:pt x="127" y="63"/>
                  </a:lnTo>
                  <a:lnTo>
                    <a:pt x="82" y="76"/>
                  </a:lnTo>
                  <a:lnTo>
                    <a:pt x="41" y="80"/>
                  </a:lnTo>
                  <a:lnTo>
                    <a:pt x="12" y="84"/>
                  </a:lnTo>
                  <a:lnTo>
                    <a:pt x="0" y="84"/>
                  </a:lnTo>
                  <a:lnTo>
                    <a:pt x="0" y="50"/>
                  </a:lnTo>
                  <a:lnTo>
                    <a:pt x="12" y="50"/>
                  </a:lnTo>
                  <a:lnTo>
                    <a:pt x="37" y="50"/>
                  </a:lnTo>
                  <a:lnTo>
                    <a:pt x="78" y="42"/>
                  </a:lnTo>
                  <a:lnTo>
                    <a:pt x="127" y="29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3408" y="2468"/>
              <a:ext cx="823" cy="852"/>
            </a:xfrm>
            <a:custGeom>
              <a:avLst/>
              <a:gdLst/>
              <a:ahLst/>
              <a:cxnLst>
                <a:cxn ang="0">
                  <a:pos x="424" y="5"/>
                </a:cxn>
                <a:cxn ang="0">
                  <a:pos x="436" y="13"/>
                </a:cxn>
                <a:cxn ang="0">
                  <a:pos x="440" y="30"/>
                </a:cxn>
                <a:cxn ang="0">
                  <a:pos x="440" y="47"/>
                </a:cxn>
                <a:cxn ang="0">
                  <a:pos x="786" y="397"/>
                </a:cxn>
                <a:cxn ang="0">
                  <a:pos x="798" y="401"/>
                </a:cxn>
                <a:cxn ang="0">
                  <a:pos x="814" y="405"/>
                </a:cxn>
                <a:cxn ang="0">
                  <a:pos x="823" y="418"/>
                </a:cxn>
                <a:cxn ang="0">
                  <a:pos x="823" y="439"/>
                </a:cxn>
                <a:cxn ang="0">
                  <a:pos x="814" y="451"/>
                </a:cxn>
                <a:cxn ang="0">
                  <a:pos x="798" y="456"/>
                </a:cxn>
                <a:cxn ang="0">
                  <a:pos x="786" y="456"/>
                </a:cxn>
                <a:cxn ang="0">
                  <a:pos x="440" y="805"/>
                </a:cxn>
                <a:cxn ang="0">
                  <a:pos x="440" y="822"/>
                </a:cxn>
                <a:cxn ang="0">
                  <a:pos x="436" y="839"/>
                </a:cxn>
                <a:cxn ang="0">
                  <a:pos x="420" y="848"/>
                </a:cxn>
                <a:cxn ang="0">
                  <a:pos x="399" y="848"/>
                </a:cxn>
                <a:cxn ang="0">
                  <a:pos x="391" y="839"/>
                </a:cxn>
                <a:cxn ang="0">
                  <a:pos x="387" y="822"/>
                </a:cxn>
                <a:cxn ang="0">
                  <a:pos x="387" y="805"/>
                </a:cxn>
                <a:cxn ang="0">
                  <a:pos x="37" y="456"/>
                </a:cxn>
                <a:cxn ang="0">
                  <a:pos x="25" y="456"/>
                </a:cxn>
                <a:cxn ang="0">
                  <a:pos x="9" y="447"/>
                </a:cxn>
                <a:cxn ang="0">
                  <a:pos x="0" y="439"/>
                </a:cxn>
                <a:cxn ang="0">
                  <a:pos x="0" y="418"/>
                </a:cxn>
                <a:cxn ang="0">
                  <a:pos x="9" y="405"/>
                </a:cxn>
                <a:cxn ang="0">
                  <a:pos x="25" y="401"/>
                </a:cxn>
                <a:cxn ang="0">
                  <a:pos x="37" y="397"/>
                </a:cxn>
                <a:cxn ang="0">
                  <a:pos x="387" y="47"/>
                </a:cxn>
                <a:cxn ang="0">
                  <a:pos x="387" y="30"/>
                </a:cxn>
                <a:cxn ang="0">
                  <a:pos x="391" y="13"/>
                </a:cxn>
                <a:cxn ang="0">
                  <a:pos x="403" y="5"/>
                </a:cxn>
              </a:cxnLst>
              <a:rect l="0" t="0" r="r" b="b"/>
              <a:pathLst>
                <a:path w="823" h="852">
                  <a:moveTo>
                    <a:pt x="411" y="0"/>
                  </a:moveTo>
                  <a:lnTo>
                    <a:pt x="424" y="5"/>
                  </a:lnTo>
                  <a:lnTo>
                    <a:pt x="432" y="9"/>
                  </a:lnTo>
                  <a:lnTo>
                    <a:pt x="436" y="13"/>
                  </a:lnTo>
                  <a:lnTo>
                    <a:pt x="436" y="21"/>
                  </a:lnTo>
                  <a:lnTo>
                    <a:pt x="440" y="30"/>
                  </a:lnTo>
                  <a:lnTo>
                    <a:pt x="440" y="38"/>
                  </a:lnTo>
                  <a:lnTo>
                    <a:pt x="440" y="47"/>
                  </a:lnTo>
                  <a:lnTo>
                    <a:pt x="440" y="397"/>
                  </a:lnTo>
                  <a:lnTo>
                    <a:pt x="786" y="397"/>
                  </a:lnTo>
                  <a:lnTo>
                    <a:pt x="790" y="397"/>
                  </a:lnTo>
                  <a:lnTo>
                    <a:pt x="798" y="401"/>
                  </a:lnTo>
                  <a:lnTo>
                    <a:pt x="806" y="401"/>
                  </a:lnTo>
                  <a:lnTo>
                    <a:pt x="814" y="405"/>
                  </a:lnTo>
                  <a:lnTo>
                    <a:pt x="818" y="409"/>
                  </a:lnTo>
                  <a:lnTo>
                    <a:pt x="823" y="418"/>
                  </a:lnTo>
                  <a:lnTo>
                    <a:pt x="823" y="430"/>
                  </a:lnTo>
                  <a:lnTo>
                    <a:pt x="823" y="439"/>
                  </a:lnTo>
                  <a:lnTo>
                    <a:pt x="818" y="447"/>
                  </a:lnTo>
                  <a:lnTo>
                    <a:pt x="814" y="451"/>
                  </a:lnTo>
                  <a:lnTo>
                    <a:pt x="806" y="451"/>
                  </a:lnTo>
                  <a:lnTo>
                    <a:pt x="798" y="456"/>
                  </a:lnTo>
                  <a:lnTo>
                    <a:pt x="790" y="456"/>
                  </a:lnTo>
                  <a:lnTo>
                    <a:pt x="786" y="456"/>
                  </a:lnTo>
                  <a:lnTo>
                    <a:pt x="440" y="456"/>
                  </a:lnTo>
                  <a:lnTo>
                    <a:pt x="440" y="805"/>
                  </a:lnTo>
                  <a:lnTo>
                    <a:pt x="440" y="814"/>
                  </a:lnTo>
                  <a:lnTo>
                    <a:pt x="440" y="822"/>
                  </a:lnTo>
                  <a:lnTo>
                    <a:pt x="436" y="831"/>
                  </a:lnTo>
                  <a:lnTo>
                    <a:pt x="436" y="839"/>
                  </a:lnTo>
                  <a:lnTo>
                    <a:pt x="428" y="843"/>
                  </a:lnTo>
                  <a:lnTo>
                    <a:pt x="420" y="848"/>
                  </a:lnTo>
                  <a:lnTo>
                    <a:pt x="411" y="852"/>
                  </a:lnTo>
                  <a:lnTo>
                    <a:pt x="399" y="848"/>
                  </a:lnTo>
                  <a:lnTo>
                    <a:pt x="395" y="843"/>
                  </a:lnTo>
                  <a:lnTo>
                    <a:pt x="391" y="839"/>
                  </a:lnTo>
                  <a:lnTo>
                    <a:pt x="387" y="831"/>
                  </a:lnTo>
                  <a:lnTo>
                    <a:pt x="387" y="822"/>
                  </a:lnTo>
                  <a:lnTo>
                    <a:pt x="387" y="814"/>
                  </a:lnTo>
                  <a:lnTo>
                    <a:pt x="387" y="805"/>
                  </a:lnTo>
                  <a:lnTo>
                    <a:pt x="387" y="456"/>
                  </a:lnTo>
                  <a:lnTo>
                    <a:pt x="37" y="456"/>
                  </a:lnTo>
                  <a:lnTo>
                    <a:pt x="33" y="456"/>
                  </a:lnTo>
                  <a:lnTo>
                    <a:pt x="25" y="456"/>
                  </a:lnTo>
                  <a:lnTo>
                    <a:pt x="17" y="451"/>
                  </a:lnTo>
                  <a:lnTo>
                    <a:pt x="9" y="447"/>
                  </a:lnTo>
                  <a:lnTo>
                    <a:pt x="5" y="443"/>
                  </a:lnTo>
                  <a:lnTo>
                    <a:pt x="0" y="439"/>
                  </a:lnTo>
                  <a:lnTo>
                    <a:pt x="0" y="426"/>
                  </a:lnTo>
                  <a:lnTo>
                    <a:pt x="0" y="418"/>
                  </a:lnTo>
                  <a:lnTo>
                    <a:pt x="5" y="409"/>
                  </a:lnTo>
                  <a:lnTo>
                    <a:pt x="9" y="405"/>
                  </a:lnTo>
                  <a:lnTo>
                    <a:pt x="17" y="401"/>
                  </a:lnTo>
                  <a:lnTo>
                    <a:pt x="25" y="401"/>
                  </a:lnTo>
                  <a:lnTo>
                    <a:pt x="33" y="397"/>
                  </a:lnTo>
                  <a:lnTo>
                    <a:pt x="37" y="397"/>
                  </a:lnTo>
                  <a:lnTo>
                    <a:pt x="387" y="397"/>
                  </a:lnTo>
                  <a:lnTo>
                    <a:pt x="387" y="47"/>
                  </a:lnTo>
                  <a:lnTo>
                    <a:pt x="387" y="38"/>
                  </a:lnTo>
                  <a:lnTo>
                    <a:pt x="387" y="30"/>
                  </a:lnTo>
                  <a:lnTo>
                    <a:pt x="387" y="21"/>
                  </a:lnTo>
                  <a:lnTo>
                    <a:pt x="391" y="13"/>
                  </a:lnTo>
                  <a:lnTo>
                    <a:pt x="395" y="9"/>
                  </a:lnTo>
                  <a:lnTo>
                    <a:pt x="403" y="5"/>
                  </a:lnTo>
                  <a:lnTo>
                    <a:pt x="4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341" y="2675"/>
              <a:ext cx="650" cy="754"/>
            </a:xfrm>
            <a:custGeom>
              <a:avLst/>
              <a:gdLst/>
              <a:ahLst/>
              <a:cxnLst>
                <a:cxn ang="0">
                  <a:pos x="292" y="12"/>
                </a:cxn>
                <a:cxn ang="0">
                  <a:pos x="375" y="76"/>
                </a:cxn>
                <a:cxn ang="0">
                  <a:pos x="428" y="177"/>
                </a:cxn>
                <a:cxn ang="0">
                  <a:pos x="453" y="278"/>
                </a:cxn>
                <a:cxn ang="0">
                  <a:pos x="465" y="346"/>
                </a:cxn>
                <a:cxn ang="0">
                  <a:pos x="490" y="286"/>
                </a:cxn>
                <a:cxn ang="0">
                  <a:pos x="539" y="164"/>
                </a:cxn>
                <a:cxn ang="0">
                  <a:pos x="588" y="67"/>
                </a:cxn>
                <a:cxn ang="0">
                  <a:pos x="613" y="17"/>
                </a:cxn>
                <a:cxn ang="0">
                  <a:pos x="625" y="12"/>
                </a:cxn>
                <a:cxn ang="0">
                  <a:pos x="633" y="12"/>
                </a:cxn>
                <a:cxn ang="0">
                  <a:pos x="642" y="17"/>
                </a:cxn>
                <a:cxn ang="0">
                  <a:pos x="650" y="25"/>
                </a:cxn>
                <a:cxn ang="0">
                  <a:pos x="642" y="42"/>
                </a:cxn>
                <a:cxn ang="0">
                  <a:pos x="584" y="160"/>
                </a:cxn>
                <a:cxn ang="0">
                  <a:pos x="551" y="232"/>
                </a:cxn>
                <a:cxn ang="0">
                  <a:pos x="518" y="312"/>
                </a:cxn>
                <a:cxn ang="0">
                  <a:pos x="481" y="413"/>
                </a:cxn>
                <a:cxn ang="0">
                  <a:pos x="461" y="485"/>
                </a:cxn>
                <a:cxn ang="0">
                  <a:pos x="432" y="636"/>
                </a:cxn>
                <a:cxn ang="0">
                  <a:pos x="407" y="716"/>
                </a:cxn>
                <a:cxn ang="0">
                  <a:pos x="395" y="742"/>
                </a:cxn>
                <a:cxn ang="0">
                  <a:pos x="387" y="754"/>
                </a:cxn>
                <a:cxn ang="0">
                  <a:pos x="379" y="754"/>
                </a:cxn>
                <a:cxn ang="0">
                  <a:pos x="366" y="746"/>
                </a:cxn>
                <a:cxn ang="0">
                  <a:pos x="358" y="733"/>
                </a:cxn>
                <a:cxn ang="0">
                  <a:pos x="362" y="695"/>
                </a:cxn>
                <a:cxn ang="0">
                  <a:pos x="387" y="594"/>
                </a:cxn>
                <a:cxn ang="0">
                  <a:pos x="420" y="476"/>
                </a:cxn>
                <a:cxn ang="0">
                  <a:pos x="424" y="438"/>
                </a:cxn>
                <a:cxn ang="0">
                  <a:pos x="424" y="350"/>
                </a:cxn>
                <a:cxn ang="0">
                  <a:pos x="407" y="249"/>
                </a:cxn>
                <a:cxn ang="0">
                  <a:pos x="366" y="160"/>
                </a:cxn>
                <a:cxn ang="0">
                  <a:pos x="284" y="101"/>
                </a:cxn>
                <a:cxn ang="0">
                  <a:pos x="165" y="101"/>
                </a:cxn>
                <a:cxn ang="0">
                  <a:pos x="66" y="156"/>
                </a:cxn>
                <a:cxn ang="0">
                  <a:pos x="37" y="211"/>
                </a:cxn>
                <a:cxn ang="0">
                  <a:pos x="29" y="223"/>
                </a:cxn>
                <a:cxn ang="0">
                  <a:pos x="17" y="223"/>
                </a:cxn>
                <a:cxn ang="0">
                  <a:pos x="5" y="219"/>
                </a:cxn>
                <a:cxn ang="0">
                  <a:pos x="0" y="211"/>
                </a:cxn>
                <a:cxn ang="0">
                  <a:pos x="17" y="160"/>
                </a:cxn>
                <a:cxn ang="0">
                  <a:pos x="83" y="67"/>
                </a:cxn>
                <a:cxn ang="0">
                  <a:pos x="173" y="12"/>
                </a:cxn>
              </a:cxnLst>
              <a:rect l="0" t="0" r="r" b="b"/>
              <a:pathLst>
                <a:path w="650" h="754">
                  <a:moveTo>
                    <a:pt x="235" y="0"/>
                  </a:moveTo>
                  <a:lnTo>
                    <a:pt x="292" y="12"/>
                  </a:lnTo>
                  <a:lnTo>
                    <a:pt x="338" y="38"/>
                  </a:lnTo>
                  <a:lnTo>
                    <a:pt x="375" y="76"/>
                  </a:lnTo>
                  <a:lnTo>
                    <a:pt x="407" y="122"/>
                  </a:lnTo>
                  <a:lnTo>
                    <a:pt x="428" y="177"/>
                  </a:lnTo>
                  <a:lnTo>
                    <a:pt x="444" y="227"/>
                  </a:lnTo>
                  <a:lnTo>
                    <a:pt x="453" y="278"/>
                  </a:lnTo>
                  <a:lnTo>
                    <a:pt x="461" y="316"/>
                  </a:lnTo>
                  <a:lnTo>
                    <a:pt x="465" y="346"/>
                  </a:lnTo>
                  <a:lnTo>
                    <a:pt x="465" y="346"/>
                  </a:lnTo>
                  <a:lnTo>
                    <a:pt x="490" y="286"/>
                  </a:lnTo>
                  <a:lnTo>
                    <a:pt x="514" y="223"/>
                  </a:lnTo>
                  <a:lnTo>
                    <a:pt x="539" y="164"/>
                  </a:lnTo>
                  <a:lnTo>
                    <a:pt x="564" y="114"/>
                  </a:lnTo>
                  <a:lnTo>
                    <a:pt x="588" y="67"/>
                  </a:lnTo>
                  <a:lnTo>
                    <a:pt x="605" y="38"/>
                  </a:lnTo>
                  <a:lnTo>
                    <a:pt x="613" y="17"/>
                  </a:lnTo>
                  <a:lnTo>
                    <a:pt x="621" y="12"/>
                  </a:lnTo>
                  <a:lnTo>
                    <a:pt x="625" y="12"/>
                  </a:lnTo>
                  <a:lnTo>
                    <a:pt x="629" y="12"/>
                  </a:lnTo>
                  <a:lnTo>
                    <a:pt x="633" y="12"/>
                  </a:lnTo>
                  <a:lnTo>
                    <a:pt x="638" y="12"/>
                  </a:lnTo>
                  <a:lnTo>
                    <a:pt x="642" y="17"/>
                  </a:lnTo>
                  <a:lnTo>
                    <a:pt x="646" y="17"/>
                  </a:lnTo>
                  <a:lnTo>
                    <a:pt x="650" y="25"/>
                  </a:lnTo>
                  <a:lnTo>
                    <a:pt x="646" y="34"/>
                  </a:lnTo>
                  <a:lnTo>
                    <a:pt x="642" y="42"/>
                  </a:lnTo>
                  <a:lnTo>
                    <a:pt x="609" y="105"/>
                  </a:lnTo>
                  <a:lnTo>
                    <a:pt x="584" y="160"/>
                  </a:lnTo>
                  <a:lnTo>
                    <a:pt x="564" y="202"/>
                  </a:lnTo>
                  <a:lnTo>
                    <a:pt x="551" y="232"/>
                  </a:lnTo>
                  <a:lnTo>
                    <a:pt x="535" y="265"/>
                  </a:lnTo>
                  <a:lnTo>
                    <a:pt x="518" y="312"/>
                  </a:lnTo>
                  <a:lnTo>
                    <a:pt x="498" y="362"/>
                  </a:lnTo>
                  <a:lnTo>
                    <a:pt x="481" y="413"/>
                  </a:lnTo>
                  <a:lnTo>
                    <a:pt x="465" y="455"/>
                  </a:lnTo>
                  <a:lnTo>
                    <a:pt x="461" y="485"/>
                  </a:lnTo>
                  <a:lnTo>
                    <a:pt x="449" y="565"/>
                  </a:lnTo>
                  <a:lnTo>
                    <a:pt x="432" y="636"/>
                  </a:lnTo>
                  <a:lnTo>
                    <a:pt x="416" y="695"/>
                  </a:lnTo>
                  <a:lnTo>
                    <a:pt x="407" y="716"/>
                  </a:lnTo>
                  <a:lnTo>
                    <a:pt x="403" y="733"/>
                  </a:lnTo>
                  <a:lnTo>
                    <a:pt x="395" y="742"/>
                  </a:lnTo>
                  <a:lnTo>
                    <a:pt x="391" y="750"/>
                  </a:lnTo>
                  <a:lnTo>
                    <a:pt x="387" y="754"/>
                  </a:lnTo>
                  <a:lnTo>
                    <a:pt x="383" y="754"/>
                  </a:lnTo>
                  <a:lnTo>
                    <a:pt x="379" y="754"/>
                  </a:lnTo>
                  <a:lnTo>
                    <a:pt x="370" y="750"/>
                  </a:lnTo>
                  <a:lnTo>
                    <a:pt x="366" y="746"/>
                  </a:lnTo>
                  <a:lnTo>
                    <a:pt x="362" y="742"/>
                  </a:lnTo>
                  <a:lnTo>
                    <a:pt x="358" y="733"/>
                  </a:lnTo>
                  <a:lnTo>
                    <a:pt x="358" y="725"/>
                  </a:lnTo>
                  <a:lnTo>
                    <a:pt x="362" y="695"/>
                  </a:lnTo>
                  <a:lnTo>
                    <a:pt x="375" y="649"/>
                  </a:lnTo>
                  <a:lnTo>
                    <a:pt x="387" y="594"/>
                  </a:lnTo>
                  <a:lnTo>
                    <a:pt x="403" y="535"/>
                  </a:lnTo>
                  <a:lnTo>
                    <a:pt x="420" y="476"/>
                  </a:lnTo>
                  <a:lnTo>
                    <a:pt x="424" y="464"/>
                  </a:lnTo>
                  <a:lnTo>
                    <a:pt x="424" y="438"/>
                  </a:lnTo>
                  <a:lnTo>
                    <a:pt x="428" y="396"/>
                  </a:lnTo>
                  <a:lnTo>
                    <a:pt x="424" y="350"/>
                  </a:lnTo>
                  <a:lnTo>
                    <a:pt x="420" y="299"/>
                  </a:lnTo>
                  <a:lnTo>
                    <a:pt x="407" y="249"/>
                  </a:lnTo>
                  <a:lnTo>
                    <a:pt x="391" y="202"/>
                  </a:lnTo>
                  <a:lnTo>
                    <a:pt x="366" y="160"/>
                  </a:lnTo>
                  <a:lnTo>
                    <a:pt x="329" y="126"/>
                  </a:lnTo>
                  <a:lnTo>
                    <a:pt x="284" y="101"/>
                  </a:lnTo>
                  <a:lnTo>
                    <a:pt x="222" y="93"/>
                  </a:lnTo>
                  <a:lnTo>
                    <a:pt x="165" y="101"/>
                  </a:lnTo>
                  <a:lnTo>
                    <a:pt x="111" y="122"/>
                  </a:lnTo>
                  <a:lnTo>
                    <a:pt x="66" y="156"/>
                  </a:lnTo>
                  <a:lnTo>
                    <a:pt x="42" y="202"/>
                  </a:lnTo>
                  <a:lnTo>
                    <a:pt x="37" y="211"/>
                  </a:lnTo>
                  <a:lnTo>
                    <a:pt x="33" y="219"/>
                  </a:lnTo>
                  <a:lnTo>
                    <a:pt x="29" y="223"/>
                  </a:lnTo>
                  <a:lnTo>
                    <a:pt x="21" y="223"/>
                  </a:lnTo>
                  <a:lnTo>
                    <a:pt x="17" y="223"/>
                  </a:lnTo>
                  <a:lnTo>
                    <a:pt x="9" y="219"/>
                  </a:lnTo>
                  <a:lnTo>
                    <a:pt x="5" y="219"/>
                  </a:lnTo>
                  <a:lnTo>
                    <a:pt x="0" y="215"/>
                  </a:lnTo>
                  <a:lnTo>
                    <a:pt x="0" y="211"/>
                  </a:lnTo>
                  <a:lnTo>
                    <a:pt x="5" y="194"/>
                  </a:lnTo>
                  <a:lnTo>
                    <a:pt x="17" y="160"/>
                  </a:lnTo>
                  <a:lnTo>
                    <a:pt x="42" y="114"/>
                  </a:lnTo>
                  <a:lnTo>
                    <a:pt x="83" y="67"/>
                  </a:lnTo>
                  <a:lnTo>
                    <a:pt x="124" y="38"/>
                  </a:lnTo>
                  <a:lnTo>
                    <a:pt x="173" y="12"/>
                  </a:lnTo>
                  <a:lnTo>
                    <a:pt x="2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5044" y="2810"/>
              <a:ext cx="391" cy="531"/>
            </a:xfrm>
            <a:custGeom>
              <a:avLst/>
              <a:gdLst/>
              <a:ahLst/>
              <a:cxnLst>
                <a:cxn ang="0">
                  <a:pos x="239" y="4"/>
                </a:cxn>
                <a:cxn ang="0">
                  <a:pos x="329" y="38"/>
                </a:cxn>
                <a:cxn ang="0">
                  <a:pos x="383" y="109"/>
                </a:cxn>
                <a:cxn ang="0">
                  <a:pos x="383" y="202"/>
                </a:cxn>
                <a:cxn ang="0">
                  <a:pos x="333" y="278"/>
                </a:cxn>
                <a:cxn ang="0">
                  <a:pos x="255" y="337"/>
                </a:cxn>
                <a:cxn ang="0">
                  <a:pos x="152" y="413"/>
                </a:cxn>
                <a:cxn ang="0">
                  <a:pos x="251" y="455"/>
                </a:cxn>
                <a:cxn ang="0">
                  <a:pos x="296" y="455"/>
                </a:cxn>
                <a:cxn ang="0">
                  <a:pos x="333" y="451"/>
                </a:cxn>
                <a:cxn ang="0">
                  <a:pos x="354" y="400"/>
                </a:cxn>
                <a:cxn ang="0">
                  <a:pos x="391" y="379"/>
                </a:cxn>
                <a:cxn ang="0">
                  <a:pos x="362" y="531"/>
                </a:cxn>
                <a:cxn ang="0">
                  <a:pos x="0" y="506"/>
                </a:cxn>
                <a:cxn ang="0">
                  <a:pos x="4" y="501"/>
                </a:cxn>
                <a:cxn ang="0">
                  <a:pos x="9" y="493"/>
                </a:cxn>
                <a:cxn ang="0">
                  <a:pos x="243" y="291"/>
                </a:cxn>
                <a:cxn ang="0">
                  <a:pos x="300" y="206"/>
                </a:cxn>
                <a:cxn ang="0">
                  <a:pos x="300" y="114"/>
                </a:cxn>
                <a:cxn ang="0">
                  <a:pos x="251" y="55"/>
                </a:cxn>
                <a:cxn ang="0">
                  <a:pos x="169" y="33"/>
                </a:cxn>
                <a:cxn ang="0">
                  <a:pos x="78" y="63"/>
                </a:cxn>
                <a:cxn ang="0">
                  <a:pos x="62" y="97"/>
                </a:cxn>
                <a:cxn ang="0">
                  <a:pos x="83" y="114"/>
                </a:cxn>
                <a:cxn ang="0">
                  <a:pos x="91" y="139"/>
                </a:cxn>
                <a:cxn ang="0">
                  <a:pos x="87" y="168"/>
                </a:cxn>
                <a:cxn ang="0">
                  <a:pos x="66" y="181"/>
                </a:cxn>
                <a:cxn ang="0">
                  <a:pos x="46" y="189"/>
                </a:cxn>
                <a:cxn ang="0">
                  <a:pos x="33" y="185"/>
                </a:cxn>
                <a:cxn ang="0">
                  <a:pos x="17" y="177"/>
                </a:cxn>
                <a:cxn ang="0">
                  <a:pos x="4" y="156"/>
                </a:cxn>
                <a:cxn ang="0">
                  <a:pos x="13" y="92"/>
                </a:cxn>
                <a:cxn ang="0">
                  <a:pos x="74" y="25"/>
                </a:cxn>
                <a:cxn ang="0">
                  <a:pos x="185" y="0"/>
                </a:cxn>
              </a:cxnLst>
              <a:rect l="0" t="0" r="r" b="b"/>
              <a:pathLst>
                <a:path w="391" h="531">
                  <a:moveTo>
                    <a:pt x="185" y="0"/>
                  </a:moveTo>
                  <a:lnTo>
                    <a:pt x="239" y="4"/>
                  </a:lnTo>
                  <a:lnTo>
                    <a:pt x="288" y="17"/>
                  </a:lnTo>
                  <a:lnTo>
                    <a:pt x="329" y="38"/>
                  </a:lnTo>
                  <a:lnTo>
                    <a:pt x="362" y="71"/>
                  </a:lnTo>
                  <a:lnTo>
                    <a:pt x="383" y="109"/>
                  </a:lnTo>
                  <a:lnTo>
                    <a:pt x="391" y="156"/>
                  </a:lnTo>
                  <a:lnTo>
                    <a:pt x="383" y="202"/>
                  </a:lnTo>
                  <a:lnTo>
                    <a:pt x="362" y="244"/>
                  </a:lnTo>
                  <a:lnTo>
                    <a:pt x="333" y="278"/>
                  </a:lnTo>
                  <a:lnTo>
                    <a:pt x="296" y="307"/>
                  </a:lnTo>
                  <a:lnTo>
                    <a:pt x="255" y="337"/>
                  </a:lnTo>
                  <a:lnTo>
                    <a:pt x="206" y="375"/>
                  </a:lnTo>
                  <a:lnTo>
                    <a:pt x="152" y="413"/>
                  </a:lnTo>
                  <a:lnTo>
                    <a:pt x="99" y="455"/>
                  </a:lnTo>
                  <a:lnTo>
                    <a:pt x="251" y="455"/>
                  </a:lnTo>
                  <a:lnTo>
                    <a:pt x="268" y="455"/>
                  </a:lnTo>
                  <a:lnTo>
                    <a:pt x="296" y="455"/>
                  </a:lnTo>
                  <a:lnTo>
                    <a:pt x="321" y="451"/>
                  </a:lnTo>
                  <a:lnTo>
                    <a:pt x="333" y="451"/>
                  </a:lnTo>
                  <a:lnTo>
                    <a:pt x="346" y="430"/>
                  </a:lnTo>
                  <a:lnTo>
                    <a:pt x="354" y="400"/>
                  </a:lnTo>
                  <a:lnTo>
                    <a:pt x="358" y="379"/>
                  </a:lnTo>
                  <a:lnTo>
                    <a:pt x="391" y="379"/>
                  </a:lnTo>
                  <a:lnTo>
                    <a:pt x="391" y="379"/>
                  </a:lnTo>
                  <a:lnTo>
                    <a:pt x="362" y="531"/>
                  </a:lnTo>
                  <a:lnTo>
                    <a:pt x="0" y="531"/>
                  </a:lnTo>
                  <a:lnTo>
                    <a:pt x="0" y="506"/>
                  </a:lnTo>
                  <a:lnTo>
                    <a:pt x="4" y="501"/>
                  </a:lnTo>
                  <a:lnTo>
                    <a:pt x="4" y="501"/>
                  </a:lnTo>
                  <a:lnTo>
                    <a:pt x="4" y="497"/>
                  </a:lnTo>
                  <a:lnTo>
                    <a:pt x="9" y="493"/>
                  </a:lnTo>
                  <a:lnTo>
                    <a:pt x="202" y="329"/>
                  </a:lnTo>
                  <a:lnTo>
                    <a:pt x="243" y="291"/>
                  </a:lnTo>
                  <a:lnTo>
                    <a:pt x="276" y="248"/>
                  </a:lnTo>
                  <a:lnTo>
                    <a:pt x="300" y="206"/>
                  </a:lnTo>
                  <a:lnTo>
                    <a:pt x="305" y="156"/>
                  </a:lnTo>
                  <a:lnTo>
                    <a:pt x="300" y="114"/>
                  </a:lnTo>
                  <a:lnTo>
                    <a:pt x="280" y="80"/>
                  </a:lnTo>
                  <a:lnTo>
                    <a:pt x="251" y="55"/>
                  </a:lnTo>
                  <a:lnTo>
                    <a:pt x="210" y="38"/>
                  </a:lnTo>
                  <a:lnTo>
                    <a:pt x="169" y="33"/>
                  </a:lnTo>
                  <a:lnTo>
                    <a:pt x="120" y="42"/>
                  </a:lnTo>
                  <a:lnTo>
                    <a:pt x="78" y="63"/>
                  </a:lnTo>
                  <a:lnTo>
                    <a:pt x="46" y="92"/>
                  </a:lnTo>
                  <a:lnTo>
                    <a:pt x="62" y="97"/>
                  </a:lnTo>
                  <a:lnTo>
                    <a:pt x="74" y="101"/>
                  </a:lnTo>
                  <a:lnTo>
                    <a:pt x="83" y="114"/>
                  </a:lnTo>
                  <a:lnTo>
                    <a:pt x="91" y="122"/>
                  </a:lnTo>
                  <a:lnTo>
                    <a:pt x="91" y="139"/>
                  </a:lnTo>
                  <a:lnTo>
                    <a:pt x="91" y="156"/>
                  </a:lnTo>
                  <a:lnTo>
                    <a:pt x="87" y="168"/>
                  </a:lnTo>
                  <a:lnTo>
                    <a:pt x="78" y="177"/>
                  </a:lnTo>
                  <a:lnTo>
                    <a:pt x="66" y="181"/>
                  </a:lnTo>
                  <a:lnTo>
                    <a:pt x="58" y="185"/>
                  </a:lnTo>
                  <a:lnTo>
                    <a:pt x="46" y="189"/>
                  </a:lnTo>
                  <a:lnTo>
                    <a:pt x="41" y="185"/>
                  </a:lnTo>
                  <a:lnTo>
                    <a:pt x="33" y="185"/>
                  </a:lnTo>
                  <a:lnTo>
                    <a:pt x="25" y="181"/>
                  </a:lnTo>
                  <a:lnTo>
                    <a:pt x="17" y="177"/>
                  </a:lnTo>
                  <a:lnTo>
                    <a:pt x="9" y="168"/>
                  </a:lnTo>
                  <a:lnTo>
                    <a:pt x="4" y="156"/>
                  </a:lnTo>
                  <a:lnTo>
                    <a:pt x="0" y="139"/>
                  </a:lnTo>
                  <a:lnTo>
                    <a:pt x="13" y="92"/>
                  </a:lnTo>
                  <a:lnTo>
                    <a:pt x="37" y="55"/>
                  </a:lnTo>
                  <a:lnTo>
                    <a:pt x="74" y="25"/>
                  </a:lnTo>
                  <a:lnTo>
                    <a:pt x="124" y="4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6212" y="2350"/>
              <a:ext cx="1056" cy="380"/>
            </a:xfrm>
            <a:custGeom>
              <a:avLst/>
              <a:gdLst/>
              <a:ahLst/>
              <a:cxnLst>
                <a:cxn ang="0">
                  <a:pos x="53" y="316"/>
                </a:cxn>
                <a:cxn ang="0">
                  <a:pos x="998" y="316"/>
                </a:cxn>
                <a:cxn ang="0">
                  <a:pos x="1011" y="316"/>
                </a:cxn>
                <a:cxn ang="0">
                  <a:pos x="1023" y="316"/>
                </a:cxn>
                <a:cxn ang="0">
                  <a:pos x="1031" y="321"/>
                </a:cxn>
                <a:cxn ang="0">
                  <a:pos x="1040" y="325"/>
                </a:cxn>
                <a:cxn ang="0">
                  <a:pos x="1048" y="329"/>
                </a:cxn>
                <a:cxn ang="0">
                  <a:pos x="1052" y="337"/>
                </a:cxn>
                <a:cxn ang="0">
                  <a:pos x="1056" y="350"/>
                </a:cxn>
                <a:cxn ang="0">
                  <a:pos x="1052" y="363"/>
                </a:cxn>
                <a:cxn ang="0">
                  <a:pos x="1048" y="371"/>
                </a:cxn>
                <a:cxn ang="0">
                  <a:pos x="1044" y="375"/>
                </a:cxn>
                <a:cxn ang="0">
                  <a:pos x="1031" y="380"/>
                </a:cxn>
                <a:cxn ang="0">
                  <a:pos x="1023" y="380"/>
                </a:cxn>
                <a:cxn ang="0">
                  <a:pos x="1015" y="380"/>
                </a:cxn>
                <a:cxn ang="0">
                  <a:pos x="1003" y="380"/>
                </a:cxn>
                <a:cxn ang="0">
                  <a:pos x="53" y="380"/>
                </a:cxn>
                <a:cxn ang="0">
                  <a:pos x="45" y="380"/>
                </a:cxn>
                <a:cxn ang="0">
                  <a:pos x="33" y="380"/>
                </a:cxn>
                <a:cxn ang="0">
                  <a:pos x="24" y="380"/>
                </a:cxn>
                <a:cxn ang="0">
                  <a:pos x="16" y="375"/>
                </a:cxn>
                <a:cxn ang="0">
                  <a:pos x="8" y="371"/>
                </a:cxn>
                <a:cxn ang="0">
                  <a:pos x="4" y="363"/>
                </a:cxn>
                <a:cxn ang="0">
                  <a:pos x="0" y="350"/>
                </a:cxn>
                <a:cxn ang="0">
                  <a:pos x="4" y="337"/>
                </a:cxn>
                <a:cxn ang="0">
                  <a:pos x="8" y="329"/>
                </a:cxn>
                <a:cxn ang="0">
                  <a:pos x="16" y="325"/>
                </a:cxn>
                <a:cxn ang="0">
                  <a:pos x="24" y="321"/>
                </a:cxn>
                <a:cxn ang="0">
                  <a:pos x="33" y="316"/>
                </a:cxn>
                <a:cxn ang="0">
                  <a:pos x="45" y="316"/>
                </a:cxn>
                <a:cxn ang="0">
                  <a:pos x="53" y="316"/>
                </a:cxn>
                <a:cxn ang="0">
                  <a:pos x="53" y="0"/>
                </a:cxn>
                <a:cxn ang="0">
                  <a:pos x="1003" y="0"/>
                </a:cxn>
                <a:cxn ang="0">
                  <a:pos x="1015" y="0"/>
                </a:cxn>
                <a:cxn ang="0">
                  <a:pos x="1023" y="4"/>
                </a:cxn>
                <a:cxn ang="0">
                  <a:pos x="1031" y="4"/>
                </a:cxn>
                <a:cxn ang="0">
                  <a:pos x="1044" y="9"/>
                </a:cxn>
                <a:cxn ang="0">
                  <a:pos x="1048" y="13"/>
                </a:cxn>
                <a:cxn ang="0">
                  <a:pos x="1052" y="21"/>
                </a:cxn>
                <a:cxn ang="0">
                  <a:pos x="1056" y="34"/>
                </a:cxn>
                <a:cxn ang="0">
                  <a:pos x="1052" y="47"/>
                </a:cxn>
                <a:cxn ang="0">
                  <a:pos x="1048" y="55"/>
                </a:cxn>
                <a:cxn ang="0">
                  <a:pos x="1040" y="59"/>
                </a:cxn>
                <a:cxn ang="0">
                  <a:pos x="1031" y="63"/>
                </a:cxn>
                <a:cxn ang="0">
                  <a:pos x="1023" y="63"/>
                </a:cxn>
                <a:cxn ang="0">
                  <a:pos x="1011" y="68"/>
                </a:cxn>
                <a:cxn ang="0">
                  <a:pos x="998" y="68"/>
                </a:cxn>
                <a:cxn ang="0">
                  <a:pos x="53" y="68"/>
                </a:cxn>
                <a:cxn ang="0">
                  <a:pos x="45" y="68"/>
                </a:cxn>
                <a:cxn ang="0">
                  <a:pos x="33" y="63"/>
                </a:cxn>
                <a:cxn ang="0">
                  <a:pos x="24" y="63"/>
                </a:cxn>
                <a:cxn ang="0">
                  <a:pos x="16" y="59"/>
                </a:cxn>
                <a:cxn ang="0">
                  <a:pos x="8" y="55"/>
                </a:cxn>
                <a:cxn ang="0">
                  <a:pos x="4" y="47"/>
                </a:cxn>
                <a:cxn ang="0">
                  <a:pos x="0" y="34"/>
                </a:cxn>
                <a:cxn ang="0">
                  <a:pos x="4" y="21"/>
                </a:cxn>
                <a:cxn ang="0">
                  <a:pos x="8" y="13"/>
                </a:cxn>
                <a:cxn ang="0">
                  <a:pos x="16" y="9"/>
                </a:cxn>
                <a:cxn ang="0">
                  <a:pos x="24" y="4"/>
                </a:cxn>
                <a:cxn ang="0">
                  <a:pos x="33" y="4"/>
                </a:cxn>
                <a:cxn ang="0">
                  <a:pos x="45" y="0"/>
                </a:cxn>
                <a:cxn ang="0">
                  <a:pos x="53" y="0"/>
                </a:cxn>
              </a:cxnLst>
              <a:rect l="0" t="0" r="r" b="b"/>
              <a:pathLst>
                <a:path w="1056" h="380">
                  <a:moveTo>
                    <a:pt x="53" y="316"/>
                  </a:moveTo>
                  <a:lnTo>
                    <a:pt x="998" y="316"/>
                  </a:lnTo>
                  <a:lnTo>
                    <a:pt x="1011" y="316"/>
                  </a:lnTo>
                  <a:lnTo>
                    <a:pt x="1023" y="316"/>
                  </a:lnTo>
                  <a:lnTo>
                    <a:pt x="1031" y="321"/>
                  </a:lnTo>
                  <a:lnTo>
                    <a:pt x="1040" y="325"/>
                  </a:lnTo>
                  <a:lnTo>
                    <a:pt x="1048" y="329"/>
                  </a:lnTo>
                  <a:lnTo>
                    <a:pt x="1052" y="337"/>
                  </a:lnTo>
                  <a:lnTo>
                    <a:pt x="1056" y="350"/>
                  </a:lnTo>
                  <a:lnTo>
                    <a:pt x="1052" y="363"/>
                  </a:lnTo>
                  <a:lnTo>
                    <a:pt x="1048" y="371"/>
                  </a:lnTo>
                  <a:lnTo>
                    <a:pt x="1044" y="375"/>
                  </a:lnTo>
                  <a:lnTo>
                    <a:pt x="1031" y="380"/>
                  </a:lnTo>
                  <a:lnTo>
                    <a:pt x="1023" y="380"/>
                  </a:lnTo>
                  <a:lnTo>
                    <a:pt x="1015" y="380"/>
                  </a:lnTo>
                  <a:lnTo>
                    <a:pt x="1003" y="380"/>
                  </a:lnTo>
                  <a:lnTo>
                    <a:pt x="53" y="380"/>
                  </a:lnTo>
                  <a:lnTo>
                    <a:pt x="45" y="380"/>
                  </a:lnTo>
                  <a:lnTo>
                    <a:pt x="33" y="380"/>
                  </a:lnTo>
                  <a:lnTo>
                    <a:pt x="24" y="380"/>
                  </a:lnTo>
                  <a:lnTo>
                    <a:pt x="16" y="375"/>
                  </a:lnTo>
                  <a:lnTo>
                    <a:pt x="8" y="371"/>
                  </a:lnTo>
                  <a:lnTo>
                    <a:pt x="4" y="363"/>
                  </a:lnTo>
                  <a:lnTo>
                    <a:pt x="0" y="350"/>
                  </a:lnTo>
                  <a:lnTo>
                    <a:pt x="4" y="337"/>
                  </a:lnTo>
                  <a:lnTo>
                    <a:pt x="8" y="329"/>
                  </a:lnTo>
                  <a:lnTo>
                    <a:pt x="16" y="325"/>
                  </a:lnTo>
                  <a:lnTo>
                    <a:pt x="24" y="321"/>
                  </a:lnTo>
                  <a:lnTo>
                    <a:pt x="33" y="316"/>
                  </a:lnTo>
                  <a:lnTo>
                    <a:pt x="45" y="316"/>
                  </a:lnTo>
                  <a:lnTo>
                    <a:pt x="53" y="316"/>
                  </a:lnTo>
                  <a:close/>
                  <a:moveTo>
                    <a:pt x="53" y="0"/>
                  </a:moveTo>
                  <a:lnTo>
                    <a:pt x="1003" y="0"/>
                  </a:lnTo>
                  <a:lnTo>
                    <a:pt x="1015" y="0"/>
                  </a:lnTo>
                  <a:lnTo>
                    <a:pt x="1023" y="4"/>
                  </a:lnTo>
                  <a:lnTo>
                    <a:pt x="1031" y="4"/>
                  </a:lnTo>
                  <a:lnTo>
                    <a:pt x="1044" y="9"/>
                  </a:lnTo>
                  <a:lnTo>
                    <a:pt x="1048" y="13"/>
                  </a:lnTo>
                  <a:lnTo>
                    <a:pt x="1052" y="21"/>
                  </a:lnTo>
                  <a:lnTo>
                    <a:pt x="1056" y="34"/>
                  </a:lnTo>
                  <a:lnTo>
                    <a:pt x="1052" y="47"/>
                  </a:lnTo>
                  <a:lnTo>
                    <a:pt x="1048" y="55"/>
                  </a:lnTo>
                  <a:lnTo>
                    <a:pt x="1040" y="59"/>
                  </a:lnTo>
                  <a:lnTo>
                    <a:pt x="1031" y="63"/>
                  </a:lnTo>
                  <a:lnTo>
                    <a:pt x="1023" y="63"/>
                  </a:lnTo>
                  <a:lnTo>
                    <a:pt x="1011" y="68"/>
                  </a:lnTo>
                  <a:lnTo>
                    <a:pt x="998" y="68"/>
                  </a:lnTo>
                  <a:lnTo>
                    <a:pt x="53" y="68"/>
                  </a:lnTo>
                  <a:lnTo>
                    <a:pt x="45" y="68"/>
                  </a:lnTo>
                  <a:lnTo>
                    <a:pt x="33" y="63"/>
                  </a:lnTo>
                  <a:lnTo>
                    <a:pt x="24" y="63"/>
                  </a:lnTo>
                  <a:lnTo>
                    <a:pt x="16" y="59"/>
                  </a:lnTo>
                  <a:lnTo>
                    <a:pt x="8" y="55"/>
                  </a:lnTo>
                  <a:lnTo>
                    <a:pt x="4" y="47"/>
                  </a:lnTo>
                  <a:lnTo>
                    <a:pt x="0" y="34"/>
                  </a:lnTo>
                  <a:lnTo>
                    <a:pt x="4" y="21"/>
                  </a:lnTo>
                  <a:lnTo>
                    <a:pt x="8" y="13"/>
                  </a:lnTo>
                  <a:lnTo>
                    <a:pt x="16" y="9"/>
                  </a:lnTo>
                  <a:lnTo>
                    <a:pt x="24" y="4"/>
                  </a:lnTo>
                  <a:lnTo>
                    <a:pt x="33" y="4"/>
                  </a:lnTo>
                  <a:lnTo>
                    <a:pt x="45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7880" y="1840"/>
              <a:ext cx="1057" cy="1109"/>
            </a:xfrm>
            <a:custGeom>
              <a:avLst/>
              <a:gdLst/>
              <a:ahLst/>
              <a:cxnLst>
                <a:cxn ang="0">
                  <a:pos x="1016" y="0"/>
                </a:cxn>
                <a:cxn ang="0">
                  <a:pos x="1045" y="0"/>
                </a:cxn>
                <a:cxn ang="0">
                  <a:pos x="1053" y="4"/>
                </a:cxn>
                <a:cxn ang="0">
                  <a:pos x="1053" y="25"/>
                </a:cxn>
                <a:cxn ang="0">
                  <a:pos x="1049" y="38"/>
                </a:cxn>
                <a:cxn ang="0">
                  <a:pos x="436" y="1050"/>
                </a:cxn>
                <a:cxn ang="0">
                  <a:pos x="605" y="1029"/>
                </a:cxn>
                <a:cxn ang="0">
                  <a:pos x="720" y="966"/>
                </a:cxn>
                <a:cxn ang="0">
                  <a:pos x="794" y="860"/>
                </a:cxn>
                <a:cxn ang="0">
                  <a:pos x="851" y="713"/>
                </a:cxn>
                <a:cxn ang="0">
                  <a:pos x="860" y="687"/>
                </a:cxn>
                <a:cxn ang="0">
                  <a:pos x="868" y="675"/>
                </a:cxn>
                <a:cxn ang="0">
                  <a:pos x="880" y="675"/>
                </a:cxn>
                <a:cxn ang="0">
                  <a:pos x="892" y="679"/>
                </a:cxn>
                <a:cxn ang="0">
                  <a:pos x="897" y="692"/>
                </a:cxn>
                <a:cxn ang="0">
                  <a:pos x="897" y="708"/>
                </a:cxn>
                <a:cxn ang="0">
                  <a:pos x="781" y="1075"/>
                </a:cxn>
                <a:cxn ang="0">
                  <a:pos x="773" y="1096"/>
                </a:cxn>
                <a:cxn ang="0">
                  <a:pos x="757" y="1105"/>
                </a:cxn>
                <a:cxn ang="0">
                  <a:pos x="732" y="1109"/>
                </a:cxn>
                <a:cxn ang="0">
                  <a:pos x="25" y="1109"/>
                </a:cxn>
                <a:cxn ang="0">
                  <a:pos x="5" y="1105"/>
                </a:cxn>
                <a:cxn ang="0">
                  <a:pos x="0" y="1092"/>
                </a:cxn>
                <a:cxn ang="0">
                  <a:pos x="0" y="1079"/>
                </a:cxn>
                <a:cxn ang="0">
                  <a:pos x="5" y="1067"/>
                </a:cxn>
                <a:cxn ang="0">
                  <a:pos x="892" y="47"/>
                </a:cxn>
                <a:cxn ang="0">
                  <a:pos x="551" y="51"/>
                </a:cxn>
                <a:cxn ang="0">
                  <a:pos x="420" y="93"/>
                </a:cxn>
                <a:cxn ang="0">
                  <a:pos x="329" y="169"/>
                </a:cxn>
                <a:cxn ang="0">
                  <a:pos x="268" y="278"/>
                </a:cxn>
                <a:cxn ang="0">
                  <a:pos x="243" y="350"/>
                </a:cxn>
                <a:cxn ang="0">
                  <a:pos x="235" y="363"/>
                </a:cxn>
                <a:cxn ang="0">
                  <a:pos x="218" y="363"/>
                </a:cxn>
                <a:cxn ang="0">
                  <a:pos x="206" y="354"/>
                </a:cxn>
                <a:cxn ang="0">
                  <a:pos x="206" y="346"/>
                </a:cxn>
                <a:cxn ang="0">
                  <a:pos x="206" y="342"/>
                </a:cxn>
                <a:cxn ang="0">
                  <a:pos x="210" y="329"/>
                </a:cxn>
                <a:cxn ang="0">
                  <a:pos x="296" y="30"/>
                </a:cxn>
                <a:cxn ang="0">
                  <a:pos x="305" y="9"/>
                </a:cxn>
                <a:cxn ang="0">
                  <a:pos x="317" y="0"/>
                </a:cxn>
                <a:cxn ang="0">
                  <a:pos x="346" y="0"/>
                </a:cxn>
              </a:cxnLst>
              <a:rect l="0" t="0" r="r" b="b"/>
              <a:pathLst>
                <a:path w="1057" h="1109">
                  <a:moveTo>
                    <a:pt x="346" y="0"/>
                  </a:moveTo>
                  <a:lnTo>
                    <a:pt x="1016" y="0"/>
                  </a:lnTo>
                  <a:lnTo>
                    <a:pt x="1032" y="0"/>
                  </a:lnTo>
                  <a:lnTo>
                    <a:pt x="1045" y="0"/>
                  </a:lnTo>
                  <a:lnTo>
                    <a:pt x="1049" y="0"/>
                  </a:lnTo>
                  <a:lnTo>
                    <a:pt x="1053" y="4"/>
                  </a:lnTo>
                  <a:lnTo>
                    <a:pt x="1057" y="13"/>
                  </a:lnTo>
                  <a:lnTo>
                    <a:pt x="1053" y="25"/>
                  </a:lnTo>
                  <a:lnTo>
                    <a:pt x="1049" y="38"/>
                  </a:lnTo>
                  <a:lnTo>
                    <a:pt x="1049" y="38"/>
                  </a:lnTo>
                  <a:lnTo>
                    <a:pt x="165" y="1050"/>
                  </a:lnTo>
                  <a:lnTo>
                    <a:pt x="436" y="1050"/>
                  </a:lnTo>
                  <a:lnTo>
                    <a:pt x="527" y="1046"/>
                  </a:lnTo>
                  <a:lnTo>
                    <a:pt x="605" y="1029"/>
                  </a:lnTo>
                  <a:lnTo>
                    <a:pt x="666" y="1003"/>
                  </a:lnTo>
                  <a:lnTo>
                    <a:pt x="720" y="966"/>
                  </a:lnTo>
                  <a:lnTo>
                    <a:pt x="761" y="919"/>
                  </a:lnTo>
                  <a:lnTo>
                    <a:pt x="794" y="860"/>
                  </a:lnTo>
                  <a:lnTo>
                    <a:pt x="823" y="793"/>
                  </a:lnTo>
                  <a:lnTo>
                    <a:pt x="851" y="713"/>
                  </a:lnTo>
                  <a:lnTo>
                    <a:pt x="855" y="700"/>
                  </a:lnTo>
                  <a:lnTo>
                    <a:pt x="860" y="687"/>
                  </a:lnTo>
                  <a:lnTo>
                    <a:pt x="864" y="683"/>
                  </a:lnTo>
                  <a:lnTo>
                    <a:pt x="868" y="675"/>
                  </a:lnTo>
                  <a:lnTo>
                    <a:pt x="872" y="675"/>
                  </a:lnTo>
                  <a:lnTo>
                    <a:pt x="880" y="675"/>
                  </a:lnTo>
                  <a:lnTo>
                    <a:pt x="888" y="675"/>
                  </a:lnTo>
                  <a:lnTo>
                    <a:pt x="892" y="679"/>
                  </a:lnTo>
                  <a:lnTo>
                    <a:pt x="897" y="683"/>
                  </a:lnTo>
                  <a:lnTo>
                    <a:pt x="897" y="692"/>
                  </a:lnTo>
                  <a:lnTo>
                    <a:pt x="897" y="700"/>
                  </a:lnTo>
                  <a:lnTo>
                    <a:pt x="897" y="708"/>
                  </a:lnTo>
                  <a:lnTo>
                    <a:pt x="892" y="717"/>
                  </a:lnTo>
                  <a:lnTo>
                    <a:pt x="781" y="1075"/>
                  </a:lnTo>
                  <a:lnTo>
                    <a:pt x="777" y="1088"/>
                  </a:lnTo>
                  <a:lnTo>
                    <a:pt x="773" y="1096"/>
                  </a:lnTo>
                  <a:lnTo>
                    <a:pt x="765" y="1105"/>
                  </a:lnTo>
                  <a:lnTo>
                    <a:pt x="757" y="1105"/>
                  </a:lnTo>
                  <a:lnTo>
                    <a:pt x="749" y="1109"/>
                  </a:lnTo>
                  <a:lnTo>
                    <a:pt x="732" y="1109"/>
                  </a:lnTo>
                  <a:lnTo>
                    <a:pt x="42" y="1109"/>
                  </a:lnTo>
                  <a:lnTo>
                    <a:pt x="25" y="1109"/>
                  </a:lnTo>
                  <a:lnTo>
                    <a:pt x="13" y="1109"/>
                  </a:lnTo>
                  <a:lnTo>
                    <a:pt x="5" y="1105"/>
                  </a:lnTo>
                  <a:lnTo>
                    <a:pt x="0" y="1100"/>
                  </a:lnTo>
                  <a:lnTo>
                    <a:pt x="0" y="1092"/>
                  </a:lnTo>
                  <a:lnTo>
                    <a:pt x="0" y="1088"/>
                  </a:lnTo>
                  <a:lnTo>
                    <a:pt x="0" y="1079"/>
                  </a:lnTo>
                  <a:lnTo>
                    <a:pt x="5" y="1071"/>
                  </a:lnTo>
                  <a:lnTo>
                    <a:pt x="5" y="1067"/>
                  </a:lnTo>
                  <a:lnTo>
                    <a:pt x="5" y="1062"/>
                  </a:lnTo>
                  <a:lnTo>
                    <a:pt x="892" y="47"/>
                  </a:lnTo>
                  <a:lnTo>
                    <a:pt x="638" y="47"/>
                  </a:lnTo>
                  <a:lnTo>
                    <a:pt x="551" y="51"/>
                  </a:lnTo>
                  <a:lnTo>
                    <a:pt x="477" y="68"/>
                  </a:lnTo>
                  <a:lnTo>
                    <a:pt x="420" y="93"/>
                  </a:lnTo>
                  <a:lnTo>
                    <a:pt x="370" y="122"/>
                  </a:lnTo>
                  <a:lnTo>
                    <a:pt x="329" y="169"/>
                  </a:lnTo>
                  <a:lnTo>
                    <a:pt x="296" y="219"/>
                  </a:lnTo>
                  <a:lnTo>
                    <a:pt x="268" y="278"/>
                  </a:lnTo>
                  <a:lnTo>
                    <a:pt x="247" y="346"/>
                  </a:lnTo>
                  <a:lnTo>
                    <a:pt x="243" y="350"/>
                  </a:lnTo>
                  <a:lnTo>
                    <a:pt x="239" y="359"/>
                  </a:lnTo>
                  <a:lnTo>
                    <a:pt x="235" y="363"/>
                  </a:lnTo>
                  <a:lnTo>
                    <a:pt x="227" y="363"/>
                  </a:lnTo>
                  <a:lnTo>
                    <a:pt x="218" y="363"/>
                  </a:lnTo>
                  <a:lnTo>
                    <a:pt x="210" y="359"/>
                  </a:lnTo>
                  <a:lnTo>
                    <a:pt x="206" y="354"/>
                  </a:lnTo>
                  <a:lnTo>
                    <a:pt x="206" y="350"/>
                  </a:lnTo>
                  <a:lnTo>
                    <a:pt x="206" y="346"/>
                  </a:lnTo>
                  <a:lnTo>
                    <a:pt x="206" y="346"/>
                  </a:lnTo>
                  <a:lnTo>
                    <a:pt x="206" y="342"/>
                  </a:lnTo>
                  <a:lnTo>
                    <a:pt x="206" y="337"/>
                  </a:lnTo>
                  <a:lnTo>
                    <a:pt x="210" y="329"/>
                  </a:lnTo>
                  <a:lnTo>
                    <a:pt x="210" y="325"/>
                  </a:lnTo>
                  <a:lnTo>
                    <a:pt x="296" y="30"/>
                  </a:lnTo>
                  <a:lnTo>
                    <a:pt x="301" y="17"/>
                  </a:lnTo>
                  <a:lnTo>
                    <a:pt x="305" y="9"/>
                  </a:lnTo>
                  <a:lnTo>
                    <a:pt x="313" y="0"/>
                  </a:lnTo>
                  <a:lnTo>
                    <a:pt x="317" y="0"/>
                  </a:lnTo>
                  <a:lnTo>
                    <a:pt x="329" y="0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8916" y="2675"/>
              <a:ext cx="650" cy="754"/>
            </a:xfrm>
            <a:custGeom>
              <a:avLst/>
              <a:gdLst/>
              <a:ahLst/>
              <a:cxnLst>
                <a:cxn ang="0">
                  <a:pos x="296" y="12"/>
                </a:cxn>
                <a:cxn ang="0">
                  <a:pos x="378" y="76"/>
                </a:cxn>
                <a:cxn ang="0">
                  <a:pos x="428" y="177"/>
                </a:cxn>
                <a:cxn ang="0">
                  <a:pos x="457" y="278"/>
                </a:cxn>
                <a:cxn ang="0">
                  <a:pos x="465" y="346"/>
                </a:cxn>
                <a:cxn ang="0">
                  <a:pos x="489" y="286"/>
                </a:cxn>
                <a:cxn ang="0">
                  <a:pos x="543" y="164"/>
                </a:cxn>
                <a:cxn ang="0">
                  <a:pos x="588" y="67"/>
                </a:cxn>
                <a:cxn ang="0">
                  <a:pos x="617" y="17"/>
                </a:cxn>
                <a:cxn ang="0">
                  <a:pos x="629" y="12"/>
                </a:cxn>
                <a:cxn ang="0">
                  <a:pos x="637" y="12"/>
                </a:cxn>
                <a:cxn ang="0">
                  <a:pos x="646" y="17"/>
                </a:cxn>
                <a:cxn ang="0">
                  <a:pos x="650" y="25"/>
                </a:cxn>
                <a:cxn ang="0">
                  <a:pos x="646" y="42"/>
                </a:cxn>
                <a:cxn ang="0">
                  <a:pos x="584" y="160"/>
                </a:cxn>
                <a:cxn ang="0">
                  <a:pos x="551" y="232"/>
                </a:cxn>
                <a:cxn ang="0">
                  <a:pos x="522" y="312"/>
                </a:cxn>
                <a:cxn ang="0">
                  <a:pos x="481" y="413"/>
                </a:cxn>
                <a:cxn ang="0">
                  <a:pos x="465" y="485"/>
                </a:cxn>
                <a:cxn ang="0">
                  <a:pos x="432" y="636"/>
                </a:cxn>
                <a:cxn ang="0">
                  <a:pos x="411" y="716"/>
                </a:cxn>
                <a:cxn ang="0">
                  <a:pos x="399" y="742"/>
                </a:cxn>
                <a:cxn ang="0">
                  <a:pos x="387" y="754"/>
                </a:cxn>
                <a:cxn ang="0">
                  <a:pos x="383" y="754"/>
                </a:cxn>
                <a:cxn ang="0">
                  <a:pos x="366" y="746"/>
                </a:cxn>
                <a:cxn ang="0">
                  <a:pos x="362" y="733"/>
                </a:cxn>
                <a:cxn ang="0">
                  <a:pos x="366" y="695"/>
                </a:cxn>
                <a:cxn ang="0">
                  <a:pos x="391" y="594"/>
                </a:cxn>
                <a:cxn ang="0">
                  <a:pos x="420" y="476"/>
                </a:cxn>
                <a:cxn ang="0">
                  <a:pos x="428" y="438"/>
                </a:cxn>
                <a:cxn ang="0">
                  <a:pos x="428" y="350"/>
                </a:cxn>
                <a:cxn ang="0">
                  <a:pos x="411" y="249"/>
                </a:cxn>
                <a:cxn ang="0">
                  <a:pos x="370" y="160"/>
                </a:cxn>
                <a:cxn ang="0">
                  <a:pos x="284" y="101"/>
                </a:cxn>
                <a:cxn ang="0">
                  <a:pos x="169" y="101"/>
                </a:cxn>
                <a:cxn ang="0">
                  <a:pos x="70" y="156"/>
                </a:cxn>
                <a:cxn ang="0">
                  <a:pos x="37" y="211"/>
                </a:cxn>
                <a:cxn ang="0">
                  <a:pos x="29" y="223"/>
                </a:cxn>
                <a:cxn ang="0">
                  <a:pos x="17" y="223"/>
                </a:cxn>
                <a:cxn ang="0">
                  <a:pos x="9" y="219"/>
                </a:cxn>
                <a:cxn ang="0">
                  <a:pos x="0" y="211"/>
                </a:cxn>
                <a:cxn ang="0">
                  <a:pos x="17" y="160"/>
                </a:cxn>
                <a:cxn ang="0">
                  <a:pos x="82" y="67"/>
                </a:cxn>
                <a:cxn ang="0">
                  <a:pos x="177" y="12"/>
                </a:cxn>
              </a:cxnLst>
              <a:rect l="0" t="0" r="r" b="b"/>
              <a:pathLst>
                <a:path w="650" h="754">
                  <a:moveTo>
                    <a:pt x="239" y="0"/>
                  </a:moveTo>
                  <a:lnTo>
                    <a:pt x="296" y="12"/>
                  </a:lnTo>
                  <a:lnTo>
                    <a:pt x="341" y="38"/>
                  </a:lnTo>
                  <a:lnTo>
                    <a:pt x="378" y="76"/>
                  </a:lnTo>
                  <a:lnTo>
                    <a:pt x="407" y="122"/>
                  </a:lnTo>
                  <a:lnTo>
                    <a:pt x="428" y="177"/>
                  </a:lnTo>
                  <a:lnTo>
                    <a:pt x="444" y="227"/>
                  </a:lnTo>
                  <a:lnTo>
                    <a:pt x="457" y="278"/>
                  </a:lnTo>
                  <a:lnTo>
                    <a:pt x="465" y="316"/>
                  </a:lnTo>
                  <a:lnTo>
                    <a:pt x="465" y="346"/>
                  </a:lnTo>
                  <a:lnTo>
                    <a:pt x="465" y="346"/>
                  </a:lnTo>
                  <a:lnTo>
                    <a:pt x="489" y="286"/>
                  </a:lnTo>
                  <a:lnTo>
                    <a:pt x="514" y="223"/>
                  </a:lnTo>
                  <a:lnTo>
                    <a:pt x="543" y="164"/>
                  </a:lnTo>
                  <a:lnTo>
                    <a:pt x="568" y="114"/>
                  </a:lnTo>
                  <a:lnTo>
                    <a:pt x="588" y="67"/>
                  </a:lnTo>
                  <a:lnTo>
                    <a:pt x="605" y="38"/>
                  </a:lnTo>
                  <a:lnTo>
                    <a:pt x="617" y="17"/>
                  </a:lnTo>
                  <a:lnTo>
                    <a:pt x="621" y="12"/>
                  </a:lnTo>
                  <a:lnTo>
                    <a:pt x="629" y="12"/>
                  </a:lnTo>
                  <a:lnTo>
                    <a:pt x="633" y="12"/>
                  </a:lnTo>
                  <a:lnTo>
                    <a:pt x="637" y="12"/>
                  </a:lnTo>
                  <a:lnTo>
                    <a:pt x="641" y="12"/>
                  </a:lnTo>
                  <a:lnTo>
                    <a:pt x="646" y="17"/>
                  </a:lnTo>
                  <a:lnTo>
                    <a:pt x="650" y="17"/>
                  </a:lnTo>
                  <a:lnTo>
                    <a:pt x="650" y="25"/>
                  </a:lnTo>
                  <a:lnTo>
                    <a:pt x="650" y="34"/>
                  </a:lnTo>
                  <a:lnTo>
                    <a:pt x="646" y="42"/>
                  </a:lnTo>
                  <a:lnTo>
                    <a:pt x="613" y="105"/>
                  </a:lnTo>
                  <a:lnTo>
                    <a:pt x="584" y="160"/>
                  </a:lnTo>
                  <a:lnTo>
                    <a:pt x="568" y="202"/>
                  </a:lnTo>
                  <a:lnTo>
                    <a:pt x="551" y="232"/>
                  </a:lnTo>
                  <a:lnTo>
                    <a:pt x="539" y="265"/>
                  </a:lnTo>
                  <a:lnTo>
                    <a:pt x="522" y="312"/>
                  </a:lnTo>
                  <a:lnTo>
                    <a:pt x="502" y="362"/>
                  </a:lnTo>
                  <a:lnTo>
                    <a:pt x="481" y="413"/>
                  </a:lnTo>
                  <a:lnTo>
                    <a:pt x="469" y="455"/>
                  </a:lnTo>
                  <a:lnTo>
                    <a:pt x="465" y="485"/>
                  </a:lnTo>
                  <a:lnTo>
                    <a:pt x="448" y="565"/>
                  </a:lnTo>
                  <a:lnTo>
                    <a:pt x="432" y="636"/>
                  </a:lnTo>
                  <a:lnTo>
                    <a:pt x="420" y="695"/>
                  </a:lnTo>
                  <a:lnTo>
                    <a:pt x="411" y="716"/>
                  </a:lnTo>
                  <a:lnTo>
                    <a:pt x="403" y="733"/>
                  </a:lnTo>
                  <a:lnTo>
                    <a:pt x="399" y="742"/>
                  </a:lnTo>
                  <a:lnTo>
                    <a:pt x="395" y="750"/>
                  </a:lnTo>
                  <a:lnTo>
                    <a:pt x="387" y="754"/>
                  </a:lnTo>
                  <a:lnTo>
                    <a:pt x="383" y="754"/>
                  </a:lnTo>
                  <a:lnTo>
                    <a:pt x="383" y="754"/>
                  </a:lnTo>
                  <a:lnTo>
                    <a:pt x="374" y="750"/>
                  </a:lnTo>
                  <a:lnTo>
                    <a:pt x="366" y="746"/>
                  </a:lnTo>
                  <a:lnTo>
                    <a:pt x="362" y="742"/>
                  </a:lnTo>
                  <a:lnTo>
                    <a:pt x="362" y="733"/>
                  </a:lnTo>
                  <a:lnTo>
                    <a:pt x="362" y="725"/>
                  </a:lnTo>
                  <a:lnTo>
                    <a:pt x="366" y="695"/>
                  </a:lnTo>
                  <a:lnTo>
                    <a:pt x="374" y="649"/>
                  </a:lnTo>
                  <a:lnTo>
                    <a:pt x="391" y="594"/>
                  </a:lnTo>
                  <a:lnTo>
                    <a:pt x="403" y="535"/>
                  </a:lnTo>
                  <a:lnTo>
                    <a:pt x="420" y="476"/>
                  </a:lnTo>
                  <a:lnTo>
                    <a:pt x="424" y="464"/>
                  </a:lnTo>
                  <a:lnTo>
                    <a:pt x="428" y="438"/>
                  </a:lnTo>
                  <a:lnTo>
                    <a:pt x="428" y="396"/>
                  </a:lnTo>
                  <a:lnTo>
                    <a:pt x="428" y="350"/>
                  </a:lnTo>
                  <a:lnTo>
                    <a:pt x="424" y="299"/>
                  </a:lnTo>
                  <a:lnTo>
                    <a:pt x="411" y="249"/>
                  </a:lnTo>
                  <a:lnTo>
                    <a:pt x="395" y="202"/>
                  </a:lnTo>
                  <a:lnTo>
                    <a:pt x="370" y="160"/>
                  </a:lnTo>
                  <a:lnTo>
                    <a:pt x="333" y="126"/>
                  </a:lnTo>
                  <a:lnTo>
                    <a:pt x="284" y="101"/>
                  </a:lnTo>
                  <a:lnTo>
                    <a:pt x="222" y="93"/>
                  </a:lnTo>
                  <a:lnTo>
                    <a:pt x="169" y="101"/>
                  </a:lnTo>
                  <a:lnTo>
                    <a:pt x="115" y="122"/>
                  </a:lnTo>
                  <a:lnTo>
                    <a:pt x="70" y="156"/>
                  </a:lnTo>
                  <a:lnTo>
                    <a:pt x="41" y="202"/>
                  </a:lnTo>
                  <a:lnTo>
                    <a:pt x="37" y="211"/>
                  </a:lnTo>
                  <a:lnTo>
                    <a:pt x="33" y="219"/>
                  </a:lnTo>
                  <a:lnTo>
                    <a:pt x="29" y="223"/>
                  </a:lnTo>
                  <a:lnTo>
                    <a:pt x="21" y="223"/>
                  </a:lnTo>
                  <a:lnTo>
                    <a:pt x="17" y="223"/>
                  </a:lnTo>
                  <a:lnTo>
                    <a:pt x="13" y="219"/>
                  </a:lnTo>
                  <a:lnTo>
                    <a:pt x="9" y="219"/>
                  </a:lnTo>
                  <a:lnTo>
                    <a:pt x="4" y="215"/>
                  </a:lnTo>
                  <a:lnTo>
                    <a:pt x="0" y="211"/>
                  </a:lnTo>
                  <a:lnTo>
                    <a:pt x="4" y="194"/>
                  </a:lnTo>
                  <a:lnTo>
                    <a:pt x="17" y="160"/>
                  </a:lnTo>
                  <a:lnTo>
                    <a:pt x="41" y="114"/>
                  </a:lnTo>
                  <a:lnTo>
                    <a:pt x="82" y="67"/>
                  </a:lnTo>
                  <a:lnTo>
                    <a:pt x="124" y="38"/>
                  </a:lnTo>
                  <a:lnTo>
                    <a:pt x="177" y="12"/>
                  </a:lnTo>
                  <a:lnTo>
                    <a:pt x="2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9664" y="2810"/>
              <a:ext cx="321" cy="531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81" y="0"/>
                </a:cxn>
                <a:cxn ang="0">
                  <a:pos x="189" y="0"/>
                </a:cxn>
                <a:cxn ang="0">
                  <a:pos x="198" y="4"/>
                </a:cxn>
                <a:cxn ang="0">
                  <a:pos x="198" y="12"/>
                </a:cxn>
                <a:cxn ang="0">
                  <a:pos x="198" y="21"/>
                </a:cxn>
                <a:cxn ang="0">
                  <a:pos x="198" y="463"/>
                </a:cxn>
                <a:cxn ang="0">
                  <a:pos x="198" y="476"/>
                </a:cxn>
                <a:cxn ang="0">
                  <a:pos x="202" y="485"/>
                </a:cxn>
                <a:cxn ang="0">
                  <a:pos x="214" y="489"/>
                </a:cxn>
                <a:cxn ang="0">
                  <a:pos x="239" y="493"/>
                </a:cxn>
                <a:cxn ang="0">
                  <a:pos x="280" y="493"/>
                </a:cxn>
                <a:cxn ang="0">
                  <a:pos x="321" y="493"/>
                </a:cxn>
                <a:cxn ang="0">
                  <a:pos x="321" y="531"/>
                </a:cxn>
                <a:cxn ang="0">
                  <a:pos x="272" y="531"/>
                </a:cxn>
                <a:cxn ang="0">
                  <a:pos x="214" y="527"/>
                </a:cxn>
                <a:cxn ang="0">
                  <a:pos x="161" y="527"/>
                </a:cxn>
                <a:cxn ang="0">
                  <a:pos x="111" y="527"/>
                </a:cxn>
                <a:cxn ang="0">
                  <a:pos x="54" y="531"/>
                </a:cxn>
                <a:cxn ang="0">
                  <a:pos x="4" y="531"/>
                </a:cxn>
                <a:cxn ang="0">
                  <a:pos x="4" y="493"/>
                </a:cxn>
                <a:cxn ang="0">
                  <a:pos x="46" y="493"/>
                </a:cxn>
                <a:cxn ang="0">
                  <a:pos x="83" y="493"/>
                </a:cxn>
                <a:cxn ang="0">
                  <a:pos x="107" y="489"/>
                </a:cxn>
                <a:cxn ang="0">
                  <a:pos x="120" y="485"/>
                </a:cxn>
                <a:cxn ang="0">
                  <a:pos x="124" y="476"/>
                </a:cxn>
                <a:cxn ang="0">
                  <a:pos x="128" y="463"/>
                </a:cxn>
                <a:cxn ang="0">
                  <a:pos x="128" y="63"/>
                </a:cxn>
                <a:cxn ang="0">
                  <a:pos x="78" y="76"/>
                </a:cxn>
                <a:cxn ang="0">
                  <a:pos x="37" y="80"/>
                </a:cxn>
                <a:cxn ang="0">
                  <a:pos x="13" y="84"/>
                </a:cxn>
                <a:cxn ang="0">
                  <a:pos x="0" y="84"/>
                </a:cxn>
                <a:cxn ang="0">
                  <a:pos x="0" y="50"/>
                </a:cxn>
                <a:cxn ang="0">
                  <a:pos x="13" y="50"/>
                </a:cxn>
                <a:cxn ang="0">
                  <a:pos x="33" y="50"/>
                </a:cxn>
                <a:cxn ang="0">
                  <a:pos x="74" y="42"/>
                </a:cxn>
                <a:cxn ang="0">
                  <a:pos x="124" y="29"/>
                </a:cxn>
                <a:cxn ang="0">
                  <a:pos x="169" y="0"/>
                </a:cxn>
              </a:cxnLst>
              <a:rect l="0" t="0" r="r" b="b"/>
              <a:pathLst>
                <a:path w="321" h="531">
                  <a:moveTo>
                    <a:pt x="169" y="0"/>
                  </a:moveTo>
                  <a:lnTo>
                    <a:pt x="181" y="0"/>
                  </a:lnTo>
                  <a:lnTo>
                    <a:pt x="189" y="0"/>
                  </a:lnTo>
                  <a:lnTo>
                    <a:pt x="198" y="4"/>
                  </a:lnTo>
                  <a:lnTo>
                    <a:pt x="198" y="12"/>
                  </a:lnTo>
                  <a:lnTo>
                    <a:pt x="198" y="21"/>
                  </a:lnTo>
                  <a:lnTo>
                    <a:pt x="198" y="463"/>
                  </a:lnTo>
                  <a:lnTo>
                    <a:pt x="198" y="476"/>
                  </a:lnTo>
                  <a:lnTo>
                    <a:pt x="202" y="485"/>
                  </a:lnTo>
                  <a:lnTo>
                    <a:pt x="214" y="489"/>
                  </a:lnTo>
                  <a:lnTo>
                    <a:pt x="239" y="493"/>
                  </a:lnTo>
                  <a:lnTo>
                    <a:pt x="280" y="493"/>
                  </a:lnTo>
                  <a:lnTo>
                    <a:pt x="321" y="493"/>
                  </a:lnTo>
                  <a:lnTo>
                    <a:pt x="321" y="531"/>
                  </a:lnTo>
                  <a:lnTo>
                    <a:pt x="272" y="531"/>
                  </a:lnTo>
                  <a:lnTo>
                    <a:pt x="214" y="527"/>
                  </a:lnTo>
                  <a:lnTo>
                    <a:pt x="161" y="527"/>
                  </a:lnTo>
                  <a:lnTo>
                    <a:pt x="111" y="527"/>
                  </a:lnTo>
                  <a:lnTo>
                    <a:pt x="54" y="531"/>
                  </a:lnTo>
                  <a:lnTo>
                    <a:pt x="4" y="531"/>
                  </a:lnTo>
                  <a:lnTo>
                    <a:pt x="4" y="493"/>
                  </a:lnTo>
                  <a:lnTo>
                    <a:pt x="46" y="493"/>
                  </a:lnTo>
                  <a:lnTo>
                    <a:pt x="83" y="493"/>
                  </a:lnTo>
                  <a:lnTo>
                    <a:pt x="107" y="489"/>
                  </a:lnTo>
                  <a:lnTo>
                    <a:pt x="120" y="485"/>
                  </a:lnTo>
                  <a:lnTo>
                    <a:pt x="124" y="476"/>
                  </a:lnTo>
                  <a:lnTo>
                    <a:pt x="128" y="463"/>
                  </a:lnTo>
                  <a:lnTo>
                    <a:pt x="128" y="63"/>
                  </a:lnTo>
                  <a:lnTo>
                    <a:pt x="78" y="76"/>
                  </a:lnTo>
                  <a:lnTo>
                    <a:pt x="37" y="80"/>
                  </a:lnTo>
                  <a:lnTo>
                    <a:pt x="13" y="84"/>
                  </a:lnTo>
                  <a:lnTo>
                    <a:pt x="0" y="84"/>
                  </a:lnTo>
                  <a:lnTo>
                    <a:pt x="0" y="50"/>
                  </a:lnTo>
                  <a:lnTo>
                    <a:pt x="13" y="50"/>
                  </a:lnTo>
                  <a:lnTo>
                    <a:pt x="33" y="50"/>
                  </a:lnTo>
                  <a:lnTo>
                    <a:pt x="74" y="42"/>
                  </a:lnTo>
                  <a:lnTo>
                    <a:pt x="124" y="29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10692" y="2000"/>
              <a:ext cx="1056" cy="1084"/>
            </a:xfrm>
            <a:custGeom>
              <a:avLst/>
              <a:gdLst/>
              <a:ahLst/>
              <a:cxnLst>
                <a:cxn ang="0">
                  <a:pos x="543" y="0"/>
                </a:cxn>
                <a:cxn ang="0">
                  <a:pos x="555" y="13"/>
                </a:cxn>
                <a:cxn ang="0">
                  <a:pos x="559" y="34"/>
                </a:cxn>
                <a:cxn ang="0">
                  <a:pos x="559" y="51"/>
                </a:cxn>
                <a:cxn ang="0">
                  <a:pos x="1003" y="506"/>
                </a:cxn>
                <a:cxn ang="0">
                  <a:pos x="1023" y="510"/>
                </a:cxn>
                <a:cxn ang="0">
                  <a:pos x="1044" y="515"/>
                </a:cxn>
                <a:cxn ang="0">
                  <a:pos x="1056" y="527"/>
                </a:cxn>
                <a:cxn ang="0">
                  <a:pos x="1056" y="553"/>
                </a:cxn>
                <a:cxn ang="0">
                  <a:pos x="1044" y="569"/>
                </a:cxn>
                <a:cxn ang="0">
                  <a:pos x="1023" y="574"/>
                </a:cxn>
                <a:cxn ang="0">
                  <a:pos x="1003" y="574"/>
                </a:cxn>
                <a:cxn ang="0">
                  <a:pos x="559" y="1029"/>
                </a:cxn>
                <a:cxn ang="0">
                  <a:pos x="559" y="1050"/>
                </a:cxn>
                <a:cxn ang="0">
                  <a:pos x="555" y="1071"/>
                </a:cxn>
                <a:cxn ang="0">
                  <a:pos x="543" y="1084"/>
                </a:cxn>
                <a:cxn ang="0">
                  <a:pos x="518" y="1084"/>
                </a:cxn>
                <a:cxn ang="0">
                  <a:pos x="506" y="1071"/>
                </a:cxn>
                <a:cxn ang="0">
                  <a:pos x="497" y="1050"/>
                </a:cxn>
                <a:cxn ang="0">
                  <a:pos x="497" y="1029"/>
                </a:cxn>
                <a:cxn ang="0">
                  <a:pos x="53" y="574"/>
                </a:cxn>
                <a:cxn ang="0">
                  <a:pos x="33" y="574"/>
                </a:cxn>
                <a:cxn ang="0">
                  <a:pos x="16" y="569"/>
                </a:cxn>
                <a:cxn ang="0">
                  <a:pos x="4" y="553"/>
                </a:cxn>
                <a:cxn ang="0">
                  <a:pos x="4" y="527"/>
                </a:cxn>
                <a:cxn ang="0">
                  <a:pos x="16" y="515"/>
                </a:cxn>
                <a:cxn ang="0">
                  <a:pos x="33" y="510"/>
                </a:cxn>
                <a:cxn ang="0">
                  <a:pos x="53" y="506"/>
                </a:cxn>
                <a:cxn ang="0">
                  <a:pos x="497" y="51"/>
                </a:cxn>
                <a:cxn ang="0">
                  <a:pos x="497" y="34"/>
                </a:cxn>
                <a:cxn ang="0">
                  <a:pos x="506" y="13"/>
                </a:cxn>
                <a:cxn ang="0">
                  <a:pos x="518" y="0"/>
                </a:cxn>
              </a:cxnLst>
              <a:rect l="0" t="0" r="r" b="b"/>
              <a:pathLst>
                <a:path w="1056" h="1084">
                  <a:moveTo>
                    <a:pt x="530" y="0"/>
                  </a:moveTo>
                  <a:lnTo>
                    <a:pt x="543" y="0"/>
                  </a:lnTo>
                  <a:lnTo>
                    <a:pt x="551" y="5"/>
                  </a:lnTo>
                  <a:lnTo>
                    <a:pt x="555" y="13"/>
                  </a:lnTo>
                  <a:lnTo>
                    <a:pt x="559" y="21"/>
                  </a:lnTo>
                  <a:lnTo>
                    <a:pt x="559" y="34"/>
                  </a:lnTo>
                  <a:lnTo>
                    <a:pt x="559" y="43"/>
                  </a:lnTo>
                  <a:lnTo>
                    <a:pt x="559" y="51"/>
                  </a:lnTo>
                  <a:lnTo>
                    <a:pt x="559" y="506"/>
                  </a:lnTo>
                  <a:lnTo>
                    <a:pt x="1003" y="506"/>
                  </a:lnTo>
                  <a:lnTo>
                    <a:pt x="1015" y="506"/>
                  </a:lnTo>
                  <a:lnTo>
                    <a:pt x="1023" y="510"/>
                  </a:lnTo>
                  <a:lnTo>
                    <a:pt x="1036" y="510"/>
                  </a:lnTo>
                  <a:lnTo>
                    <a:pt x="1044" y="515"/>
                  </a:lnTo>
                  <a:lnTo>
                    <a:pt x="1048" y="519"/>
                  </a:lnTo>
                  <a:lnTo>
                    <a:pt x="1056" y="527"/>
                  </a:lnTo>
                  <a:lnTo>
                    <a:pt x="1056" y="540"/>
                  </a:lnTo>
                  <a:lnTo>
                    <a:pt x="1056" y="553"/>
                  </a:lnTo>
                  <a:lnTo>
                    <a:pt x="1048" y="561"/>
                  </a:lnTo>
                  <a:lnTo>
                    <a:pt x="1044" y="569"/>
                  </a:lnTo>
                  <a:lnTo>
                    <a:pt x="1036" y="574"/>
                  </a:lnTo>
                  <a:lnTo>
                    <a:pt x="1023" y="574"/>
                  </a:lnTo>
                  <a:lnTo>
                    <a:pt x="1015" y="574"/>
                  </a:lnTo>
                  <a:lnTo>
                    <a:pt x="1003" y="574"/>
                  </a:lnTo>
                  <a:lnTo>
                    <a:pt x="559" y="574"/>
                  </a:lnTo>
                  <a:lnTo>
                    <a:pt x="559" y="1029"/>
                  </a:lnTo>
                  <a:lnTo>
                    <a:pt x="559" y="1042"/>
                  </a:lnTo>
                  <a:lnTo>
                    <a:pt x="559" y="1050"/>
                  </a:lnTo>
                  <a:lnTo>
                    <a:pt x="559" y="1063"/>
                  </a:lnTo>
                  <a:lnTo>
                    <a:pt x="555" y="1071"/>
                  </a:lnTo>
                  <a:lnTo>
                    <a:pt x="551" y="1075"/>
                  </a:lnTo>
                  <a:lnTo>
                    <a:pt x="543" y="1084"/>
                  </a:lnTo>
                  <a:lnTo>
                    <a:pt x="530" y="1084"/>
                  </a:lnTo>
                  <a:lnTo>
                    <a:pt x="518" y="1084"/>
                  </a:lnTo>
                  <a:lnTo>
                    <a:pt x="510" y="1075"/>
                  </a:lnTo>
                  <a:lnTo>
                    <a:pt x="506" y="1071"/>
                  </a:lnTo>
                  <a:lnTo>
                    <a:pt x="501" y="1063"/>
                  </a:lnTo>
                  <a:lnTo>
                    <a:pt x="497" y="1050"/>
                  </a:lnTo>
                  <a:lnTo>
                    <a:pt x="497" y="1042"/>
                  </a:lnTo>
                  <a:lnTo>
                    <a:pt x="497" y="1029"/>
                  </a:lnTo>
                  <a:lnTo>
                    <a:pt x="497" y="574"/>
                  </a:lnTo>
                  <a:lnTo>
                    <a:pt x="53" y="574"/>
                  </a:lnTo>
                  <a:lnTo>
                    <a:pt x="45" y="574"/>
                  </a:lnTo>
                  <a:lnTo>
                    <a:pt x="33" y="574"/>
                  </a:lnTo>
                  <a:lnTo>
                    <a:pt x="25" y="574"/>
                  </a:lnTo>
                  <a:lnTo>
                    <a:pt x="16" y="569"/>
                  </a:lnTo>
                  <a:lnTo>
                    <a:pt x="8" y="561"/>
                  </a:lnTo>
                  <a:lnTo>
                    <a:pt x="4" y="553"/>
                  </a:lnTo>
                  <a:lnTo>
                    <a:pt x="0" y="540"/>
                  </a:lnTo>
                  <a:lnTo>
                    <a:pt x="4" y="527"/>
                  </a:lnTo>
                  <a:lnTo>
                    <a:pt x="8" y="519"/>
                  </a:lnTo>
                  <a:lnTo>
                    <a:pt x="16" y="515"/>
                  </a:lnTo>
                  <a:lnTo>
                    <a:pt x="25" y="510"/>
                  </a:lnTo>
                  <a:lnTo>
                    <a:pt x="33" y="510"/>
                  </a:lnTo>
                  <a:lnTo>
                    <a:pt x="45" y="506"/>
                  </a:lnTo>
                  <a:lnTo>
                    <a:pt x="53" y="506"/>
                  </a:lnTo>
                  <a:lnTo>
                    <a:pt x="497" y="506"/>
                  </a:lnTo>
                  <a:lnTo>
                    <a:pt x="497" y="51"/>
                  </a:lnTo>
                  <a:lnTo>
                    <a:pt x="497" y="43"/>
                  </a:lnTo>
                  <a:lnTo>
                    <a:pt x="497" y="34"/>
                  </a:lnTo>
                  <a:lnTo>
                    <a:pt x="501" y="21"/>
                  </a:lnTo>
                  <a:lnTo>
                    <a:pt x="506" y="13"/>
                  </a:lnTo>
                  <a:lnTo>
                    <a:pt x="510" y="5"/>
                  </a:lnTo>
                  <a:lnTo>
                    <a:pt x="518" y="0"/>
                  </a:lnTo>
                  <a:lnTo>
                    <a:pt x="5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12287" y="1840"/>
              <a:ext cx="1052" cy="1109"/>
            </a:xfrm>
            <a:custGeom>
              <a:avLst/>
              <a:gdLst/>
              <a:ahLst/>
              <a:cxnLst>
                <a:cxn ang="0">
                  <a:pos x="1015" y="0"/>
                </a:cxn>
                <a:cxn ang="0">
                  <a:pos x="1040" y="0"/>
                </a:cxn>
                <a:cxn ang="0">
                  <a:pos x="1052" y="4"/>
                </a:cxn>
                <a:cxn ang="0">
                  <a:pos x="1052" y="25"/>
                </a:cxn>
                <a:cxn ang="0">
                  <a:pos x="1048" y="38"/>
                </a:cxn>
                <a:cxn ang="0">
                  <a:pos x="431" y="1050"/>
                </a:cxn>
                <a:cxn ang="0">
                  <a:pos x="604" y="1029"/>
                </a:cxn>
                <a:cxn ang="0">
                  <a:pos x="715" y="966"/>
                </a:cxn>
                <a:cxn ang="0">
                  <a:pos x="793" y="860"/>
                </a:cxn>
                <a:cxn ang="0">
                  <a:pos x="846" y="713"/>
                </a:cxn>
                <a:cxn ang="0">
                  <a:pos x="859" y="687"/>
                </a:cxn>
                <a:cxn ang="0">
                  <a:pos x="867" y="675"/>
                </a:cxn>
                <a:cxn ang="0">
                  <a:pos x="875" y="675"/>
                </a:cxn>
                <a:cxn ang="0">
                  <a:pos x="892" y="679"/>
                </a:cxn>
                <a:cxn ang="0">
                  <a:pos x="896" y="692"/>
                </a:cxn>
                <a:cxn ang="0">
                  <a:pos x="892" y="708"/>
                </a:cxn>
                <a:cxn ang="0">
                  <a:pos x="781" y="1075"/>
                </a:cxn>
                <a:cxn ang="0">
                  <a:pos x="768" y="1096"/>
                </a:cxn>
                <a:cxn ang="0">
                  <a:pos x="756" y="1105"/>
                </a:cxn>
                <a:cxn ang="0">
                  <a:pos x="727" y="1109"/>
                </a:cxn>
                <a:cxn ang="0">
                  <a:pos x="24" y="1109"/>
                </a:cxn>
                <a:cxn ang="0">
                  <a:pos x="4" y="1105"/>
                </a:cxn>
                <a:cxn ang="0">
                  <a:pos x="0" y="1092"/>
                </a:cxn>
                <a:cxn ang="0">
                  <a:pos x="0" y="1079"/>
                </a:cxn>
                <a:cxn ang="0">
                  <a:pos x="4" y="1067"/>
                </a:cxn>
                <a:cxn ang="0">
                  <a:pos x="892" y="47"/>
                </a:cxn>
                <a:cxn ang="0">
                  <a:pos x="546" y="51"/>
                </a:cxn>
                <a:cxn ang="0">
                  <a:pos x="415" y="93"/>
                </a:cxn>
                <a:cxn ang="0">
                  <a:pos x="329" y="169"/>
                </a:cxn>
                <a:cxn ang="0">
                  <a:pos x="267" y="278"/>
                </a:cxn>
                <a:cxn ang="0">
                  <a:pos x="242" y="350"/>
                </a:cxn>
                <a:cxn ang="0">
                  <a:pos x="230" y="363"/>
                </a:cxn>
                <a:cxn ang="0">
                  <a:pos x="214" y="363"/>
                </a:cxn>
                <a:cxn ang="0">
                  <a:pos x="205" y="354"/>
                </a:cxn>
                <a:cxn ang="0">
                  <a:pos x="201" y="346"/>
                </a:cxn>
                <a:cxn ang="0">
                  <a:pos x="205" y="342"/>
                </a:cxn>
                <a:cxn ang="0">
                  <a:pos x="205" y="329"/>
                </a:cxn>
                <a:cxn ang="0">
                  <a:pos x="296" y="30"/>
                </a:cxn>
                <a:cxn ang="0">
                  <a:pos x="304" y="9"/>
                </a:cxn>
                <a:cxn ang="0">
                  <a:pos x="316" y="0"/>
                </a:cxn>
                <a:cxn ang="0">
                  <a:pos x="345" y="0"/>
                </a:cxn>
              </a:cxnLst>
              <a:rect l="0" t="0" r="r" b="b"/>
              <a:pathLst>
                <a:path w="1052" h="1109">
                  <a:moveTo>
                    <a:pt x="345" y="0"/>
                  </a:moveTo>
                  <a:lnTo>
                    <a:pt x="1015" y="0"/>
                  </a:lnTo>
                  <a:lnTo>
                    <a:pt x="1031" y="0"/>
                  </a:lnTo>
                  <a:lnTo>
                    <a:pt x="1040" y="0"/>
                  </a:lnTo>
                  <a:lnTo>
                    <a:pt x="1048" y="0"/>
                  </a:lnTo>
                  <a:lnTo>
                    <a:pt x="1052" y="4"/>
                  </a:lnTo>
                  <a:lnTo>
                    <a:pt x="1052" y="13"/>
                  </a:lnTo>
                  <a:lnTo>
                    <a:pt x="1052" y="25"/>
                  </a:lnTo>
                  <a:lnTo>
                    <a:pt x="1048" y="38"/>
                  </a:lnTo>
                  <a:lnTo>
                    <a:pt x="1048" y="38"/>
                  </a:lnTo>
                  <a:lnTo>
                    <a:pt x="164" y="1050"/>
                  </a:lnTo>
                  <a:lnTo>
                    <a:pt x="431" y="1050"/>
                  </a:lnTo>
                  <a:lnTo>
                    <a:pt x="526" y="1046"/>
                  </a:lnTo>
                  <a:lnTo>
                    <a:pt x="604" y="1029"/>
                  </a:lnTo>
                  <a:lnTo>
                    <a:pt x="666" y="1003"/>
                  </a:lnTo>
                  <a:lnTo>
                    <a:pt x="715" y="966"/>
                  </a:lnTo>
                  <a:lnTo>
                    <a:pt x="756" y="919"/>
                  </a:lnTo>
                  <a:lnTo>
                    <a:pt x="793" y="860"/>
                  </a:lnTo>
                  <a:lnTo>
                    <a:pt x="822" y="793"/>
                  </a:lnTo>
                  <a:lnTo>
                    <a:pt x="846" y="713"/>
                  </a:lnTo>
                  <a:lnTo>
                    <a:pt x="855" y="700"/>
                  </a:lnTo>
                  <a:lnTo>
                    <a:pt x="859" y="687"/>
                  </a:lnTo>
                  <a:lnTo>
                    <a:pt x="863" y="683"/>
                  </a:lnTo>
                  <a:lnTo>
                    <a:pt x="867" y="675"/>
                  </a:lnTo>
                  <a:lnTo>
                    <a:pt x="871" y="675"/>
                  </a:lnTo>
                  <a:lnTo>
                    <a:pt x="875" y="675"/>
                  </a:lnTo>
                  <a:lnTo>
                    <a:pt x="883" y="675"/>
                  </a:lnTo>
                  <a:lnTo>
                    <a:pt x="892" y="679"/>
                  </a:lnTo>
                  <a:lnTo>
                    <a:pt x="896" y="683"/>
                  </a:lnTo>
                  <a:lnTo>
                    <a:pt x="896" y="692"/>
                  </a:lnTo>
                  <a:lnTo>
                    <a:pt x="896" y="700"/>
                  </a:lnTo>
                  <a:lnTo>
                    <a:pt x="892" y="708"/>
                  </a:lnTo>
                  <a:lnTo>
                    <a:pt x="892" y="717"/>
                  </a:lnTo>
                  <a:lnTo>
                    <a:pt x="781" y="1075"/>
                  </a:lnTo>
                  <a:lnTo>
                    <a:pt x="773" y="1088"/>
                  </a:lnTo>
                  <a:lnTo>
                    <a:pt x="768" y="1096"/>
                  </a:lnTo>
                  <a:lnTo>
                    <a:pt x="764" y="1105"/>
                  </a:lnTo>
                  <a:lnTo>
                    <a:pt x="756" y="1105"/>
                  </a:lnTo>
                  <a:lnTo>
                    <a:pt x="744" y="1109"/>
                  </a:lnTo>
                  <a:lnTo>
                    <a:pt x="727" y="1109"/>
                  </a:lnTo>
                  <a:lnTo>
                    <a:pt x="37" y="1109"/>
                  </a:lnTo>
                  <a:lnTo>
                    <a:pt x="24" y="1109"/>
                  </a:lnTo>
                  <a:lnTo>
                    <a:pt x="12" y="1109"/>
                  </a:lnTo>
                  <a:lnTo>
                    <a:pt x="4" y="1105"/>
                  </a:lnTo>
                  <a:lnTo>
                    <a:pt x="0" y="1100"/>
                  </a:lnTo>
                  <a:lnTo>
                    <a:pt x="0" y="1092"/>
                  </a:lnTo>
                  <a:lnTo>
                    <a:pt x="0" y="1088"/>
                  </a:lnTo>
                  <a:lnTo>
                    <a:pt x="0" y="1079"/>
                  </a:lnTo>
                  <a:lnTo>
                    <a:pt x="0" y="1071"/>
                  </a:lnTo>
                  <a:lnTo>
                    <a:pt x="4" y="1067"/>
                  </a:lnTo>
                  <a:lnTo>
                    <a:pt x="4" y="1062"/>
                  </a:lnTo>
                  <a:lnTo>
                    <a:pt x="892" y="47"/>
                  </a:lnTo>
                  <a:lnTo>
                    <a:pt x="633" y="47"/>
                  </a:lnTo>
                  <a:lnTo>
                    <a:pt x="546" y="51"/>
                  </a:lnTo>
                  <a:lnTo>
                    <a:pt x="477" y="68"/>
                  </a:lnTo>
                  <a:lnTo>
                    <a:pt x="415" y="93"/>
                  </a:lnTo>
                  <a:lnTo>
                    <a:pt x="366" y="122"/>
                  </a:lnTo>
                  <a:lnTo>
                    <a:pt x="329" y="169"/>
                  </a:lnTo>
                  <a:lnTo>
                    <a:pt x="296" y="219"/>
                  </a:lnTo>
                  <a:lnTo>
                    <a:pt x="267" y="278"/>
                  </a:lnTo>
                  <a:lnTo>
                    <a:pt x="242" y="346"/>
                  </a:lnTo>
                  <a:lnTo>
                    <a:pt x="242" y="350"/>
                  </a:lnTo>
                  <a:lnTo>
                    <a:pt x="238" y="359"/>
                  </a:lnTo>
                  <a:lnTo>
                    <a:pt x="230" y="363"/>
                  </a:lnTo>
                  <a:lnTo>
                    <a:pt x="222" y="363"/>
                  </a:lnTo>
                  <a:lnTo>
                    <a:pt x="214" y="363"/>
                  </a:lnTo>
                  <a:lnTo>
                    <a:pt x="209" y="359"/>
                  </a:lnTo>
                  <a:lnTo>
                    <a:pt x="205" y="354"/>
                  </a:lnTo>
                  <a:lnTo>
                    <a:pt x="205" y="350"/>
                  </a:lnTo>
                  <a:lnTo>
                    <a:pt x="201" y="346"/>
                  </a:lnTo>
                  <a:lnTo>
                    <a:pt x="201" y="346"/>
                  </a:lnTo>
                  <a:lnTo>
                    <a:pt x="205" y="342"/>
                  </a:lnTo>
                  <a:lnTo>
                    <a:pt x="205" y="337"/>
                  </a:lnTo>
                  <a:lnTo>
                    <a:pt x="205" y="329"/>
                  </a:lnTo>
                  <a:lnTo>
                    <a:pt x="209" y="325"/>
                  </a:lnTo>
                  <a:lnTo>
                    <a:pt x="296" y="30"/>
                  </a:lnTo>
                  <a:lnTo>
                    <a:pt x="300" y="17"/>
                  </a:lnTo>
                  <a:lnTo>
                    <a:pt x="304" y="9"/>
                  </a:lnTo>
                  <a:lnTo>
                    <a:pt x="308" y="0"/>
                  </a:lnTo>
                  <a:lnTo>
                    <a:pt x="316" y="0"/>
                  </a:lnTo>
                  <a:lnTo>
                    <a:pt x="329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13323" y="2675"/>
              <a:ext cx="649" cy="754"/>
            </a:xfrm>
            <a:custGeom>
              <a:avLst/>
              <a:gdLst/>
              <a:ahLst/>
              <a:cxnLst>
                <a:cxn ang="0">
                  <a:pos x="291" y="12"/>
                </a:cxn>
                <a:cxn ang="0">
                  <a:pos x="378" y="76"/>
                </a:cxn>
                <a:cxn ang="0">
                  <a:pos x="427" y="177"/>
                </a:cxn>
                <a:cxn ang="0">
                  <a:pos x="456" y="278"/>
                </a:cxn>
                <a:cxn ang="0">
                  <a:pos x="464" y="346"/>
                </a:cxn>
                <a:cxn ang="0">
                  <a:pos x="489" y="286"/>
                </a:cxn>
                <a:cxn ang="0">
                  <a:pos x="542" y="164"/>
                </a:cxn>
                <a:cxn ang="0">
                  <a:pos x="587" y="67"/>
                </a:cxn>
                <a:cxn ang="0">
                  <a:pos x="612" y="17"/>
                </a:cxn>
                <a:cxn ang="0">
                  <a:pos x="624" y="12"/>
                </a:cxn>
                <a:cxn ang="0">
                  <a:pos x="633" y="12"/>
                </a:cxn>
                <a:cxn ang="0">
                  <a:pos x="641" y="17"/>
                </a:cxn>
                <a:cxn ang="0">
                  <a:pos x="649" y="25"/>
                </a:cxn>
                <a:cxn ang="0">
                  <a:pos x="645" y="42"/>
                </a:cxn>
                <a:cxn ang="0">
                  <a:pos x="583" y="160"/>
                </a:cxn>
                <a:cxn ang="0">
                  <a:pos x="550" y="232"/>
                </a:cxn>
                <a:cxn ang="0">
                  <a:pos x="517" y="312"/>
                </a:cxn>
                <a:cxn ang="0">
                  <a:pos x="480" y="413"/>
                </a:cxn>
                <a:cxn ang="0">
                  <a:pos x="460" y="485"/>
                </a:cxn>
                <a:cxn ang="0">
                  <a:pos x="431" y="636"/>
                </a:cxn>
                <a:cxn ang="0">
                  <a:pos x="411" y="716"/>
                </a:cxn>
                <a:cxn ang="0">
                  <a:pos x="398" y="742"/>
                </a:cxn>
                <a:cxn ang="0">
                  <a:pos x="386" y="754"/>
                </a:cxn>
                <a:cxn ang="0">
                  <a:pos x="378" y="754"/>
                </a:cxn>
                <a:cxn ang="0">
                  <a:pos x="365" y="746"/>
                </a:cxn>
                <a:cxn ang="0">
                  <a:pos x="357" y="733"/>
                </a:cxn>
                <a:cxn ang="0">
                  <a:pos x="361" y="695"/>
                </a:cxn>
                <a:cxn ang="0">
                  <a:pos x="386" y="594"/>
                </a:cxn>
                <a:cxn ang="0">
                  <a:pos x="419" y="476"/>
                </a:cxn>
                <a:cxn ang="0">
                  <a:pos x="427" y="438"/>
                </a:cxn>
                <a:cxn ang="0">
                  <a:pos x="423" y="350"/>
                </a:cxn>
                <a:cxn ang="0">
                  <a:pos x="411" y="249"/>
                </a:cxn>
                <a:cxn ang="0">
                  <a:pos x="365" y="160"/>
                </a:cxn>
                <a:cxn ang="0">
                  <a:pos x="283" y="101"/>
                </a:cxn>
                <a:cxn ang="0">
                  <a:pos x="164" y="101"/>
                </a:cxn>
                <a:cxn ang="0">
                  <a:pos x="69" y="156"/>
                </a:cxn>
                <a:cxn ang="0">
                  <a:pos x="37" y="211"/>
                </a:cxn>
                <a:cxn ang="0">
                  <a:pos x="28" y="223"/>
                </a:cxn>
                <a:cxn ang="0">
                  <a:pos x="16" y="223"/>
                </a:cxn>
                <a:cxn ang="0">
                  <a:pos x="4" y="219"/>
                </a:cxn>
                <a:cxn ang="0">
                  <a:pos x="0" y="211"/>
                </a:cxn>
                <a:cxn ang="0">
                  <a:pos x="16" y="160"/>
                </a:cxn>
                <a:cxn ang="0">
                  <a:pos x="82" y="67"/>
                </a:cxn>
                <a:cxn ang="0">
                  <a:pos x="176" y="12"/>
                </a:cxn>
              </a:cxnLst>
              <a:rect l="0" t="0" r="r" b="b"/>
              <a:pathLst>
                <a:path w="649" h="754">
                  <a:moveTo>
                    <a:pt x="238" y="0"/>
                  </a:moveTo>
                  <a:lnTo>
                    <a:pt x="291" y="12"/>
                  </a:lnTo>
                  <a:lnTo>
                    <a:pt x="341" y="38"/>
                  </a:lnTo>
                  <a:lnTo>
                    <a:pt x="378" y="76"/>
                  </a:lnTo>
                  <a:lnTo>
                    <a:pt x="406" y="122"/>
                  </a:lnTo>
                  <a:lnTo>
                    <a:pt x="427" y="177"/>
                  </a:lnTo>
                  <a:lnTo>
                    <a:pt x="443" y="227"/>
                  </a:lnTo>
                  <a:lnTo>
                    <a:pt x="456" y="278"/>
                  </a:lnTo>
                  <a:lnTo>
                    <a:pt x="460" y="316"/>
                  </a:lnTo>
                  <a:lnTo>
                    <a:pt x="464" y="346"/>
                  </a:lnTo>
                  <a:lnTo>
                    <a:pt x="464" y="346"/>
                  </a:lnTo>
                  <a:lnTo>
                    <a:pt x="489" y="286"/>
                  </a:lnTo>
                  <a:lnTo>
                    <a:pt x="513" y="223"/>
                  </a:lnTo>
                  <a:lnTo>
                    <a:pt x="542" y="164"/>
                  </a:lnTo>
                  <a:lnTo>
                    <a:pt x="567" y="114"/>
                  </a:lnTo>
                  <a:lnTo>
                    <a:pt x="587" y="67"/>
                  </a:lnTo>
                  <a:lnTo>
                    <a:pt x="604" y="38"/>
                  </a:lnTo>
                  <a:lnTo>
                    <a:pt x="612" y="17"/>
                  </a:lnTo>
                  <a:lnTo>
                    <a:pt x="620" y="12"/>
                  </a:lnTo>
                  <a:lnTo>
                    <a:pt x="624" y="12"/>
                  </a:lnTo>
                  <a:lnTo>
                    <a:pt x="628" y="12"/>
                  </a:lnTo>
                  <a:lnTo>
                    <a:pt x="633" y="12"/>
                  </a:lnTo>
                  <a:lnTo>
                    <a:pt x="637" y="12"/>
                  </a:lnTo>
                  <a:lnTo>
                    <a:pt x="641" y="17"/>
                  </a:lnTo>
                  <a:lnTo>
                    <a:pt x="645" y="17"/>
                  </a:lnTo>
                  <a:lnTo>
                    <a:pt x="649" y="25"/>
                  </a:lnTo>
                  <a:lnTo>
                    <a:pt x="645" y="34"/>
                  </a:lnTo>
                  <a:lnTo>
                    <a:pt x="645" y="42"/>
                  </a:lnTo>
                  <a:lnTo>
                    <a:pt x="608" y="105"/>
                  </a:lnTo>
                  <a:lnTo>
                    <a:pt x="583" y="160"/>
                  </a:lnTo>
                  <a:lnTo>
                    <a:pt x="563" y="202"/>
                  </a:lnTo>
                  <a:lnTo>
                    <a:pt x="550" y="232"/>
                  </a:lnTo>
                  <a:lnTo>
                    <a:pt x="538" y="265"/>
                  </a:lnTo>
                  <a:lnTo>
                    <a:pt x="517" y="312"/>
                  </a:lnTo>
                  <a:lnTo>
                    <a:pt x="497" y="362"/>
                  </a:lnTo>
                  <a:lnTo>
                    <a:pt x="480" y="413"/>
                  </a:lnTo>
                  <a:lnTo>
                    <a:pt x="468" y="455"/>
                  </a:lnTo>
                  <a:lnTo>
                    <a:pt x="460" y="485"/>
                  </a:lnTo>
                  <a:lnTo>
                    <a:pt x="448" y="565"/>
                  </a:lnTo>
                  <a:lnTo>
                    <a:pt x="431" y="636"/>
                  </a:lnTo>
                  <a:lnTo>
                    <a:pt x="415" y="695"/>
                  </a:lnTo>
                  <a:lnTo>
                    <a:pt x="411" y="716"/>
                  </a:lnTo>
                  <a:lnTo>
                    <a:pt x="402" y="733"/>
                  </a:lnTo>
                  <a:lnTo>
                    <a:pt x="398" y="742"/>
                  </a:lnTo>
                  <a:lnTo>
                    <a:pt x="390" y="750"/>
                  </a:lnTo>
                  <a:lnTo>
                    <a:pt x="386" y="754"/>
                  </a:lnTo>
                  <a:lnTo>
                    <a:pt x="382" y="754"/>
                  </a:lnTo>
                  <a:lnTo>
                    <a:pt x="378" y="754"/>
                  </a:lnTo>
                  <a:lnTo>
                    <a:pt x="369" y="750"/>
                  </a:lnTo>
                  <a:lnTo>
                    <a:pt x="365" y="746"/>
                  </a:lnTo>
                  <a:lnTo>
                    <a:pt x="361" y="742"/>
                  </a:lnTo>
                  <a:lnTo>
                    <a:pt x="357" y="733"/>
                  </a:lnTo>
                  <a:lnTo>
                    <a:pt x="357" y="725"/>
                  </a:lnTo>
                  <a:lnTo>
                    <a:pt x="361" y="695"/>
                  </a:lnTo>
                  <a:lnTo>
                    <a:pt x="374" y="649"/>
                  </a:lnTo>
                  <a:lnTo>
                    <a:pt x="386" y="594"/>
                  </a:lnTo>
                  <a:lnTo>
                    <a:pt x="402" y="535"/>
                  </a:lnTo>
                  <a:lnTo>
                    <a:pt x="419" y="476"/>
                  </a:lnTo>
                  <a:lnTo>
                    <a:pt x="423" y="464"/>
                  </a:lnTo>
                  <a:lnTo>
                    <a:pt x="427" y="438"/>
                  </a:lnTo>
                  <a:lnTo>
                    <a:pt x="427" y="396"/>
                  </a:lnTo>
                  <a:lnTo>
                    <a:pt x="423" y="350"/>
                  </a:lnTo>
                  <a:lnTo>
                    <a:pt x="419" y="299"/>
                  </a:lnTo>
                  <a:lnTo>
                    <a:pt x="411" y="249"/>
                  </a:lnTo>
                  <a:lnTo>
                    <a:pt x="390" y="202"/>
                  </a:lnTo>
                  <a:lnTo>
                    <a:pt x="365" y="160"/>
                  </a:lnTo>
                  <a:lnTo>
                    <a:pt x="328" y="126"/>
                  </a:lnTo>
                  <a:lnTo>
                    <a:pt x="283" y="101"/>
                  </a:lnTo>
                  <a:lnTo>
                    <a:pt x="222" y="93"/>
                  </a:lnTo>
                  <a:lnTo>
                    <a:pt x="164" y="101"/>
                  </a:lnTo>
                  <a:lnTo>
                    <a:pt x="111" y="122"/>
                  </a:lnTo>
                  <a:lnTo>
                    <a:pt x="69" y="156"/>
                  </a:lnTo>
                  <a:lnTo>
                    <a:pt x="41" y="202"/>
                  </a:lnTo>
                  <a:lnTo>
                    <a:pt x="37" y="211"/>
                  </a:lnTo>
                  <a:lnTo>
                    <a:pt x="32" y="219"/>
                  </a:lnTo>
                  <a:lnTo>
                    <a:pt x="28" y="223"/>
                  </a:lnTo>
                  <a:lnTo>
                    <a:pt x="20" y="223"/>
                  </a:lnTo>
                  <a:lnTo>
                    <a:pt x="16" y="223"/>
                  </a:lnTo>
                  <a:lnTo>
                    <a:pt x="12" y="219"/>
                  </a:lnTo>
                  <a:lnTo>
                    <a:pt x="4" y="219"/>
                  </a:lnTo>
                  <a:lnTo>
                    <a:pt x="0" y="215"/>
                  </a:lnTo>
                  <a:lnTo>
                    <a:pt x="0" y="211"/>
                  </a:lnTo>
                  <a:lnTo>
                    <a:pt x="4" y="194"/>
                  </a:lnTo>
                  <a:lnTo>
                    <a:pt x="16" y="160"/>
                  </a:lnTo>
                  <a:lnTo>
                    <a:pt x="41" y="114"/>
                  </a:lnTo>
                  <a:lnTo>
                    <a:pt x="82" y="67"/>
                  </a:lnTo>
                  <a:lnTo>
                    <a:pt x="123" y="38"/>
                  </a:lnTo>
                  <a:lnTo>
                    <a:pt x="176" y="12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14030" y="2810"/>
              <a:ext cx="386" cy="531"/>
            </a:xfrm>
            <a:custGeom>
              <a:avLst/>
              <a:gdLst/>
              <a:ahLst/>
              <a:cxnLst>
                <a:cxn ang="0">
                  <a:pos x="234" y="4"/>
                </a:cxn>
                <a:cxn ang="0">
                  <a:pos x="324" y="38"/>
                </a:cxn>
                <a:cxn ang="0">
                  <a:pos x="378" y="109"/>
                </a:cxn>
                <a:cxn ang="0">
                  <a:pos x="378" y="202"/>
                </a:cxn>
                <a:cxn ang="0">
                  <a:pos x="328" y="278"/>
                </a:cxn>
                <a:cxn ang="0">
                  <a:pos x="250" y="337"/>
                </a:cxn>
                <a:cxn ang="0">
                  <a:pos x="148" y="413"/>
                </a:cxn>
                <a:cxn ang="0">
                  <a:pos x="246" y="455"/>
                </a:cxn>
                <a:cxn ang="0">
                  <a:pos x="291" y="455"/>
                </a:cxn>
                <a:cxn ang="0">
                  <a:pos x="328" y="451"/>
                </a:cxn>
                <a:cxn ang="0">
                  <a:pos x="349" y="400"/>
                </a:cxn>
                <a:cxn ang="0">
                  <a:pos x="386" y="379"/>
                </a:cxn>
                <a:cxn ang="0">
                  <a:pos x="357" y="531"/>
                </a:cxn>
                <a:cxn ang="0">
                  <a:pos x="0" y="506"/>
                </a:cxn>
                <a:cxn ang="0">
                  <a:pos x="0" y="501"/>
                </a:cxn>
                <a:cxn ang="0">
                  <a:pos x="4" y="493"/>
                </a:cxn>
                <a:cxn ang="0">
                  <a:pos x="238" y="291"/>
                </a:cxn>
                <a:cxn ang="0">
                  <a:pos x="295" y="206"/>
                </a:cxn>
                <a:cxn ang="0">
                  <a:pos x="295" y="114"/>
                </a:cxn>
                <a:cxn ang="0">
                  <a:pos x="246" y="55"/>
                </a:cxn>
                <a:cxn ang="0">
                  <a:pos x="164" y="33"/>
                </a:cxn>
                <a:cxn ang="0">
                  <a:pos x="74" y="63"/>
                </a:cxn>
                <a:cxn ang="0">
                  <a:pos x="57" y="97"/>
                </a:cxn>
                <a:cxn ang="0">
                  <a:pos x="78" y="114"/>
                </a:cxn>
                <a:cxn ang="0">
                  <a:pos x="86" y="139"/>
                </a:cxn>
                <a:cxn ang="0">
                  <a:pos x="82" y="168"/>
                </a:cxn>
                <a:cxn ang="0">
                  <a:pos x="61" y="181"/>
                </a:cxn>
                <a:cxn ang="0">
                  <a:pos x="41" y="189"/>
                </a:cxn>
                <a:cxn ang="0">
                  <a:pos x="28" y="185"/>
                </a:cxn>
                <a:cxn ang="0">
                  <a:pos x="12" y="177"/>
                </a:cxn>
                <a:cxn ang="0">
                  <a:pos x="0" y="156"/>
                </a:cxn>
                <a:cxn ang="0">
                  <a:pos x="8" y="92"/>
                </a:cxn>
                <a:cxn ang="0">
                  <a:pos x="69" y="25"/>
                </a:cxn>
                <a:cxn ang="0">
                  <a:pos x="180" y="0"/>
                </a:cxn>
              </a:cxnLst>
              <a:rect l="0" t="0" r="r" b="b"/>
              <a:pathLst>
                <a:path w="386" h="531">
                  <a:moveTo>
                    <a:pt x="180" y="0"/>
                  </a:moveTo>
                  <a:lnTo>
                    <a:pt x="234" y="4"/>
                  </a:lnTo>
                  <a:lnTo>
                    <a:pt x="283" y="17"/>
                  </a:lnTo>
                  <a:lnTo>
                    <a:pt x="324" y="38"/>
                  </a:lnTo>
                  <a:lnTo>
                    <a:pt x="357" y="71"/>
                  </a:lnTo>
                  <a:lnTo>
                    <a:pt x="378" y="109"/>
                  </a:lnTo>
                  <a:lnTo>
                    <a:pt x="386" y="156"/>
                  </a:lnTo>
                  <a:lnTo>
                    <a:pt x="378" y="202"/>
                  </a:lnTo>
                  <a:lnTo>
                    <a:pt x="357" y="244"/>
                  </a:lnTo>
                  <a:lnTo>
                    <a:pt x="328" y="278"/>
                  </a:lnTo>
                  <a:lnTo>
                    <a:pt x="291" y="307"/>
                  </a:lnTo>
                  <a:lnTo>
                    <a:pt x="250" y="337"/>
                  </a:lnTo>
                  <a:lnTo>
                    <a:pt x="201" y="375"/>
                  </a:lnTo>
                  <a:lnTo>
                    <a:pt x="148" y="413"/>
                  </a:lnTo>
                  <a:lnTo>
                    <a:pt x="94" y="455"/>
                  </a:lnTo>
                  <a:lnTo>
                    <a:pt x="246" y="455"/>
                  </a:lnTo>
                  <a:lnTo>
                    <a:pt x="263" y="455"/>
                  </a:lnTo>
                  <a:lnTo>
                    <a:pt x="291" y="455"/>
                  </a:lnTo>
                  <a:lnTo>
                    <a:pt x="316" y="451"/>
                  </a:lnTo>
                  <a:lnTo>
                    <a:pt x="328" y="451"/>
                  </a:lnTo>
                  <a:lnTo>
                    <a:pt x="341" y="430"/>
                  </a:lnTo>
                  <a:lnTo>
                    <a:pt x="349" y="400"/>
                  </a:lnTo>
                  <a:lnTo>
                    <a:pt x="353" y="379"/>
                  </a:lnTo>
                  <a:lnTo>
                    <a:pt x="386" y="379"/>
                  </a:lnTo>
                  <a:lnTo>
                    <a:pt x="386" y="379"/>
                  </a:lnTo>
                  <a:lnTo>
                    <a:pt x="357" y="531"/>
                  </a:lnTo>
                  <a:lnTo>
                    <a:pt x="0" y="531"/>
                  </a:lnTo>
                  <a:lnTo>
                    <a:pt x="0" y="506"/>
                  </a:lnTo>
                  <a:lnTo>
                    <a:pt x="0" y="501"/>
                  </a:lnTo>
                  <a:lnTo>
                    <a:pt x="0" y="501"/>
                  </a:lnTo>
                  <a:lnTo>
                    <a:pt x="0" y="497"/>
                  </a:lnTo>
                  <a:lnTo>
                    <a:pt x="4" y="493"/>
                  </a:lnTo>
                  <a:lnTo>
                    <a:pt x="197" y="329"/>
                  </a:lnTo>
                  <a:lnTo>
                    <a:pt x="238" y="291"/>
                  </a:lnTo>
                  <a:lnTo>
                    <a:pt x="271" y="248"/>
                  </a:lnTo>
                  <a:lnTo>
                    <a:pt x="295" y="206"/>
                  </a:lnTo>
                  <a:lnTo>
                    <a:pt x="304" y="156"/>
                  </a:lnTo>
                  <a:lnTo>
                    <a:pt x="295" y="114"/>
                  </a:lnTo>
                  <a:lnTo>
                    <a:pt x="275" y="80"/>
                  </a:lnTo>
                  <a:lnTo>
                    <a:pt x="246" y="55"/>
                  </a:lnTo>
                  <a:lnTo>
                    <a:pt x="205" y="38"/>
                  </a:lnTo>
                  <a:lnTo>
                    <a:pt x="164" y="33"/>
                  </a:lnTo>
                  <a:lnTo>
                    <a:pt x="115" y="42"/>
                  </a:lnTo>
                  <a:lnTo>
                    <a:pt x="74" y="63"/>
                  </a:lnTo>
                  <a:lnTo>
                    <a:pt x="41" y="92"/>
                  </a:lnTo>
                  <a:lnTo>
                    <a:pt x="57" y="97"/>
                  </a:lnTo>
                  <a:lnTo>
                    <a:pt x="69" y="101"/>
                  </a:lnTo>
                  <a:lnTo>
                    <a:pt x="78" y="114"/>
                  </a:lnTo>
                  <a:lnTo>
                    <a:pt x="86" y="122"/>
                  </a:lnTo>
                  <a:lnTo>
                    <a:pt x="86" y="139"/>
                  </a:lnTo>
                  <a:lnTo>
                    <a:pt x="86" y="156"/>
                  </a:lnTo>
                  <a:lnTo>
                    <a:pt x="82" y="168"/>
                  </a:lnTo>
                  <a:lnTo>
                    <a:pt x="74" y="177"/>
                  </a:lnTo>
                  <a:lnTo>
                    <a:pt x="61" y="181"/>
                  </a:lnTo>
                  <a:lnTo>
                    <a:pt x="53" y="185"/>
                  </a:lnTo>
                  <a:lnTo>
                    <a:pt x="41" y="189"/>
                  </a:lnTo>
                  <a:lnTo>
                    <a:pt x="37" y="185"/>
                  </a:lnTo>
                  <a:lnTo>
                    <a:pt x="28" y="185"/>
                  </a:lnTo>
                  <a:lnTo>
                    <a:pt x="20" y="181"/>
                  </a:lnTo>
                  <a:lnTo>
                    <a:pt x="12" y="177"/>
                  </a:lnTo>
                  <a:lnTo>
                    <a:pt x="4" y="168"/>
                  </a:lnTo>
                  <a:lnTo>
                    <a:pt x="0" y="156"/>
                  </a:lnTo>
                  <a:lnTo>
                    <a:pt x="0" y="139"/>
                  </a:lnTo>
                  <a:lnTo>
                    <a:pt x="8" y="92"/>
                  </a:lnTo>
                  <a:lnTo>
                    <a:pt x="32" y="55"/>
                  </a:lnTo>
                  <a:lnTo>
                    <a:pt x="69" y="25"/>
                  </a:lnTo>
                  <a:lnTo>
                    <a:pt x="119" y="4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0" y="6096000"/>
            <a:ext cx="9343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So the mass of BPS particles depends on u </a:t>
            </a:r>
            <a:r>
              <a:rPr lang="en-US" sz="36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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Monotype Corsiva" pitchFamily="66" charset="0"/>
              </a:rPr>
              <a:t>B</a:t>
            </a:r>
            <a:r>
              <a:rPr lang="en-US" sz="3600" dirty="0" smtClean="0">
                <a:solidFill>
                  <a:srgbClr val="0000FF"/>
                </a:solidFill>
              </a:rPr>
              <a:t>.    </a:t>
            </a:r>
            <a:endParaRPr lang="en-US" sz="3600" baseline="-25000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" y="5334000"/>
            <a:ext cx="9343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(In fact, it is a </a:t>
            </a:r>
            <a:r>
              <a:rPr lang="en-US" sz="3600" i="1" u="sng" dirty="0" smtClean="0">
                <a:solidFill>
                  <a:srgbClr val="C00000"/>
                </a:solidFill>
              </a:rPr>
              <a:t>holomorphic</a:t>
            </a:r>
            <a:r>
              <a:rPr lang="en-US" sz="3600" dirty="0" smtClean="0">
                <a:solidFill>
                  <a:srgbClr val="C00000"/>
                </a:solidFill>
              </a:rPr>
              <a:t> function of u </a:t>
            </a:r>
            <a:r>
              <a:rPr lang="en-US" sz="36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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Monotype Corsiva" pitchFamily="66" charset="0"/>
              </a:rPr>
              <a:t>B</a:t>
            </a:r>
            <a:r>
              <a:rPr lang="en-US" sz="3600" dirty="0" smtClean="0">
                <a:solidFill>
                  <a:srgbClr val="C00000"/>
                </a:solidFill>
              </a:rPr>
              <a:t>.)    </a:t>
            </a:r>
            <a:endParaRPr lang="en-US" sz="3600" baseline="-25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6" grpId="0"/>
      <p:bldP spid="44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Coulomb Force Between </a:t>
            </a:r>
            <a:r>
              <a:rPr lang="en-US" dirty="0" err="1" smtClean="0"/>
              <a:t>Dyons</a:t>
            </a:r>
            <a:endParaRPr lang="en-US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1676400"/>
            <a:ext cx="523875" cy="53092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1524000"/>
            <a:ext cx="1095375" cy="82047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634365" cy="50292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752600"/>
            <a:ext cx="651510" cy="5029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95600"/>
            <a:ext cx="7720013" cy="83343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19600"/>
            <a:ext cx="1676400" cy="71437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2514600" y="4114800"/>
            <a:ext cx="9343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A nontrivial function of u </a:t>
            </a:r>
            <a:r>
              <a:rPr lang="en-US" sz="36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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Monotype Corsiva" pitchFamily="66" charset="0"/>
              </a:rPr>
              <a:t>B</a:t>
            </a:r>
            <a:r>
              <a:rPr lang="en-US" sz="3600" dirty="0" smtClean="0">
                <a:solidFill>
                  <a:srgbClr val="0000FF"/>
                </a:solidFill>
              </a:rPr>
              <a:t>    </a:t>
            </a:r>
            <a:endParaRPr lang="en-US" sz="3600" baseline="-25000" dirty="0">
              <a:solidFill>
                <a:srgbClr val="0000FF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76600" y="1905000"/>
            <a:ext cx="24384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43000"/>
            <a:ext cx="466725" cy="609600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1447800" y="5638800"/>
            <a:ext cx="5943600" cy="122884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600200" y="5715000"/>
            <a:ext cx="7324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Physical properties depend on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the choice of vacuum u </a:t>
            </a:r>
            <a:r>
              <a:rPr lang="en-US" sz="3200" dirty="0" smtClean="0">
                <a:solidFill>
                  <a:srgbClr val="FFFF00"/>
                </a:solidFill>
                <a:sym typeface="Mathematica1" panose="05000502060100000001" pitchFamily="2" charset="2"/>
              </a:rPr>
              <a:t> </a:t>
            </a:r>
            <a:r>
              <a:rPr lang="en-US" sz="3200" dirty="0" smtClean="0">
                <a:solidFill>
                  <a:srgbClr val="FFFF00"/>
                </a:solidFill>
                <a:latin typeface="Monotype Corsiva" pitchFamily="66" charset="0"/>
              </a:rPr>
              <a:t>B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sym typeface="Mathematica1"/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14600" y="4800600"/>
            <a:ext cx="9343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rgbClr val="FF0000"/>
                </a:solidFill>
              </a:rPr>
              <a:t>It can be computed from Z</a:t>
            </a:r>
            <a:r>
              <a:rPr lang="en-US" sz="3600" b="1" i="1" u="sng" baseline="-25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</a:t>
            </a:r>
            <a:r>
              <a:rPr lang="en-US" sz="3600" b="1" i="1" u="sng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(u)</a:t>
            </a:r>
            <a:endParaRPr lang="en-US" sz="3600" b="1" i="1" u="sng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1" grpId="0" animBg="1"/>
      <p:bldP spid="72" grpId="0"/>
      <p:bldP spid="7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447800"/>
            <a:ext cx="77724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6172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rush Script MT" panose="03060802040406070304" pitchFamily="66" charset="0"/>
              </a:rPr>
              <a:t>Unfinished Business</a:t>
            </a:r>
            <a:endParaRPr lang="en-US" sz="2800" dirty="0">
              <a:latin typeface="Brush Script MT" panose="03060802040406070304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38200" y="1447800"/>
            <a:ext cx="7741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4800" dirty="0" smtClean="0">
                <a:solidFill>
                  <a:srgbClr val="FFFF00"/>
                </a:solidFill>
              </a:rPr>
              <a:t>Review: d=4, </a:t>
            </a:r>
            <a:r>
              <a:rPr lang="en-US" sz="4800" dirty="0" smtClean="0">
                <a:solidFill>
                  <a:srgbClr val="FFFF00"/>
                </a:solidFill>
                <a:latin typeface="Monotype Corsiva" pitchFamily="66" charset="0"/>
              </a:rPr>
              <a:t>N</a:t>
            </a:r>
            <a:r>
              <a:rPr lang="en-US" sz="4800" dirty="0" smtClean="0">
                <a:solidFill>
                  <a:srgbClr val="FFFF00"/>
                </a:solidFill>
              </a:rPr>
              <a:t>=2 field theory </a:t>
            </a:r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514600"/>
            <a:ext cx="9144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2A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143000" y="2667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Definition, Representations, Hamiltonians   </a:t>
            </a:r>
            <a:r>
              <a:rPr lang="en-US" sz="28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√</a:t>
            </a:r>
            <a:r>
              <a:rPr lang="en-US" sz="2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endParaRPr lang="en-US" sz="28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19200" y="5334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rush Script MT" panose="03060802040406070304" pitchFamily="66" charset="0"/>
              </a:rPr>
              <a:t>Seiberg</a:t>
            </a:r>
            <a:r>
              <a:rPr lang="en-US" sz="2800" dirty="0" smtClean="0">
                <a:latin typeface="Brush Script MT" panose="03060802040406070304" pitchFamily="66" charset="0"/>
              </a:rPr>
              <a:t>-Witten Theory</a:t>
            </a:r>
            <a:endParaRPr lang="en-US" sz="2800" dirty="0">
              <a:latin typeface="Brush Script MT" panose="030608020404060703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43000" y="3505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The Vacuum And Spontaneous Symmetry Breaking </a:t>
            </a:r>
            <a:r>
              <a:rPr lang="en-US" sz="28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√</a:t>
            </a:r>
            <a:endParaRPr lang="en-US" sz="28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4733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can d=4,</a:t>
            </a:r>
            <a:r>
              <a:rPr lang="en-US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N</a:t>
            </a:r>
            <a:r>
              <a:rPr lang="en-US" sz="2800" dirty="0">
                <a:solidFill>
                  <a:srgbClr val="FF0000"/>
                </a:solidFill>
              </a:rPr>
              <a:t>=2 do for you? </a:t>
            </a:r>
          </a:p>
        </p:txBody>
      </p:sp>
      <p:sp>
        <p:nvSpPr>
          <p:cNvPr id="23" name="Oval 22"/>
          <p:cNvSpPr/>
          <p:nvPr/>
        </p:nvSpPr>
        <p:spPr>
          <a:xfrm>
            <a:off x="0" y="3429000"/>
            <a:ext cx="9144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2B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0" y="4343400"/>
            <a:ext cx="9144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2C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0" y="5257800"/>
            <a:ext cx="9144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2D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0" y="6091084"/>
            <a:ext cx="9144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43000" y="4419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BPS States: Monopoles &amp; </a:t>
            </a:r>
            <a:r>
              <a:rPr lang="en-US" sz="2800" dirty="0" err="1" smtClean="0">
                <a:solidFill>
                  <a:srgbClr val="FF0000"/>
                </a:solidFill>
                <a:latin typeface="Brush Script MT" panose="03060802040406070304" pitchFamily="66" charset="0"/>
              </a:rPr>
              <a:t>Dyons</a:t>
            </a:r>
            <a:r>
              <a:rPr lang="en-US" sz="28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√</a:t>
            </a:r>
            <a:endParaRPr lang="en-US" sz="28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7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4572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What can d=4,</a:t>
            </a:r>
            <a:r>
              <a:rPr lang="en-US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N</a:t>
            </a:r>
            <a:r>
              <a:rPr lang="en-US" sz="2800" dirty="0" smtClean="0">
                <a:solidFill>
                  <a:srgbClr val="FFFF00"/>
                </a:solidFill>
              </a:rPr>
              <a:t>=2 do for you?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590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Wall Crossing 101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38200" y="5410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838200" y="1447800"/>
            <a:ext cx="7741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4800" dirty="0" smtClean="0"/>
              <a:t>Review: d=4, </a:t>
            </a:r>
            <a:r>
              <a:rPr lang="en-US" sz="4800" dirty="0" smtClean="0">
                <a:latin typeface="Monotype Corsiva" pitchFamily="66" charset="0"/>
              </a:rPr>
              <a:t>N</a:t>
            </a:r>
            <a:r>
              <a:rPr lang="en-US" sz="4800" dirty="0" smtClean="0"/>
              <a:t>=2 field theory </a:t>
            </a:r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8937" y="2667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3581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5689" y="4495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17362" y="5410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929" y="6324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38200" y="3505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Defects in Quantum Field Theory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838200" y="62484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Wall Crossing 201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838200" y="4419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Theories of Class S &amp; Spectral Networks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6002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So far, everything I’ve said follows fairly straightforwardly from general principles. 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9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General d=4, </a:t>
            </a:r>
            <a:r>
              <a:rPr lang="en-US" dirty="0" smtClean="0">
                <a:latin typeface="Monotype Corsiva" pitchFamily="66" charset="0"/>
              </a:rPr>
              <a:t>N</a:t>
            </a:r>
            <a:r>
              <a:rPr lang="en-US" dirty="0" smtClean="0"/>
              <a:t>=2 Theories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3716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3600" dirty="0" smtClean="0">
                <a:solidFill>
                  <a:srgbClr val="FF0000"/>
                </a:solidFill>
              </a:rPr>
              <a:t>1.    A </a:t>
            </a:r>
            <a:r>
              <a:rPr lang="en-US" sz="3600" dirty="0" err="1" smtClean="0">
                <a:solidFill>
                  <a:srgbClr val="FF0000"/>
                </a:solidFill>
              </a:rPr>
              <a:t>moduli</a:t>
            </a:r>
            <a:r>
              <a:rPr lang="en-US" sz="3600" dirty="0" smtClean="0">
                <a:solidFill>
                  <a:srgbClr val="FF0000"/>
                </a:solidFill>
              </a:rPr>
              <a:t> space </a:t>
            </a:r>
            <a:r>
              <a:rPr lang="en-US" sz="3600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r>
              <a:rPr lang="en-US" sz="3600" dirty="0" smtClean="0">
                <a:solidFill>
                  <a:srgbClr val="FF0000"/>
                </a:solidFill>
              </a:rPr>
              <a:t> of quantum </a:t>
            </a:r>
            <a:r>
              <a:rPr lang="en-US" sz="3600" dirty="0" err="1" smtClean="0">
                <a:solidFill>
                  <a:srgbClr val="FF0000"/>
                </a:solidFill>
              </a:rPr>
              <a:t>vacua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</a:p>
          <a:p>
            <a:pPr marL="514350" indent="-514350"/>
            <a:r>
              <a:rPr lang="en-US" sz="3600" dirty="0" smtClean="0">
                <a:solidFill>
                  <a:srgbClr val="FF0000"/>
                </a:solidFill>
              </a:rPr>
              <a:t>             (a.k.a. the ``Coulomb branch’’). </a:t>
            </a:r>
          </a:p>
          <a:p>
            <a:pPr marL="514350" indent="-514350"/>
            <a:r>
              <a:rPr lang="en-US" sz="3600" dirty="0" smtClean="0">
                <a:solidFill>
                  <a:srgbClr val="FF0000"/>
                </a:solidFill>
              </a:rPr>
              <a:t>The low energy dynamics are described by an effective </a:t>
            </a:r>
            <a:r>
              <a:rPr lang="en-US" sz="3600" dirty="0" smtClean="0">
                <a:solidFill>
                  <a:srgbClr val="FF0000"/>
                </a:solidFill>
                <a:latin typeface="Monotype Corsiva" pitchFamily="66" charset="0"/>
              </a:rPr>
              <a:t>N</a:t>
            </a:r>
            <a:r>
              <a:rPr lang="en-US" sz="3600" dirty="0" smtClean="0">
                <a:solidFill>
                  <a:srgbClr val="FF0000"/>
                </a:solidFill>
              </a:rPr>
              <a:t>=2 </a:t>
            </a:r>
            <a:r>
              <a:rPr lang="en-US" sz="3600" dirty="0" err="1" smtClean="0">
                <a:solidFill>
                  <a:srgbClr val="FF0000"/>
                </a:solidFill>
              </a:rPr>
              <a:t>abelian</a:t>
            </a:r>
            <a:r>
              <a:rPr lang="en-US" sz="3600" dirty="0" smtClean="0">
                <a:solidFill>
                  <a:srgbClr val="FF0000"/>
                </a:solidFill>
              </a:rPr>
              <a:t> gauge theory.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1910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 startAt="2"/>
            </a:pPr>
            <a:r>
              <a:rPr lang="en-US" sz="3600" dirty="0" smtClean="0">
                <a:solidFill>
                  <a:srgbClr val="002060"/>
                </a:solidFill>
              </a:rPr>
              <a:t>The Hilbert space is graded by an integral lattice of charges, </a:t>
            </a:r>
            <a:r>
              <a:rPr lang="en-US" sz="3600" dirty="0" smtClean="0">
                <a:solidFill>
                  <a:srgbClr val="002060"/>
                </a:solidFill>
                <a:sym typeface="Mathematica1"/>
              </a:rPr>
              <a:t>, </a:t>
            </a:r>
            <a:r>
              <a:rPr lang="en-US" sz="3600" dirty="0" smtClean="0">
                <a:solidFill>
                  <a:srgbClr val="002060"/>
                </a:solidFill>
              </a:rPr>
              <a:t> with integral </a:t>
            </a:r>
          </a:p>
          <a:p>
            <a:pPr marL="742950" indent="-742950"/>
            <a:r>
              <a:rPr lang="en-US" sz="3600" dirty="0" smtClean="0">
                <a:solidFill>
                  <a:srgbClr val="002060"/>
                </a:solidFill>
              </a:rPr>
              <a:t>anti-symmetric form. There is a BPS subsector with masses given exactly by |Z</a:t>
            </a:r>
            <a:r>
              <a:rPr lang="en-US" sz="3600" baseline="-25000" dirty="0" smtClean="0">
                <a:solidFill>
                  <a:srgbClr val="002060"/>
                </a:solidFill>
                <a:sym typeface="Mathematica1"/>
              </a:rPr>
              <a:t></a:t>
            </a:r>
            <a:r>
              <a:rPr lang="en-US" sz="3600" dirty="0" smtClean="0">
                <a:solidFill>
                  <a:srgbClr val="002060"/>
                </a:solidFill>
              </a:rPr>
              <a:t>(u)|.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</a:rPr>
              <a:t>But how do we compute Z</a:t>
            </a:r>
            <a:r>
              <a:rPr lang="en-US" sz="6000" baseline="-25000" dirty="0" smtClean="0">
                <a:solidFill>
                  <a:srgbClr val="0000FF"/>
                </a:solidFill>
                <a:sym typeface="Mathematica1"/>
              </a:rPr>
              <a:t></a:t>
            </a:r>
            <a:r>
              <a:rPr lang="en-US" sz="6000" dirty="0" smtClean="0">
                <a:solidFill>
                  <a:srgbClr val="0000FF"/>
                </a:solidFill>
                <a:sym typeface="Mathematica1"/>
              </a:rPr>
              <a:t>(u) as a function of u ? </a:t>
            </a:r>
            <a:r>
              <a:rPr lang="en-US" sz="6000" dirty="0" smtClean="0">
                <a:solidFill>
                  <a:srgbClr val="0000FF"/>
                </a:solidFill>
              </a:rPr>
              <a:t> </a:t>
            </a:r>
            <a:endParaRPr lang="en-US" sz="6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Seiberg</a:t>
            </a:r>
            <a:r>
              <a:rPr lang="en-US" dirty="0" smtClean="0"/>
              <a:t>-Witten Paper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438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sym typeface="Mathematica1"/>
              </a:rPr>
              <a:t>Z</a:t>
            </a:r>
            <a:r>
              <a:rPr lang="en-US" sz="3600" baseline="-250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</a:t>
            </a:r>
            <a:r>
              <a:rPr lang="en-US" sz="36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(u)</a:t>
            </a:r>
            <a:r>
              <a:rPr lang="en-US" sz="3600" dirty="0" smtClean="0">
                <a:solidFill>
                  <a:srgbClr val="7030A0"/>
                </a:solidFill>
              </a:rPr>
              <a:t> can be computed in terms of the </a:t>
            </a:r>
            <a:r>
              <a:rPr lang="en-US" sz="3600" b="1" i="1" u="sng" dirty="0" smtClean="0">
                <a:solidFill>
                  <a:srgbClr val="7030A0"/>
                </a:solidFill>
              </a:rPr>
              <a:t>periods</a:t>
            </a:r>
            <a:r>
              <a:rPr lang="en-US" sz="3600" dirty="0" smtClean="0">
                <a:solidFill>
                  <a:srgbClr val="7030A0"/>
                </a:solidFill>
              </a:rPr>
              <a:t> of a </a:t>
            </a:r>
            <a:r>
              <a:rPr lang="en-US" sz="3600" dirty="0" err="1" smtClean="0">
                <a:solidFill>
                  <a:srgbClr val="7030A0"/>
                </a:solidFill>
              </a:rPr>
              <a:t>meromorphic</a:t>
            </a:r>
            <a:r>
              <a:rPr lang="en-US" sz="3600" dirty="0" smtClean="0">
                <a:solidFill>
                  <a:srgbClr val="7030A0"/>
                </a:solidFill>
              </a:rPr>
              <a:t> differential form </a:t>
            </a:r>
            <a:r>
              <a:rPr lang="en-US" sz="3600" dirty="0" smtClean="0">
                <a:solidFill>
                  <a:srgbClr val="7030A0"/>
                </a:solidFill>
                <a:sym typeface="Mathematica1"/>
              </a:rPr>
              <a:t>  on a Riemann surface    both of which depend on u.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438400" y="6744182"/>
            <a:ext cx="25557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2438400" y="6286982"/>
            <a:ext cx="720852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159252" y="6286982"/>
            <a:ext cx="25557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4994148" y="6286982"/>
            <a:ext cx="720852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142232" y="5905982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429000" y="4305782"/>
            <a:ext cx="1126331" cy="1524000"/>
            <a:chOff x="3332893" y="4038600"/>
            <a:chExt cx="1126331" cy="1524000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672840" y="4038600"/>
              <a:ext cx="786384" cy="1524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rc 12"/>
            <p:cNvSpPr>
              <a:spLocks/>
            </p:cNvSpPr>
            <p:nvPr/>
          </p:nvSpPr>
          <p:spPr bwMode="auto">
            <a:xfrm rot="1067433">
              <a:off x="3332893" y="4283075"/>
              <a:ext cx="786384" cy="828675"/>
            </a:xfrm>
            <a:custGeom>
              <a:avLst/>
              <a:gdLst>
                <a:gd name="G0" fmla="+- 0 0 0"/>
                <a:gd name="G1" fmla="+- 14702 0 0"/>
                <a:gd name="G2" fmla="+- 21600 0 0"/>
                <a:gd name="T0" fmla="*/ 15825 w 21600"/>
                <a:gd name="T1" fmla="*/ 0 h 14702"/>
                <a:gd name="T2" fmla="*/ 21600 w 21600"/>
                <a:gd name="T3" fmla="*/ 14702 h 14702"/>
                <a:gd name="T4" fmla="*/ 0 w 21600"/>
                <a:gd name="T5" fmla="*/ 14702 h 14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702" fill="none" extrusionOk="0">
                  <a:moveTo>
                    <a:pt x="15824" y="0"/>
                  </a:moveTo>
                  <a:cubicBezTo>
                    <a:pt x="19536" y="3995"/>
                    <a:pt x="21600" y="9248"/>
                    <a:pt x="21600" y="14702"/>
                  </a:cubicBezTo>
                </a:path>
                <a:path w="21600" h="14702" stroke="0" extrusionOk="0">
                  <a:moveTo>
                    <a:pt x="15824" y="0"/>
                  </a:moveTo>
                  <a:cubicBezTo>
                    <a:pt x="19536" y="3995"/>
                    <a:pt x="21600" y="9248"/>
                    <a:pt x="21600" y="14702"/>
                  </a:cubicBezTo>
                  <a:lnTo>
                    <a:pt x="0" y="1470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rc 13"/>
            <p:cNvSpPr>
              <a:spLocks/>
            </p:cNvSpPr>
            <p:nvPr/>
          </p:nvSpPr>
          <p:spPr bwMode="auto">
            <a:xfrm rot="19055235" flipH="1">
              <a:off x="3934968" y="4495800"/>
              <a:ext cx="400018" cy="914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428"/>
                <a:gd name="T1" fmla="*/ 0 h 21600"/>
                <a:gd name="T2" fmla="*/ 19428 w 19428"/>
                <a:gd name="T3" fmla="*/ 12160 h 21600"/>
                <a:gd name="T4" fmla="*/ 0 w 1942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8" h="21600" fill="none" extrusionOk="0">
                  <a:moveTo>
                    <a:pt x="-1" y="0"/>
                  </a:moveTo>
                  <a:cubicBezTo>
                    <a:pt x="8269" y="0"/>
                    <a:pt x="15813" y="4721"/>
                    <a:pt x="19427" y="12160"/>
                  </a:cubicBezTo>
                </a:path>
                <a:path w="19428" h="21600" stroke="0" extrusionOk="0">
                  <a:moveTo>
                    <a:pt x="-1" y="0"/>
                  </a:moveTo>
                  <a:cubicBezTo>
                    <a:pt x="8269" y="0"/>
                    <a:pt x="15813" y="4721"/>
                    <a:pt x="19427" y="1216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>
            <a:off x="4343400" y="5524982"/>
            <a:ext cx="16764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8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33400" y="4686782"/>
            <a:ext cx="678162" cy="495300"/>
            <a:chOff x="327" y="2601"/>
            <a:chExt cx="1769" cy="1292"/>
          </a:xfrm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327" y="2601"/>
              <a:ext cx="967" cy="1058"/>
            </a:xfrm>
            <a:custGeom>
              <a:avLst/>
              <a:gdLst/>
              <a:ahLst/>
              <a:cxnLst>
                <a:cxn ang="0">
                  <a:pos x="1849" y="0"/>
                </a:cxn>
                <a:cxn ang="0">
                  <a:pos x="1859" y="698"/>
                </a:cxn>
                <a:cxn ang="0">
                  <a:pos x="1833" y="548"/>
                </a:cxn>
                <a:cxn ang="0">
                  <a:pos x="1797" y="423"/>
                </a:cxn>
                <a:cxn ang="0">
                  <a:pos x="1749" y="322"/>
                </a:cxn>
                <a:cxn ang="0">
                  <a:pos x="1688" y="243"/>
                </a:cxn>
                <a:cxn ang="0">
                  <a:pos x="1610" y="184"/>
                </a:cxn>
                <a:cxn ang="0">
                  <a:pos x="1515" y="141"/>
                </a:cxn>
                <a:cxn ang="0">
                  <a:pos x="1399" y="113"/>
                </a:cxn>
                <a:cxn ang="0">
                  <a:pos x="1259" y="98"/>
                </a:cxn>
                <a:cxn ang="0">
                  <a:pos x="1095" y="93"/>
                </a:cxn>
                <a:cxn ang="0">
                  <a:pos x="1009" y="1014"/>
                </a:cxn>
                <a:cxn ang="0">
                  <a:pos x="1026" y="1034"/>
                </a:cxn>
                <a:cxn ang="0">
                  <a:pos x="1034" y="1059"/>
                </a:cxn>
                <a:cxn ang="0">
                  <a:pos x="1033" y="1066"/>
                </a:cxn>
                <a:cxn ang="0">
                  <a:pos x="1026" y="1080"/>
                </a:cxn>
                <a:cxn ang="0">
                  <a:pos x="1004" y="1108"/>
                </a:cxn>
                <a:cxn ang="0">
                  <a:pos x="205" y="1986"/>
                </a:cxn>
                <a:cxn ang="0">
                  <a:pos x="1158" y="1985"/>
                </a:cxn>
                <a:cxn ang="0">
                  <a:pos x="1290" y="1979"/>
                </a:cxn>
                <a:cxn ang="0">
                  <a:pos x="1408" y="1964"/>
                </a:cxn>
                <a:cxn ang="0">
                  <a:pos x="1510" y="1939"/>
                </a:cxn>
                <a:cxn ang="0">
                  <a:pos x="1598" y="1903"/>
                </a:cxn>
                <a:cxn ang="0">
                  <a:pos x="1672" y="1852"/>
                </a:cxn>
                <a:cxn ang="0">
                  <a:pos x="1734" y="1784"/>
                </a:cxn>
                <a:cxn ang="0">
                  <a:pos x="1784" y="1697"/>
                </a:cxn>
                <a:cxn ang="0">
                  <a:pos x="1821" y="1590"/>
                </a:cxn>
                <a:cxn ang="0">
                  <a:pos x="1849" y="1459"/>
                </a:cxn>
                <a:cxn ang="0">
                  <a:pos x="1934" y="1385"/>
                </a:cxn>
                <a:cxn ang="0">
                  <a:pos x="79" y="2117"/>
                </a:cxn>
                <a:cxn ang="0">
                  <a:pos x="44" y="2116"/>
                </a:cxn>
                <a:cxn ang="0">
                  <a:pos x="16" y="2110"/>
                </a:cxn>
                <a:cxn ang="0">
                  <a:pos x="1" y="2096"/>
                </a:cxn>
                <a:cxn ang="0">
                  <a:pos x="0" y="2079"/>
                </a:cxn>
                <a:cxn ang="0">
                  <a:pos x="2" y="2070"/>
                </a:cxn>
                <a:cxn ang="0">
                  <a:pos x="13" y="2057"/>
                </a:cxn>
                <a:cxn ang="0">
                  <a:pos x="35" y="2033"/>
                </a:cxn>
                <a:cxn ang="0">
                  <a:pos x="0" y="69"/>
                </a:cxn>
                <a:cxn ang="0">
                  <a:pos x="2" y="25"/>
                </a:cxn>
                <a:cxn ang="0">
                  <a:pos x="16" y="6"/>
                </a:cxn>
                <a:cxn ang="0">
                  <a:pos x="51" y="1"/>
                </a:cxn>
              </a:cxnLst>
              <a:rect l="0" t="0" r="r" b="b"/>
              <a:pathLst>
                <a:path w="1934" h="2117">
                  <a:moveTo>
                    <a:pt x="79" y="0"/>
                  </a:moveTo>
                  <a:lnTo>
                    <a:pt x="1849" y="0"/>
                  </a:lnTo>
                  <a:lnTo>
                    <a:pt x="1934" y="698"/>
                  </a:lnTo>
                  <a:lnTo>
                    <a:pt x="1859" y="698"/>
                  </a:lnTo>
                  <a:lnTo>
                    <a:pt x="1847" y="620"/>
                  </a:lnTo>
                  <a:lnTo>
                    <a:pt x="1833" y="548"/>
                  </a:lnTo>
                  <a:lnTo>
                    <a:pt x="1815" y="482"/>
                  </a:lnTo>
                  <a:lnTo>
                    <a:pt x="1797" y="423"/>
                  </a:lnTo>
                  <a:lnTo>
                    <a:pt x="1775" y="370"/>
                  </a:lnTo>
                  <a:lnTo>
                    <a:pt x="1749" y="322"/>
                  </a:lnTo>
                  <a:lnTo>
                    <a:pt x="1720" y="280"/>
                  </a:lnTo>
                  <a:lnTo>
                    <a:pt x="1688" y="243"/>
                  </a:lnTo>
                  <a:lnTo>
                    <a:pt x="1651" y="211"/>
                  </a:lnTo>
                  <a:lnTo>
                    <a:pt x="1610" y="184"/>
                  </a:lnTo>
                  <a:lnTo>
                    <a:pt x="1565" y="160"/>
                  </a:lnTo>
                  <a:lnTo>
                    <a:pt x="1515" y="141"/>
                  </a:lnTo>
                  <a:lnTo>
                    <a:pt x="1459" y="125"/>
                  </a:lnTo>
                  <a:lnTo>
                    <a:pt x="1399" y="113"/>
                  </a:lnTo>
                  <a:lnTo>
                    <a:pt x="1332" y="105"/>
                  </a:lnTo>
                  <a:lnTo>
                    <a:pt x="1259" y="98"/>
                  </a:lnTo>
                  <a:lnTo>
                    <a:pt x="1180" y="94"/>
                  </a:lnTo>
                  <a:lnTo>
                    <a:pt x="1095" y="93"/>
                  </a:lnTo>
                  <a:lnTo>
                    <a:pt x="360" y="93"/>
                  </a:lnTo>
                  <a:lnTo>
                    <a:pt x="1009" y="1014"/>
                  </a:lnTo>
                  <a:lnTo>
                    <a:pt x="1018" y="1024"/>
                  </a:lnTo>
                  <a:lnTo>
                    <a:pt x="1026" y="1034"/>
                  </a:lnTo>
                  <a:lnTo>
                    <a:pt x="1032" y="1045"/>
                  </a:lnTo>
                  <a:lnTo>
                    <a:pt x="1034" y="1059"/>
                  </a:lnTo>
                  <a:lnTo>
                    <a:pt x="1034" y="1062"/>
                  </a:lnTo>
                  <a:lnTo>
                    <a:pt x="1033" y="1066"/>
                  </a:lnTo>
                  <a:lnTo>
                    <a:pt x="1031" y="1072"/>
                  </a:lnTo>
                  <a:lnTo>
                    <a:pt x="1026" y="1080"/>
                  </a:lnTo>
                  <a:lnTo>
                    <a:pt x="1017" y="1093"/>
                  </a:lnTo>
                  <a:lnTo>
                    <a:pt x="1004" y="1108"/>
                  </a:lnTo>
                  <a:lnTo>
                    <a:pt x="1004" y="1108"/>
                  </a:lnTo>
                  <a:lnTo>
                    <a:pt x="205" y="1986"/>
                  </a:lnTo>
                  <a:lnTo>
                    <a:pt x="1084" y="1986"/>
                  </a:lnTo>
                  <a:lnTo>
                    <a:pt x="1158" y="1985"/>
                  </a:lnTo>
                  <a:lnTo>
                    <a:pt x="1226" y="1982"/>
                  </a:lnTo>
                  <a:lnTo>
                    <a:pt x="1290" y="1979"/>
                  </a:lnTo>
                  <a:lnTo>
                    <a:pt x="1351" y="1972"/>
                  </a:lnTo>
                  <a:lnTo>
                    <a:pt x="1408" y="1964"/>
                  </a:lnTo>
                  <a:lnTo>
                    <a:pt x="1461" y="1953"/>
                  </a:lnTo>
                  <a:lnTo>
                    <a:pt x="1510" y="1939"/>
                  </a:lnTo>
                  <a:lnTo>
                    <a:pt x="1556" y="1923"/>
                  </a:lnTo>
                  <a:lnTo>
                    <a:pt x="1598" y="1903"/>
                  </a:lnTo>
                  <a:lnTo>
                    <a:pt x="1637" y="1879"/>
                  </a:lnTo>
                  <a:lnTo>
                    <a:pt x="1672" y="1852"/>
                  </a:lnTo>
                  <a:lnTo>
                    <a:pt x="1705" y="1820"/>
                  </a:lnTo>
                  <a:lnTo>
                    <a:pt x="1734" y="1784"/>
                  </a:lnTo>
                  <a:lnTo>
                    <a:pt x="1761" y="1743"/>
                  </a:lnTo>
                  <a:lnTo>
                    <a:pt x="1784" y="1697"/>
                  </a:lnTo>
                  <a:lnTo>
                    <a:pt x="1804" y="1646"/>
                  </a:lnTo>
                  <a:lnTo>
                    <a:pt x="1821" y="1590"/>
                  </a:lnTo>
                  <a:lnTo>
                    <a:pt x="1837" y="1527"/>
                  </a:lnTo>
                  <a:lnTo>
                    <a:pt x="1849" y="1459"/>
                  </a:lnTo>
                  <a:lnTo>
                    <a:pt x="1859" y="1385"/>
                  </a:lnTo>
                  <a:lnTo>
                    <a:pt x="1934" y="1385"/>
                  </a:lnTo>
                  <a:lnTo>
                    <a:pt x="1849" y="2117"/>
                  </a:lnTo>
                  <a:lnTo>
                    <a:pt x="79" y="2117"/>
                  </a:lnTo>
                  <a:lnTo>
                    <a:pt x="60" y="2116"/>
                  </a:lnTo>
                  <a:lnTo>
                    <a:pt x="44" y="2116"/>
                  </a:lnTo>
                  <a:lnTo>
                    <a:pt x="29" y="2114"/>
                  </a:lnTo>
                  <a:lnTo>
                    <a:pt x="16" y="2110"/>
                  </a:lnTo>
                  <a:lnTo>
                    <a:pt x="7" y="2105"/>
                  </a:lnTo>
                  <a:lnTo>
                    <a:pt x="1" y="2096"/>
                  </a:lnTo>
                  <a:lnTo>
                    <a:pt x="0" y="2082"/>
                  </a:lnTo>
                  <a:lnTo>
                    <a:pt x="0" y="2079"/>
                  </a:lnTo>
                  <a:lnTo>
                    <a:pt x="0" y="2074"/>
                  </a:lnTo>
                  <a:lnTo>
                    <a:pt x="2" y="2070"/>
                  </a:lnTo>
                  <a:lnTo>
                    <a:pt x="6" y="2064"/>
                  </a:lnTo>
                  <a:lnTo>
                    <a:pt x="13" y="2057"/>
                  </a:lnTo>
                  <a:lnTo>
                    <a:pt x="22" y="2047"/>
                  </a:lnTo>
                  <a:lnTo>
                    <a:pt x="35" y="2033"/>
                  </a:lnTo>
                  <a:lnTo>
                    <a:pt x="790" y="1195"/>
                  </a:lnTo>
                  <a:lnTo>
                    <a:pt x="0" y="69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7" y="14"/>
                  </a:lnTo>
                  <a:lnTo>
                    <a:pt x="16" y="6"/>
                  </a:lnTo>
                  <a:lnTo>
                    <a:pt x="31" y="2"/>
                  </a:lnTo>
                  <a:lnTo>
                    <a:pt x="51" y="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441" y="3400"/>
              <a:ext cx="655" cy="493"/>
            </a:xfrm>
            <a:custGeom>
              <a:avLst/>
              <a:gdLst/>
              <a:ahLst/>
              <a:cxnLst>
                <a:cxn ang="0">
                  <a:pos x="426" y="18"/>
                </a:cxn>
                <a:cxn ang="0">
                  <a:pos x="517" y="95"/>
                </a:cxn>
                <a:cxn ang="0">
                  <a:pos x="538" y="211"/>
                </a:cxn>
                <a:cxn ang="0">
                  <a:pos x="487" y="357"/>
                </a:cxn>
                <a:cxn ang="0">
                  <a:pos x="408" y="589"/>
                </a:cxn>
                <a:cxn ang="0">
                  <a:pos x="385" y="756"/>
                </a:cxn>
                <a:cxn ang="0">
                  <a:pos x="392" y="816"/>
                </a:cxn>
                <a:cxn ang="0">
                  <a:pos x="426" y="883"/>
                </a:cxn>
                <a:cxn ang="0">
                  <a:pos x="510" y="925"/>
                </a:cxn>
                <a:cxn ang="0">
                  <a:pos x="644" y="903"/>
                </a:cxn>
                <a:cxn ang="0">
                  <a:pos x="746" y="827"/>
                </a:cxn>
                <a:cxn ang="0">
                  <a:pos x="810" y="741"/>
                </a:cxn>
                <a:cxn ang="0">
                  <a:pos x="827" y="690"/>
                </a:cxn>
                <a:cxn ang="0">
                  <a:pos x="850" y="609"/>
                </a:cxn>
                <a:cxn ang="0">
                  <a:pos x="984" y="94"/>
                </a:cxn>
                <a:cxn ang="0">
                  <a:pos x="1024" y="35"/>
                </a:cxn>
                <a:cxn ang="0">
                  <a:pos x="1100" y="21"/>
                </a:cxn>
                <a:cxn ang="0">
                  <a:pos x="1152" y="67"/>
                </a:cxn>
                <a:cxn ang="0">
                  <a:pos x="1149" y="126"/>
                </a:cxn>
                <a:cxn ang="0">
                  <a:pos x="1129" y="212"/>
                </a:cxn>
                <a:cxn ang="0">
                  <a:pos x="1059" y="475"/>
                </a:cxn>
                <a:cxn ang="0">
                  <a:pos x="1025" y="611"/>
                </a:cxn>
                <a:cxn ang="0">
                  <a:pos x="994" y="738"/>
                </a:cxn>
                <a:cxn ang="0">
                  <a:pos x="986" y="841"/>
                </a:cxn>
                <a:cxn ang="0">
                  <a:pos x="1010" y="908"/>
                </a:cxn>
                <a:cxn ang="0">
                  <a:pos x="1084" y="923"/>
                </a:cxn>
                <a:cxn ang="0">
                  <a:pos x="1157" y="860"/>
                </a:cxn>
                <a:cxn ang="0">
                  <a:pos x="1205" y="750"/>
                </a:cxn>
                <a:cxn ang="0">
                  <a:pos x="1234" y="653"/>
                </a:cxn>
                <a:cxn ang="0">
                  <a:pos x="1259" y="625"/>
                </a:cxn>
                <a:cxn ang="0">
                  <a:pos x="1291" y="626"/>
                </a:cxn>
                <a:cxn ang="0">
                  <a:pos x="1311" y="653"/>
                </a:cxn>
                <a:cxn ang="0">
                  <a:pos x="1297" y="707"/>
                </a:cxn>
                <a:cxn ang="0">
                  <a:pos x="1258" y="817"/>
                </a:cxn>
                <a:cxn ang="0">
                  <a:pos x="1180" y="934"/>
                </a:cxn>
                <a:cxn ang="0">
                  <a:pos x="1050" y="985"/>
                </a:cxn>
                <a:cxn ang="0">
                  <a:pos x="999" y="980"/>
                </a:cxn>
                <a:cxn ang="0">
                  <a:pos x="915" y="952"/>
                </a:cxn>
                <a:cxn ang="0">
                  <a:pos x="838" y="874"/>
                </a:cxn>
                <a:cxn ang="0">
                  <a:pos x="754" y="904"/>
                </a:cxn>
                <a:cxn ang="0">
                  <a:pos x="641" y="967"/>
                </a:cxn>
                <a:cxn ang="0">
                  <a:pos x="496" y="984"/>
                </a:cxn>
                <a:cxn ang="0">
                  <a:pos x="360" y="953"/>
                </a:cxn>
                <a:cxn ang="0">
                  <a:pos x="255" y="867"/>
                </a:cxn>
                <a:cxn ang="0">
                  <a:pos x="218" y="763"/>
                </a:cxn>
                <a:cxn ang="0">
                  <a:pos x="216" y="695"/>
                </a:cxn>
                <a:cxn ang="0">
                  <a:pos x="219" y="643"/>
                </a:cxn>
                <a:cxn ang="0">
                  <a:pos x="237" y="562"/>
                </a:cxn>
                <a:cxn ang="0">
                  <a:pos x="280" y="429"/>
                </a:cxn>
                <a:cxn ang="0">
                  <a:pos x="352" y="246"/>
                </a:cxn>
                <a:cxn ang="0">
                  <a:pos x="374" y="112"/>
                </a:cxn>
                <a:cxn ang="0">
                  <a:pos x="338" y="60"/>
                </a:cxn>
                <a:cxn ang="0">
                  <a:pos x="241" y="83"/>
                </a:cxn>
                <a:cxn ang="0">
                  <a:pos x="140" y="189"/>
                </a:cxn>
                <a:cxn ang="0">
                  <a:pos x="77" y="339"/>
                </a:cxn>
                <a:cxn ang="0">
                  <a:pos x="40" y="361"/>
                </a:cxn>
                <a:cxn ang="0">
                  <a:pos x="13" y="355"/>
                </a:cxn>
                <a:cxn ang="0">
                  <a:pos x="1" y="323"/>
                </a:cxn>
                <a:cxn ang="0">
                  <a:pos x="27" y="247"/>
                </a:cxn>
                <a:cxn ang="0">
                  <a:pos x="89" y="139"/>
                </a:cxn>
                <a:cxn ang="0">
                  <a:pos x="189" y="42"/>
                </a:cxn>
                <a:cxn ang="0">
                  <a:pos x="330" y="0"/>
                </a:cxn>
              </a:cxnLst>
              <a:rect l="0" t="0" r="r" b="b"/>
              <a:pathLst>
                <a:path w="1311" h="985">
                  <a:moveTo>
                    <a:pt x="330" y="0"/>
                  </a:moveTo>
                  <a:lnTo>
                    <a:pt x="365" y="2"/>
                  </a:lnTo>
                  <a:lnTo>
                    <a:pt x="396" y="8"/>
                  </a:lnTo>
                  <a:lnTo>
                    <a:pt x="426" y="18"/>
                  </a:lnTo>
                  <a:lnTo>
                    <a:pt x="454" y="33"/>
                  </a:lnTo>
                  <a:lnTo>
                    <a:pt x="479" y="51"/>
                  </a:lnTo>
                  <a:lnTo>
                    <a:pt x="500" y="71"/>
                  </a:lnTo>
                  <a:lnTo>
                    <a:pt x="517" y="95"/>
                  </a:lnTo>
                  <a:lnTo>
                    <a:pt x="530" y="122"/>
                  </a:lnTo>
                  <a:lnTo>
                    <a:pt x="538" y="153"/>
                  </a:lnTo>
                  <a:lnTo>
                    <a:pt x="540" y="185"/>
                  </a:lnTo>
                  <a:lnTo>
                    <a:pt x="538" y="211"/>
                  </a:lnTo>
                  <a:lnTo>
                    <a:pt x="533" y="238"/>
                  </a:lnTo>
                  <a:lnTo>
                    <a:pt x="524" y="267"/>
                  </a:lnTo>
                  <a:lnTo>
                    <a:pt x="510" y="297"/>
                  </a:lnTo>
                  <a:lnTo>
                    <a:pt x="487" y="357"/>
                  </a:lnTo>
                  <a:lnTo>
                    <a:pt x="463" y="416"/>
                  </a:lnTo>
                  <a:lnTo>
                    <a:pt x="443" y="475"/>
                  </a:lnTo>
                  <a:lnTo>
                    <a:pt x="424" y="532"/>
                  </a:lnTo>
                  <a:lnTo>
                    <a:pt x="408" y="589"/>
                  </a:lnTo>
                  <a:lnTo>
                    <a:pt x="396" y="643"/>
                  </a:lnTo>
                  <a:lnTo>
                    <a:pt x="388" y="695"/>
                  </a:lnTo>
                  <a:lnTo>
                    <a:pt x="385" y="745"/>
                  </a:lnTo>
                  <a:lnTo>
                    <a:pt x="385" y="756"/>
                  </a:lnTo>
                  <a:lnTo>
                    <a:pt x="385" y="768"/>
                  </a:lnTo>
                  <a:lnTo>
                    <a:pt x="387" y="783"/>
                  </a:lnTo>
                  <a:lnTo>
                    <a:pt x="389" y="799"/>
                  </a:lnTo>
                  <a:lnTo>
                    <a:pt x="392" y="816"/>
                  </a:lnTo>
                  <a:lnTo>
                    <a:pt x="397" y="833"/>
                  </a:lnTo>
                  <a:lnTo>
                    <a:pt x="404" y="851"/>
                  </a:lnTo>
                  <a:lnTo>
                    <a:pt x="415" y="868"/>
                  </a:lnTo>
                  <a:lnTo>
                    <a:pt x="426" y="883"/>
                  </a:lnTo>
                  <a:lnTo>
                    <a:pt x="441" y="897"/>
                  </a:lnTo>
                  <a:lnTo>
                    <a:pt x="460" y="909"/>
                  </a:lnTo>
                  <a:lnTo>
                    <a:pt x="483" y="918"/>
                  </a:lnTo>
                  <a:lnTo>
                    <a:pt x="510" y="925"/>
                  </a:lnTo>
                  <a:lnTo>
                    <a:pt x="540" y="926"/>
                  </a:lnTo>
                  <a:lnTo>
                    <a:pt x="577" y="923"/>
                  </a:lnTo>
                  <a:lnTo>
                    <a:pt x="611" y="915"/>
                  </a:lnTo>
                  <a:lnTo>
                    <a:pt x="644" y="903"/>
                  </a:lnTo>
                  <a:lnTo>
                    <a:pt x="673" y="887"/>
                  </a:lnTo>
                  <a:lnTo>
                    <a:pt x="700" y="869"/>
                  </a:lnTo>
                  <a:lnTo>
                    <a:pt x="724" y="849"/>
                  </a:lnTo>
                  <a:lnTo>
                    <a:pt x="746" y="827"/>
                  </a:lnTo>
                  <a:lnTo>
                    <a:pt x="766" y="804"/>
                  </a:lnTo>
                  <a:lnTo>
                    <a:pt x="783" y="782"/>
                  </a:lnTo>
                  <a:lnTo>
                    <a:pt x="799" y="760"/>
                  </a:lnTo>
                  <a:lnTo>
                    <a:pt x="810" y="741"/>
                  </a:lnTo>
                  <a:lnTo>
                    <a:pt x="813" y="735"/>
                  </a:lnTo>
                  <a:lnTo>
                    <a:pt x="816" y="725"/>
                  </a:lnTo>
                  <a:lnTo>
                    <a:pt x="821" y="709"/>
                  </a:lnTo>
                  <a:lnTo>
                    <a:pt x="827" y="690"/>
                  </a:lnTo>
                  <a:lnTo>
                    <a:pt x="832" y="669"/>
                  </a:lnTo>
                  <a:lnTo>
                    <a:pt x="838" y="648"/>
                  </a:lnTo>
                  <a:lnTo>
                    <a:pt x="844" y="627"/>
                  </a:lnTo>
                  <a:lnTo>
                    <a:pt x="850" y="609"/>
                  </a:lnTo>
                  <a:lnTo>
                    <a:pt x="965" y="155"/>
                  </a:lnTo>
                  <a:lnTo>
                    <a:pt x="971" y="134"/>
                  </a:lnTo>
                  <a:lnTo>
                    <a:pt x="978" y="113"/>
                  </a:lnTo>
                  <a:lnTo>
                    <a:pt x="984" y="94"/>
                  </a:lnTo>
                  <a:lnTo>
                    <a:pt x="992" y="76"/>
                  </a:lnTo>
                  <a:lnTo>
                    <a:pt x="1000" y="60"/>
                  </a:lnTo>
                  <a:lnTo>
                    <a:pt x="1012" y="46"/>
                  </a:lnTo>
                  <a:lnTo>
                    <a:pt x="1024" y="35"/>
                  </a:lnTo>
                  <a:lnTo>
                    <a:pt x="1039" y="27"/>
                  </a:lnTo>
                  <a:lnTo>
                    <a:pt x="1058" y="21"/>
                  </a:lnTo>
                  <a:lnTo>
                    <a:pt x="1080" y="19"/>
                  </a:lnTo>
                  <a:lnTo>
                    <a:pt x="1100" y="21"/>
                  </a:lnTo>
                  <a:lnTo>
                    <a:pt x="1117" y="27"/>
                  </a:lnTo>
                  <a:lnTo>
                    <a:pt x="1133" y="37"/>
                  </a:lnTo>
                  <a:lnTo>
                    <a:pt x="1144" y="51"/>
                  </a:lnTo>
                  <a:lnTo>
                    <a:pt x="1152" y="67"/>
                  </a:lnTo>
                  <a:lnTo>
                    <a:pt x="1155" y="87"/>
                  </a:lnTo>
                  <a:lnTo>
                    <a:pt x="1155" y="95"/>
                  </a:lnTo>
                  <a:lnTo>
                    <a:pt x="1152" y="109"/>
                  </a:lnTo>
                  <a:lnTo>
                    <a:pt x="1149" y="126"/>
                  </a:lnTo>
                  <a:lnTo>
                    <a:pt x="1144" y="145"/>
                  </a:lnTo>
                  <a:lnTo>
                    <a:pt x="1138" y="167"/>
                  </a:lnTo>
                  <a:lnTo>
                    <a:pt x="1134" y="189"/>
                  </a:lnTo>
                  <a:lnTo>
                    <a:pt x="1129" y="212"/>
                  </a:lnTo>
                  <a:lnTo>
                    <a:pt x="1124" y="234"/>
                  </a:lnTo>
                  <a:lnTo>
                    <a:pt x="1120" y="253"/>
                  </a:lnTo>
                  <a:lnTo>
                    <a:pt x="1065" y="448"/>
                  </a:lnTo>
                  <a:lnTo>
                    <a:pt x="1059" y="475"/>
                  </a:lnTo>
                  <a:lnTo>
                    <a:pt x="1052" y="507"/>
                  </a:lnTo>
                  <a:lnTo>
                    <a:pt x="1044" y="542"/>
                  </a:lnTo>
                  <a:lnTo>
                    <a:pt x="1035" y="577"/>
                  </a:lnTo>
                  <a:lnTo>
                    <a:pt x="1025" y="611"/>
                  </a:lnTo>
                  <a:lnTo>
                    <a:pt x="1015" y="643"/>
                  </a:lnTo>
                  <a:lnTo>
                    <a:pt x="1008" y="674"/>
                  </a:lnTo>
                  <a:lnTo>
                    <a:pt x="1001" y="706"/>
                  </a:lnTo>
                  <a:lnTo>
                    <a:pt x="994" y="738"/>
                  </a:lnTo>
                  <a:lnTo>
                    <a:pt x="989" y="769"/>
                  </a:lnTo>
                  <a:lnTo>
                    <a:pt x="986" y="796"/>
                  </a:lnTo>
                  <a:lnTo>
                    <a:pt x="985" y="819"/>
                  </a:lnTo>
                  <a:lnTo>
                    <a:pt x="986" y="841"/>
                  </a:lnTo>
                  <a:lnTo>
                    <a:pt x="988" y="860"/>
                  </a:lnTo>
                  <a:lnTo>
                    <a:pt x="993" y="878"/>
                  </a:lnTo>
                  <a:lnTo>
                    <a:pt x="1000" y="894"/>
                  </a:lnTo>
                  <a:lnTo>
                    <a:pt x="1010" y="908"/>
                  </a:lnTo>
                  <a:lnTo>
                    <a:pt x="1023" y="918"/>
                  </a:lnTo>
                  <a:lnTo>
                    <a:pt x="1039" y="923"/>
                  </a:lnTo>
                  <a:lnTo>
                    <a:pt x="1060" y="926"/>
                  </a:lnTo>
                  <a:lnTo>
                    <a:pt x="1084" y="923"/>
                  </a:lnTo>
                  <a:lnTo>
                    <a:pt x="1105" y="914"/>
                  </a:lnTo>
                  <a:lnTo>
                    <a:pt x="1124" y="900"/>
                  </a:lnTo>
                  <a:lnTo>
                    <a:pt x="1142" y="881"/>
                  </a:lnTo>
                  <a:lnTo>
                    <a:pt x="1157" y="860"/>
                  </a:lnTo>
                  <a:lnTo>
                    <a:pt x="1171" y="835"/>
                  </a:lnTo>
                  <a:lnTo>
                    <a:pt x="1184" y="808"/>
                  </a:lnTo>
                  <a:lnTo>
                    <a:pt x="1195" y="779"/>
                  </a:lnTo>
                  <a:lnTo>
                    <a:pt x="1205" y="750"/>
                  </a:lnTo>
                  <a:lnTo>
                    <a:pt x="1213" y="720"/>
                  </a:lnTo>
                  <a:lnTo>
                    <a:pt x="1220" y="692"/>
                  </a:lnTo>
                  <a:lnTo>
                    <a:pt x="1228" y="670"/>
                  </a:lnTo>
                  <a:lnTo>
                    <a:pt x="1234" y="653"/>
                  </a:lnTo>
                  <a:lnTo>
                    <a:pt x="1238" y="641"/>
                  </a:lnTo>
                  <a:lnTo>
                    <a:pt x="1244" y="632"/>
                  </a:lnTo>
                  <a:lnTo>
                    <a:pt x="1251" y="627"/>
                  </a:lnTo>
                  <a:lnTo>
                    <a:pt x="1259" y="625"/>
                  </a:lnTo>
                  <a:lnTo>
                    <a:pt x="1270" y="624"/>
                  </a:lnTo>
                  <a:lnTo>
                    <a:pt x="1276" y="624"/>
                  </a:lnTo>
                  <a:lnTo>
                    <a:pt x="1283" y="624"/>
                  </a:lnTo>
                  <a:lnTo>
                    <a:pt x="1291" y="626"/>
                  </a:lnTo>
                  <a:lnTo>
                    <a:pt x="1298" y="630"/>
                  </a:lnTo>
                  <a:lnTo>
                    <a:pt x="1304" y="634"/>
                  </a:lnTo>
                  <a:lnTo>
                    <a:pt x="1308" y="642"/>
                  </a:lnTo>
                  <a:lnTo>
                    <a:pt x="1311" y="653"/>
                  </a:lnTo>
                  <a:lnTo>
                    <a:pt x="1309" y="658"/>
                  </a:lnTo>
                  <a:lnTo>
                    <a:pt x="1307" y="669"/>
                  </a:lnTo>
                  <a:lnTo>
                    <a:pt x="1302" y="686"/>
                  </a:lnTo>
                  <a:lnTo>
                    <a:pt x="1297" y="707"/>
                  </a:lnTo>
                  <a:lnTo>
                    <a:pt x="1288" y="732"/>
                  </a:lnTo>
                  <a:lnTo>
                    <a:pt x="1280" y="759"/>
                  </a:lnTo>
                  <a:lnTo>
                    <a:pt x="1270" y="787"/>
                  </a:lnTo>
                  <a:lnTo>
                    <a:pt x="1258" y="817"/>
                  </a:lnTo>
                  <a:lnTo>
                    <a:pt x="1244" y="845"/>
                  </a:lnTo>
                  <a:lnTo>
                    <a:pt x="1230" y="872"/>
                  </a:lnTo>
                  <a:lnTo>
                    <a:pt x="1207" y="906"/>
                  </a:lnTo>
                  <a:lnTo>
                    <a:pt x="1180" y="934"/>
                  </a:lnTo>
                  <a:lnTo>
                    <a:pt x="1151" y="956"/>
                  </a:lnTo>
                  <a:lnTo>
                    <a:pt x="1120" y="972"/>
                  </a:lnTo>
                  <a:lnTo>
                    <a:pt x="1086" y="981"/>
                  </a:lnTo>
                  <a:lnTo>
                    <a:pt x="1050" y="985"/>
                  </a:lnTo>
                  <a:lnTo>
                    <a:pt x="1042" y="985"/>
                  </a:lnTo>
                  <a:lnTo>
                    <a:pt x="1030" y="985"/>
                  </a:lnTo>
                  <a:lnTo>
                    <a:pt x="1016" y="984"/>
                  </a:lnTo>
                  <a:lnTo>
                    <a:pt x="999" y="980"/>
                  </a:lnTo>
                  <a:lnTo>
                    <a:pt x="979" y="977"/>
                  </a:lnTo>
                  <a:lnTo>
                    <a:pt x="958" y="971"/>
                  </a:lnTo>
                  <a:lnTo>
                    <a:pt x="936" y="963"/>
                  </a:lnTo>
                  <a:lnTo>
                    <a:pt x="915" y="952"/>
                  </a:lnTo>
                  <a:lnTo>
                    <a:pt x="893" y="938"/>
                  </a:lnTo>
                  <a:lnTo>
                    <a:pt x="873" y="920"/>
                  </a:lnTo>
                  <a:lnTo>
                    <a:pt x="854" y="900"/>
                  </a:lnTo>
                  <a:lnTo>
                    <a:pt x="838" y="874"/>
                  </a:lnTo>
                  <a:lnTo>
                    <a:pt x="825" y="843"/>
                  </a:lnTo>
                  <a:lnTo>
                    <a:pt x="802" y="864"/>
                  </a:lnTo>
                  <a:lnTo>
                    <a:pt x="779" y="884"/>
                  </a:lnTo>
                  <a:lnTo>
                    <a:pt x="754" y="904"/>
                  </a:lnTo>
                  <a:lnTo>
                    <a:pt x="730" y="922"/>
                  </a:lnTo>
                  <a:lnTo>
                    <a:pt x="702" y="939"/>
                  </a:lnTo>
                  <a:lnTo>
                    <a:pt x="673" y="954"/>
                  </a:lnTo>
                  <a:lnTo>
                    <a:pt x="641" y="967"/>
                  </a:lnTo>
                  <a:lnTo>
                    <a:pt x="608" y="977"/>
                  </a:lnTo>
                  <a:lnTo>
                    <a:pt x="571" y="982"/>
                  </a:lnTo>
                  <a:lnTo>
                    <a:pt x="530" y="985"/>
                  </a:lnTo>
                  <a:lnTo>
                    <a:pt x="496" y="984"/>
                  </a:lnTo>
                  <a:lnTo>
                    <a:pt x="461" y="980"/>
                  </a:lnTo>
                  <a:lnTo>
                    <a:pt x="426" y="974"/>
                  </a:lnTo>
                  <a:lnTo>
                    <a:pt x="392" y="965"/>
                  </a:lnTo>
                  <a:lnTo>
                    <a:pt x="360" y="953"/>
                  </a:lnTo>
                  <a:lnTo>
                    <a:pt x="330" y="937"/>
                  </a:lnTo>
                  <a:lnTo>
                    <a:pt x="301" y="917"/>
                  </a:lnTo>
                  <a:lnTo>
                    <a:pt x="275" y="893"/>
                  </a:lnTo>
                  <a:lnTo>
                    <a:pt x="255" y="867"/>
                  </a:lnTo>
                  <a:lnTo>
                    <a:pt x="240" y="841"/>
                  </a:lnTo>
                  <a:lnTo>
                    <a:pt x="230" y="813"/>
                  </a:lnTo>
                  <a:lnTo>
                    <a:pt x="223" y="787"/>
                  </a:lnTo>
                  <a:lnTo>
                    <a:pt x="218" y="763"/>
                  </a:lnTo>
                  <a:lnTo>
                    <a:pt x="217" y="741"/>
                  </a:lnTo>
                  <a:lnTo>
                    <a:pt x="216" y="721"/>
                  </a:lnTo>
                  <a:lnTo>
                    <a:pt x="216" y="707"/>
                  </a:lnTo>
                  <a:lnTo>
                    <a:pt x="216" y="695"/>
                  </a:lnTo>
                  <a:lnTo>
                    <a:pt x="216" y="684"/>
                  </a:lnTo>
                  <a:lnTo>
                    <a:pt x="216" y="672"/>
                  </a:lnTo>
                  <a:lnTo>
                    <a:pt x="217" y="658"/>
                  </a:lnTo>
                  <a:lnTo>
                    <a:pt x="219" y="643"/>
                  </a:lnTo>
                  <a:lnTo>
                    <a:pt x="221" y="626"/>
                  </a:lnTo>
                  <a:lnTo>
                    <a:pt x="225" y="608"/>
                  </a:lnTo>
                  <a:lnTo>
                    <a:pt x="231" y="586"/>
                  </a:lnTo>
                  <a:lnTo>
                    <a:pt x="237" y="562"/>
                  </a:lnTo>
                  <a:lnTo>
                    <a:pt x="245" y="534"/>
                  </a:lnTo>
                  <a:lnTo>
                    <a:pt x="254" y="504"/>
                  </a:lnTo>
                  <a:lnTo>
                    <a:pt x="266" y="468"/>
                  </a:lnTo>
                  <a:lnTo>
                    <a:pt x="280" y="429"/>
                  </a:lnTo>
                  <a:lnTo>
                    <a:pt x="296" y="386"/>
                  </a:lnTo>
                  <a:lnTo>
                    <a:pt x="315" y="337"/>
                  </a:lnTo>
                  <a:lnTo>
                    <a:pt x="335" y="282"/>
                  </a:lnTo>
                  <a:lnTo>
                    <a:pt x="352" y="246"/>
                  </a:lnTo>
                  <a:lnTo>
                    <a:pt x="365" y="210"/>
                  </a:lnTo>
                  <a:lnTo>
                    <a:pt x="373" y="172"/>
                  </a:lnTo>
                  <a:lnTo>
                    <a:pt x="375" y="136"/>
                  </a:lnTo>
                  <a:lnTo>
                    <a:pt x="374" y="112"/>
                  </a:lnTo>
                  <a:lnTo>
                    <a:pt x="370" y="92"/>
                  </a:lnTo>
                  <a:lnTo>
                    <a:pt x="362" y="77"/>
                  </a:lnTo>
                  <a:lnTo>
                    <a:pt x="352" y="67"/>
                  </a:lnTo>
                  <a:lnTo>
                    <a:pt x="338" y="60"/>
                  </a:lnTo>
                  <a:lnTo>
                    <a:pt x="320" y="59"/>
                  </a:lnTo>
                  <a:lnTo>
                    <a:pt x="295" y="61"/>
                  </a:lnTo>
                  <a:lnTo>
                    <a:pt x="268" y="69"/>
                  </a:lnTo>
                  <a:lnTo>
                    <a:pt x="241" y="83"/>
                  </a:lnTo>
                  <a:lnTo>
                    <a:pt x="214" y="101"/>
                  </a:lnTo>
                  <a:lnTo>
                    <a:pt x="189" y="125"/>
                  </a:lnTo>
                  <a:lnTo>
                    <a:pt x="164" y="154"/>
                  </a:lnTo>
                  <a:lnTo>
                    <a:pt x="140" y="189"/>
                  </a:lnTo>
                  <a:lnTo>
                    <a:pt x="118" y="229"/>
                  </a:lnTo>
                  <a:lnTo>
                    <a:pt x="98" y="276"/>
                  </a:lnTo>
                  <a:lnTo>
                    <a:pt x="81" y="327"/>
                  </a:lnTo>
                  <a:lnTo>
                    <a:pt x="77" y="339"/>
                  </a:lnTo>
                  <a:lnTo>
                    <a:pt x="72" y="349"/>
                  </a:lnTo>
                  <a:lnTo>
                    <a:pt x="65" y="356"/>
                  </a:lnTo>
                  <a:lnTo>
                    <a:pt x="55" y="360"/>
                  </a:lnTo>
                  <a:lnTo>
                    <a:pt x="40" y="361"/>
                  </a:lnTo>
                  <a:lnTo>
                    <a:pt x="35" y="361"/>
                  </a:lnTo>
                  <a:lnTo>
                    <a:pt x="28" y="360"/>
                  </a:lnTo>
                  <a:lnTo>
                    <a:pt x="20" y="358"/>
                  </a:lnTo>
                  <a:lnTo>
                    <a:pt x="13" y="355"/>
                  </a:lnTo>
                  <a:lnTo>
                    <a:pt x="6" y="350"/>
                  </a:lnTo>
                  <a:lnTo>
                    <a:pt x="1" y="343"/>
                  </a:lnTo>
                  <a:lnTo>
                    <a:pt x="0" y="331"/>
                  </a:lnTo>
                  <a:lnTo>
                    <a:pt x="1" y="323"/>
                  </a:lnTo>
                  <a:lnTo>
                    <a:pt x="5" y="310"/>
                  </a:lnTo>
                  <a:lnTo>
                    <a:pt x="10" y="291"/>
                  </a:lnTo>
                  <a:lnTo>
                    <a:pt x="18" y="271"/>
                  </a:lnTo>
                  <a:lnTo>
                    <a:pt x="27" y="247"/>
                  </a:lnTo>
                  <a:lnTo>
                    <a:pt x="39" y="221"/>
                  </a:lnTo>
                  <a:lnTo>
                    <a:pt x="53" y="195"/>
                  </a:lnTo>
                  <a:lnTo>
                    <a:pt x="70" y="167"/>
                  </a:lnTo>
                  <a:lnTo>
                    <a:pt x="89" y="139"/>
                  </a:lnTo>
                  <a:lnTo>
                    <a:pt x="110" y="112"/>
                  </a:lnTo>
                  <a:lnTo>
                    <a:pt x="134" y="86"/>
                  </a:lnTo>
                  <a:lnTo>
                    <a:pt x="160" y="62"/>
                  </a:lnTo>
                  <a:lnTo>
                    <a:pt x="189" y="42"/>
                  </a:lnTo>
                  <a:lnTo>
                    <a:pt x="220" y="25"/>
                  </a:lnTo>
                  <a:lnTo>
                    <a:pt x="254" y="11"/>
                  </a:lnTo>
                  <a:lnTo>
                    <a:pt x="291" y="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1524000" y="4991582"/>
            <a:ext cx="2057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6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1828800" y="6363182"/>
            <a:ext cx="411401" cy="457200"/>
          </a:xfrm>
          <a:custGeom>
            <a:avLst/>
            <a:gdLst/>
            <a:ahLst/>
            <a:cxnLst>
              <a:cxn ang="0">
                <a:pos x="2915" y="101"/>
              </a:cxn>
              <a:cxn ang="0">
                <a:pos x="3121" y="422"/>
              </a:cxn>
              <a:cxn ang="0">
                <a:pos x="2991" y="854"/>
              </a:cxn>
              <a:cxn ang="0">
                <a:pos x="2605" y="1204"/>
              </a:cxn>
              <a:cxn ang="0">
                <a:pos x="2158" y="1441"/>
              </a:cxn>
              <a:cxn ang="0">
                <a:pos x="2684" y="1670"/>
              </a:cxn>
              <a:cxn ang="0">
                <a:pos x="2926" y="2084"/>
              </a:cxn>
              <a:cxn ang="0">
                <a:pos x="2849" y="2610"/>
              </a:cxn>
              <a:cxn ang="0">
                <a:pos x="2482" y="3040"/>
              </a:cxn>
              <a:cxn ang="0">
                <a:pos x="1949" y="3331"/>
              </a:cxn>
              <a:cxn ang="0">
                <a:pos x="1375" y="3465"/>
              </a:cxn>
              <a:cxn ang="0">
                <a:pos x="883" y="3423"/>
              </a:cxn>
              <a:cxn ang="0">
                <a:pos x="597" y="3266"/>
              </a:cxn>
              <a:cxn ang="0">
                <a:pos x="496" y="3147"/>
              </a:cxn>
              <a:cxn ang="0">
                <a:pos x="604" y="3018"/>
              </a:cxn>
              <a:cxn ang="0">
                <a:pos x="833" y="2913"/>
              </a:cxn>
              <a:cxn ang="0">
                <a:pos x="935" y="2956"/>
              </a:cxn>
              <a:cxn ang="0">
                <a:pos x="1136" y="3113"/>
              </a:cxn>
              <a:cxn ang="0">
                <a:pos x="1546" y="3211"/>
              </a:cxn>
              <a:cxn ang="0">
                <a:pos x="1959" y="3152"/>
              </a:cxn>
              <a:cxn ang="0">
                <a:pos x="2310" y="2953"/>
              </a:cxn>
              <a:cxn ang="0">
                <a:pos x="2502" y="2576"/>
              </a:cxn>
              <a:cxn ang="0">
                <a:pos x="2427" y="2092"/>
              </a:cxn>
              <a:cxn ang="0">
                <a:pos x="2069" y="1779"/>
              </a:cxn>
              <a:cxn ang="0">
                <a:pos x="1583" y="1688"/>
              </a:cxn>
              <a:cxn ang="0">
                <a:pos x="1387" y="1709"/>
              </a:cxn>
              <a:cxn ang="0">
                <a:pos x="1330" y="1673"/>
              </a:cxn>
              <a:cxn ang="0">
                <a:pos x="1490" y="1519"/>
              </a:cxn>
              <a:cxn ang="0">
                <a:pos x="1716" y="1429"/>
              </a:cxn>
              <a:cxn ang="0">
                <a:pos x="2148" y="1276"/>
              </a:cxn>
              <a:cxn ang="0">
                <a:pos x="2528" y="1061"/>
              </a:cxn>
              <a:cxn ang="0">
                <a:pos x="2703" y="740"/>
              </a:cxn>
              <a:cxn ang="0">
                <a:pos x="2591" y="410"/>
              </a:cxn>
              <a:cxn ang="0">
                <a:pos x="2261" y="265"/>
              </a:cxn>
              <a:cxn ang="0">
                <a:pos x="1801" y="374"/>
              </a:cxn>
              <a:cxn ang="0">
                <a:pos x="1388" y="827"/>
              </a:cxn>
              <a:cxn ang="0">
                <a:pos x="1001" y="1624"/>
              </a:cxn>
              <a:cxn ang="0">
                <a:pos x="782" y="2351"/>
              </a:cxn>
              <a:cxn ang="0">
                <a:pos x="569" y="2948"/>
              </a:cxn>
              <a:cxn ang="0">
                <a:pos x="418" y="3256"/>
              </a:cxn>
              <a:cxn ang="0">
                <a:pos x="173" y="3442"/>
              </a:cxn>
              <a:cxn ang="0">
                <a:pos x="25" y="3471"/>
              </a:cxn>
              <a:cxn ang="0">
                <a:pos x="3" y="3427"/>
              </a:cxn>
              <a:cxn ang="0">
                <a:pos x="158" y="3107"/>
              </a:cxn>
              <a:cxn ang="0">
                <a:pos x="342" y="2616"/>
              </a:cxn>
              <a:cxn ang="0">
                <a:pos x="513" y="1939"/>
              </a:cxn>
              <a:cxn ang="0">
                <a:pos x="688" y="1095"/>
              </a:cxn>
              <a:cxn ang="0">
                <a:pos x="778" y="346"/>
              </a:cxn>
              <a:cxn ang="0">
                <a:pos x="549" y="440"/>
              </a:cxn>
              <a:cxn ang="0">
                <a:pos x="474" y="423"/>
              </a:cxn>
              <a:cxn ang="0">
                <a:pos x="615" y="262"/>
              </a:cxn>
              <a:cxn ang="0">
                <a:pos x="951" y="95"/>
              </a:cxn>
              <a:cxn ang="0">
                <a:pos x="1172" y="10"/>
              </a:cxn>
              <a:cxn ang="0">
                <a:pos x="1245" y="59"/>
              </a:cxn>
              <a:cxn ang="0">
                <a:pos x="1136" y="757"/>
              </a:cxn>
              <a:cxn ang="0">
                <a:pos x="1753" y="228"/>
              </a:cxn>
              <a:cxn ang="0">
                <a:pos x="2266" y="29"/>
              </a:cxn>
            </a:cxnLst>
            <a:rect l="0" t="0" r="r" b="b"/>
            <a:pathLst>
              <a:path w="3125" h="3473">
                <a:moveTo>
                  <a:pt x="2529" y="0"/>
                </a:moveTo>
                <a:lnTo>
                  <a:pt x="2605" y="3"/>
                </a:lnTo>
                <a:lnTo>
                  <a:pt x="2676" y="12"/>
                </a:lnTo>
                <a:lnTo>
                  <a:pt x="2744" y="27"/>
                </a:lnTo>
                <a:lnTo>
                  <a:pt x="2806" y="46"/>
                </a:lnTo>
                <a:lnTo>
                  <a:pt x="2864" y="71"/>
                </a:lnTo>
                <a:lnTo>
                  <a:pt x="2915" y="101"/>
                </a:lnTo>
                <a:lnTo>
                  <a:pt x="2963" y="135"/>
                </a:lnTo>
                <a:lnTo>
                  <a:pt x="3004" y="175"/>
                </a:lnTo>
                <a:lnTo>
                  <a:pt x="3041" y="217"/>
                </a:lnTo>
                <a:lnTo>
                  <a:pt x="3071" y="264"/>
                </a:lnTo>
                <a:lnTo>
                  <a:pt x="3094" y="313"/>
                </a:lnTo>
                <a:lnTo>
                  <a:pt x="3111" y="366"/>
                </a:lnTo>
                <a:lnTo>
                  <a:pt x="3121" y="422"/>
                </a:lnTo>
                <a:lnTo>
                  <a:pt x="3125" y="480"/>
                </a:lnTo>
                <a:lnTo>
                  <a:pt x="3121" y="547"/>
                </a:lnTo>
                <a:lnTo>
                  <a:pt x="3108" y="612"/>
                </a:lnTo>
                <a:lnTo>
                  <a:pt x="3088" y="675"/>
                </a:lnTo>
                <a:lnTo>
                  <a:pt x="3063" y="736"/>
                </a:lnTo>
                <a:lnTo>
                  <a:pt x="3029" y="797"/>
                </a:lnTo>
                <a:lnTo>
                  <a:pt x="2991" y="854"/>
                </a:lnTo>
                <a:lnTo>
                  <a:pt x="2946" y="911"/>
                </a:lnTo>
                <a:lnTo>
                  <a:pt x="2898" y="966"/>
                </a:lnTo>
                <a:lnTo>
                  <a:pt x="2845" y="1017"/>
                </a:lnTo>
                <a:lnTo>
                  <a:pt x="2790" y="1068"/>
                </a:lnTo>
                <a:lnTo>
                  <a:pt x="2730" y="1115"/>
                </a:lnTo>
                <a:lnTo>
                  <a:pt x="2668" y="1161"/>
                </a:lnTo>
                <a:lnTo>
                  <a:pt x="2605" y="1204"/>
                </a:lnTo>
                <a:lnTo>
                  <a:pt x="2540" y="1246"/>
                </a:lnTo>
                <a:lnTo>
                  <a:pt x="2475" y="1284"/>
                </a:lnTo>
                <a:lnTo>
                  <a:pt x="2410" y="1320"/>
                </a:lnTo>
                <a:lnTo>
                  <a:pt x="2344" y="1355"/>
                </a:lnTo>
                <a:lnTo>
                  <a:pt x="2281" y="1386"/>
                </a:lnTo>
                <a:lnTo>
                  <a:pt x="2219" y="1415"/>
                </a:lnTo>
                <a:lnTo>
                  <a:pt x="2158" y="1441"/>
                </a:lnTo>
                <a:lnTo>
                  <a:pt x="2250" y="1459"/>
                </a:lnTo>
                <a:lnTo>
                  <a:pt x="2336" y="1484"/>
                </a:lnTo>
                <a:lnTo>
                  <a:pt x="2417" y="1513"/>
                </a:lnTo>
                <a:lnTo>
                  <a:pt x="2491" y="1546"/>
                </a:lnTo>
                <a:lnTo>
                  <a:pt x="2562" y="1584"/>
                </a:lnTo>
                <a:lnTo>
                  <a:pt x="2626" y="1624"/>
                </a:lnTo>
                <a:lnTo>
                  <a:pt x="2684" y="1670"/>
                </a:lnTo>
                <a:lnTo>
                  <a:pt x="2737" y="1719"/>
                </a:lnTo>
                <a:lnTo>
                  <a:pt x="2783" y="1772"/>
                </a:lnTo>
                <a:lnTo>
                  <a:pt x="2825" y="1829"/>
                </a:lnTo>
                <a:lnTo>
                  <a:pt x="2859" y="1887"/>
                </a:lnTo>
                <a:lnTo>
                  <a:pt x="2887" y="1950"/>
                </a:lnTo>
                <a:lnTo>
                  <a:pt x="2910" y="2016"/>
                </a:lnTo>
                <a:lnTo>
                  <a:pt x="2926" y="2084"/>
                </a:lnTo>
                <a:lnTo>
                  <a:pt x="2936" y="2155"/>
                </a:lnTo>
                <a:lnTo>
                  <a:pt x="2938" y="2228"/>
                </a:lnTo>
                <a:lnTo>
                  <a:pt x="2936" y="2309"/>
                </a:lnTo>
                <a:lnTo>
                  <a:pt x="2923" y="2388"/>
                </a:lnTo>
                <a:lnTo>
                  <a:pt x="2906" y="2464"/>
                </a:lnTo>
                <a:lnTo>
                  <a:pt x="2880" y="2538"/>
                </a:lnTo>
                <a:lnTo>
                  <a:pt x="2849" y="2610"/>
                </a:lnTo>
                <a:lnTo>
                  <a:pt x="2811" y="2678"/>
                </a:lnTo>
                <a:lnTo>
                  <a:pt x="2768" y="2745"/>
                </a:lnTo>
                <a:lnTo>
                  <a:pt x="2721" y="2809"/>
                </a:lnTo>
                <a:lnTo>
                  <a:pt x="2667" y="2871"/>
                </a:lnTo>
                <a:lnTo>
                  <a:pt x="2610" y="2930"/>
                </a:lnTo>
                <a:lnTo>
                  <a:pt x="2548" y="2986"/>
                </a:lnTo>
                <a:lnTo>
                  <a:pt x="2482" y="3040"/>
                </a:lnTo>
                <a:lnTo>
                  <a:pt x="2413" y="3090"/>
                </a:lnTo>
                <a:lnTo>
                  <a:pt x="2342" y="3138"/>
                </a:lnTo>
                <a:lnTo>
                  <a:pt x="2267" y="3183"/>
                </a:lnTo>
                <a:lnTo>
                  <a:pt x="2190" y="3224"/>
                </a:lnTo>
                <a:lnTo>
                  <a:pt x="2111" y="3262"/>
                </a:lnTo>
                <a:lnTo>
                  <a:pt x="2031" y="3299"/>
                </a:lnTo>
                <a:lnTo>
                  <a:pt x="1949" y="3331"/>
                </a:lnTo>
                <a:lnTo>
                  <a:pt x="1866" y="3361"/>
                </a:lnTo>
                <a:lnTo>
                  <a:pt x="1784" y="3387"/>
                </a:lnTo>
                <a:lnTo>
                  <a:pt x="1700" y="3409"/>
                </a:lnTo>
                <a:lnTo>
                  <a:pt x="1618" y="3429"/>
                </a:lnTo>
                <a:lnTo>
                  <a:pt x="1535" y="3444"/>
                </a:lnTo>
                <a:lnTo>
                  <a:pt x="1454" y="3458"/>
                </a:lnTo>
                <a:lnTo>
                  <a:pt x="1375" y="3465"/>
                </a:lnTo>
                <a:lnTo>
                  <a:pt x="1298" y="3472"/>
                </a:lnTo>
                <a:lnTo>
                  <a:pt x="1222" y="3473"/>
                </a:lnTo>
                <a:lnTo>
                  <a:pt x="1144" y="3471"/>
                </a:lnTo>
                <a:lnTo>
                  <a:pt x="1071" y="3464"/>
                </a:lnTo>
                <a:lnTo>
                  <a:pt x="1004" y="3454"/>
                </a:lnTo>
                <a:lnTo>
                  <a:pt x="941" y="3441"/>
                </a:lnTo>
                <a:lnTo>
                  <a:pt x="883" y="3423"/>
                </a:lnTo>
                <a:lnTo>
                  <a:pt x="829" y="3405"/>
                </a:lnTo>
                <a:lnTo>
                  <a:pt x="779" y="3384"/>
                </a:lnTo>
                <a:lnTo>
                  <a:pt x="735" y="3362"/>
                </a:lnTo>
                <a:lnTo>
                  <a:pt x="694" y="3338"/>
                </a:lnTo>
                <a:lnTo>
                  <a:pt x="658" y="3313"/>
                </a:lnTo>
                <a:lnTo>
                  <a:pt x="625" y="3290"/>
                </a:lnTo>
                <a:lnTo>
                  <a:pt x="597" y="3266"/>
                </a:lnTo>
                <a:lnTo>
                  <a:pt x="571" y="3243"/>
                </a:lnTo>
                <a:lnTo>
                  <a:pt x="551" y="3222"/>
                </a:lnTo>
                <a:lnTo>
                  <a:pt x="534" y="3201"/>
                </a:lnTo>
                <a:lnTo>
                  <a:pt x="519" y="3184"/>
                </a:lnTo>
                <a:lnTo>
                  <a:pt x="508" y="3168"/>
                </a:lnTo>
                <a:lnTo>
                  <a:pt x="501" y="3156"/>
                </a:lnTo>
                <a:lnTo>
                  <a:pt x="496" y="3147"/>
                </a:lnTo>
                <a:lnTo>
                  <a:pt x="495" y="3143"/>
                </a:lnTo>
                <a:lnTo>
                  <a:pt x="499" y="3125"/>
                </a:lnTo>
                <a:lnTo>
                  <a:pt x="509" y="3104"/>
                </a:lnTo>
                <a:lnTo>
                  <a:pt x="526" y="3083"/>
                </a:lnTo>
                <a:lnTo>
                  <a:pt x="549" y="3061"/>
                </a:lnTo>
                <a:lnTo>
                  <a:pt x="574" y="3039"/>
                </a:lnTo>
                <a:lnTo>
                  <a:pt x="604" y="3018"/>
                </a:lnTo>
                <a:lnTo>
                  <a:pt x="636" y="2997"/>
                </a:lnTo>
                <a:lnTo>
                  <a:pt x="670" y="2977"/>
                </a:lnTo>
                <a:lnTo>
                  <a:pt x="704" y="2959"/>
                </a:lnTo>
                <a:lnTo>
                  <a:pt x="739" y="2943"/>
                </a:lnTo>
                <a:lnTo>
                  <a:pt x="773" y="2930"/>
                </a:lnTo>
                <a:lnTo>
                  <a:pt x="804" y="2919"/>
                </a:lnTo>
                <a:lnTo>
                  <a:pt x="833" y="2913"/>
                </a:lnTo>
                <a:lnTo>
                  <a:pt x="858" y="2911"/>
                </a:lnTo>
                <a:lnTo>
                  <a:pt x="878" y="2911"/>
                </a:lnTo>
                <a:lnTo>
                  <a:pt x="893" y="2915"/>
                </a:lnTo>
                <a:lnTo>
                  <a:pt x="902" y="2921"/>
                </a:lnTo>
                <a:lnTo>
                  <a:pt x="912" y="2929"/>
                </a:lnTo>
                <a:lnTo>
                  <a:pt x="920" y="2940"/>
                </a:lnTo>
                <a:lnTo>
                  <a:pt x="935" y="2956"/>
                </a:lnTo>
                <a:lnTo>
                  <a:pt x="952" y="2974"/>
                </a:lnTo>
                <a:lnTo>
                  <a:pt x="972" y="2995"/>
                </a:lnTo>
                <a:lnTo>
                  <a:pt x="997" y="3018"/>
                </a:lnTo>
                <a:lnTo>
                  <a:pt x="1026" y="3041"/>
                </a:lnTo>
                <a:lnTo>
                  <a:pt x="1059" y="3065"/>
                </a:lnTo>
                <a:lnTo>
                  <a:pt x="1095" y="3090"/>
                </a:lnTo>
                <a:lnTo>
                  <a:pt x="1136" y="3113"/>
                </a:lnTo>
                <a:lnTo>
                  <a:pt x="1180" y="3135"/>
                </a:lnTo>
                <a:lnTo>
                  <a:pt x="1229" y="3156"/>
                </a:lnTo>
                <a:lnTo>
                  <a:pt x="1283" y="3175"/>
                </a:lnTo>
                <a:lnTo>
                  <a:pt x="1342" y="3189"/>
                </a:lnTo>
                <a:lnTo>
                  <a:pt x="1406" y="3201"/>
                </a:lnTo>
                <a:lnTo>
                  <a:pt x="1473" y="3209"/>
                </a:lnTo>
                <a:lnTo>
                  <a:pt x="1546" y="3211"/>
                </a:lnTo>
                <a:lnTo>
                  <a:pt x="1606" y="3210"/>
                </a:lnTo>
                <a:lnTo>
                  <a:pt x="1665" y="3206"/>
                </a:lnTo>
                <a:lnTo>
                  <a:pt x="1725" y="3201"/>
                </a:lnTo>
                <a:lnTo>
                  <a:pt x="1784" y="3193"/>
                </a:lnTo>
                <a:lnTo>
                  <a:pt x="1843" y="3183"/>
                </a:lnTo>
                <a:lnTo>
                  <a:pt x="1901" y="3169"/>
                </a:lnTo>
                <a:lnTo>
                  <a:pt x="1959" y="3152"/>
                </a:lnTo>
                <a:lnTo>
                  <a:pt x="2015" y="3134"/>
                </a:lnTo>
                <a:lnTo>
                  <a:pt x="2070" y="3112"/>
                </a:lnTo>
                <a:lnTo>
                  <a:pt x="2123" y="3087"/>
                </a:lnTo>
                <a:lnTo>
                  <a:pt x="2174" y="3058"/>
                </a:lnTo>
                <a:lnTo>
                  <a:pt x="2223" y="3027"/>
                </a:lnTo>
                <a:lnTo>
                  <a:pt x="2269" y="2993"/>
                </a:lnTo>
                <a:lnTo>
                  <a:pt x="2310" y="2953"/>
                </a:lnTo>
                <a:lnTo>
                  <a:pt x="2350" y="2911"/>
                </a:lnTo>
                <a:lnTo>
                  <a:pt x="2386" y="2866"/>
                </a:lnTo>
                <a:lnTo>
                  <a:pt x="2418" y="2816"/>
                </a:lnTo>
                <a:lnTo>
                  <a:pt x="2447" y="2762"/>
                </a:lnTo>
                <a:lnTo>
                  <a:pt x="2470" y="2705"/>
                </a:lnTo>
                <a:lnTo>
                  <a:pt x="2489" y="2643"/>
                </a:lnTo>
                <a:lnTo>
                  <a:pt x="2502" y="2576"/>
                </a:lnTo>
                <a:lnTo>
                  <a:pt x="2510" y="2506"/>
                </a:lnTo>
                <a:lnTo>
                  <a:pt x="2514" y="2431"/>
                </a:lnTo>
                <a:lnTo>
                  <a:pt x="2510" y="2356"/>
                </a:lnTo>
                <a:lnTo>
                  <a:pt x="2499" y="2284"/>
                </a:lnTo>
                <a:lnTo>
                  <a:pt x="2482" y="2217"/>
                </a:lnTo>
                <a:lnTo>
                  <a:pt x="2458" y="2152"/>
                </a:lnTo>
                <a:lnTo>
                  <a:pt x="2427" y="2092"/>
                </a:lnTo>
                <a:lnTo>
                  <a:pt x="2391" y="2034"/>
                </a:lnTo>
                <a:lnTo>
                  <a:pt x="2350" y="1982"/>
                </a:lnTo>
                <a:lnTo>
                  <a:pt x="2302" y="1933"/>
                </a:lnTo>
                <a:lnTo>
                  <a:pt x="2251" y="1887"/>
                </a:lnTo>
                <a:lnTo>
                  <a:pt x="2194" y="1847"/>
                </a:lnTo>
                <a:lnTo>
                  <a:pt x="2134" y="1810"/>
                </a:lnTo>
                <a:lnTo>
                  <a:pt x="2069" y="1779"/>
                </a:lnTo>
                <a:lnTo>
                  <a:pt x="2001" y="1751"/>
                </a:lnTo>
                <a:lnTo>
                  <a:pt x="1930" y="1729"/>
                </a:lnTo>
                <a:lnTo>
                  <a:pt x="1854" y="1711"/>
                </a:lnTo>
                <a:lnTo>
                  <a:pt x="1777" y="1699"/>
                </a:lnTo>
                <a:lnTo>
                  <a:pt x="1697" y="1691"/>
                </a:lnTo>
                <a:lnTo>
                  <a:pt x="1616" y="1688"/>
                </a:lnTo>
                <a:lnTo>
                  <a:pt x="1583" y="1688"/>
                </a:lnTo>
                <a:lnTo>
                  <a:pt x="1548" y="1691"/>
                </a:lnTo>
                <a:lnTo>
                  <a:pt x="1514" y="1694"/>
                </a:lnTo>
                <a:lnTo>
                  <a:pt x="1483" y="1698"/>
                </a:lnTo>
                <a:lnTo>
                  <a:pt x="1453" y="1702"/>
                </a:lnTo>
                <a:lnTo>
                  <a:pt x="1426" y="1705"/>
                </a:lnTo>
                <a:lnTo>
                  <a:pt x="1405" y="1708"/>
                </a:lnTo>
                <a:lnTo>
                  <a:pt x="1387" y="1709"/>
                </a:lnTo>
                <a:lnTo>
                  <a:pt x="1376" y="1711"/>
                </a:lnTo>
                <a:lnTo>
                  <a:pt x="1368" y="1709"/>
                </a:lnTo>
                <a:lnTo>
                  <a:pt x="1357" y="1708"/>
                </a:lnTo>
                <a:lnTo>
                  <a:pt x="1348" y="1703"/>
                </a:lnTo>
                <a:lnTo>
                  <a:pt x="1338" y="1696"/>
                </a:lnTo>
                <a:lnTo>
                  <a:pt x="1333" y="1686"/>
                </a:lnTo>
                <a:lnTo>
                  <a:pt x="1330" y="1673"/>
                </a:lnTo>
                <a:lnTo>
                  <a:pt x="1334" y="1649"/>
                </a:lnTo>
                <a:lnTo>
                  <a:pt x="1346" y="1626"/>
                </a:lnTo>
                <a:lnTo>
                  <a:pt x="1365" y="1602"/>
                </a:lnTo>
                <a:lnTo>
                  <a:pt x="1391" y="1580"/>
                </a:lnTo>
                <a:lnTo>
                  <a:pt x="1421" y="1559"/>
                </a:lnTo>
                <a:lnTo>
                  <a:pt x="1454" y="1538"/>
                </a:lnTo>
                <a:lnTo>
                  <a:pt x="1490" y="1519"/>
                </a:lnTo>
                <a:lnTo>
                  <a:pt x="1526" y="1501"/>
                </a:lnTo>
                <a:lnTo>
                  <a:pt x="1564" y="1484"/>
                </a:lnTo>
                <a:lnTo>
                  <a:pt x="1600" y="1470"/>
                </a:lnTo>
                <a:lnTo>
                  <a:pt x="1635" y="1457"/>
                </a:lnTo>
                <a:lnTo>
                  <a:pt x="1666" y="1445"/>
                </a:lnTo>
                <a:lnTo>
                  <a:pt x="1695" y="1437"/>
                </a:lnTo>
                <a:lnTo>
                  <a:pt x="1716" y="1429"/>
                </a:lnTo>
                <a:lnTo>
                  <a:pt x="1733" y="1425"/>
                </a:lnTo>
                <a:lnTo>
                  <a:pt x="1806" y="1400"/>
                </a:lnTo>
                <a:lnTo>
                  <a:pt x="1877" y="1377"/>
                </a:lnTo>
                <a:lnTo>
                  <a:pt x="1947" y="1352"/>
                </a:lnTo>
                <a:lnTo>
                  <a:pt x="2016" y="1327"/>
                </a:lnTo>
                <a:lnTo>
                  <a:pt x="2084" y="1302"/>
                </a:lnTo>
                <a:lnTo>
                  <a:pt x="2148" y="1276"/>
                </a:lnTo>
                <a:lnTo>
                  <a:pt x="2212" y="1250"/>
                </a:lnTo>
                <a:lnTo>
                  <a:pt x="2273" y="1222"/>
                </a:lnTo>
                <a:lnTo>
                  <a:pt x="2331" y="1193"/>
                </a:lnTo>
                <a:lnTo>
                  <a:pt x="2385" y="1162"/>
                </a:lnTo>
                <a:lnTo>
                  <a:pt x="2436" y="1131"/>
                </a:lnTo>
                <a:lnTo>
                  <a:pt x="2485" y="1097"/>
                </a:lnTo>
                <a:lnTo>
                  <a:pt x="2528" y="1061"/>
                </a:lnTo>
                <a:lnTo>
                  <a:pt x="2567" y="1023"/>
                </a:lnTo>
                <a:lnTo>
                  <a:pt x="2603" y="984"/>
                </a:lnTo>
                <a:lnTo>
                  <a:pt x="2633" y="941"/>
                </a:lnTo>
                <a:lnTo>
                  <a:pt x="2659" y="895"/>
                </a:lnTo>
                <a:lnTo>
                  <a:pt x="2679" y="846"/>
                </a:lnTo>
                <a:lnTo>
                  <a:pt x="2694" y="795"/>
                </a:lnTo>
                <a:lnTo>
                  <a:pt x="2703" y="740"/>
                </a:lnTo>
                <a:lnTo>
                  <a:pt x="2707" y="683"/>
                </a:lnTo>
                <a:lnTo>
                  <a:pt x="2703" y="629"/>
                </a:lnTo>
                <a:lnTo>
                  <a:pt x="2693" y="579"/>
                </a:lnTo>
                <a:lnTo>
                  <a:pt x="2676" y="532"/>
                </a:lnTo>
                <a:lnTo>
                  <a:pt x="2653" y="488"/>
                </a:lnTo>
                <a:lnTo>
                  <a:pt x="2625" y="447"/>
                </a:lnTo>
                <a:lnTo>
                  <a:pt x="2591" y="410"/>
                </a:lnTo>
                <a:lnTo>
                  <a:pt x="2553" y="378"/>
                </a:lnTo>
                <a:lnTo>
                  <a:pt x="2513" y="348"/>
                </a:lnTo>
                <a:lnTo>
                  <a:pt x="2467" y="323"/>
                </a:lnTo>
                <a:lnTo>
                  <a:pt x="2418" y="302"/>
                </a:lnTo>
                <a:lnTo>
                  <a:pt x="2369" y="285"/>
                </a:lnTo>
                <a:lnTo>
                  <a:pt x="2315" y="273"/>
                </a:lnTo>
                <a:lnTo>
                  <a:pt x="2261" y="265"/>
                </a:lnTo>
                <a:lnTo>
                  <a:pt x="2204" y="262"/>
                </a:lnTo>
                <a:lnTo>
                  <a:pt x="2130" y="265"/>
                </a:lnTo>
                <a:lnTo>
                  <a:pt x="2058" y="274"/>
                </a:lnTo>
                <a:lnTo>
                  <a:pt x="1989" y="290"/>
                </a:lnTo>
                <a:lnTo>
                  <a:pt x="1924" y="311"/>
                </a:lnTo>
                <a:lnTo>
                  <a:pt x="1861" y="338"/>
                </a:lnTo>
                <a:lnTo>
                  <a:pt x="1801" y="374"/>
                </a:lnTo>
                <a:lnTo>
                  <a:pt x="1742" y="414"/>
                </a:lnTo>
                <a:lnTo>
                  <a:pt x="1685" y="461"/>
                </a:lnTo>
                <a:lnTo>
                  <a:pt x="1629" y="515"/>
                </a:lnTo>
                <a:lnTo>
                  <a:pt x="1573" y="577"/>
                </a:lnTo>
                <a:lnTo>
                  <a:pt x="1518" y="645"/>
                </a:lnTo>
                <a:lnTo>
                  <a:pt x="1461" y="721"/>
                </a:lnTo>
                <a:lnTo>
                  <a:pt x="1388" y="827"/>
                </a:lnTo>
                <a:lnTo>
                  <a:pt x="1319" y="937"/>
                </a:lnTo>
                <a:lnTo>
                  <a:pt x="1256" y="1049"/>
                </a:lnTo>
                <a:lnTo>
                  <a:pt x="1197" y="1163"/>
                </a:lnTo>
                <a:lnTo>
                  <a:pt x="1141" y="1279"/>
                </a:lnTo>
                <a:lnTo>
                  <a:pt x="1090" y="1395"/>
                </a:lnTo>
                <a:lnTo>
                  <a:pt x="1044" y="1510"/>
                </a:lnTo>
                <a:lnTo>
                  <a:pt x="1001" y="1624"/>
                </a:lnTo>
                <a:lnTo>
                  <a:pt x="962" y="1737"/>
                </a:lnTo>
                <a:lnTo>
                  <a:pt x="925" y="1846"/>
                </a:lnTo>
                <a:lnTo>
                  <a:pt x="893" y="1953"/>
                </a:lnTo>
                <a:lnTo>
                  <a:pt x="863" y="2055"/>
                </a:lnTo>
                <a:lnTo>
                  <a:pt x="836" y="2152"/>
                </a:lnTo>
                <a:lnTo>
                  <a:pt x="812" y="2244"/>
                </a:lnTo>
                <a:lnTo>
                  <a:pt x="782" y="2351"/>
                </a:lnTo>
                <a:lnTo>
                  <a:pt x="751" y="2454"/>
                </a:lnTo>
                <a:lnTo>
                  <a:pt x="720" y="2551"/>
                </a:lnTo>
                <a:lnTo>
                  <a:pt x="689" y="2642"/>
                </a:lnTo>
                <a:lnTo>
                  <a:pt x="658" y="2727"/>
                </a:lnTo>
                <a:lnTo>
                  <a:pt x="627" y="2807"/>
                </a:lnTo>
                <a:lnTo>
                  <a:pt x="597" y="2881"/>
                </a:lnTo>
                <a:lnTo>
                  <a:pt x="569" y="2948"/>
                </a:lnTo>
                <a:lnTo>
                  <a:pt x="540" y="3011"/>
                </a:lnTo>
                <a:lnTo>
                  <a:pt x="515" y="3067"/>
                </a:lnTo>
                <a:lnTo>
                  <a:pt x="490" y="3117"/>
                </a:lnTo>
                <a:lnTo>
                  <a:pt x="468" y="3160"/>
                </a:lnTo>
                <a:lnTo>
                  <a:pt x="449" y="3198"/>
                </a:lnTo>
                <a:lnTo>
                  <a:pt x="431" y="3230"/>
                </a:lnTo>
                <a:lnTo>
                  <a:pt x="418" y="3256"/>
                </a:lnTo>
                <a:lnTo>
                  <a:pt x="391" y="3291"/>
                </a:lnTo>
                <a:lnTo>
                  <a:pt x="361" y="3324"/>
                </a:lnTo>
                <a:lnTo>
                  <a:pt x="326" y="3354"/>
                </a:lnTo>
                <a:lnTo>
                  <a:pt x="289" y="3382"/>
                </a:lnTo>
                <a:lnTo>
                  <a:pt x="251" y="3405"/>
                </a:lnTo>
                <a:lnTo>
                  <a:pt x="212" y="3425"/>
                </a:lnTo>
                <a:lnTo>
                  <a:pt x="173" y="3442"/>
                </a:lnTo>
                <a:lnTo>
                  <a:pt x="137" y="3455"/>
                </a:lnTo>
                <a:lnTo>
                  <a:pt x="103" y="3465"/>
                </a:lnTo>
                <a:lnTo>
                  <a:pt x="72" y="3471"/>
                </a:lnTo>
                <a:lnTo>
                  <a:pt x="46" y="3473"/>
                </a:lnTo>
                <a:lnTo>
                  <a:pt x="41" y="3473"/>
                </a:lnTo>
                <a:lnTo>
                  <a:pt x="34" y="3472"/>
                </a:lnTo>
                <a:lnTo>
                  <a:pt x="25" y="3471"/>
                </a:lnTo>
                <a:lnTo>
                  <a:pt x="15" y="3468"/>
                </a:lnTo>
                <a:lnTo>
                  <a:pt x="7" y="3463"/>
                </a:lnTo>
                <a:lnTo>
                  <a:pt x="2" y="3455"/>
                </a:lnTo>
                <a:lnTo>
                  <a:pt x="0" y="3443"/>
                </a:lnTo>
                <a:lnTo>
                  <a:pt x="0" y="3439"/>
                </a:lnTo>
                <a:lnTo>
                  <a:pt x="0" y="3434"/>
                </a:lnTo>
                <a:lnTo>
                  <a:pt x="3" y="3427"/>
                </a:lnTo>
                <a:lnTo>
                  <a:pt x="7" y="3417"/>
                </a:lnTo>
                <a:lnTo>
                  <a:pt x="13" y="3403"/>
                </a:lnTo>
                <a:lnTo>
                  <a:pt x="22" y="3383"/>
                </a:lnTo>
                <a:lnTo>
                  <a:pt x="60" y="3311"/>
                </a:lnTo>
                <a:lnTo>
                  <a:pt x="94" y="3241"/>
                </a:lnTo>
                <a:lnTo>
                  <a:pt x="127" y="3173"/>
                </a:lnTo>
                <a:lnTo>
                  <a:pt x="158" y="3107"/>
                </a:lnTo>
                <a:lnTo>
                  <a:pt x="187" y="3040"/>
                </a:lnTo>
                <a:lnTo>
                  <a:pt x="215" y="2973"/>
                </a:lnTo>
                <a:lnTo>
                  <a:pt x="242" y="2905"/>
                </a:lnTo>
                <a:lnTo>
                  <a:pt x="268" y="2836"/>
                </a:lnTo>
                <a:lnTo>
                  <a:pt x="293" y="2765"/>
                </a:lnTo>
                <a:lnTo>
                  <a:pt x="318" y="2691"/>
                </a:lnTo>
                <a:lnTo>
                  <a:pt x="342" y="2616"/>
                </a:lnTo>
                <a:lnTo>
                  <a:pt x="365" y="2534"/>
                </a:lnTo>
                <a:lnTo>
                  <a:pt x="389" y="2451"/>
                </a:lnTo>
                <a:lnTo>
                  <a:pt x="412" y="2360"/>
                </a:lnTo>
                <a:lnTo>
                  <a:pt x="436" y="2265"/>
                </a:lnTo>
                <a:lnTo>
                  <a:pt x="462" y="2164"/>
                </a:lnTo>
                <a:lnTo>
                  <a:pt x="486" y="2055"/>
                </a:lnTo>
                <a:lnTo>
                  <a:pt x="513" y="1939"/>
                </a:lnTo>
                <a:lnTo>
                  <a:pt x="540" y="1815"/>
                </a:lnTo>
                <a:lnTo>
                  <a:pt x="565" y="1709"/>
                </a:lnTo>
                <a:lnTo>
                  <a:pt x="589" y="1597"/>
                </a:lnTo>
                <a:lnTo>
                  <a:pt x="613" y="1478"/>
                </a:lnTo>
                <a:lnTo>
                  <a:pt x="639" y="1353"/>
                </a:lnTo>
                <a:lnTo>
                  <a:pt x="663" y="1226"/>
                </a:lnTo>
                <a:lnTo>
                  <a:pt x="688" y="1095"/>
                </a:lnTo>
                <a:lnTo>
                  <a:pt x="712" y="963"/>
                </a:lnTo>
                <a:lnTo>
                  <a:pt x="735" y="832"/>
                </a:lnTo>
                <a:lnTo>
                  <a:pt x="756" y="701"/>
                </a:lnTo>
                <a:lnTo>
                  <a:pt x="777" y="574"/>
                </a:lnTo>
                <a:lnTo>
                  <a:pt x="796" y="450"/>
                </a:lnTo>
                <a:lnTo>
                  <a:pt x="812" y="330"/>
                </a:lnTo>
                <a:lnTo>
                  <a:pt x="778" y="346"/>
                </a:lnTo>
                <a:lnTo>
                  <a:pt x="742" y="362"/>
                </a:lnTo>
                <a:lnTo>
                  <a:pt x="706" y="379"/>
                </a:lnTo>
                <a:lnTo>
                  <a:pt x="671" y="396"/>
                </a:lnTo>
                <a:lnTo>
                  <a:pt x="638" y="410"/>
                </a:lnTo>
                <a:lnTo>
                  <a:pt x="605" y="423"/>
                </a:lnTo>
                <a:lnTo>
                  <a:pt x="576" y="434"/>
                </a:lnTo>
                <a:lnTo>
                  <a:pt x="549" y="440"/>
                </a:lnTo>
                <a:lnTo>
                  <a:pt x="526" y="443"/>
                </a:lnTo>
                <a:lnTo>
                  <a:pt x="517" y="443"/>
                </a:lnTo>
                <a:lnTo>
                  <a:pt x="508" y="442"/>
                </a:lnTo>
                <a:lnTo>
                  <a:pt x="497" y="440"/>
                </a:lnTo>
                <a:lnTo>
                  <a:pt x="488" y="437"/>
                </a:lnTo>
                <a:lnTo>
                  <a:pt x="480" y="431"/>
                </a:lnTo>
                <a:lnTo>
                  <a:pt x="474" y="423"/>
                </a:lnTo>
                <a:lnTo>
                  <a:pt x="472" y="412"/>
                </a:lnTo>
                <a:lnTo>
                  <a:pt x="476" y="388"/>
                </a:lnTo>
                <a:lnTo>
                  <a:pt x="489" y="363"/>
                </a:lnTo>
                <a:lnTo>
                  <a:pt x="511" y="338"/>
                </a:lnTo>
                <a:lnTo>
                  <a:pt x="539" y="313"/>
                </a:lnTo>
                <a:lnTo>
                  <a:pt x="574" y="289"/>
                </a:lnTo>
                <a:lnTo>
                  <a:pt x="615" y="262"/>
                </a:lnTo>
                <a:lnTo>
                  <a:pt x="661" y="236"/>
                </a:lnTo>
                <a:lnTo>
                  <a:pt x="712" y="210"/>
                </a:lnTo>
                <a:lnTo>
                  <a:pt x="769" y="184"/>
                </a:lnTo>
                <a:lnTo>
                  <a:pt x="827" y="156"/>
                </a:lnTo>
                <a:lnTo>
                  <a:pt x="889" y="128"/>
                </a:lnTo>
                <a:lnTo>
                  <a:pt x="918" y="112"/>
                </a:lnTo>
                <a:lnTo>
                  <a:pt x="951" y="95"/>
                </a:lnTo>
                <a:lnTo>
                  <a:pt x="985" y="78"/>
                </a:lnTo>
                <a:lnTo>
                  <a:pt x="1020" y="62"/>
                </a:lnTo>
                <a:lnTo>
                  <a:pt x="1055" y="48"/>
                </a:lnTo>
                <a:lnTo>
                  <a:pt x="1087" y="35"/>
                </a:lnTo>
                <a:lnTo>
                  <a:pt x="1120" y="24"/>
                </a:lnTo>
                <a:lnTo>
                  <a:pt x="1148" y="15"/>
                </a:lnTo>
                <a:lnTo>
                  <a:pt x="1172" y="10"/>
                </a:lnTo>
                <a:lnTo>
                  <a:pt x="1191" y="7"/>
                </a:lnTo>
                <a:lnTo>
                  <a:pt x="1211" y="10"/>
                </a:lnTo>
                <a:lnTo>
                  <a:pt x="1226" y="15"/>
                </a:lnTo>
                <a:lnTo>
                  <a:pt x="1237" y="24"/>
                </a:lnTo>
                <a:lnTo>
                  <a:pt x="1242" y="36"/>
                </a:lnTo>
                <a:lnTo>
                  <a:pt x="1245" y="52"/>
                </a:lnTo>
                <a:lnTo>
                  <a:pt x="1245" y="59"/>
                </a:lnTo>
                <a:lnTo>
                  <a:pt x="1244" y="67"/>
                </a:lnTo>
                <a:lnTo>
                  <a:pt x="1242" y="76"/>
                </a:lnTo>
                <a:lnTo>
                  <a:pt x="1240" y="88"/>
                </a:lnTo>
                <a:lnTo>
                  <a:pt x="1236" y="105"/>
                </a:lnTo>
                <a:lnTo>
                  <a:pt x="1229" y="128"/>
                </a:lnTo>
                <a:lnTo>
                  <a:pt x="1229" y="128"/>
                </a:lnTo>
                <a:lnTo>
                  <a:pt x="1136" y="757"/>
                </a:lnTo>
                <a:lnTo>
                  <a:pt x="1226" y="655"/>
                </a:lnTo>
                <a:lnTo>
                  <a:pt x="1315" y="564"/>
                </a:lnTo>
                <a:lnTo>
                  <a:pt x="1405" y="480"/>
                </a:lnTo>
                <a:lnTo>
                  <a:pt x="1494" y="405"/>
                </a:lnTo>
                <a:lnTo>
                  <a:pt x="1581" y="338"/>
                </a:lnTo>
                <a:lnTo>
                  <a:pt x="1668" y="279"/>
                </a:lnTo>
                <a:lnTo>
                  <a:pt x="1753" y="228"/>
                </a:lnTo>
                <a:lnTo>
                  <a:pt x="1835" y="183"/>
                </a:lnTo>
                <a:lnTo>
                  <a:pt x="1915" y="145"/>
                </a:lnTo>
                <a:lnTo>
                  <a:pt x="1992" y="112"/>
                </a:lnTo>
                <a:lnTo>
                  <a:pt x="2066" y="84"/>
                </a:lnTo>
                <a:lnTo>
                  <a:pt x="2136" y="62"/>
                </a:lnTo>
                <a:lnTo>
                  <a:pt x="2204" y="44"/>
                </a:lnTo>
                <a:lnTo>
                  <a:pt x="2266" y="29"/>
                </a:lnTo>
                <a:lnTo>
                  <a:pt x="2324" y="18"/>
                </a:lnTo>
                <a:lnTo>
                  <a:pt x="2377" y="10"/>
                </a:lnTo>
                <a:lnTo>
                  <a:pt x="2424" y="4"/>
                </a:lnTo>
                <a:lnTo>
                  <a:pt x="2464" y="2"/>
                </a:lnTo>
                <a:lnTo>
                  <a:pt x="2499" y="0"/>
                </a:lnTo>
                <a:lnTo>
                  <a:pt x="252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214" name="Group 70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172200" y="5067782"/>
            <a:ext cx="2311709" cy="533400"/>
            <a:chOff x="3610" y="2669"/>
            <a:chExt cx="7463" cy="1722"/>
          </a:xfrm>
        </p:grpSpPr>
        <p:sp>
          <p:nvSpPr>
            <p:cNvPr id="6216" name="Freeform 72"/>
            <p:cNvSpPr>
              <a:spLocks/>
            </p:cNvSpPr>
            <p:nvPr/>
          </p:nvSpPr>
          <p:spPr bwMode="auto">
            <a:xfrm>
              <a:off x="3610" y="3290"/>
              <a:ext cx="819" cy="719"/>
            </a:xfrm>
            <a:custGeom>
              <a:avLst/>
              <a:gdLst/>
              <a:ahLst/>
              <a:cxnLst>
                <a:cxn ang="0">
                  <a:pos x="281" y="19"/>
                </a:cxn>
                <a:cxn ang="0">
                  <a:pos x="337" y="96"/>
                </a:cxn>
                <a:cxn ang="0">
                  <a:pos x="337" y="175"/>
                </a:cxn>
                <a:cxn ang="0">
                  <a:pos x="291" y="298"/>
                </a:cxn>
                <a:cxn ang="0">
                  <a:pos x="235" y="498"/>
                </a:cxn>
                <a:cxn ang="0">
                  <a:pos x="235" y="605"/>
                </a:cxn>
                <a:cxn ang="0">
                  <a:pos x="272" y="670"/>
                </a:cxn>
                <a:cxn ang="0">
                  <a:pos x="367" y="680"/>
                </a:cxn>
                <a:cxn ang="0">
                  <a:pos x="460" y="622"/>
                </a:cxn>
                <a:cxn ang="0">
                  <a:pos x="507" y="559"/>
                </a:cxn>
                <a:cxn ang="0">
                  <a:pos x="528" y="470"/>
                </a:cxn>
                <a:cxn ang="0">
                  <a:pos x="572" y="293"/>
                </a:cxn>
                <a:cxn ang="0">
                  <a:pos x="616" y="117"/>
                </a:cxn>
                <a:cxn ang="0">
                  <a:pos x="647" y="35"/>
                </a:cxn>
                <a:cxn ang="0">
                  <a:pos x="684" y="19"/>
                </a:cxn>
                <a:cxn ang="0">
                  <a:pos x="723" y="28"/>
                </a:cxn>
                <a:cxn ang="0">
                  <a:pos x="735" y="72"/>
                </a:cxn>
                <a:cxn ang="0">
                  <a:pos x="719" y="142"/>
                </a:cxn>
                <a:cxn ang="0">
                  <a:pos x="702" y="207"/>
                </a:cxn>
                <a:cxn ang="0">
                  <a:pos x="684" y="275"/>
                </a:cxn>
                <a:cxn ang="0">
                  <a:pos x="623" y="519"/>
                </a:cxn>
                <a:cxn ang="0">
                  <a:pos x="609" y="612"/>
                </a:cxn>
                <a:cxn ang="0">
                  <a:pos x="635" y="682"/>
                </a:cxn>
                <a:cxn ang="0">
                  <a:pos x="707" y="661"/>
                </a:cxn>
                <a:cxn ang="0">
                  <a:pos x="756" y="566"/>
                </a:cxn>
                <a:cxn ang="0">
                  <a:pos x="779" y="477"/>
                </a:cxn>
                <a:cxn ang="0">
                  <a:pos x="789" y="463"/>
                </a:cxn>
                <a:cxn ang="0">
                  <a:pos x="803" y="461"/>
                </a:cxn>
                <a:cxn ang="0">
                  <a:pos x="814" y="463"/>
                </a:cxn>
                <a:cxn ang="0">
                  <a:pos x="819" y="475"/>
                </a:cxn>
                <a:cxn ang="0">
                  <a:pos x="809" y="519"/>
                </a:cxn>
                <a:cxn ang="0">
                  <a:pos x="784" y="605"/>
                </a:cxn>
                <a:cxn ang="0">
                  <a:pos x="735" y="684"/>
                </a:cxn>
                <a:cxn ang="0">
                  <a:pos x="656" y="719"/>
                </a:cxn>
                <a:cxn ang="0">
                  <a:pos x="549" y="680"/>
                </a:cxn>
                <a:cxn ang="0">
                  <a:pos x="512" y="612"/>
                </a:cxn>
                <a:cxn ang="0">
                  <a:pos x="458" y="670"/>
                </a:cxn>
                <a:cxn ang="0">
                  <a:pos x="365" y="717"/>
                </a:cxn>
                <a:cxn ang="0">
                  <a:pos x="263" y="715"/>
                </a:cxn>
                <a:cxn ang="0">
                  <a:pos x="181" y="670"/>
                </a:cxn>
                <a:cxn ang="0">
                  <a:pos x="132" y="577"/>
                </a:cxn>
                <a:cxn ang="0">
                  <a:pos x="137" y="445"/>
                </a:cxn>
                <a:cxn ang="0">
                  <a:pos x="193" y="270"/>
                </a:cxn>
                <a:cxn ang="0">
                  <a:pos x="237" y="147"/>
                </a:cxn>
                <a:cxn ang="0">
                  <a:pos x="244" y="63"/>
                </a:cxn>
                <a:cxn ang="0">
                  <a:pos x="216" y="35"/>
                </a:cxn>
                <a:cxn ang="0">
                  <a:pos x="146" y="56"/>
                </a:cxn>
                <a:cxn ang="0">
                  <a:pos x="67" y="170"/>
                </a:cxn>
                <a:cxn ang="0">
                  <a:pos x="39" y="252"/>
                </a:cxn>
                <a:cxn ang="0">
                  <a:pos x="25" y="259"/>
                </a:cxn>
                <a:cxn ang="0">
                  <a:pos x="14" y="259"/>
                </a:cxn>
                <a:cxn ang="0">
                  <a:pos x="4" y="254"/>
                </a:cxn>
                <a:cxn ang="0">
                  <a:pos x="2" y="235"/>
                </a:cxn>
                <a:cxn ang="0">
                  <a:pos x="25" y="165"/>
                </a:cxn>
                <a:cxn ang="0">
                  <a:pos x="81" y="70"/>
                </a:cxn>
                <a:cxn ang="0">
                  <a:pos x="172" y="5"/>
                </a:cxn>
              </a:cxnLst>
              <a:rect l="0" t="0" r="r" b="b"/>
              <a:pathLst>
                <a:path w="819" h="719">
                  <a:moveTo>
                    <a:pt x="211" y="0"/>
                  </a:moveTo>
                  <a:lnTo>
                    <a:pt x="249" y="5"/>
                  </a:lnTo>
                  <a:lnTo>
                    <a:pt x="281" y="19"/>
                  </a:lnTo>
                  <a:lnTo>
                    <a:pt x="307" y="40"/>
                  </a:lnTo>
                  <a:lnTo>
                    <a:pt x="325" y="65"/>
                  </a:lnTo>
                  <a:lnTo>
                    <a:pt x="337" y="96"/>
                  </a:lnTo>
                  <a:lnTo>
                    <a:pt x="342" y="131"/>
                  </a:lnTo>
                  <a:lnTo>
                    <a:pt x="342" y="151"/>
                  </a:lnTo>
                  <a:lnTo>
                    <a:pt x="337" y="175"/>
                  </a:lnTo>
                  <a:lnTo>
                    <a:pt x="328" y="198"/>
                  </a:lnTo>
                  <a:lnTo>
                    <a:pt x="314" y="231"/>
                  </a:lnTo>
                  <a:lnTo>
                    <a:pt x="291" y="298"/>
                  </a:lnTo>
                  <a:lnTo>
                    <a:pt x="267" y="366"/>
                  </a:lnTo>
                  <a:lnTo>
                    <a:pt x="246" y="433"/>
                  </a:lnTo>
                  <a:lnTo>
                    <a:pt x="235" y="498"/>
                  </a:lnTo>
                  <a:lnTo>
                    <a:pt x="230" y="554"/>
                  </a:lnTo>
                  <a:lnTo>
                    <a:pt x="230" y="580"/>
                  </a:lnTo>
                  <a:lnTo>
                    <a:pt x="235" y="605"/>
                  </a:lnTo>
                  <a:lnTo>
                    <a:pt x="242" y="631"/>
                  </a:lnTo>
                  <a:lnTo>
                    <a:pt x="253" y="652"/>
                  </a:lnTo>
                  <a:lnTo>
                    <a:pt x="272" y="670"/>
                  </a:lnTo>
                  <a:lnTo>
                    <a:pt x="295" y="682"/>
                  </a:lnTo>
                  <a:lnTo>
                    <a:pt x="328" y="684"/>
                  </a:lnTo>
                  <a:lnTo>
                    <a:pt x="367" y="680"/>
                  </a:lnTo>
                  <a:lnTo>
                    <a:pt x="405" y="666"/>
                  </a:lnTo>
                  <a:lnTo>
                    <a:pt x="435" y="645"/>
                  </a:lnTo>
                  <a:lnTo>
                    <a:pt x="460" y="622"/>
                  </a:lnTo>
                  <a:lnTo>
                    <a:pt x="481" y="596"/>
                  </a:lnTo>
                  <a:lnTo>
                    <a:pt x="495" y="575"/>
                  </a:lnTo>
                  <a:lnTo>
                    <a:pt x="507" y="559"/>
                  </a:lnTo>
                  <a:lnTo>
                    <a:pt x="509" y="552"/>
                  </a:lnTo>
                  <a:lnTo>
                    <a:pt x="516" y="517"/>
                  </a:lnTo>
                  <a:lnTo>
                    <a:pt x="528" y="470"/>
                  </a:lnTo>
                  <a:lnTo>
                    <a:pt x="542" y="417"/>
                  </a:lnTo>
                  <a:lnTo>
                    <a:pt x="556" y="356"/>
                  </a:lnTo>
                  <a:lnTo>
                    <a:pt x="572" y="293"/>
                  </a:lnTo>
                  <a:lnTo>
                    <a:pt x="588" y="231"/>
                  </a:lnTo>
                  <a:lnTo>
                    <a:pt x="602" y="170"/>
                  </a:lnTo>
                  <a:lnTo>
                    <a:pt x="616" y="117"/>
                  </a:lnTo>
                  <a:lnTo>
                    <a:pt x="628" y="72"/>
                  </a:lnTo>
                  <a:lnTo>
                    <a:pt x="635" y="51"/>
                  </a:lnTo>
                  <a:lnTo>
                    <a:pt x="647" y="35"/>
                  </a:lnTo>
                  <a:lnTo>
                    <a:pt x="661" y="26"/>
                  </a:lnTo>
                  <a:lnTo>
                    <a:pt x="672" y="21"/>
                  </a:lnTo>
                  <a:lnTo>
                    <a:pt x="684" y="19"/>
                  </a:lnTo>
                  <a:lnTo>
                    <a:pt x="691" y="19"/>
                  </a:lnTo>
                  <a:lnTo>
                    <a:pt x="707" y="21"/>
                  </a:lnTo>
                  <a:lnTo>
                    <a:pt x="723" y="28"/>
                  </a:lnTo>
                  <a:lnTo>
                    <a:pt x="733" y="42"/>
                  </a:lnTo>
                  <a:lnTo>
                    <a:pt x="737" y="61"/>
                  </a:lnTo>
                  <a:lnTo>
                    <a:pt x="735" y="72"/>
                  </a:lnTo>
                  <a:lnTo>
                    <a:pt x="730" y="91"/>
                  </a:lnTo>
                  <a:lnTo>
                    <a:pt x="723" y="117"/>
                  </a:lnTo>
                  <a:lnTo>
                    <a:pt x="719" y="142"/>
                  </a:lnTo>
                  <a:lnTo>
                    <a:pt x="712" y="168"/>
                  </a:lnTo>
                  <a:lnTo>
                    <a:pt x="707" y="184"/>
                  </a:lnTo>
                  <a:lnTo>
                    <a:pt x="702" y="207"/>
                  </a:lnTo>
                  <a:lnTo>
                    <a:pt x="695" y="233"/>
                  </a:lnTo>
                  <a:lnTo>
                    <a:pt x="688" y="256"/>
                  </a:lnTo>
                  <a:lnTo>
                    <a:pt x="684" y="275"/>
                  </a:lnTo>
                  <a:lnTo>
                    <a:pt x="640" y="447"/>
                  </a:lnTo>
                  <a:lnTo>
                    <a:pt x="633" y="482"/>
                  </a:lnTo>
                  <a:lnTo>
                    <a:pt x="623" y="519"/>
                  </a:lnTo>
                  <a:lnTo>
                    <a:pt x="616" y="556"/>
                  </a:lnTo>
                  <a:lnTo>
                    <a:pt x="612" y="587"/>
                  </a:lnTo>
                  <a:lnTo>
                    <a:pt x="609" y="612"/>
                  </a:lnTo>
                  <a:lnTo>
                    <a:pt x="612" y="647"/>
                  </a:lnTo>
                  <a:lnTo>
                    <a:pt x="621" y="668"/>
                  </a:lnTo>
                  <a:lnTo>
                    <a:pt x="635" y="682"/>
                  </a:lnTo>
                  <a:lnTo>
                    <a:pt x="658" y="684"/>
                  </a:lnTo>
                  <a:lnTo>
                    <a:pt x="684" y="680"/>
                  </a:lnTo>
                  <a:lnTo>
                    <a:pt x="707" y="661"/>
                  </a:lnTo>
                  <a:lnTo>
                    <a:pt x="726" y="636"/>
                  </a:lnTo>
                  <a:lnTo>
                    <a:pt x="742" y="603"/>
                  </a:lnTo>
                  <a:lnTo>
                    <a:pt x="756" y="566"/>
                  </a:lnTo>
                  <a:lnTo>
                    <a:pt x="768" y="526"/>
                  </a:lnTo>
                  <a:lnTo>
                    <a:pt x="777" y="487"/>
                  </a:lnTo>
                  <a:lnTo>
                    <a:pt x="779" y="477"/>
                  </a:lnTo>
                  <a:lnTo>
                    <a:pt x="782" y="470"/>
                  </a:lnTo>
                  <a:lnTo>
                    <a:pt x="784" y="466"/>
                  </a:lnTo>
                  <a:lnTo>
                    <a:pt x="789" y="463"/>
                  </a:lnTo>
                  <a:lnTo>
                    <a:pt x="793" y="461"/>
                  </a:lnTo>
                  <a:lnTo>
                    <a:pt x="800" y="461"/>
                  </a:lnTo>
                  <a:lnTo>
                    <a:pt x="803" y="461"/>
                  </a:lnTo>
                  <a:lnTo>
                    <a:pt x="805" y="461"/>
                  </a:lnTo>
                  <a:lnTo>
                    <a:pt x="809" y="461"/>
                  </a:lnTo>
                  <a:lnTo>
                    <a:pt x="814" y="463"/>
                  </a:lnTo>
                  <a:lnTo>
                    <a:pt x="816" y="466"/>
                  </a:lnTo>
                  <a:lnTo>
                    <a:pt x="819" y="470"/>
                  </a:lnTo>
                  <a:lnTo>
                    <a:pt x="819" y="475"/>
                  </a:lnTo>
                  <a:lnTo>
                    <a:pt x="819" y="482"/>
                  </a:lnTo>
                  <a:lnTo>
                    <a:pt x="814" y="498"/>
                  </a:lnTo>
                  <a:lnTo>
                    <a:pt x="809" y="519"/>
                  </a:lnTo>
                  <a:lnTo>
                    <a:pt x="803" y="547"/>
                  </a:lnTo>
                  <a:lnTo>
                    <a:pt x="793" y="577"/>
                  </a:lnTo>
                  <a:lnTo>
                    <a:pt x="784" y="605"/>
                  </a:lnTo>
                  <a:lnTo>
                    <a:pt x="772" y="633"/>
                  </a:lnTo>
                  <a:lnTo>
                    <a:pt x="754" y="661"/>
                  </a:lnTo>
                  <a:lnTo>
                    <a:pt x="735" y="684"/>
                  </a:lnTo>
                  <a:lnTo>
                    <a:pt x="712" y="703"/>
                  </a:lnTo>
                  <a:lnTo>
                    <a:pt x="686" y="717"/>
                  </a:lnTo>
                  <a:lnTo>
                    <a:pt x="656" y="719"/>
                  </a:lnTo>
                  <a:lnTo>
                    <a:pt x="614" y="715"/>
                  </a:lnTo>
                  <a:lnTo>
                    <a:pt x="579" y="701"/>
                  </a:lnTo>
                  <a:lnTo>
                    <a:pt x="549" y="680"/>
                  </a:lnTo>
                  <a:lnTo>
                    <a:pt x="528" y="649"/>
                  </a:lnTo>
                  <a:lnTo>
                    <a:pt x="512" y="612"/>
                  </a:lnTo>
                  <a:lnTo>
                    <a:pt x="512" y="612"/>
                  </a:lnTo>
                  <a:lnTo>
                    <a:pt x="498" y="629"/>
                  </a:lnTo>
                  <a:lnTo>
                    <a:pt x="481" y="649"/>
                  </a:lnTo>
                  <a:lnTo>
                    <a:pt x="458" y="670"/>
                  </a:lnTo>
                  <a:lnTo>
                    <a:pt x="432" y="689"/>
                  </a:lnTo>
                  <a:lnTo>
                    <a:pt x="402" y="705"/>
                  </a:lnTo>
                  <a:lnTo>
                    <a:pt x="365" y="717"/>
                  </a:lnTo>
                  <a:lnTo>
                    <a:pt x="323" y="719"/>
                  </a:lnTo>
                  <a:lnTo>
                    <a:pt x="293" y="719"/>
                  </a:lnTo>
                  <a:lnTo>
                    <a:pt x="263" y="715"/>
                  </a:lnTo>
                  <a:lnTo>
                    <a:pt x="235" y="705"/>
                  </a:lnTo>
                  <a:lnTo>
                    <a:pt x="207" y="691"/>
                  </a:lnTo>
                  <a:lnTo>
                    <a:pt x="181" y="670"/>
                  </a:lnTo>
                  <a:lnTo>
                    <a:pt x="158" y="647"/>
                  </a:lnTo>
                  <a:lnTo>
                    <a:pt x="142" y="615"/>
                  </a:lnTo>
                  <a:lnTo>
                    <a:pt x="132" y="577"/>
                  </a:lnTo>
                  <a:lnTo>
                    <a:pt x="128" y="531"/>
                  </a:lnTo>
                  <a:lnTo>
                    <a:pt x="130" y="489"/>
                  </a:lnTo>
                  <a:lnTo>
                    <a:pt x="137" y="445"/>
                  </a:lnTo>
                  <a:lnTo>
                    <a:pt x="151" y="393"/>
                  </a:lnTo>
                  <a:lnTo>
                    <a:pt x="169" y="335"/>
                  </a:lnTo>
                  <a:lnTo>
                    <a:pt x="193" y="270"/>
                  </a:lnTo>
                  <a:lnTo>
                    <a:pt x="221" y="196"/>
                  </a:lnTo>
                  <a:lnTo>
                    <a:pt x="228" y="175"/>
                  </a:lnTo>
                  <a:lnTo>
                    <a:pt x="237" y="147"/>
                  </a:lnTo>
                  <a:lnTo>
                    <a:pt x="244" y="117"/>
                  </a:lnTo>
                  <a:lnTo>
                    <a:pt x="246" y="89"/>
                  </a:lnTo>
                  <a:lnTo>
                    <a:pt x="244" y="63"/>
                  </a:lnTo>
                  <a:lnTo>
                    <a:pt x="237" y="47"/>
                  </a:lnTo>
                  <a:lnTo>
                    <a:pt x="228" y="40"/>
                  </a:lnTo>
                  <a:lnTo>
                    <a:pt x="216" y="35"/>
                  </a:lnTo>
                  <a:lnTo>
                    <a:pt x="207" y="35"/>
                  </a:lnTo>
                  <a:lnTo>
                    <a:pt x="176" y="40"/>
                  </a:lnTo>
                  <a:lnTo>
                    <a:pt x="146" y="56"/>
                  </a:lnTo>
                  <a:lnTo>
                    <a:pt x="118" y="82"/>
                  </a:lnTo>
                  <a:lnTo>
                    <a:pt x="90" y="121"/>
                  </a:lnTo>
                  <a:lnTo>
                    <a:pt x="67" y="170"/>
                  </a:lnTo>
                  <a:lnTo>
                    <a:pt x="44" y="233"/>
                  </a:lnTo>
                  <a:lnTo>
                    <a:pt x="41" y="242"/>
                  </a:lnTo>
                  <a:lnTo>
                    <a:pt x="39" y="252"/>
                  </a:lnTo>
                  <a:lnTo>
                    <a:pt x="35" y="256"/>
                  </a:lnTo>
                  <a:lnTo>
                    <a:pt x="32" y="259"/>
                  </a:lnTo>
                  <a:lnTo>
                    <a:pt x="25" y="259"/>
                  </a:lnTo>
                  <a:lnTo>
                    <a:pt x="21" y="259"/>
                  </a:lnTo>
                  <a:lnTo>
                    <a:pt x="18" y="259"/>
                  </a:lnTo>
                  <a:lnTo>
                    <a:pt x="14" y="259"/>
                  </a:lnTo>
                  <a:lnTo>
                    <a:pt x="11" y="259"/>
                  </a:lnTo>
                  <a:lnTo>
                    <a:pt x="7" y="259"/>
                  </a:lnTo>
                  <a:lnTo>
                    <a:pt x="4" y="254"/>
                  </a:lnTo>
                  <a:lnTo>
                    <a:pt x="0" y="252"/>
                  </a:lnTo>
                  <a:lnTo>
                    <a:pt x="0" y="245"/>
                  </a:lnTo>
                  <a:lnTo>
                    <a:pt x="2" y="235"/>
                  </a:lnTo>
                  <a:lnTo>
                    <a:pt x="7" y="219"/>
                  </a:lnTo>
                  <a:lnTo>
                    <a:pt x="14" y="193"/>
                  </a:lnTo>
                  <a:lnTo>
                    <a:pt x="25" y="165"/>
                  </a:lnTo>
                  <a:lnTo>
                    <a:pt x="39" y="133"/>
                  </a:lnTo>
                  <a:lnTo>
                    <a:pt x="58" y="100"/>
                  </a:lnTo>
                  <a:lnTo>
                    <a:pt x="81" y="70"/>
                  </a:lnTo>
                  <a:lnTo>
                    <a:pt x="107" y="42"/>
                  </a:lnTo>
                  <a:lnTo>
                    <a:pt x="137" y="21"/>
                  </a:lnTo>
                  <a:lnTo>
                    <a:pt x="172" y="5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7" name="Freeform 73"/>
            <p:cNvSpPr>
              <a:spLocks noEditPoints="1"/>
            </p:cNvSpPr>
            <p:nvPr/>
          </p:nvSpPr>
          <p:spPr bwMode="auto">
            <a:xfrm>
              <a:off x="5018" y="3411"/>
              <a:ext cx="1059" cy="370"/>
            </a:xfrm>
            <a:custGeom>
              <a:avLst/>
              <a:gdLst/>
              <a:ahLst/>
              <a:cxnLst>
                <a:cxn ang="0">
                  <a:pos x="53" y="307"/>
                </a:cxn>
                <a:cxn ang="0">
                  <a:pos x="1003" y="307"/>
                </a:cxn>
                <a:cxn ang="0">
                  <a:pos x="1017" y="307"/>
                </a:cxn>
                <a:cxn ang="0">
                  <a:pos x="1033" y="310"/>
                </a:cxn>
                <a:cxn ang="0">
                  <a:pos x="1045" y="314"/>
                </a:cxn>
                <a:cxn ang="0">
                  <a:pos x="1054" y="324"/>
                </a:cxn>
                <a:cxn ang="0">
                  <a:pos x="1059" y="340"/>
                </a:cxn>
                <a:cxn ang="0">
                  <a:pos x="1054" y="354"/>
                </a:cxn>
                <a:cxn ang="0">
                  <a:pos x="1045" y="363"/>
                </a:cxn>
                <a:cxn ang="0">
                  <a:pos x="1033" y="368"/>
                </a:cxn>
                <a:cxn ang="0">
                  <a:pos x="1019" y="368"/>
                </a:cxn>
                <a:cxn ang="0">
                  <a:pos x="1005" y="370"/>
                </a:cxn>
                <a:cxn ang="0">
                  <a:pos x="53" y="370"/>
                </a:cxn>
                <a:cxn ang="0">
                  <a:pos x="39" y="368"/>
                </a:cxn>
                <a:cxn ang="0">
                  <a:pos x="25" y="368"/>
                </a:cxn>
                <a:cxn ang="0">
                  <a:pos x="11" y="363"/>
                </a:cxn>
                <a:cxn ang="0">
                  <a:pos x="4" y="354"/>
                </a:cxn>
                <a:cxn ang="0">
                  <a:pos x="0" y="340"/>
                </a:cxn>
                <a:cxn ang="0">
                  <a:pos x="4" y="324"/>
                </a:cxn>
                <a:cxn ang="0">
                  <a:pos x="11" y="314"/>
                </a:cxn>
                <a:cxn ang="0">
                  <a:pos x="25" y="310"/>
                </a:cxn>
                <a:cxn ang="0">
                  <a:pos x="39" y="307"/>
                </a:cxn>
                <a:cxn ang="0">
                  <a:pos x="53" y="307"/>
                </a:cxn>
                <a:cxn ang="0">
                  <a:pos x="53" y="0"/>
                </a:cxn>
                <a:cxn ang="0">
                  <a:pos x="1005" y="0"/>
                </a:cxn>
                <a:cxn ang="0">
                  <a:pos x="1019" y="0"/>
                </a:cxn>
                <a:cxn ang="0">
                  <a:pos x="1033" y="0"/>
                </a:cxn>
                <a:cxn ang="0">
                  <a:pos x="1045" y="5"/>
                </a:cxn>
                <a:cxn ang="0">
                  <a:pos x="1054" y="14"/>
                </a:cxn>
                <a:cxn ang="0">
                  <a:pos x="1059" y="28"/>
                </a:cxn>
                <a:cxn ang="0">
                  <a:pos x="1054" y="44"/>
                </a:cxn>
                <a:cxn ang="0">
                  <a:pos x="1045" y="54"/>
                </a:cxn>
                <a:cxn ang="0">
                  <a:pos x="1033" y="61"/>
                </a:cxn>
                <a:cxn ang="0">
                  <a:pos x="1017" y="61"/>
                </a:cxn>
                <a:cxn ang="0">
                  <a:pos x="1003" y="61"/>
                </a:cxn>
                <a:cxn ang="0">
                  <a:pos x="53" y="61"/>
                </a:cxn>
                <a:cxn ang="0">
                  <a:pos x="39" y="61"/>
                </a:cxn>
                <a:cxn ang="0">
                  <a:pos x="25" y="61"/>
                </a:cxn>
                <a:cxn ang="0">
                  <a:pos x="11" y="54"/>
                </a:cxn>
                <a:cxn ang="0">
                  <a:pos x="4" y="44"/>
                </a:cxn>
                <a:cxn ang="0">
                  <a:pos x="0" y="28"/>
                </a:cxn>
                <a:cxn ang="0">
                  <a:pos x="4" y="14"/>
                </a:cxn>
                <a:cxn ang="0">
                  <a:pos x="11" y="5"/>
                </a:cxn>
                <a:cxn ang="0">
                  <a:pos x="25" y="0"/>
                </a:cxn>
                <a:cxn ang="0">
                  <a:pos x="39" y="0"/>
                </a:cxn>
                <a:cxn ang="0">
                  <a:pos x="53" y="0"/>
                </a:cxn>
              </a:cxnLst>
              <a:rect l="0" t="0" r="r" b="b"/>
              <a:pathLst>
                <a:path w="1059" h="370">
                  <a:moveTo>
                    <a:pt x="53" y="307"/>
                  </a:moveTo>
                  <a:lnTo>
                    <a:pt x="1003" y="307"/>
                  </a:lnTo>
                  <a:lnTo>
                    <a:pt x="1017" y="307"/>
                  </a:lnTo>
                  <a:lnTo>
                    <a:pt x="1033" y="310"/>
                  </a:lnTo>
                  <a:lnTo>
                    <a:pt x="1045" y="314"/>
                  </a:lnTo>
                  <a:lnTo>
                    <a:pt x="1054" y="324"/>
                  </a:lnTo>
                  <a:lnTo>
                    <a:pt x="1059" y="340"/>
                  </a:lnTo>
                  <a:lnTo>
                    <a:pt x="1054" y="354"/>
                  </a:lnTo>
                  <a:lnTo>
                    <a:pt x="1045" y="363"/>
                  </a:lnTo>
                  <a:lnTo>
                    <a:pt x="1033" y="368"/>
                  </a:lnTo>
                  <a:lnTo>
                    <a:pt x="1019" y="368"/>
                  </a:lnTo>
                  <a:lnTo>
                    <a:pt x="1005" y="370"/>
                  </a:lnTo>
                  <a:lnTo>
                    <a:pt x="53" y="370"/>
                  </a:lnTo>
                  <a:lnTo>
                    <a:pt x="39" y="368"/>
                  </a:lnTo>
                  <a:lnTo>
                    <a:pt x="25" y="368"/>
                  </a:lnTo>
                  <a:lnTo>
                    <a:pt x="11" y="363"/>
                  </a:lnTo>
                  <a:lnTo>
                    <a:pt x="4" y="354"/>
                  </a:lnTo>
                  <a:lnTo>
                    <a:pt x="0" y="340"/>
                  </a:lnTo>
                  <a:lnTo>
                    <a:pt x="4" y="324"/>
                  </a:lnTo>
                  <a:lnTo>
                    <a:pt x="11" y="314"/>
                  </a:lnTo>
                  <a:lnTo>
                    <a:pt x="25" y="310"/>
                  </a:lnTo>
                  <a:lnTo>
                    <a:pt x="39" y="307"/>
                  </a:lnTo>
                  <a:lnTo>
                    <a:pt x="53" y="307"/>
                  </a:lnTo>
                  <a:close/>
                  <a:moveTo>
                    <a:pt x="53" y="0"/>
                  </a:moveTo>
                  <a:lnTo>
                    <a:pt x="1005" y="0"/>
                  </a:lnTo>
                  <a:lnTo>
                    <a:pt x="1019" y="0"/>
                  </a:lnTo>
                  <a:lnTo>
                    <a:pt x="1033" y="0"/>
                  </a:lnTo>
                  <a:lnTo>
                    <a:pt x="1045" y="5"/>
                  </a:lnTo>
                  <a:lnTo>
                    <a:pt x="1054" y="14"/>
                  </a:lnTo>
                  <a:lnTo>
                    <a:pt x="1059" y="28"/>
                  </a:lnTo>
                  <a:lnTo>
                    <a:pt x="1054" y="44"/>
                  </a:lnTo>
                  <a:lnTo>
                    <a:pt x="1045" y="54"/>
                  </a:lnTo>
                  <a:lnTo>
                    <a:pt x="1033" y="61"/>
                  </a:lnTo>
                  <a:lnTo>
                    <a:pt x="1017" y="61"/>
                  </a:lnTo>
                  <a:lnTo>
                    <a:pt x="1003" y="61"/>
                  </a:lnTo>
                  <a:lnTo>
                    <a:pt x="53" y="61"/>
                  </a:lnTo>
                  <a:lnTo>
                    <a:pt x="39" y="61"/>
                  </a:lnTo>
                  <a:lnTo>
                    <a:pt x="25" y="61"/>
                  </a:lnTo>
                  <a:lnTo>
                    <a:pt x="11" y="54"/>
                  </a:lnTo>
                  <a:lnTo>
                    <a:pt x="4" y="44"/>
                  </a:lnTo>
                  <a:lnTo>
                    <a:pt x="0" y="28"/>
                  </a:lnTo>
                  <a:lnTo>
                    <a:pt x="4" y="14"/>
                  </a:lnTo>
                  <a:lnTo>
                    <a:pt x="11" y="5"/>
                  </a:lnTo>
                  <a:lnTo>
                    <a:pt x="25" y="0"/>
                  </a:lnTo>
                  <a:lnTo>
                    <a:pt x="3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8" name="Freeform 74"/>
            <p:cNvSpPr>
              <a:spLocks/>
            </p:cNvSpPr>
            <p:nvPr/>
          </p:nvSpPr>
          <p:spPr bwMode="auto">
            <a:xfrm>
              <a:off x="6772" y="2799"/>
              <a:ext cx="354" cy="1592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33" y="2"/>
                </a:cxn>
                <a:cxn ang="0">
                  <a:pos x="342" y="7"/>
                </a:cxn>
                <a:cxn ang="0">
                  <a:pos x="349" y="14"/>
                </a:cxn>
                <a:cxn ang="0">
                  <a:pos x="354" y="23"/>
                </a:cxn>
                <a:cxn ang="0">
                  <a:pos x="354" y="33"/>
                </a:cxn>
                <a:cxn ang="0">
                  <a:pos x="354" y="37"/>
                </a:cxn>
                <a:cxn ang="0">
                  <a:pos x="354" y="40"/>
                </a:cxn>
                <a:cxn ang="0">
                  <a:pos x="354" y="44"/>
                </a:cxn>
                <a:cxn ang="0">
                  <a:pos x="354" y="49"/>
                </a:cxn>
                <a:cxn ang="0">
                  <a:pos x="352" y="54"/>
                </a:cxn>
                <a:cxn ang="0">
                  <a:pos x="347" y="61"/>
                </a:cxn>
                <a:cxn ang="0">
                  <a:pos x="66" y="796"/>
                </a:cxn>
                <a:cxn ang="0">
                  <a:pos x="347" y="1534"/>
                </a:cxn>
                <a:cxn ang="0">
                  <a:pos x="352" y="1541"/>
                </a:cxn>
                <a:cxn ang="0">
                  <a:pos x="354" y="1548"/>
                </a:cxn>
                <a:cxn ang="0">
                  <a:pos x="354" y="1550"/>
                </a:cxn>
                <a:cxn ang="0">
                  <a:pos x="354" y="1555"/>
                </a:cxn>
                <a:cxn ang="0">
                  <a:pos x="354" y="1557"/>
                </a:cxn>
                <a:cxn ang="0">
                  <a:pos x="354" y="1559"/>
                </a:cxn>
                <a:cxn ang="0">
                  <a:pos x="354" y="1569"/>
                </a:cxn>
                <a:cxn ang="0">
                  <a:pos x="349" y="1578"/>
                </a:cxn>
                <a:cxn ang="0">
                  <a:pos x="342" y="1585"/>
                </a:cxn>
                <a:cxn ang="0">
                  <a:pos x="333" y="1590"/>
                </a:cxn>
                <a:cxn ang="0">
                  <a:pos x="324" y="1592"/>
                </a:cxn>
                <a:cxn ang="0">
                  <a:pos x="308" y="1587"/>
                </a:cxn>
                <a:cxn ang="0">
                  <a:pos x="298" y="1578"/>
                </a:cxn>
                <a:cxn ang="0">
                  <a:pos x="291" y="1566"/>
                </a:cxn>
                <a:cxn ang="0">
                  <a:pos x="287" y="1555"/>
                </a:cxn>
                <a:cxn ang="0">
                  <a:pos x="7" y="824"/>
                </a:cxn>
                <a:cxn ang="0">
                  <a:pos x="5" y="815"/>
                </a:cxn>
                <a:cxn ang="0">
                  <a:pos x="3" y="808"/>
                </a:cxn>
                <a:cxn ang="0">
                  <a:pos x="0" y="805"/>
                </a:cxn>
                <a:cxn ang="0">
                  <a:pos x="0" y="801"/>
                </a:cxn>
                <a:cxn ang="0">
                  <a:pos x="0" y="798"/>
                </a:cxn>
                <a:cxn ang="0">
                  <a:pos x="0" y="796"/>
                </a:cxn>
                <a:cxn ang="0">
                  <a:pos x="3" y="787"/>
                </a:cxn>
                <a:cxn ang="0">
                  <a:pos x="5" y="777"/>
                </a:cxn>
                <a:cxn ang="0">
                  <a:pos x="7" y="768"/>
                </a:cxn>
                <a:cxn ang="0">
                  <a:pos x="287" y="40"/>
                </a:cxn>
                <a:cxn ang="0">
                  <a:pos x="298" y="16"/>
                </a:cxn>
                <a:cxn ang="0">
                  <a:pos x="310" y="5"/>
                </a:cxn>
                <a:cxn ang="0">
                  <a:pos x="324" y="0"/>
                </a:cxn>
              </a:cxnLst>
              <a:rect l="0" t="0" r="r" b="b"/>
              <a:pathLst>
                <a:path w="354" h="1592">
                  <a:moveTo>
                    <a:pt x="324" y="0"/>
                  </a:moveTo>
                  <a:lnTo>
                    <a:pt x="333" y="2"/>
                  </a:lnTo>
                  <a:lnTo>
                    <a:pt x="342" y="7"/>
                  </a:lnTo>
                  <a:lnTo>
                    <a:pt x="349" y="14"/>
                  </a:lnTo>
                  <a:lnTo>
                    <a:pt x="354" y="23"/>
                  </a:lnTo>
                  <a:lnTo>
                    <a:pt x="354" y="33"/>
                  </a:lnTo>
                  <a:lnTo>
                    <a:pt x="354" y="37"/>
                  </a:lnTo>
                  <a:lnTo>
                    <a:pt x="354" y="40"/>
                  </a:lnTo>
                  <a:lnTo>
                    <a:pt x="354" y="44"/>
                  </a:lnTo>
                  <a:lnTo>
                    <a:pt x="354" y="49"/>
                  </a:lnTo>
                  <a:lnTo>
                    <a:pt x="352" y="54"/>
                  </a:lnTo>
                  <a:lnTo>
                    <a:pt x="347" y="61"/>
                  </a:lnTo>
                  <a:lnTo>
                    <a:pt x="66" y="796"/>
                  </a:lnTo>
                  <a:lnTo>
                    <a:pt x="347" y="1534"/>
                  </a:lnTo>
                  <a:lnTo>
                    <a:pt x="352" y="1541"/>
                  </a:lnTo>
                  <a:lnTo>
                    <a:pt x="354" y="1548"/>
                  </a:lnTo>
                  <a:lnTo>
                    <a:pt x="354" y="1550"/>
                  </a:lnTo>
                  <a:lnTo>
                    <a:pt x="354" y="1555"/>
                  </a:lnTo>
                  <a:lnTo>
                    <a:pt x="354" y="1557"/>
                  </a:lnTo>
                  <a:lnTo>
                    <a:pt x="354" y="1559"/>
                  </a:lnTo>
                  <a:lnTo>
                    <a:pt x="354" y="1569"/>
                  </a:lnTo>
                  <a:lnTo>
                    <a:pt x="349" y="1578"/>
                  </a:lnTo>
                  <a:lnTo>
                    <a:pt x="342" y="1585"/>
                  </a:lnTo>
                  <a:lnTo>
                    <a:pt x="333" y="1590"/>
                  </a:lnTo>
                  <a:lnTo>
                    <a:pt x="324" y="1592"/>
                  </a:lnTo>
                  <a:lnTo>
                    <a:pt x="308" y="1587"/>
                  </a:lnTo>
                  <a:lnTo>
                    <a:pt x="298" y="1578"/>
                  </a:lnTo>
                  <a:lnTo>
                    <a:pt x="291" y="1566"/>
                  </a:lnTo>
                  <a:lnTo>
                    <a:pt x="287" y="1555"/>
                  </a:lnTo>
                  <a:lnTo>
                    <a:pt x="7" y="824"/>
                  </a:lnTo>
                  <a:lnTo>
                    <a:pt x="5" y="815"/>
                  </a:lnTo>
                  <a:lnTo>
                    <a:pt x="3" y="808"/>
                  </a:lnTo>
                  <a:lnTo>
                    <a:pt x="0" y="805"/>
                  </a:lnTo>
                  <a:lnTo>
                    <a:pt x="0" y="801"/>
                  </a:lnTo>
                  <a:lnTo>
                    <a:pt x="0" y="798"/>
                  </a:lnTo>
                  <a:lnTo>
                    <a:pt x="0" y="796"/>
                  </a:lnTo>
                  <a:lnTo>
                    <a:pt x="3" y="787"/>
                  </a:lnTo>
                  <a:lnTo>
                    <a:pt x="5" y="777"/>
                  </a:lnTo>
                  <a:lnTo>
                    <a:pt x="7" y="768"/>
                  </a:lnTo>
                  <a:lnTo>
                    <a:pt x="287" y="40"/>
                  </a:lnTo>
                  <a:lnTo>
                    <a:pt x="298" y="16"/>
                  </a:lnTo>
                  <a:lnTo>
                    <a:pt x="310" y="5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9" name="Freeform 75"/>
            <p:cNvSpPr>
              <a:spLocks/>
            </p:cNvSpPr>
            <p:nvPr/>
          </p:nvSpPr>
          <p:spPr bwMode="auto">
            <a:xfrm>
              <a:off x="7268" y="2918"/>
              <a:ext cx="1033" cy="1075"/>
            </a:xfrm>
            <a:custGeom>
              <a:avLst/>
              <a:gdLst/>
              <a:ahLst/>
              <a:cxnLst>
                <a:cxn ang="0">
                  <a:pos x="1003" y="0"/>
                </a:cxn>
                <a:cxn ang="0">
                  <a:pos x="994" y="358"/>
                </a:cxn>
                <a:cxn ang="0">
                  <a:pos x="978" y="226"/>
                </a:cxn>
                <a:cxn ang="0">
                  <a:pos x="952" y="137"/>
                </a:cxn>
                <a:cxn ang="0">
                  <a:pos x="905" y="81"/>
                </a:cxn>
                <a:cxn ang="0">
                  <a:pos x="829" y="56"/>
                </a:cxn>
                <a:cxn ang="0">
                  <a:pos x="708" y="46"/>
                </a:cxn>
                <a:cxn ang="0">
                  <a:pos x="659" y="49"/>
                </a:cxn>
                <a:cxn ang="0">
                  <a:pos x="617" y="53"/>
                </a:cxn>
                <a:cxn ang="0">
                  <a:pos x="591" y="72"/>
                </a:cxn>
                <a:cxn ang="0">
                  <a:pos x="589" y="112"/>
                </a:cxn>
                <a:cxn ang="0">
                  <a:pos x="589" y="968"/>
                </a:cxn>
                <a:cxn ang="0">
                  <a:pos x="598" y="996"/>
                </a:cxn>
                <a:cxn ang="0">
                  <a:pos x="628" y="1015"/>
                </a:cxn>
                <a:cxn ang="0">
                  <a:pos x="701" y="1024"/>
                </a:cxn>
                <a:cxn ang="0">
                  <a:pos x="819" y="1024"/>
                </a:cxn>
                <a:cxn ang="0">
                  <a:pos x="780" y="1073"/>
                </a:cxn>
                <a:cxn ang="0">
                  <a:pos x="670" y="1070"/>
                </a:cxn>
                <a:cxn ang="0">
                  <a:pos x="561" y="1070"/>
                </a:cxn>
                <a:cxn ang="0">
                  <a:pos x="473" y="1070"/>
                </a:cxn>
                <a:cxn ang="0">
                  <a:pos x="363" y="1070"/>
                </a:cxn>
                <a:cxn ang="0">
                  <a:pos x="256" y="1073"/>
                </a:cxn>
                <a:cxn ang="0">
                  <a:pos x="217" y="1024"/>
                </a:cxn>
                <a:cxn ang="0">
                  <a:pos x="333" y="1024"/>
                </a:cxn>
                <a:cxn ang="0">
                  <a:pos x="405" y="1015"/>
                </a:cxn>
                <a:cxn ang="0">
                  <a:pos x="438" y="996"/>
                </a:cxn>
                <a:cxn ang="0">
                  <a:pos x="447" y="968"/>
                </a:cxn>
                <a:cxn ang="0">
                  <a:pos x="447" y="112"/>
                </a:cxn>
                <a:cxn ang="0">
                  <a:pos x="442" y="70"/>
                </a:cxn>
                <a:cxn ang="0">
                  <a:pos x="414" y="53"/>
                </a:cxn>
                <a:cxn ang="0">
                  <a:pos x="358" y="46"/>
                </a:cxn>
                <a:cxn ang="0">
                  <a:pos x="261" y="49"/>
                </a:cxn>
                <a:cxn ang="0">
                  <a:pos x="163" y="65"/>
                </a:cxn>
                <a:cxn ang="0">
                  <a:pos x="102" y="105"/>
                </a:cxn>
                <a:cxn ang="0">
                  <a:pos x="68" y="177"/>
                </a:cxn>
                <a:cxn ang="0">
                  <a:pos x="49" y="286"/>
                </a:cxn>
                <a:cxn ang="0">
                  <a:pos x="0" y="358"/>
                </a:cxn>
              </a:cxnLst>
              <a:rect l="0" t="0" r="r" b="b"/>
              <a:pathLst>
                <a:path w="1033" h="1075">
                  <a:moveTo>
                    <a:pt x="30" y="0"/>
                  </a:moveTo>
                  <a:lnTo>
                    <a:pt x="1003" y="0"/>
                  </a:lnTo>
                  <a:lnTo>
                    <a:pt x="1033" y="358"/>
                  </a:lnTo>
                  <a:lnTo>
                    <a:pt x="994" y="358"/>
                  </a:lnTo>
                  <a:lnTo>
                    <a:pt x="987" y="286"/>
                  </a:lnTo>
                  <a:lnTo>
                    <a:pt x="978" y="226"/>
                  </a:lnTo>
                  <a:lnTo>
                    <a:pt x="968" y="177"/>
                  </a:lnTo>
                  <a:lnTo>
                    <a:pt x="952" y="137"/>
                  </a:lnTo>
                  <a:lnTo>
                    <a:pt x="933" y="105"/>
                  </a:lnTo>
                  <a:lnTo>
                    <a:pt x="905" y="81"/>
                  </a:lnTo>
                  <a:lnTo>
                    <a:pt x="873" y="65"/>
                  </a:lnTo>
                  <a:lnTo>
                    <a:pt x="829" y="56"/>
                  </a:lnTo>
                  <a:lnTo>
                    <a:pt x="775" y="49"/>
                  </a:lnTo>
                  <a:lnTo>
                    <a:pt x="708" y="46"/>
                  </a:lnTo>
                  <a:lnTo>
                    <a:pt x="684" y="46"/>
                  </a:lnTo>
                  <a:lnTo>
                    <a:pt x="659" y="49"/>
                  </a:lnTo>
                  <a:lnTo>
                    <a:pt x="633" y="49"/>
                  </a:lnTo>
                  <a:lnTo>
                    <a:pt x="617" y="53"/>
                  </a:lnTo>
                  <a:lnTo>
                    <a:pt x="601" y="58"/>
                  </a:lnTo>
                  <a:lnTo>
                    <a:pt x="591" y="72"/>
                  </a:lnTo>
                  <a:lnTo>
                    <a:pt x="589" y="91"/>
                  </a:lnTo>
                  <a:lnTo>
                    <a:pt x="589" y="112"/>
                  </a:lnTo>
                  <a:lnTo>
                    <a:pt x="589" y="949"/>
                  </a:lnTo>
                  <a:lnTo>
                    <a:pt x="589" y="968"/>
                  </a:lnTo>
                  <a:lnTo>
                    <a:pt x="591" y="984"/>
                  </a:lnTo>
                  <a:lnTo>
                    <a:pt x="598" y="996"/>
                  </a:lnTo>
                  <a:lnTo>
                    <a:pt x="610" y="1008"/>
                  </a:lnTo>
                  <a:lnTo>
                    <a:pt x="628" y="1015"/>
                  </a:lnTo>
                  <a:lnTo>
                    <a:pt x="659" y="1021"/>
                  </a:lnTo>
                  <a:lnTo>
                    <a:pt x="701" y="1024"/>
                  </a:lnTo>
                  <a:lnTo>
                    <a:pt x="756" y="1024"/>
                  </a:lnTo>
                  <a:lnTo>
                    <a:pt x="819" y="1024"/>
                  </a:lnTo>
                  <a:lnTo>
                    <a:pt x="819" y="1075"/>
                  </a:lnTo>
                  <a:lnTo>
                    <a:pt x="780" y="1073"/>
                  </a:lnTo>
                  <a:lnTo>
                    <a:pt x="729" y="1070"/>
                  </a:lnTo>
                  <a:lnTo>
                    <a:pt x="670" y="1070"/>
                  </a:lnTo>
                  <a:lnTo>
                    <a:pt x="614" y="1070"/>
                  </a:lnTo>
                  <a:lnTo>
                    <a:pt x="561" y="1070"/>
                  </a:lnTo>
                  <a:lnTo>
                    <a:pt x="517" y="1070"/>
                  </a:lnTo>
                  <a:lnTo>
                    <a:pt x="473" y="1070"/>
                  </a:lnTo>
                  <a:lnTo>
                    <a:pt x="421" y="1070"/>
                  </a:lnTo>
                  <a:lnTo>
                    <a:pt x="363" y="1070"/>
                  </a:lnTo>
                  <a:lnTo>
                    <a:pt x="307" y="1070"/>
                  </a:lnTo>
                  <a:lnTo>
                    <a:pt x="256" y="1073"/>
                  </a:lnTo>
                  <a:lnTo>
                    <a:pt x="217" y="1075"/>
                  </a:lnTo>
                  <a:lnTo>
                    <a:pt x="217" y="1024"/>
                  </a:lnTo>
                  <a:lnTo>
                    <a:pt x="279" y="1024"/>
                  </a:lnTo>
                  <a:lnTo>
                    <a:pt x="333" y="1024"/>
                  </a:lnTo>
                  <a:lnTo>
                    <a:pt x="375" y="1021"/>
                  </a:lnTo>
                  <a:lnTo>
                    <a:pt x="405" y="1015"/>
                  </a:lnTo>
                  <a:lnTo>
                    <a:pt x="426" y="1008"/>
                  </a:lnTo>
                  <a:lnTo>
                    <a:pt x="438" y="996"/>
                  </a:lnTo>
                  <a:lnTo>
                    <a:pt x="445" y="984"/>
                  </a:lnTo>
                  <a:lnTo>
                    <a:pt x="447" y="968"/>
                  </a:lnTo>
                  <a:lnTo>
                    <a:pt x="447" y="949"/>
                  </a:lnTo>
                  <a:lnTo>
                    <a:pt x="447" y="112"/>
                  </a:lnTo>
                  <a:lnTo>
                    <a:pt x="445" y="88"/>
                  </a:lnTo>
                  <a:lnTo>
                    <a:pt x="442" y="70"/>
                  </a:lnTo>
                  <a:lnTo>
                    <a:pt x="433" y="58"/>
                  </a:lnTo>
                  <a:lnTo>
                    <a:pt x="414" y="53"/>
                  </a:lnTo>
                  <a:lnTo>
                    <a:pt x="389" y="49"/>
                  </a:lnTo>
                  <a:lnTo>
                    <a:pt x="358" y="46"/>
                  </a:lnTo>
                  <a:lnTo>
                    <a:pt x="326" y="46"/>
                  </a:lnTo>
                  <a:lnTo>
                    <a:pt x="261" y="49"/>
                  </a:lnTo>
                  <a:lnTo>
                    <a:pt x="207" y="56"/>
                  </a:lnTo>
                  <a:lnTo>
                    <a:pt x="163" y="65"/>
                  </a:lnTo>
                  <a:lnTo>
                    <a:pt x="128" y="81"/>
                  </a:lnTo>
                  <a:lnTo>
                    <a:pt x="102" y="105"/>
                  </a:lnTo>
                  <a:lnTo>
                    <a:pt x="82" y="137"/>
                  </a:lnTo>
                  <a:lnTo>
                    <a:pt x="68" y="177"/>
                  </a:lnTo>
                  <a:lnTo>
                    <a:pt x="56" y="226"/>
                  </a:lnTo>
                  <a:lnTo>
                    <a:pt x="49" y="286"/>
                  </a:lnTo>
                  <a:lnTo>
                    <a:pt x="42" y="358"/>
                  </a:lnTo>
                  <a:lnTo>
                    <a:pt x="0" y="35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0" name="Freeform 76"/>
            <p:cNvSpPr>
              <a:spLocks/>
            </p:cNvSpPr>
            <p:nvPr/>
          </p:nvSpPr>
          <p:spPr bwMode="auto">
            <a:xfrm>
              <a:off x="8273" y="3290"/>
              <a:ext cx="536" cy="703"/>
            </a:xfrm>
            <a:custGeom>
              <a:avLst/>
              <a:gdLst/>
              <a:ahLst/>
              <a:cxnLst>
                <a:cxn ang="0">
                  <a:pos x="222" y="175"/>
                </a:cxn>
                <a:cxn ang="0">
                  <a:pos x="245" y="119"/>
                </a:cxn>
                <a:cxn ang="0">
                  <a:pos x="284" y="63"/>
                </a:cxn>
                <a:cxn ang="0">
                  <a:pos x="340" y="19"/>
                </a:cxn>
                <a:cxn ang="0">
                  <a:pos x="419" y="0"/>
                </a:cxn>
                <a:cxn ang="0">
                  <a:pos x="489" y="19"/>
                </a:cxn>
                <a:cxn ang="0">
                  <a:pos x="531" y="68"/>
                </a:cxn>
                <a:cxn ang="0">
                  <a:pos x="531" y="124"/>
                </a:cxn>
                <a:cxn ang="0">
                  <a:pos x="503" y="158"/>
                </a:cxn>
                <a:cxn ang="0">
                  <a:pos x="466" y="168"/>
                </a:cxn>
                <a:cxn ang="0">
                  <a:pos x="426" y="156"/>
                </a:cxn>
                <a:cxn ang="0">
                  <a:pos x="403" y="121"/>
                </a:cxn>
                <a:cxn ang="0">
                  <a:pos x="403" y="77"/>
                </a:cxn>
                <a:cxn ang="0">
                  <a:pos x="422" y="47"/>
                </a:cxn>
                <a:cxn ang="0">
                  <a:pos x="436" y="37"/>
                </a:cxn>
                <a:cxn ang="0">
                  <a:pos x="429" y="35"/>
                </a:cxn>
                <a:cxn ang="0">
                  <a:pos x="419" y="35"/>
                </a:cxn>
                <a:cxn ang="0">
                  <a:pos x="345" y="56"/>
                </a:cxn>
                <a:cxn ang="0">
                  <a:pos x="289" y="110"/>
                </a:cxn>
                <a:cxn ang="0">
                  <a:pos x="252" y="186"/>
                </a:cxn>
                <a:cxn ang="0">
                  <a:pos x="233" y="284"/>
                </a:cxn>
                <a:cxn ang="0">
                  <a:pos x="231" y="577"/>
                </a:cxn>
                <a:cxn ang="0">
                  <a:pos x="236" y="617"/>
                </a:cxn>
                <a:cxn ang="0">
                  <a:pos x="254" y="640"/>
                </a:cxn>
                <a:cxn ang="0">
                  <a:pos x="308" y="652"/>
                </a:cxn>
                <a:cxn ang="0">
                  <a:pos x="384" y="652"/>
                </a:cxn>
                <a:cxn ang="0">
                  <a:pos x="317" y="698"/>
                </a:cxn>
                <a:cxn ang="0">
                  <a:pos x="182" y="698"/>
                </a:cxn>
                <a:cxn ang="0">
                  <a:pos x="98" y="698"/>
                </a:cxn>
                <a:cxn ang="0">
                  <a:pos x="0" y="703"/>
                </a:cxn>
                <a:cxn ang="0">
                  <a:pos x="47" y="652"/>
                </a:cxn>
                <a:cxn ang="0">
                  <a:pos x="103" y="645"/>
                </a:cxn>
                <a:cxn ang="0">
                  <a:pos x="121" y="612"/>
                </a:cxn>
                <a:cxn ang="0">
                  <a:pos x="124" y="156"/>
                </a:cxn>
                <a:cxn ang="0">
                  <a:pos x="117" y="98"/>
                </a:cxn>
                <a:cxn ang="0">
                  <a:pos x="82" y="72"/>
                </a:cxn>
                <a:cxn ang="0">
                  <a:pos x="0" y="68"/>
                </a:cxn>
                <a:cxn ang="0">
                  <a:pos x="222" y="0"/>
                </a:cxn>
              </a:cxnLst>
              <a:rect l="0" t="0" r="r" b="b"/>
              <a:pathLst>
                <a:path w="536" h="703">
                  <a:moveTo>
                    <a:pt x="222" y="0"/>
                  </a:moveTo>
                  <a:lnTo>
                    <a:pt x="222" y="175"/>
                  </a:lnTo>
                  <a:lnTo>
                    <a:pt x="231" y="149"/>
                  </a:lnTo>
                  <a:lnTo>
                    <a:pt x="245" y="119"/>
                  </a:lnTo>
                  <a:lnTo>
                    <a:pt x="263" y="91"/>
                  </a:lnTo>
                  <a:lnTo>
                    <a:pt x="284" y="63"/>
                  </a:lnTo>
                  <a:lnTo>
                    <a:pt x="310" y="37"/>
                  </a:lnTo>
                  <a:lnTo>
                    <a:pt x="340" y="19"/>
                  </a:lnTo>
                  <a:lnTo>
                    <a:pt x="377" y="5"/>
                  </a:lnTo>
                  <a:lnTo>
                    <a:pt x="419" y="0"/>
                  </a:lnTo>
                  <a:lnTo>
                    <a:pt x="457" y="5"/>
                  </a:lnTo>
                  <a:lnTo>
                    <a:pt x="489" y="19"/>
                  </a:lnTo>
                  <a:lnTo>
                    <a:pt x="515" y="40"/>
                  </a:lnTo>
                  <a:lnTo>
                    <a:pt x="531" y="68"/>
                  </a:lnTo>
                  <a:lnTo>
                    <a:pt x="536" y="98"/>
                  </a:lnTo>
                  <a:lnTo>
                    <a:pt x="531" y="124"/>
                  </a:lnTo>
                  <a:lnTo>
                    <a:pt x="519" y="144"/>
                  </a:lnTo>
                  <a:lnTo>
                    <a:pt x="503" y="158"/>
                  </a:lnTo>
                  <a:lnTo>
                    <a:pt x="485" y="165"/>
                  </a:lnTo>
                  <a:lnTo>
                    <a:pt x="466" y="168"/>
                  </a:lnTo>
                  <a:lnTo>
                    <a:pt x="445" y="165"/>
                  </a:lnTo>
                  <a:lnTo>
                    <a:pt x="426" y="156"/>
                  </a:lnTo>
                  <a:lnTo>
                    <a:pt x="412" y="142"/>
                  </a:lnTo>
                  <a:lnTo>
                    <a:pt x="403" y="121"/>
                  </a:lnTo>
                  <a:lnTo>
                    <a:pt x="398" y="98"/>
                  </a:lnTo>
                  <a:lnTo>
                    <a:pt x="403" y="77"/>
                  </a:lnTo>
                  <a:lnTo>
                    <a:pt x="410" y="58"/>
                  </a:lnTo>
                  <a:lnTo>
                    <a:pt x="422" y="47"/>
                  </a:lnTo>
                  <a:lnTo>
                    <a:pt x="431" y="40"/>
                  </a:lnTo>
                  <a:lnTo>
                    <a:pt x="436" y="37"/>
                  </a:lnTo>
                  <a:lnTo>
                    <a:pt x="433" y="37"/>
                  </a:lnTo>
                  <a:lnTo>
                    <a:pt x="429" y="35"/>
                  </a:lnTo>
                  <a:lnTo>
                    <a:pt x="424" y="35"/>
                  </a:lnTo>
                  <a:lnTo>
                    <a:pt x="419" y="35"/>
                  </a:lnTo>
                  <a:lnTo>
                    <a:pt x="380" y="40"/>
                  </a:lnTo>
                  <a:lnTo>
                    <a:pt x="345" y="56"/>
                  </a:lnTo>
                  <a:lnTo>
                    <a:pt x="315" y="77"/>
                  </a:lnTo>
                  <a:lnTo>
                    <a:pt x="289" y="110"/>
                  </a:lnTo>
                  <a:lnTo>
                    <a:pt x="268" y="144"/>
                  </a:lnTo>
                  <a:lnTo>
                    <a:pt x="252" y="186"/>
                  </a:lnTo>
                  <a:lnTo>
                    <a:pt x="240" y="233"/>
                  </a:lnTo>
                  <a:lnTo>
                    <a:pt x="233" y="284"/>
                  </a:lnTo>
                  <a:lnTo>
                    <a:pt x="231" y="335"/>
                  </a:lnTo>
                  <a:lnTo>
                    <a:pt x="231" y="577"/>
                  </a:lnTo>
                  <a:lnTo>
                    <a:pt x="231" y="601"/>
                  </a:lnTo>
                  <a:lnTo>
                    <a:pt x="236" y="617"/>
                  </a:lnTo>
                  <a:lnTo>
                    <a:pt x="242" y="631"/>
                  </a:lnTo>
                  <a:lnTo>
                    <a:pt x="254" y="640"/>
                  </a:lnTo>
                  <a:lnTo>
                    <a:pt x="275" y="647"/>
                  </a:lnTo>
                  <a:lnTo>
                    <a:pt x="308" y="652"/>
                  </a:lnTo>
                  <a:lnTo>
                    <a:pt x="352" y="652"/>
                  </a:lnTo>
                  <a:lnTo>
                    <a:pt x="384" y="652"/>
                  </a:lnTo>
                  <a:lnTo>
                    <a:pt x="384" y="703"/>
                  </a:lnTo>
                  <a:lnTo>
                    <a:pt x="317" y="698"/>
                  </a:lnTo>
                  <a:lnTo>
                    <a:pt x="249" y="698"/>
                  </a:lnTo>
                  <a:lnTo>
                    <a:pt x="182" y="698"/>
                  </a:lnTo>
                  <a:lnTo>
                    <a:pt x="145" y="698"/>
                  </a:lnTo>
                  <a:lnTo>
                    <a:pt x="98" y="698"/>
                  </a:lnTo>
                  <a:lnTo>
                    <a:pt x="49" y="701"/>
                  </a:lnTo>
                  <a:lnTo>
                    <a:pt x="0" y="703"/>
                  </a:lnTo>
                  <a:lnTo>
                    <a:pt x="0" y="652"/>
                  </a:lnTo>
                  <a:lnTo>
                    <a:pt x="47" y="652"/>
                  </a:lnTo>
                  <a:lnTo>
                    <a:pt x="80" y="649"/>
                  </a:lnTo>
                  <a:lnTo>
                    <a:pt x="103" y="645"/>
                  </a:lnTo>
                  <a:lnTo>
                    <a:pt x="114" y="631"/>
                  </a:lnTo>
                  <a:lnTo>
                    <a:pt x="121" y="612"/>
                  </a:lnTo>
                  <a:lnTo>
                    <a:pt x="124" y="582"/>
                  </a:lnTo>
                  <a:lnTo>
                    <a:pt x="124" y="156"/>
                  </a:lnTo>
                  <a:lnTo>
                    <a:pt x="121" y="121"/>
                  </a:lnTo>
                  <a:lnTo>
                    <a:pt x="117" y="98"/>
                  </a:lnTo>
                  <a:lnTo>
                    <a:pt x="103" y="82"/>
                  </a:lnTo>
                  <a:lnTo>
                    <a:pt x="82" y="72"/>
                  </a:lnTo>
                  <a:lnTo>
                    <a:pt x="49" y="68"/>
                  </a:lnTo>
                  <a:lnTo>
                    <a:pt x="0" y="68"/>
                  </a:lnTo>
                  <a:lnTo>
                    <a:pt x="0" y="16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1" name="Freeform 77"/>
            <p:cNvSpPr>
              <a:spLocks noEditPoints="1"/>
            </p:cNvSpPr>
            <p:nvPr/>
          </p:nvSpPr>
          <p:spPr bwMode="auto">
            <a:xfrm>
              <a:off x="8941" y="3290"/>
              <a:ext cx="906" cy="1050"/>
            </a:xfrm>
            <a:custGeom>
              <a:avLst/>
              <a:gdLst/>
              <a:ahLst/>
              <a:cxnLst>
                <a:cxn ang="0">
                  <a:pos x="608" y="119"/>
                </a:cxn>
                <a:cxn ang="0">
                  <a:pos x="477" y="247"/>
                </a:cxn>
                <a:cxn ang="0">
                  <a:pos x="394" y="447"/>
                </a:cxn>
                <a:cxn ang="0">
                  <a:pos x="382" y="512"/>
                </a:cxn>
                <a:cxn ang="0">
                  <a:pos x="366" y="596"/>
                </a:cxn>
                <a:cxn ang="0">
                  <a:pos x="361" y="622"/>
                </a:cxn>
                <a:cxn ang="0">
                  <a:pos x="373" y="626"/>
                </a:cxn>
                <a:cxn ang="0">
                  <a:pos x="396" y="626"/>
                </a:cxn>
                <a:cxn ang="0">
                  <a:pos x="412" y="629"/>
                </a:cxn>
                <a:cxn ang="0">
                  <a:pos x="636" y="570"/>
                </a:cxn>
                <a:cxn ang="0">
                  <a:pos x="799" y="431"/>
                </a:cxn>
                <a:cxn ang="0">
                  <a:pos x="861" y="256"/>
                </a:cxn>
                <a:cxn ang="0">
                  <a:pos x="843" y="170"/>
                </a:cxn>
                <a:cxn ang="0">
                  <a:pos x="780" y="107"/>
                </a:cxn>
                <a:cxn ang="0">
                  <a:pos x="726" y="0"/>
                </a:cxn>
                <a:cxn ang="0">
                  <a:pos x="848" y="47"/>
                </a:cxn>
                <a:cxn ang="0">
                  <a:pos x="903" y="168"/>
                </a:cxn>
                <a:cxn ang="0">
                  <a:pos x="878" y="368"/>
                </a:cxn>
                <a:cxn ang="0">
                  <a:pos x="750" y="563"/>
                </a:cxn>
                <a:cxn ang="0">
                  <a:pos x="552" y="691"/>
                </a:cxn>
                <a:cxn ang="0">
                  <a:pos x="375" y="719"/>
                </a:cxn>
                <a:cxn ang="0">
                  <a:pos x="331" y="787"/>
                </a:cxn>
                <a:cxn ang="0">
                  <a:pos x="305" y="926"/>
                </a:cxn>
                <a:cxn ang="0">
                  <a:pos x="294" y="992"/>
                </a:cxn>
                <a:cxn ang="0">
                  <a:pos x="277" y="1027"/>
                </a:cxn>
                <a:cxn ang="0">
                  <a:pos x="238" y="1050"/>
                </a:cxn>
                <a:cxn ang="0">
                  <a:pos x="208" y="1045"/>
                </a:cxn>
                <a:cxn ang="0">
                  <a:pos x="184" y="1006"/>
                </a:cxn>
                <a:cxn ang="0">
                  <a:pos x="187" y="992"/>
                </a:cxn>
                <a:cxn ang="0">
                  <a:pos x="191" y="973"/>
                </a:cxn>
                <a:cxn ang="0">
                  <a:pos x="147" y="654"/>
                </a:cxn>
                <a:cxn ang="0">
                  <a:pos x="26" y="519"/>
                </a:cxn>
                <a:cxn ang="0">
                  <a:pos x="5" y="352"/>
                </a:cxn>
                <a:cxn ang="0">
                  <a:pos x="47" y="200"/>
                </a:cxn>
                <a:cxn ang="0">
                  <a:pos x="112" y="72"/>
                </a:cxn>
                <a:cxn ang="0">
                  <a:pos x="168" y="16"/>
                </a:cxn>
                <a:cxn ang="0">
                  <a:pos x="184" y="23"/>
                </a:cxn>
                <a:cxn ang="0">
                  <a:pos x="187" y="33"/>
                </a:cxn>
                <a:cxn ang="0">
                  <a:pos x="184" y="40"/>
                </a:cxn>
                <a:cxn ang="0">
                  <a:pos x="173" y="56"/>
                </a:cxn>
                <a:cxn ang="0">
                  <a:pos x="91" y="193"/>
                </a:cxn>
                <a:cxn ang="0">
                  <a:pos x="49" y="328"/>
                </a:cxn>
                <a:cxn ang="0">
                  <a:pos x="47" y="431"/>
                </a:cxn>
                <a:cxn ang="0">
                  <a:pos x="128" y="549"/>
                </a:cxn>
                <a:cxn ang="0">
                  <a:pos x="303" y="617"/>
                </a:cxn>
                <a:cxn ang="0">
                  <a:pos x="377" y="391"/>
                </a:cxn>
                <a:cxn ang="0">
                  <a:pos x="464" y="193"/>
                </a:cxn>
                <a:cxn ang="0">
                  <a:pos x="575" y="54"/>
                </a:cxn>
                <a:cxn ang="0">
                  <a:pos x="726" y="0"/>
                </a:cxn>
              </a:cxnLst>
              <a:rect l="0" t="0" r="r" b="b"/>
              <a:pathLst>
                <a:path w="906" h="1050">
                  <a:moveTo>
                    <a:pt x="708" y="93"/>
                  </a:moveTo>
                  <a:lnTo>
                    <a:pt x="657" y="100"/>
                  </a:lnTo>
                  <a:lnTo>
                    <a:pt x="608" y="119"/>
                  </a:lnTo>
                  <a:lnTo>
                    <a:pt x="561" y="151"/>
                  </a:lnTo>
                  <a:lnTo>
                    <a:pt x="517" y="193"/>
                  </a:lnTo>
                  <a:lnTo>
                    <a:pt x="477" y="247"/>
                  </a:lnTo>
                  <a:lnTo>
                    <a:pt x="445" y="307"/>
                  </a:lnTo>
                  <a:lnTo>
                    <a:pt x="417" y="375"/>
                  </a:lnTo>
                  <a:lnTo>
                    <a:pt x="394" y="447"/>
                  </a:lnTo>
                  <a:lnTo>
                    <a:pt x="391" y="463"/>
                  </a:lnTo>
                  <a:lnTo>
                    <a:pt x="387" y="484"/>
                  </a:lnTo>
                  <a:lnTo>
                    <a:pt x="382" y="512"/>
                  </a:lnTo>
                  <a:lnTo>
                    <a:pt x="375" y="542"/>
                  </a:lnTo>
                  <a:lnTo>
                    <a:pt x="370" y="570"/>
                  </a:lnTo>
                  <a:lnTo>
                    <a:pt x="366" y="596"/>
                  </a:lnTo>
                  <a:lnTo>
                    <a:pt x="363" y="612"/>
                  </a:lnTo>
                  <a:lnTo>
                    <a:pt x="361" y="619"/>
                  </a:lnTo>
                  <a:lnTo>
                    <a:pt x="361" y="622"/>
                  </a:lnTo>
                  <a:lnTo>
                    <a:pt x="363" y="624"/>
                  </a:lnTo>
                  <a:lnTo>
                    <a:pt x="368" y="624"/>
                  </a:lnTo>
                  <a:lnTo>
                    <a:pt x="373" y="626"/>
                  </a:lnTo>
                  <a:lnTo>
                    <a:pt x="384" y="626"/>
                  </a:lnTo>
                  <a:lnTo>
                    <a:pt x="391" y="626"/>
                  </a:lnTo>
                  <a:lnTo>
                    <a:pt x="396" y="626"/>
                  </a:lnTo>
                  <a:lnTo>
                    <a:pt x="401" y="629"/>
                  </a:lnTo>
                  <a:lnTo>
                    <a:pt x="405" y="629"/>
                  </a:lnTo>
                  <a:lnTo>
                    <a:pt x="412" y="629"/>
                  </a:lnTo>
                  <a:lnTo>
                    <a:pt x="491" y="622"/>
                  </a:lnTo>
                  <a:lnTo>
                    <a:pt x="566" y="601"/>
                  </a:lnTo>
                  <a:lnTo>
                    <a:pt x="636" y="570"/>
                  </a:lnTo>
                  <a:lnTo>
                    <a:pt x="701" y="531"/>
                  </a:lnTo>
                  <a:lnTo>
                    <a:pt x="754" y="484"/>
                  </a:lnTo>
                  <a:lnTo>
                    <a:pt x="799" y="431"/>
                  </a:lnTo>
                  <a:lnTo>
                    <a:pt x="834" y="375"/>
                  </a:lnTo>
                  <a:lnTo>
                    <a:pt x="854" y="314"/>
                  </a:lnTo>
                  <a:lnTo>
                    <a:pt x="861" y="256"/>
                  </a:lnTo>
                  <a:lnTo>
                    <a:pt x="859" y="226"/>
                  </a:lnTo>
                  <a:lnTo>
                    <a:pt x="852" y="198"/>
                  </a:lnTo>
                  <a:lnTo>
                    <a:pt x="843" y="170"/>
                  </a:lnTo>
                  <a:lnTo>
                    <a:pt x="827" y="144"/>
                  </a:lnTo>
                  <a:lnTo>
                    <a:pt x="806" y="124"/>
                  </a:lnTo>
                  <a:lnTo>
                    <a:pt x="780" y="107"/>
                  </a:lnTo>
                  <a:lnTo>
                    <a:pt x="747" y="96"/>
                  </a:lnTo>
                  <a:lnTo>
                    <a:pt x="708" y="93"/>
                  </a:lnTo>
                  <a:close/>
                  <a:moveTo>
                    <a:pt x="726" y="0"/>
                  </a:moveTo>
                  <a:lnTo>
                    <a:pt x="773" y="5"/>
                  </a:lnTo>
                  <a:lnTo>
                    <a:pt x="813" y="21"/>
                  </a:lnTo>
                  <a:lnTo>
                    <a:pt x="848" y="47"/>
                  </a:lnTo>
                  <a:lnTo>
                    <a:pt x="873" y="82"/>
                  </a:lnTo>
                  <a:lnTo>
                    <a:pt x="892" y="121"/>
                  </a:lnTo>
                  <a:lnTo>
                    <a:pt x="903" y="168"/>
                  </a:lnTo>
                  <a:lnTo>
                    <a:pt x="906" y="221"/>
                  </a:lnTo>
                  <a:lnTo>
                    <a:pt x="899" y="296"/>
                  </a:lnTo>
                  <a:lnTo>
                    <a:pt x="878" y="368"/>
                  </a:lnTo>
                  <a:lnTo>
                    <a:pt x="845" y="438"/>
                  </a:lnTo>
                  <a:lnTo>
                    <a:pt x="803" y="505"/>
                  </a:lnTo>
                  <a:lnTo>
                    <a:pt x="750" y="563"/>
                  </a:lnTo>
                  <a:lnTo>
                    <a:pt x="689" y="617"/>
                  </a:lnTo>
                  <a:lnTo>
                    <a:pt x="624" y="659"/>
                  </a:lnTo>
                  <a:lnTo>
                    <a:pt x="552" y="691"/>
                  </a:lnTo>
                  <a:lnTo>
                    <a:pt x="475" y="712"/>
                  </a:lnTo>
                  <a:lnTo>
                    <a:pt x="396" y="719"/>
                  </a:lnTo>
                  <a:lnTo>
                    <a:pt x="375" y="719"/>
                  </a:lnTo>
                  <a:lnTo>
                    <a:pt x="359" y="719"/>
                  </a:lnTo>
                  <a:lnTo>
                    <a:pt x="345" y="717"/>
                  </a:lnTo>
                  <a:lnTo>
                    <a:pt x="331" y="787"/>
                  </a:lnTo>
                  <a:lnTo>
                    <a:pt x="319" y="843"/>
                  </a:lnTo>
                  <a:lnTo>
                    <a:pt x="312" y="889"/>
                  </a:lnTo>
                  <a:lnTo>
                    <a:pt x="305" y="926"/>
                  </a:lnTo>
                  <a:lnTo>
                    <a:pt x="301" y="957"/>
                  </a:lnTo>
                  <a:lnTo>
                    <a:pt x="296" y="978"/>
                  </a:lnTo>
                  <a:lnTo>
                    <a:pt x="294" y="992"/>
                  </a:lnTo>
                  <a:lnTo>
                    <a:pt x="291" y="1001"/>
                  </a:lnTo>
                  <a:lnTo>
                    <a:pt x="289" y="1008"/>
                  </a:lnTo>
                  <a:lnTo>
                    <a:pt x="277" y="1027"/>
                  </a:lnTo>
                  <a:lnTo>
                    <a:pt x="263" y="1038"/>
                  </a:lnTo>
                  <a:lnTo>
                    <a:pt x="249" y="1045"/>
                  </a:lnTo>
                  <a:lnTo>
                    <a:pt x="238" y="1050"/>
                  </a:lnTo>
                  <a:lnTo>
                    <a:pt x="231" y="1050"/>
                  </a:lnTo>
                  <a:lnTo>
                    <a:pt x="219" y="1050"/>
                  </a:lnTo>
                  <a:lnTo>
                    <a:pt x="208" y="1045"/>
                  </a:lnTo>
                  <a:lnTo>
                    <a:pt x="196" y="1036"/>
                  </a:lnTo>
                  <a:lnTo>
                    <a:pt x="187" y="1024"/>
                  </a:lnTo>
                  <a:lnTo>
                    <a:pt x="184" y="1006"/>
                  </a:lnTo>
                  <a:lnTo>
                    <a:pt x="184" y="1001"/>
                  </a:lnTo>
                  <a:lnTo>
                    <a:pt x="184" y="996"/>
                  </a:lnTo>
                  <a:lnTo>
                    <a:pt x="187" y="992"/>
                  </a:lnTo>
                  <a:lnTo>
                    <a:pt x="189" y="982"/>
                  </a:lnTo>
                  <a:lnTo>
                    <a:pt x="191" y="973"/>
                  </a:lnTo>
                  <a:lnTo>
                    <a:pt x="191" y="973"/>
                  </a:lnTo>
                  <a:lnTo>
                    <a:pt x="277" y="705"/>
                  </a:lnTo>
                  <a:lnTo>
                    <a:pt x="208" y="684"/>
                  </a:lnTo>
                  <a:lnTo>
                    <a:pt x="147" y="654"/>
                  </a:lnTo>
                  <a:lnTo>
                    <a:pt x="96" y="615"/>
                  </a:lnTo>
                  <a:lnTo>
                    <a:pt x="56" y="570"/>
                  </a:lnTo>
                  <a:lnTo>
                    <a:pt x="26" y="519"/>
                  </a:lnTo>
                  <a:lnTo>
                    <a:pt x="7" y="463"/>
                  </a:lnTo>
                  <a:lnTo>
                    <a:pt x="0" y="400"/>
                  </a:lnTo>
                  <a:lnTo>
                    <a:pt x="5" y="352"/>
                  </a:lnTo>
                  <a:lnTo>
                    <a:pt x="14" y="303"/>
                  </a:lnTo>
                  <a:lnTo>
                    <a:pt x="28" y="249"/>
                  </a:lnTo>
                  <a:lnTo>
                    <a:pt x="47" y="200"/>
                  </a:lnTo>
                  <a:lnTo>
                    <a:pt x="68" y="151"/>
                  </a:lnTo>
                  <a:lnTo>
                    <a:pt x="91" y="107"/>
                  </a:lnTo>
                  <a:lnTo>
                    <a:pt x="112" y="72"/>
                  </a:lnTo>
                  <a:lnTo>
                    <a:pt x="133" y="42"/>
                  </a:lnTo>
                  <a:lnTo>
                    <a:pt x="154" y="23"/>
                  </a:lnTo>
                  <a:lnTo>
                    <a:pt x="168" y="16"/>
                  </a:lnTo>
                  <a:lnTo>
                    <a:pt x="175" y="19"/>
                  </a:lnTo>
                  <a:lnTo>
                    <a:pt x="180" y="21"/>
                  </a:lnTo>
                  <a:lnTo>
                    <a:pt x="184" y="23"/>
                  </a:lnTo>
                  <a:lnTo>
                    <a:pt x="184" y="26"/>
                  </a:lnTo>
                  <a:lnTo>
                    <a:pt x="187" y="30"/>
                  </a:lnTo>
                  <a:lnTo>
                    <a:pt x="187" y="33"/>
                  </a:lnTo>
                  <a:lnTo>
                    <a:pt x="187" y="35"/>
                  </a:lnTo>
                  <a:lnTo>
                    <a:pt x="187" y="37"/>
                  </a:lnTo>
                  <a:lnTo>
                    <a:pt x="184" y="40"/>
                  </a:lnTo>
                  <a:lnTo>
                    <a:pt x="182" y="44"/>
                  </a:lnTo>
                  <a:lnTo>
                    <a:pt x="180" y="49"/>
                  </a:lnTo>
                  <a:lnTo>
                    <a:pt x="173" y="56"/>
                  </a:lnTo>
                  <a:lnTo>
                    <a:pt x="140" y="98"/>
                  </a:lnTo>
                  <a:lnTo>
                    <a:pt x="112" y="144"/>
                  </a:lnTo>
                  <a:lnTo>
                    <a:pt x="91" y="193"/>
                  </a:lnTo>
                  <a:lnTo>
                    <a:pt x="73" y="242"/>
                  </a:lnTo>
                  <a:lnTo>
                    <a:pt x="59" y="289"/>
                  </a:lnTo>
                  <a:lnTo>
                    <a:pt x="49" y="328"/>
                  </a:lnTo>
                  <a:lnTo>
                    <a:pt x="42" y="361"/>
                  </a:lnTo>
                  <a:lnTo>
                    <a:pt x="42" y="382"/>
                  </a:lnTo>
                  <a:lnTo>
                    <a:pt x="47" y="431"/>
                  </a:lnTo>
                  <a:lnTo>
                    <a:pt x="63" y="475"/>
                  </a:lnTo>
                  <a:lnTo>
                    <a:pt x="91" y="515"/>
                  </a:lnTo>
                  <a:lnTo>
                    <a:pt x="128" y="549"/>
                  </a:lnTo>
                  <a:lnTo>
                    <a:pt x="177" y="577"/>
                  </a:lnTo>
                  <a:lnTo>
                    <a:pt x="235" y="601"/>
                  </a:lnTo>
                  <a:lnTo>
                    <a:pt x="303" y="617"/>
                  </a:lnTo>
                  <a:lnTo>
                    <a:pt x="329" y="540"/>
                  </a:lnTo>
                  <a:lnTo>
                    <a:pt x="352" y="463"/>
                  </a:lnTo>
                  <a:lnTo>
                    <a:pt x="377" y="391"/>
                  </a:lnTo>
                  <a:lnTo>
                    <a:pt x="403" y="319"/>
                  </a:lnTo>
                  <a:lnTo>
                    <a:pt x="433" y="254"/>
                  </a:lnTo>
                  <a:lnTo>
                    <a:pt x="464" y="193"/>
                  </a:lnTo>
                  <a:lnTo>
                    <a:pt x="496" y="137"/>
                  </a:lnTo>
                  <a:lnTo>
                    <a:pt x="533" y="91"/>
                  </a:lnTo>
                  <a:lnTo>
                    <a:pt x="575" y="54"/>
                  </a:lnTo>
                  <a:lnTo>
                    <a:pt x="622" y="23"/>
                  </a:lnTo>
                  <a:lnTo>
                    <a:pt x="671" y="7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2" name="Freeform 78"/>
            <p:cNvSpPr>
              <a:spLocks/>
            </p:cNvSpPr>
            <p:nvPr/>
          </p:nvSpPr>
          <p:spPr bwMode="auto">
            <a:xfrm>
              <a:off x="9970" y="2669"/>
              <a:ext cx="500" cy="747"/>
            </a:xfrm>
            <a:custGeom>
              <a:avLst/>
              <a:gdLst/>
              <a:ahLst/>
              <a:cxnLst>
                <a:cxn ang="0">
                  <a:pos x="289" y="4"/>
                </a:cxn>
                <a:cxn ang="0">
                  <a:pos x="384" y="35"/>
                </a:cxn>
                <a:cxn ang="0">
                  <a:pos x="456" y="91"/>
                </a:cxn>
                <a:cxn ang="0">
                  <a:pos x="496" y="172"/>
                </a:cxn>
                <a:cxn ang="0">
                  <a:pos x="496" y="263"/>
                </a:cxn>
                <a:cxn ang="0">
                  <a:pos x="463" y="340"/>
                </a:cxn>
                <a:cxn ang="0">
                  <a:pos x="407" y="405"/>
                </a:cxn>
                <a:cxn ang="0">
                  <a:pos x="337" y="463"/>
                </a:cxn>
                <a:cxn ang="0">
                  <a:pos x="284" y="505"/>
                </a:cxn>
                <a:cxn ang="0">
                  <a:pos x="230" y="549"/>
                </a:cxn>
                <a:cxn ang="0">
                  <a:pos x="158" y="612"/>
                </a:cxn>
                <a:cxn ang="0">
                  <a:pos x="321" y="651"/>
                </a:cxn>
                <a:cxn ang="0">
                  <a:pos x="354" y="651"/>
                </a:cxn>
                <a:cxn ang="0">
                  <a:pos x="403" y="649"/>
                </a:cxn>
                <a:cxn ang="0">
                  <a:pos x="433" y="644"/>
                </a:cxn>
                <a:cxn ang="0">
                  <a:pos x="447" y="612"/>
                </a:cxn>
                <a:cxn ang="0">
                  <a:pos x="459" y="561"/>
                </a:cxn>
                <a:cxn ang="0">
                  <a:pos x="500" y="542"/>
                </a:cxn>
                <a:cxn ang="0">
                  <a:pos x="465" y="747"/>
                </a:cxn>
                <a:cxn ang="0">
                  <a:pos x="2" y="728"/>
                </a:cxn>
                <a:cxn ang="0">
                  <a:pos x="7" y="710"/>
                </a:cxn>
                <a:cxn ang="0">
                  <a:pos x="284" y="435"/>
                </a:cxn>
                <a:cxn ang="0">
                  <a:pos x="328" y="384"/>
                </a:cxn>
                <a:cxn ang="0">
                  <a:pos x="372" y="309"/>
                </a:cxn>
                <a:cxn ang="0">
                  <a:pos x="391" y="221"/>
                </a:cxn>
                <a:cxn ang="0">
                  <a:pos x="377" y="144"/>
                </a:cxn>
                <a:cxn ang="0">
                  <a:pos x="333" y="84"/>
                </a:cxn>
                <a:cxn ang="0">
                  <a:pos x="263" y="44"/>
                </a:cxn>
                <a:cxn ang="0">
                  <a:pos x="191" y="42"/>
                </a:cxn>
                <a:cxn ang="0">
                  <a:pos x="130" y="63"/>
                </a:cxn>
                <a:cxn ang="0">
                  <a:pos x="77" y="109"/>
                </a:cxn>
                <a:cxn ang="0">
                  <a:pos x="81" y="149"/>
                </a:cxn>
                <a:cxn ang="0">
                  <a:pos x="109" y="167"/>
                </a:cxn>
                <a:cxn ang="0">
                  <a:pos x="121" y="193"/>
                </a:cxn>
                <a:cxn ang="0">
                  <a:pos x="116" y="226"/>
                </a:cxn>
                <a:cxn ang="0">
                  <a:pos x="93" y="256"/>
                </a:cxn>
                <a:cxn ang="0">
                  <a:pos x="61" y="265"/>
                </a:cxn>
                <a:cxn ang="0">
                  <a:pos x="42" y="260"/>
                </a:cxn>
                <a:cxn ang="0">
                  <a:pos x="14" y="244"/>
                </a:cxn>
                <a:cxn ang="0">
                  <a:pos x="0" y="202"/>
                </a:cxn>
                <a:cxn ang="0">
                  <a:pos x="23" y="116"/>
                </a:cxn>
                <a:cxn ang="0">
                  <a:pos x="84" y="46"/>
                </a:cxn>
                <a:cxn ang="0">
                  <a:pos x="179" y="7"/>
                </a:cxn>
              </a:cxnLst>
              <a:rect l="0" t="0" r="r" b="b"/>
              <a:pathLst>
                <a:path w="500" h="747">
                  <a:moveTo>
                    <a:pt x="235" y="0"/>
                  </a:moveTo>
                  <a:lnTo>
                    <a:pt x="289" y="4"/>
                  </a:lnTo>
                  <a:lnTo>
                    <a:pt x="337" y="16"/>
                  </a:lnTo>
                  <a:lnTo>
                    <a:pt x="384" y="35"/>
                  </a:lnTo>
                  <a:lnTo>
                    <a:pt x="424" y="60"/>
                  </a:lnTo>
                  <a:lnTo>
                    <a:pt x="456" y="91"/>
                  </a:lnTo>
                  <a:lnTo>
                    <a:pt x="479" y="128"/>
                  </a:lnTo>
                  <a:lnTo>
                    <a:pt x="496" y="172"/>
                  </a:lnTo>
                  <a:lnTo>
                    <a:pt x="500" y="221"/>
                  </a:lnTo>
                  <a:lnTo>
                    <a:pt x="496" y="263"/>
                  </a:lnTo>
                  <a:lnTo>
                    <a:pt x="484" y="305"/>
                  </a:lnTo>
                  <a:lnTo>
                    <a:pt x="463" y="340"/>
                  </a:lnTo>
                  <a:lnTo>
                    <a:pt x="438" y="374"/>
                  </a:lnTo>
                  <a:lnTo>
                    <a:pt x="407" y="405"/>
                  </a:lnTo>
                  <a:lnTo>
                    <a:pt x="372" y="435"/>
                  </a:lnTo>
                  <a:lnTo>
                    <a:pt x="337" y="463"/>
                  </a:lnTo>
                  <a:lnTo>
                    <a:pt x="312" y="484"/>
                  </a:lnTo>
                  <a:lnTo>
                    <a:pt x="284" y="505"/>
                  </a:lnTo>
                  <a:lnTo>
                    <a:pt x="258" y="526"/>
                  </a:lnTo>
                  <a:lnTo>
                    <a:pt x="230" y="549"/>
                  </a:lnTo>
                  <a:lnTo>
                    <a:pt x="198" y="577"/>
                  </a:lnTo>
                  <a:lnTo>
                    <a:pt x="158" y="612"/>
                  </a:lnTo>
                  <a:lnTo>
                    <a:pt x="114" y="651"/>
                  </a:lnTo>
                  <a:lnTo>
                    <a:pt x="321" y="651"/>
                  </a:lnTo>
                  <a:lnTo>
                    <a:pt x="333" y="651"/>
                  </a:lnTo>
                  <a:lnTo>
                    <a:pt x="354" y="651"/>
                  </a:lnTo>
                  <a:lnTo>
                    <a:pt x="379" y="651"/>
                  </a:lnTo>
                  <a:lnTo>
                    <a:pt x="403" y="649"/>
                  </a:lnTo>
                  <a:lnTo>
                    <a:pt x="424" y="649"/>
                  </a:lnTo>
                  <a:lnTo>
                    <a:pt x="433" y="644"/>
                  </a:lnTo>
                  <a:lnTo>
                    <a:pt x="440" y="633"/>
                  </a:lnTo>
                  <a:lnTo>
                    <a:pt x="447" y="612"/>
                  </a:lnTo>
                  <a:lnTo>
                    <a:pt x="454" y="586"/>
                  </a:lnTo>
                  <a:lnTo>
                    <a:pt x="459" y="561"/>
                  </a:lnTo>
                  <a:lnTo>
                    <a:pt x="461" y="542"/>
                  </a:lnTo>
                  <a:lnTo>
                    <a:pt x="500" y="542"/>
                  </a:lnTo>
                  <a:lnTo>
                    <a:pt x="500" y="542"/>
                  </a:lnTo>
                  <a:lnTo>
                    <a:pt x="465" y="747"/>
                  </a:lnTo>
                  <a:lnTo>
                    <a:pt x="0" y="747"/>
                  </a:lnTo>
                  <a:lnTo>
                    <a:pt x="2" y="728"/>
                  </a:lnTo>
                  <a:lnTo>
                    <a:pt x="2" y="717"/>
                  </a:lnTo>
                  <a:lnTo>
                    <a:pt x="7" y="710"/>
                  </a:lnTo>
                  <a:lnTo>
                    <a:pt x="14" y="703"/>
                  </a:lnTo>
                  <a:lnTo>
                    <a:pt x="284" y="435"/>
                  </a:lnTo>
                  <a:lnTo>
                    <a:pt x="305" y="412"/>
                  </a:lnTo>
                  <a:lnTo>
                    <a:pt x="328" y="384"/>
                  </a:lnTo>
                  <a:lnTo>
                    <a:pt x="351" y="349"/>
                  </a:lnTo>
                  <a:lnTo>
                    <a:pt x="372" y="309"/>
                  </a:lnTo>
                  <a:lnTo>
                    <a:pt x="386" y="267"/>
                  </a:lnTo>
                  <a:lnTo>
                    <a:pt x="391" y="221"/>
                  </a:lnTo>
                  <a:lnTo>
                    <a:pt x="386" y="181"/>
                  </a:lnTo>
                  <a:lnTo>
                    <a:pt x="377" y="144"/>
                  </a:lnTo>
                  <a:lnTo>
                    <a:pt x="358" y="112"/>
                  </a:lnTo>
                  <a:lnTo>
                    <a:pt x="333" y="84"/>
                  </a:lnTo>
                  <a:lnTo>
                    <a:pt x="303" y="60"/>
                  </a:lnTo>
                  <a:lnTo>
                    <a:pt x="263" y="44"/>
                  </a:lnTo>
                  <a:lnTo>
                    <a:pt x="219" y="39"/>
                  </a:lnTo>
                  <a:lnTo>
                    <a:pt x="191" y="42"/>
                  </a:lnTo>
                  <a:lnTo>
                    <a:pt x="161" y="49"/>
                  </a:lnTo>
                  <a:lnTo>
                    <a:pt x="130" y="63"/>
                  </a:lnTo>
                  <a:lnTo>
                    <a:pt x="102" y="81"/>
                  </a:lnTo>
                  <a:lnTo>
                    <a:pt x="77" y="109"/>
                  </a:lnTo>
                  <a:lnTo>
                    <a:pt x="56" y="144"/>
                  </a:lnTo>
                  <a:lnTo>
                    <a:pt x="81" y="149"/>
                  </a:lnTo>
                  <a:lnTo>
                    <a:pt x="98" y="156"/>
                  </a:lnTo>
                  <a:lnTo>
                    <a:pt x="109" y="167"/>
                  </a:lnTo>
                  <a:lnTo>
                    <a:pt x="116" y="181"/>
                  </a:lnTo>
                  <a:lnTo>
                    <a:pt x="121" y="193"/>
                  </a:lnTo>
                  <a:lnTo>
                    <a:pt x="121" y="205"/>
                  </a:lnTo>
                  <a:lnTo>
                    <a:pt x="116" y="226"/>
                  </a:lnTo>
                  <a:lnTo>
                    <a:pt x="107" y="244"/>
                  </a:lnTo>
                  <a:lnTo>
                    <a:pt x="93" y="256"/>
                  </a:lnTo>
                  <a:lnTo>
                    <a:pt x="77" y="263"/>
                  </a:lnTo>
                  <a:lnTo>
                    <a:pt x="61" y="265"/>
                  </a:lnTo>
                  <a:lnTo>
                    <a:pt x="54" y="265"/>
                  </a:lnTo>
                  <a:lnTo>
                    <a:pt x="42" y="260"/>
                  </a:lnTo>
                  <a:lnTo>
                    <a:pt x="28" y="256"/>
                  </a:lnTo>
                  <a:lnTo>
                    <a:pt x="14" y="244"/>
                  </a:lnTo>
                  <a:lnTo>
                    <a:pt x="5" y="228"/>
                  </a:lnTo>
                  <a:lnTo>
                    <a:pt x="0" y="202"/>
                  </a:lnTo>
                  <a:lnTo>
                    <a:pt x="7" y="158"/>
                  </a:lnTo>
                  <a:lnTo>
                    <a:pt x="23" y="116"/>
                  </a:lnTo>
                  <a:lnTo>
                    <a:pt x="49" y="79"/>
                  </a:lnTo>
                  <a:lnTo>
                    <a:pt x="84" y="46"/>
                  </a:lnTo>
                  <a:lnTo>
                    <a:pt x="128" y="21"/>
                  </a:lnTo>
                  <a:lnTo>
                    <a:pt x="179" y="7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3" name="Freeform 79"/>
            <p:cNvSpPr>
              <a:spLocks/>
            </p:cNvSpPr>
            <p:nvPr/>
          </p:nvSpPr>
          <p:spPr bwMode="auto">
            <a:xfrm>
              <a:off x="10717" y="2799"/>
              <a:ext cx="356" cy="1592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9" y="5"/>
                </a:cxn>
                <a:cxn ang="0">
                  <a:pos x="61" y="16"/>
                </a:cxn>
                <a:cxn ang="0">
                  <a:pos x="68" y="40"/>
                </a:cxn>
                <a:cxn ang="0">
                  <a:pos x="349" y="768"/>
                </a:cxn>
                <a:cxn ang="0">
                  <a:pos x="352" y="777"/>
                </a:cxn>
                <a:cxn ang="0">
                  <a:pos x="354" y="784"/>
                </a:cxn>
                <a:cxn ang="0">
                  <a:pos x="354" y="789"/>
                </a:cxn>
                <a:cxn ang="0">
                  <a:pos x="356" y="791"/>
                </a:cxn>
                <a:cxn ang="0">
                  <a:pos x="356" y="794"/>
                </a:cxn>
                <a:cxn ang="0">
                  <a:pos x="356" y="796"/>
                </a:cxn>
                <a:cxn ang="0">
                  <a:pos x="356" y="798"/>
                </a:cxn>
                <a:cxn ang="0">
                  <a:pos x="356" y="801"/>
                </a:cxn>
                <a:cxn ang="0">
                  <a:pos x="354" y="805"/>
                </a:cxn>
                <a:cxn ang="0">
                  <a:pos x="354" y="808"/>
                </a:cxn>
                <a:cxn ang="0">
                  <a:pos x="352" y="815"/>
                </a:cxn>
                <a:cxn ang="0">
                  <a:pos x="349" y="824"/>
                </a:cxn>
                <a:cxn ang="0">
                  <a:pos x="349" y="824"/>
                </a:cxn>
                <a:cxn ang="0">
                  <a:pos x="65" y="1559"/>
                </a:cxn>
                <a:cxn ang="0">
                  <a:pos x="63" y="1566"/>
                </a:cxn>
                <a:cxn ang="0">
                  <a:pos x="61" y="1576"/>
                </a:cxn>
                <a:cxn ang="0">
                  <a:pos x="56" y="1580"/>
                </a:cxn>
                <a:cxn ang="0">
                  <a:pos x="49" y="1587"/>
                </a:cxn>
                <a:cxn ang="0">
                  <a:pos x="42" y="1590"/>
                </a:cxn>
                <a:cxn ang="0">
                  <a:pos x="33" y="1592"/>
                </a:cxn>
                <a:cxn ang="0">
                  <a:pos x="23" y="1590"/>
                </a:cxn>
                <a:cxn ang="0">
                  <a:pos x="14" y="1585"/>
                </a:cxn>
                <a:cxn ang="0">
                  <a:pos x="7" y="1578"/>
                </a:cxn>
                <a:cxn ang="0">
                  <a:pos x="2" y="1569"/>
                </a:cxn>
                <a:cxn ang="0">
                  <a:pos x="0" y="1559"/>
                </a:cxn>
                <a:cxn ang="0">
                  <a:pos x="0" y="1555"/>
                </a:cxn>
                <a:cxn ang="0">
                  <a:pos x="0" y="1552"/>
                </a:cxn>
                <a:cxn ang="0">
                  <a:pos x="2" y="1548"/>
                </a:cxn>
                <a:cxn ang="0">
                  <a:pos x="2" y="1545"/>
                </a:cxn>
                <a:cxn ang="0">
                  <a:pos x="5" y="1538"/>
                </a:cxn>
                <a:cxn ang="0">
                  <a:pos x="9" y="1531"/>
                </a:cxn>
                <a:cxn ang="0">
                  <a:pos x="291" y="796"/>
                </a:cxn>
                <a:cxn ang="0">
                  <a:pos x="9" y="58"/>
                </a:cxn>
                <a:cxn ang="0">
                  <a:pos x="5" y="51"/>
                </a:cxn>
                <a:cxn ang="0">
                  <a:pos x="2" y="47"/>
                </a:cxn>
                <a:cxn ang="0">
                  <a:pos x="2" y="42"/>
                </a:cxn>
                <a:cxn ang="0">
                  <a:pos x="0" y="40"/>
                </a:cxn>
                <a:cxn ang="0">
                  <a:pos x="0" y="35"/>
                </a:cxn>
                <a:cxn ang="0">
                  <a:pos x="0" y="33"/>
                </a:cxn>
                <a:cxn ang="0">
                  <a:pos x="2" y="23"/>
                </a:cxn>
                <a:cxn ang="0">
                  <a:pos x="7" y="14"/>
                </a:cxn>
                <a:cxn ang="0">
                  <a:pos x="14" y="7"/>
                </a:cxn>
                <a:cxn ang="0">
                  <a:pos x="23" y="2"/>
                </a:cxn>
                <a:cxn ang="0">
                  <a:pos x="33" y="0"/>
                </a:cxn>
              </a:cxnLst>
              <a:rect l="0" t="0" r="r" b="b"/>
              <a:pathLst>
                <a:path w="356" h="1592">
                  <a:moveTo>
                    <a:pt x="33" y="0"/>
                  </a:moveTo>
                  <a:lnTo>
                    <a:pt x="49" y="5"/>
                  </a:lnTo>
                  <a:lnTo>
                    <a:pt x="61" y="16"/>
                  </a:lnTo>
                  <a:lnTo>
                    <a:pt x="68" y="40"/>
                  </a:lnTo>
                  <a:lnTo>
                    <a:pt x="349" y="768"/>
                  </a:lnTo>
                  <a:lnTo>
                    <a:pt x="352" y="777"/>
                  </a:lnTo>
                  <a:lnTo>
                    <a:pt x="354" y="784"/>
                  </a:lnTo>
                  <a:lnTo>
                    <a:pt x="354" y="789"/>
                  </a:lnTo>
                  <a:lnTo>
                    <a:pt x="356" y="791"/>
                  </a:lnTo>
                  <a:lnTo>
                    <a:pt x="356" y="794"/>
                  </a:lnTo>
                  <a:lnTo>
                    <a:pt x="356" y="796"/>
                  </a:lnTo>
                  <a:lnTo>
                    <a:pt x="356" y="798"/>
                  </a:lnTo>
                  <a:lnTo>
                    <a:pt x="356" y="801"/>
                  </a:lnTo>
                  <a:lnTo>
                    <a:pt x="354" y="805"/>
                  </a:lnTo>
                  <a:lnTo>
                    <a:pt x="354" y="808"/>
                  </a:lnTo>
                  <a:lnTo>
                    <a:pt x="352" y="815"/>
                  </a:lnTo>
                  <a:lnTo>
                    <a:pt x="349" y="824"/>
                  </a:lnTo>
                  <a:lnTo>
                    <a:pt x="349" y="824"/>
                  </a:lnTo>
                  <a:lnTo>
                    <a:pt x="65" y="1559"/>
                  </a:lnTo>
                  <a:lnTo>
                    <a:pt x="63" y="1566"/>
                  </a:lnTo>
                  <a:lnTo>
                    <a:pt x="61" y="1576"/>
                  </a:lnTo>
                  <a:lnTo>
                    <a:pt x="56" y="1580"/>
                  </a:lnTo>
                  <a:lnTo>
                    <a:pt x="49" y="1587"/>
                  </a:lnTo>
                  <a:lnTo>
                    <a:pt x="42" y="1590"/>
                  </a:lnTo>
                  <a:lnTo>
                    <a:pt x="33" y="1592"/>
                  </a:lnTo>
                  <a:lnTo>
                    <a:pt x="23" y="1590"/>
                  </a:lnTo>
                  <a:lnTo>
                    <a:pt x="14" y="1585"/>
                  </a:lnTo>
                  <a:lnTo>
                    <a:pt x="7" y="1578"/>
                  </a:lnTo>
                  <a:lnTo>
                    <a:pt x="2" y="1569"/>
                  </a:lnTo>
                  <a:lnTo>
                    <a:pt x="0" y="1559"/>
                  </a:lnTo>
                  <a:lnTo>
                    <a:pt x="0" y="1555"/>
                  </a:lnTo>
                  <a:lnTo>
                    <a:pt x="0" y="1552"/>
                  </a:lnTo>
                  <a:lnTo>
                    <a:pt x="2" y="1548"/>
                  </a:lnTo>
                  <a:lnTo>
                    <a:pt x="2" y="1545"/>
                  </a:lnTo>
                  <a:lnTo>
                    <a:pt x="5" y="1538"/>
                  </a:lnTo>
                  <a:lnTo>
                    <a:pt x="9" y="1531"/>
                  </a:lnTo>
                  <a:lnTo>
                    <a:pt x="291" y="796"/>
                  </a:lnTo>
                  <a:lnTo>
                    <a:pt x="9" y="58"/>
                  </a:lnTo>
                  <a:lnTo>
                    <a:pt x="5" y="51"/>
                  </a:lnTo>
                  <a:lnTo>
                    <a:pt x="2" y="47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3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8" name="Picture 2" descr="http://1.bp.blogspot.com/_ISqKGSvA_2s/SalLDcxUZ4I/AAAAAAAAA_s/_HEFwyT8tCc/s320/nseiber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790700" cy="2295526"/>
          </a:xfrm>
          <a:prstGeom prst="rect">
            <a:avLst/>
          </a:prstGeom>
          <a:noFill/>
        </p:spPr>
      </p:pic>
      <p:pic>
        <p:nvPicPr>
          <p:cNvPr id="30" name="Picture 6" descr="http://t2.gstatic.com/images?q=tbn:ANd9GcQt6KZc5sDWqD4zzy8YBb3pu0d97h8uOOKqFIL_9ENrbxpu7Zf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8333" y="2059"/>
            <a:ext cx="1945667" cy="2133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33600" y="11430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Seiberg</a:t>
            </a:r>
            <a:r>
              <a:rPr lang="en-US" sz="2800" dirty="0" smtClean="0">
                <a:solidFill>
                  <a:srgbClr val="0000FF"/>
                </a:solidFill>
              </a:rPr>
              <a:t> &amp; Witten (1994) found a way for the case of SU(2) SYM.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 animBg="1"/>
      <p:bldP spid="9" grpId="0" animBg="1"/>
      <p:bldP spid="10" grpId="0" animBg="1"/>
      <p:bldP spid="11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183630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4290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Because of the square-root there are different branches –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So the integral can be nonzero, and different choices of </a:t>
            </a:r>
            <a:r>
              <a:rPr lang="en-US" sz="28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</a:t>
            </a:r>
            <a:r>
              <a:rPr lang="en-US" sz="2800" dirty="0" smtClean="0">
                <a:solidFill>
                  <a:srgbClr val="0000FF"/>
                </a:solidFill>
              </a:rPr>
              <a:t> lead to different answers… 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022827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And, as realized in the 19</a:t>
            </a:r>
            <a:r>
              <a:rPr lang="en-US" sz="2800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dirty="0" smtClean="0">
                <a:solidFill>
                  <a:srgbClr val="FF0000"/>
                </a:solidFill>
              </a:rPr>
              <a:t> Century by Abel, Gauss, and Riemann, such functions (and line integrals) with branch points are properly understood in terms of surfaces with holes -  Riemann surfaces.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In more concrete terms: there is an integral formula like: 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26670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sym typeface="Mathematica1" panose="05000502060100000001" pitchFamily="2" charset="2"/>
              </a:rPr>
              <a:t>  is a closed curve… 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9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447800"/>
            <a:ext cx="77724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6172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rush Script MT" panose="03060802040406070304" pitchFamily="66" charset="0"/>
              </a:rPr>
              <a:t>Unfinished Business</a:t>
            </a:r>
            <a:endParaRPr lang="en-US" sz="2800" dirty="0">
              <a:latin typeface="Brush Script MT" panose="03060802040406070304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38200" y="1447800"/>
            <a:ext cx="7741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4800" dirty="0" smtClean="0">
                <a:solidFill>
                  <a:srgbClr val="FFFF00"/>
                </a:solidFill>
              </a:rPr>
              <a:t>Review: d=4, </a:t>
            </a:r>
            <a:r>
              <a:rPr lang="en-US" sz="4800" dirty="0" smtClean="0">
                <a:solidFill>
                  <a:srgbClr val="FFFF00"/>
                </a:solidFill>
                <a:latin typeface="Monotype Corsiva" pitchFamily="66" charset="0"/>
              </a:rPr>
              <a:t>N</a:t>
            </a:r>
            <a:r>
              <a:rPr lang="en-US" sz="4800" dirty="0" smtClean="0">
                <a:solidFill>
                  <a:srgbClr val="FFFF00"/>
                </a:solidFill>
              </a:rPr>
              <a:t>=2 field theory </a:t>
            </a:r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514600"/>
            <a:ext cx="9144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2A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143000" y="2667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Definition, Representations, Hamiltonians   </a:t>
            </a:r>
            <a:r>
              <a:rPr lang="en-US" sz="28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√</a:t>
            </a:r>
            <a:r>
              <a:rPr lang="en-US" sz="2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endParaRPr lang="en-US" sz="28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19200" y="5334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Brush Script MT" panose="03060802040406070304" pitchFamily="66" charset="0"/>
              </a:rPr>
              <a:t>Seiberg</a:t>
            </a:r>
            <a:r>
              <a:rPr lang="en-US" sz="28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-Witten Theory </a:t>
            </a:r>
            <a:r>
              <a:rPr lang="en-US" sz="28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√</a:t>
            </a:r>
            <a:endParaRPr lang="en-US" sz="28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43000" y="3505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The Vacuum And Spontaneous Symmetry Breaking </a:t>
            </a:r>
            <a:r>
              <a:rPr lang="en-US" sz="28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√</a:t>
            </a:r>
            <a:endParaRPr lang="en-US" sz="28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4733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can d=4,</a:t>
            </a:r>
            <a:r>
              <a:rPr lang="en-US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N</a:t>
            </a:r>
            <a:r>
              <a:rPr lang="en-US" sz="2800" dirty="0">
                <a:solidFill>
                  <a:srgbClr val="FF0000"/>
                </a:solidFill>
              </a:rPr>
              <a:t>=2 do for you? </a:t>
            </a:r>
          </a:p>
        </p:txBody>
      </p:sp>
      <p:sp>
        <p:nvSpPr>
          <p:cNvPr id="23" name="Oval 22"/>
          <p:cNvSpPr/>
          <p:nvPr/>
        </p:nvSpPr>
        <p:spPr>
          <a:xfrm>
            <a:off x="0" y="3429000"/>
            <a:ext cx="9144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2B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0" y="4343400"/>
            <a:ext cx="9144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2C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0" y="5257800"/>
            <a:ext cx="9144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2D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0" y="6091084"/>
            <a:ext cx="9144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43000" y="4419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BPS States: Monopoles &amp; </a:t>
            </a:r>
            <a:r>
              <a:rPr lang="en-US" sz="2800" dirty="0" err="1" smtClean="0">
                <a:solidFill>
                  <a:srgbClr val="FF0000"/>
                </a:solidFill>
                <a:latin typeface="Brush Script MT" panose="03060802040406070304" pitchFamily="66" charset="0"/>
              </a:rPr>
              <a:t>Dyons</a:t>
            </a:r>
            <a:r>
              <a:rPr lang="en-US" sz="28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√</a:t>
            </a:r>
            <a:endParaRPr lang="en-US" sz="28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Promise of </a:t>
            </a:r>
            <a:r>
              <a:rPr lang="en-US" dirty="0" err="1" smtClean="0"/>
              <a:t>Seiberg</a:t>
            </a:r>
            <a:r>
              <a:rPr lang="en-US" dirty="0" smtClean="0"/>
              <a:t>-Witten Theory: 1/2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2735" y="11430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So </a:t>
            </a:r>
            <a:r>
              <a:rPr lang="en-US" sz="3600" dirty="0" err="1" smtClean="0">
                <a:solidFill>
                  <a:srgbClr val="FF0000"/>
                </a:solidFill>
              </a:rPr>
              <a:t>Seiberg</a:t>
            </a:r>
            <a:r>
              <a:rPr lang="en-US" sz="3600" dirty="0" smtClean="0">
                <a:solidFill>
                  <a:srgbClr val="FF0000"/>
                </a:solidFill>
              </a:rPr>
              <a:t> &amp; Witten showed how to determine </a:t>
            </a:r>
            <a:r>
              <a:rPr lang="en-US" sz="3600" dirty="0" smtClean="0">
                <a:solidFill>
                  <a:srgbClr val="FF0000"/>
                </a:solidFill>
                <a:sym typeface="Mathematica1"/>
              </a:rPr>
              <a:t>the LEET </a:t>
            </a:r>
            <a:r>
              <a:rPr lang="en-US" sz="3600" dirty="0" smtClean="0">
                <a:solidFill>
                  <a:srgbClr val="FF0000"/>
                </a:solidFill>
              </a:rPr>
              <a:t> exactly as a function of u, at least for  G=SU(2) SYM.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048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They also gave cogent arguments for the exact BPS spectrum of this </a:t>
            </a:r>
            <a:r>
              <a:rPr lang="en-US" sz="3600" i="1" u="sng" dirty="0" smtClean="0">
                <a:solidFill>
                  <a:srgbClr val="00B050"/>
                </a:solidFill>
              </a:rPr>
              <a:t>particular</a:t>
            </a:r>
            <a:r>
              <a:rPr lang="en-US" sz="3600" dirty="0" smtClean="0">
                <a:solidFill>
                  <a:srgbClr val="00B050"/>
                </a:solidFill>
              </a:rPr>
              <a:t> theory: </a:t>
            </a:r>
          </a:p>
          <a:p>
            <a:r>
              <a:rPr lang="en-US" sz="3600" dirty="0" smtClean="0">
                <a:solidFill>
                  <a:srgbClr val="00B050"/>
                </a:solidFill>
              </a:rPr>
              <a:t> d=4, </a:t>
            </a:r>
            <a:r>
              <a:rPr lang="en-US" sz="36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N</a:t>
            </a:r>
            <a:r>
              <a:rPr lang="en-US" sz="3600" dirty="0" smtClean="0">
                <a:solidFill>
                  <a:srgbClr val="00B050"/>
                </a:solidFill>
              </a:rPr>
              <a:t>=2 SYM with gauge group G=SU(2).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07280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Their breakthrough raised the hope that in general d=4 </a:t>
            </a:r>
            <a:r>
              <a:rPr lang="en-US" sz="36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N</a:t>
            </a:r>
            <a:r>
              <a:rPr lang="en-US" sz="3600" dirty="0" smtClean="0">
                <a:solidFill>
                  <a:srgbClr val="0000FF"/>
                </a:solidFill>
              </a:rPr>
              <a:t>=2 theories we could find many kinds of exact results. 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6397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Promise of </a:t>
            </a:r>
            <a:r>
              <a:rPr lang="en-US" dirty="0" err="1"/>
              <a:t>Seiberg</a:t>
            </a:r>
            <a:r>
              <a:rPr lang="en-US" dirty="0"/>
              <a:t>-Witten Theory: </a:t>
            </a:r>
            <a:r>
              <a:rPr lang="en-US" dirty="0" smtClean="0"/>
              <a:t>2/2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Promise 1</a:t>
            </a:r>
            <a:r>
              <a:rPr lang="en-US" sz="3600" dirty="0">
                <a:solidFill>
                  <a:srgbClr val="0000FF"/>
                </a:solidFill>
              </a:rPr>
              <a:t>:</a:t>
            </a:r>
            <a:r>
              <a:rPr lang="en-US" sz="3600" dirty="0" smtClean="0">
                <a:solidFill>
                  <a:srgbClr val="0000FF"/>
                </a:solidFill>
              </a:rPr>
              <a:t>  The LEET: Compute Z</a:t>
            </a:r>
            <a:r>
              <a:rPr lang="en-US" sz="3600" baseline="-250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</a:t>
            </a:r>
            <a:r>
              <a:rPr lang="en-US" sz="36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(u)</a:t>
            </a:r>
            <a:r>
              <a:rPr lang="en-US" sz="3600" dirty="0" smtClean="0">
                <a:solidFill>
                  <a:srgbClr val="0000FF"/>
                </a:solidFill>
              </a:rPr>
              <a:t>.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51460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Promise 2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  <a:r>
              <a:rPr lang="en-US" sz="3600" dirty="0" smtClean="0">
                <a:solidFill>
                  <a:srgbClr val="FF0000"/>
                </a:solidFill>
              </a:rPr>
              <a:t> Exact spectrum of the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Hamiltonian on a subspace of Hilbert space: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the space of BPS states.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648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Promise 3</a:t>
            </a:r>
            <a:r>
              <a:rPr lang="en-US" sz="3600" dirty="0">
                <a:solidFill>
                  <a:srgbClr val="7030A0"/>
                </a:solidFill>
              </a:rPr>
              <a:t>:</a:t>
            </a:r>
            <a:r>
              <a:rPr lang="en-US" sz="3600" dirty="0" smtClean="0">
                <a:solidFill>
                  <a:srgbClr val="7030A0"/>
                </a:solidFill>
              </a:rPr>
              <a:t> Exact results for path integrals – including insertions of ``defects’’ such as ``line operators,’’ ``surface operators’’, domain walls</a:t>
            </a:r>
            <a:r>
              <a:rPr lang="en-US" sz="3600" dirty="0">
                <a:solidFill>
                  <a:srgbClr val="7030A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03128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32004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Extensive subsequent work showed that the SW picture indeed generalizes to all known  d=4 , </a:t>
            </a:r>
            <a:r>
              <a:rPr lang="en-US" sz="4400" dirty="0" smtClean="0">
                <a:solidFill>
                  <a:srgbClr val="7030A0"/>
                </a:solidFill>
                <a:latin typeface="Monotype Corsiva" pitchFamily="66" charset="0"/>
              </a:rPr>
              <a:t>N</a:t>
            </a:r>
            <a:r>
              <a:rPr lang="en-US" sz="4400" dirty="0" smtClean="0">
                <a:solidFill>
                  <a:srgbClr val="7030A0"/>
                </a:solidFill>
              </a:rPr>
              <a:t>=2 field theories: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7526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Promise 1</a:t>
            </a:r>
            <a:r>
              <a:rPr lang="en-US" sz="4400" dirty="0">
                <a:solidFill>
                  <a:srgbClr val="0000FF"/>
                </a:solidFill>
              </a:rPr>
              <a:t>:</a:t>
            </a:r>
            <a:r>
              <a:rPr lang="en-US" sz="4400" dirty="0" smtClean="0">
                <a:solidFill>
                  <a:srgbClr val="0000FF"/>
                </a:solidFill>
              </a:rPr>
              <a:t>  The LEET: Compute Z</a:t>
            </a:r>
            <a:r>
              <a:rPr lang="en-US" sz="4400" baseline="-250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</a:t>
            </a:r>
            <a:r>
              <a:rPr lang="en-US" sz="44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(u)</a:t>
            </a:r>
            <a:r>
              <a:rPr lang="en-US" sz="4400" dirty="0" smtClean="0">
                <a:solidFill>
                  <a:srgbClr val="0000FF"/>
                </a:solidFill>
              </a:rPr>
              <a:t>. 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667000" y="28194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524000" y="48006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524000" y="2819400"/>
            <a:ext cx="114300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791200" y="2819400"/>
            <a:ext cx="114300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685800" y="3276600"/>
            <a:ext cx="411401" cy="457200"/>
          </a:xfrm>
          <a:custGeom>
            <a:avLst/>
            <a:gdLst/>
            <a:ahLst/>
            <a:cxnLst>
              <a:cxn ang="0">
                <a:pos x="2915" y="101"/>
              </a:cxn>
              <a:cxn ang="0">
                <a:pos x="3121" y="422"/>
              </a:cxn>
              <a:cxn ang="0">
                <a:pos x="2991" y="854"/>
              </a:cxn>
              <a:cxn ang="0">
                <a:pos x="2605" y="1204"/>
              </a:cxn>
              <a:cxn ang="0">
                <a:pos x="2158" y="1441"/>
              </a:cxn>
              <a:cxn ang="0">
                <a:pos x="2684" y="1670"/>
              </a:cxn>
              <a:cxn ang="0">
                <a:pos x="2926" y="2084"/>
              </a:cxn>
              <a:cxn ang="0">
                <a:pos x="2849" y="2610"/>
              </a:cxn>
              <a:cxn ang="0">
                <a:pos x="2482" y="3040"/>
              </a:cxn>
              <a:cxn ang="0">
                <a:pos x="1949" y="3331"/>
              </a:cxn>
              <a:cxn ang="0">
                <a:pos x="1375" y="3465"/>
              </a:cxn>
              <a:cxn ang="0">
                <a:pos x="883" y="3423"/>
              </a:cxn>
              <a:cxn ang="0">
                <a:pos x="597" y="3266"/>
              </a:cxn>
              <a:cxn ang="0">
                <a:pos x="496" y="3147"/>
              </a:cxn>
              <a:cxn ang="0">
                <a:pos x="604" y="3018"/>
              </a:cxn>
              <a:cxn ang="0">
                <a:pos x="833" y="2913"/>
              </a:cxn>
              <a:cxn ang="0">
                <a:pos x="935" y="2956"/>
              </a:cxn>
              <a:cxn ang="0">
                <a:pos x="1136" y="3113"/>
              </a:cxn>
              <a:cxn ang="0">
                <a:pos x="1546" y="3211"/>
              </a:cxn>
              <a:cxn ang="0">
                <a:pos x="1959" y="3152"/>
              </a:cxn>
              <a:cxn ang="0">
                <a:pos x="2310" y="2953"/>
              </a:cxn>
              <a:cxn ang="0">
                <a:pos x="2502" y="2576"/>
              </a:cxn>
              <a:cxn ang="0">
                <a:pos x="2427" y="2092"/>
              </a:cxn>
              <a:cxn ang="0">
                <a:pos x="2069" y="1779"/>
              </a:cxn>
              <a:cxn ang="0">
                <a:pos x="1583" y="1688"/>
              </a:cxn>
              <a:cxn ang="0">
                <a:pos x="1387" y="1709"/>
              </a:cxn>
              <a:cxn ang="0">
                <a:pos x="1330" y="1673"/>
              </a:cxn>
              <a:cxn ang="0">
                <a:pos x="1490" y="1519"/>
              </a:cxn>
              <a:cxn ang="0">
                <a:pos x="1716" y="1429"/>
              </a:cxn>
              <a:cxn ang="0">
                <a:pos x="2148" y="1276"/>
              </a:cxn>
              <a:cxn ang="0">
                <a:pos x="2528" y="1061"/>
              </a:cxn>
              <a:cxn ang="0">
                <a:pos x="2703" y="740"/>
              </a:cxn>
              <a:cxn ang="0">
                <a:pos x="2591" y="410"/>
              </a:cxn>
              <a:cxn ang="0">
                <a:pos x="2261" y="265"/>
              </a:cxn>
              <a:cxn ang="0">
                <a:pos x="1801" y="374"/>
              </a:cxn>
              <a:cxn ang="0">
                <a:pos x="1388" y="827"/>
              </a:cxn>
              <a:cxn ang="0">
                <a:pos x="1001" y="1624"/>
              </a:cxn>
              <a:cxn ang="0">
                <a:pos x="782" y="2351"/>
              </a:cxn>
              <a:cxn ang="0">
                <a:pos x="569" y="2948"/>
              </a:cxn>
              <a:cxn ang="0">
                <a:pos x="418" y="3256"/>
              </a:cxn>
              <a:cxn ang="0">
                <a:pos x="173" y="3442"/>
              </a:cxn>
              <a:cxn ang="0">
                <a:pos x="25" y="3471"/>
              </a:cxn>
              <a:cxn ang="0">
                <a:pos x="3" y="3427"/>
              </a:cxn>
              <a:cxn ang="0">
                <a:pos x="158" y="3107"/>
              </a:cxn>
              <a:cxn ang="0">
                <a:pos x="342" y="2616"/>
              </a:cxn>
              <a:cxn ang="0">
                <a:pos x="513" y="1939"/>
              </a:cxn>
              <a:cxn ang="0">
                <a:pos x="688" y="1095"/>
              </a:cxn>
              <a:cxn ang="0">
                <a:pos x="778" y="346"/>
              </a:cxn>
              <a:cxn ang="0">
                <a:pos x="549" y="440"/>
              </a:cxn>
              <a:cxn ang="0">
                <a:pos x="474" y="423"/>
              </a:cxn>
              <a:cxn ang="0">
                <a:pos x="615" y="262"/>
              </a:cxn>
              <a:cxn ang="0">
                <a:pos x="951" y="95"/>
              </a:cxn>
              <a:cxn ang="0">
                <a:pos x="1172" y="10"/>
              </a:cxn>
              <a:cxn ang="0">
                <a:pos x="1245" y="59"/>
              </a:cxn>
              <a:cxn ang="0">
                <a:pos x="1136" y="757"/>
              </a:cxn>
              <a:cxn ang="0">
                <a:pos x="1753" y="228"/>
              </a:cxn>
              <a:cxn ang="0">
                <a:pos x="2266" y="29"/>
              </a:cxn>
            </a:cxnLst>
            <a:rect l="0" t="0" r="r" b="b"/>
            <a:pathLst>
              <a:path w="3125" h="3473">
                <a:moveTo>
                  <a:pt x="2529" y="0"/>
                </a:moveTo>
                <a:lnTo>
                  <a:pt x="2605" y="3"/>
                </a:lnTo>
                <a:lnTo>
                  <a:pt x="2676" y="12"/>
                </a:lnTo>
                <a:lnTo>
                  <a:pt x="2744" y="27"/>
                </a:lnTo>
                <a:lnTo>
                  <a:pt x="2806" y="46"/>
                </a:lnTo>
                <a:lnTo>
                  <a:pt x="2864" y="71"/>
                </a:lnTo>
                <a:lnTo>
                  <a:pt x="2915" y="101"/>
                </a:lnTo>
                <a:lnTo>
                  <a:pt x="2963" y="135"/>
                </a:lnTo>
                <a:lnTo>
                  <a:pt x="3004" y="175"/>
                </a:lnTo>
                <a:lnTo>
                  <a:pt x="3041" y="217"/>
                </a:lnTo>
                <a:lnTo>
                  <a:pt x="3071" y="264"/>
                </a:lnTo>
                <a:lnTo>
                  <a:pt x="3094" y="313"/>
                </a:lnTo>
                <a:lnTo>
                  <a:pt x="3111" y="366"/>
                </a:lnTo>
                <a:lnTo>
                  <a:pt x="3121" y="422"/>
                </a:lnTo>
                <a:lnTo>
                  <a:pt x="3125" y="480"/>
                </a:lnTo>
                <a:lnTo>
                  <a:pt x="3121" y="547"/>
                </a:lnTo>
                <a:lnTo>
                  <a:pt x="3108" y="612"/>
                </a:lnTo>
                <a:lnTo>
                  <a:pt x="3088" y="675"/>
                </a:lnTo>
                <a:lnTo>
                  <a:pt x="3063" y="736"/>
                </a:lnTo>
                <a:lnTo>
                  <a:pt x="3029" y="797"/>
                </a:lnTo>
                <a:lnTo>
                  <a:pt x="2991" y="854"/>
                </a:lnTo>
                <a:lnTo>
                  <a:pt x="2946" y="911"/>
                </a:lnTo>
                <a:lnTo>
                  <a:pt x="2898" y="966"/>
                </a:lnTo>
                <a:lnTo>
                  <a:pt x="2845" y="1017"/>
                </a:lnTo>
                <a:lnTo>
                  <a:pt x="2790" y="1068"/>
                </a:lnTo>
                <a:lnTo>
                  <a:pt x="2730" y="1115"/>
                </a:lnTo>
                <a:lnTo>
                  <a:pt x="2668" y="1161"/>
                </a:lnTo>
                <a:lnTo>
                  <a:pt x="2605" y="1204"/>
                </a:lnTo>
                <a:lnTo>
                  <a:pt x="2540" y="1246"/>
                </a:lnTo>
                <a:lnTo>
                  <a:pt x="2475" y="1284"/>
                </a:lnTo>
                <a:lnTo>
                  <a:pt x="2410" y="1320"/>
                </a:lnTo>
                <a:lnTo>
                  <a:pt x="2344" y="1355"/>
                </a:lnTo>
                <a:lnTo>
                  <a:pt x="2281" y="1386"/>
                </a:lnTo>
                <a:lnTo>
                  <a:pt x="2219" y="1415"/>
                </a:lnTo>
                <a:lnTo>
                  <a:pt x="2158" y="1441"/>
                </a:lnTo>
                <a:lnTo>
                  <a:pt x="2250" y="1459"/>
                </a:lnTo>
                <a:lnTo>
                  <a:pt x="2336" y="1484"/>
                </a:lnTo>
                <a:lnTo>
                  <a:pt x="2417" y="1513"/>
                </a:lnTo>
                <a:lnTo>
                  <a:pt x="2491" y="1546"/>
                </a:lnTo>
                <a:lnTo>
                  <a:pt x="2562" y="1584"/>
                </a:lnTo>
                <a:lnTo>
                  <a:pt x="2626" y="1624"/>
                </a:lnTo>
                <a:lnTo>
                  <a:pt x="2684" y="1670"/>
                </a:lnTo>
                <a:lnTo>
                  <a:pt x="2737" y="1719"/>
                </a:lnTo>
                <a:lnTo>
                  <a:pt x="2783" y="1772"/>
                </a:lnTo>
                <a:lnTo>
                  <a:pt x="2825" y="1829"/>
                </a:lnTo>
                <a:lnTo>
                  <a:pt x="2859" y="1887"/>
                </a:lnTo>
                <a:lnTo>
                  <a:pt x="2887" y="1950"/>
                </a:lnTo>
                <a:lnTo>
                  <a:pt x="2910" y="2016"/>
                </a:lnTo>
                <a:lnTo>
                  <a:pt x="2926" y="2084"/>
                </a:lnTo>
                <a:lnTo>
                  <a:pt x="2936" y="2155"/>
                </a:lnTo>
                <a:lnTo>
                  <a:pt x="2938" y="2228"/>
                </a:lnTo>
                <a:lnTo>
                  <a:pt x="2936" y="2309"/>
                </a:lnTo>
                <a:lnTo>
                  <a:pt x="2923" y="2388"/>
                </a:lnTo>
                <a:lnTo>
                  <a:pt x="2906" y="2464"/>
                </a:lnTo>
                <a:lnTo>
                  <a:pt x="2880" y="2538"/>
                </a:lnTo>
                <a:lnTo>
                  <a:pt x="2849" y="2610"/>
                </a:lnTo>
                <a:lnTo>
                  <a:pt x="2811" y="2678"/>
                </a:lnTo>
                <a:lnTo>
                  <a:pt x="2768" y="2745"/>
                </a:lnTo>
                <a:lnTo>
                  <a:pt x="2721" y="2809"/>
                </a:lnTo>
                <a:lnTo>
                  <a:pt x="2667" y="2871"/>
                </a:lnTo>
                <a:lnTo>
                  <a:pt x="2610" y="2930"/>
                </a:lnTo>
                <a:lnTo>
                  <a:pt x="2548" y="2986"/>
                </a:lnTo>
                <a:lnTo>
                  <a:pt x="2482" y="3040"/>
                </a:lnTo>
                <a:lnTo>
                  <a:pt x="2413" y="3090"/>
                </a:lnTo>
                <a:lnTo>
                  <a:pt x="2342" y="3138"/>
                </a:lnTo>
                <a:lnTo>
                  <a:pt x="2267" y="3183"/>
                </a:lnTo>
                <a:lnTo>
                  <a:pt x="2190" y="3224"/>
                </a:lnTo>
                <a:lnTo>
                  <a:pt x="2111" y="3262"/>
                </a:lnTo>
                <a:lnTo>
                  <a:pt x="2031" y="3299"/>
                </a:lnTo>
                <a:lnTo>
                  <a:pt x="1949" y="3331"/>
                </a:lnTo>
                <a:lnTo>
                  <a:pt x="1866" y="3361"/>
                </a:lnTo>
                <a:lnTo>
                  <a:pt x="1784" y="3387"/>
                </a:lnTo>
                <a:lnTo>
                  <a:pt x="1700" y="3409"/>
                </a:lnTo>
                <a:lnTo>
                  <a:pt x="1618" y="3429"/>
                </a:lnTo>
                <a:lnTo>
                  <a:pt x="1535" y="3444"/>
                </a:lnTo>
                <a:lnTo>
                  <a:pt x="1454" y="3458"/>
                </a:lnTo>
                <a:lnTo>
                  <a:pt x="1375" y="3465"/>
                </a:lnTo>
                <a:lnTo>
                  <a:pt x="1298" y="3472"/>
                </a:lnTo>
                <a:lnTo>
                  <a:pt x="1222" y="3473"/>
                </a:lnTo>
                <a:lnTo>
                  <a:pt x="1144" y="3471"/>
                </a:lnTo>
                <a:lnTo>
                  <a:pt x="1071" y="3464"/>
                </a:lnTo>
                <a:lnTo>
                  <a:pt x="1004" y="3454"/>
                </a:lnTo>
                <a:lnTo>
                  <a:pt x="941" y="3441"/>
                </a:lnTo>
                <a:lnTo>
                  <a:pt x="883" y="3423"/>
                </a:lnTo>
                <a:lnTo>
                  <a:pt x="829" y="3405"/>
                </a:lnTo>
                <a:lnTo>
                  <a:pt x="779" y="3384"/>
                </a:lnTo>
                <a:lnTo>
                  <a:pt x="735" y="3362"/>
                </a:lnTo>
                <a:lnTo>
                  <a:pt x="694" y="3338"/>
                </a:lnTo>
                <a:lnTo>
                  <a:pt x="658" y="3313"/>
                </a:lnTo>
                <a:lnTo>
                  <a:pt x="625" y="3290"/>
                </a:lnTo>
                <a:lnTo>
                  <a:pt x="597" y="3266"/>
                </a:lnTo>
                <a:lnTo>
                  <a:pt x="571" y="3243"/>
                </a:lnTo>
                <a:lnTo>
                  <a:pt x="551" y="3222"/>
                </a:lnTo>
                <a:lnTo>
                  <a:pt x="534" y="3201"/>
                </a:lnTo>
                <a:lnTo>
                  <a:pt x="519" y="3184"/>
                </a:lnTo>
                <a:lnTo>
                  <a:pt x="508" y="3168"/>
                </a:lnTo>
                <a:lnTo>
                  <a:pt x="501" y="3156"/>
                </a:lnTo>
                <a:lnTo>
                  <a:pt x="496" y="3147"/>
                </a:lnTo>
                <a:lnTo>
                  <a:pt x="495" y="3143"/>
                </a:lnTo>
                <a:lnTo>
                  <a:pt x="499" y="3125"/>
                </a:lnTo>
                <a:lnTo>
                  <a:pt x="509" y="3104"/>
                </a:lnTo>
                <a:lnTo>
                  <a:pt x="526" y="3083"/>
                </a:lnTo>
                <a:lnTo>
                  <a:pt x="549" y="3061"/>
                </a:lnTo>
                <a:lnTo>
                  <a:pt x="574" y="3039"/>
                </a:lnTo>
                <a:lnTo>
                  <a:pt x="604" y="3018"/>
                </a:lnTo>
                <a:lnTo>
                  <a:pt x="636" y="2997"/>
                </a:lnTo>
                <a:lnTo>
                  <a:pt x="670" y="2977"/>
                </a:lnTo>
                <a:lnTo>
                  <a:pt x="704" y="2959"/>
                </a:lnTo>
                <a:lnTo>
                  <a:pt x="739" y="2943"/>
                </a:lnTo>
                <a:lnTo>
                  <a:pt x="773" y="2930"/>
                </a:lnTo>
                <a:lnTo>
                  <a:pt x="804" y="2919"/>
                </a:lnTo>
                <a:lnTo>
                  <a:pt x="833" y="2913"/>
                </a:lnTo>
                <a:lnTo>
                  <a:pt x="858" y="2911"/>
                </a:lnTo>
                <a:lnTo>
                  <a:pt x="878" y="2911"/>
                </a:lnTo>
                <a:lnTo>
                  <a:pt x="893" y="2915"/>
                </a:lnTo>
                <a:lnTo>
                  <a:pt x="902" y="2921"/>
                </a:lnTo>
                <a:lnTo>
                  <a:pt x="912" y="2929"/>
                </a:lnTo>
                <a:lnTo>
                  <a:pt x="920" y="2940"/>
                </a:lnTo>
                <a:lnTo>
                  <a:pt x="935" y="2956"/>
                </a:lnTo>
                <a:lnTo>
                  <a:pt x="952" y="2974"/>
                </a:lnTo>
                <a:lnTo>
                  <a:pt x="972" y="2995"/>
                </a:lnTo>
                <a:lnTo>
                  <a:pt x="997" y="3018"/>
                </a:lnTo>
                <a:lnTo>
                  <a:pt x="1026" y="3041"/>
                </a:lnTo>
                <a:lnTo>
                  <a:pt x="1059" y="3065"/>
                </a:lnTo>
                <a:lnTo>
                  <a:pt x="1095" y="3090"/>
                </a:lnTo>
                <a:lnTo>
                  <a:pt x="1136" y="3113"/>
                </a:lnTo>
                <a:lnTo>
                  <a:pt x="1180" y="3135"/>
                </a:lnTo>
                <a:lnTo>
                  <a:pt x="1229" y="3156"/>
                </a:lnTo>
                <a:lnTo>
                  <a:pt x="1283" y="3175"/>
                </a:lnTo>
                <a:lnTo>
                  <a:pt x="1342" y="3189"/>
                </a:lnTo>
                <a:lnTo>
                  <a:pt x="1406" y="3201"/>
                </a:lnTo>
                <a:lnTo>
                  <a:pt x="1473" y="3209"/>
                </a:lnTo>
                <a:lnTo>
                  <a:pt x="1546" y="3211"/>
                </a:lnTo>
                <a:lnTo>
                  <a:pt x="1606" y="3210"/>
                </a:lnTo>
                <a:lnTo>
                  <a:pt x="1665" y="3206"/>
                </a:lnTo>
                <a:lnTo>
                  <a:pt x="1725" y="3201"/>
                </a:lnTo>
                <a:lnTo>
                  <a:pt x="1784" y="3193"/>
                </a:lnTo>
                <a:lnTo>
                  <a:pt x="1843" y="3183"/>
                </a:lnTo>
                <a:lnTo>
                  <a:pt x="1901" y="3169"/>
                </a:lnTo>
                <a:lnTo>
                  <a:pt x="1959" y="3152"/>
                </a:lnTo>
                <a:lnTo>
                  <a:pt x="2015" y="3134"/>
                </a:lnTo>
                <a:lnTo>
                  <a:pt x="2070" y="3112"/>
                </a:lnTo>
                <a:lnTo>
                  <a:pt x="2123" y="3087"/>
                </a:lnTo>
                <a:lnTo>
                  <a:pt x="2174" y="3058"/>
                </a:lnTo>
                <a:lnTo>
                  <a:pt x="2223" y="3027"/>
                </a:lnTo>
                <a:lnTo>
                  <a:pt x="2269" y="2993"/>
                </a:lnTo>
                <a:lnTo>
                  <a:pt x="2310" y="2953"/>
                </a:lnTo>
                <a:lnTo>
                  <a:pt x="2350" y="2911"/>
                </a:lnTo>
                <a:lnTo>
                  <a:pt x="2386" y="2866"/>
                </a:lnTo>
                <a:lnTo>
                  <a:pt x="2418" y="2816"/>
                </a:lnTo>
                <a:lnTo>
                  <a:pt x="2447" y="2762"/>
                </a:lnTo>
                <a:lnTo>
                  <a:pt x="2470" y="2705"/>
                </a:lnTo>
                <a:lnTo>
                  <a:pt x="2489" y="2643"/>
                </a:lnTo>
                <a:lnTo>
                  <a:pt x="2502" y="2576"/>
                </a:lnTo>
                <a:lnTo>
                  <a:pt x="2510" y="2506"/>
                </a:lnTo>
                <a:lnTo>
                  <a:pt x="2514" y="2431"/>
                </a:lnTo>
                <a:lnTo>
                  <a:pt x="2510" y="2356"/>
                </a:lnTo>
                <a:lnTo>
                  <a:pt x="2499" y="2284"/>
                </a:lnTo>
                <a:lnTo>
                  <a:pt x="2482" y="2217"/>
                </a:lnTo>
                <a:lnTo>
                  <a:pt x="2458" y="2152"/>
                </a:lnTo>
                <a:lnTo>
                  <a:pt x="2427" y="2092"/>
                </a:lnTo>
                <a:lnTo>
                  <a:pt x="2391" y="2034"/>
                </a:lnTo>
                <a:lnTo>
                  <a:pt x="2350" y="1982"/>
                </a:lnTo>
                <a:lnTo>
                  <a:pt x="2302" y="1933"/>
                </a:lnTo>
                <a:lnTo>
                  <a:pt x="2251" y="1887"/>
                </a:lnTo>
                <a:lnTo>
                  <a:pt x="2194" y="1847"/>
                </a:lnTo>
                <a:lnTo>
                  <a:pt x="2134" y="1810"/>
                </a:lnTo>
                <a:lnTo>
                  <a:pt x="2069" y="1779"/>
                </a:lnTo>
                <a:lnTo>
                  <a:pt x="2001" y="1751"/>
                </a:lnTo>
                <a:lnTo>
                  <a:pt x="1930" y="1729"/>
                </a:lnTo>
                <a:lnTo>
                  <a:pt x="1854" y="1711"/>
                </a:lnTo>
                <a:lnTo>
                  <a:pt x="1777" y="1699"/>
                </a:lnTo>
                <a:lnTo>
                  <a:pt x="1697" y="1691"/>
                </a:lnTo>
                <a:lnTo>
                  <a:pt x="1616" y="1688"/>
                </a:lnTo>
                <a:lnTo>
                  <a:pt x="1583" y="1688"/>
                </a:lnTo>
                <a:lnTo>
                  <a:pt x="1548" y="1691"/>
                </a:lnTo>
                <a:lnTo>
                  <a:pt x="1514" y="1694"/>
                </a:lnTo>
                <a:lnTo>
                  <a:pt x="1483" y="1698"/>
                </a:lnTo>
                <a:lnTo>
                  <a:pt x="1453" y="1702"/>
                </a:lnTo>
                <a:lnTo>
                  <a:pt x="1426" y="1705"/>
                </a:lnTo>
                <a:lnTo>
                  <a:pt x="1405" y="1708"/>
                </a:lnTo>
                <a:lnTo>
                  <a:pt x="1387" y="1709"/>
                </a:lnTo>
                <a:lnTo>
                  <a:pt x="1376" y="1711"/>
                </a:lnTo>
                <a:lnTo>
                  <a:pt x="1368" y="1709"/>
                </a:lnTo>
                <a:lnTo>
                  <a:pt x="1357" y="1708"/>
                </a:lnTo>
                <a:lnTo>
                  <a:pt x="1348" y="1703"/>
                </a:lnTo>
                <a:lnTo>
                  <a:pt x="1338" y="1696"/>
                </a:lnTo>
                <a:lnTo>
                  <a:pt x="1333" y="1686"/>
                </a:lnTo>
                <a:lnTo>
                  <a:pt x="1330" y="1673"/>
                </a:lnTo>
                <a:lnTo>
                  <a:pt x="1334" y="1649"/>
                </a:lnTo>
                <a:lnTo>
                  <a:pt x="1346" y="1626"/>
                </a:lnTo>
                <a:lnTo>
                  <a:pt x="1365" y="1602"/>
                </a:lnTo>
                <a:lnTo>
                  <a:pt x="1391" y="1580"/>
                </a:lnTo>
                <a:lnTo>
                  <a:pt x="1421" y="1559"/>
                </a:lnTo>
                <a:lnTo>
                  <a:pt x="1454" y="1538"/>
                </a:lnTo>
                <a:lnTo>
                  <a:pt x="1490" y="1519"/>
                </a:lnTo>
                <a:lnTo>
                  <a:pt x="1526" y="1501"/>
                </a:lnTo>
                <a:lnTo>
                  <a:pt x="1564" y="1484"/>
                </a:lnTo>
                <a:lnTo>
                  <a:pt x="1600" y="1470"/>
                </a:lnTo>
                <a:lnTo>
                  <a:pt x="1635" y="1457"/>
                </a:lnTo>
                <a:lnTo>
                  <a:pt x="1666" y="1445"/>
                </a:lnTo>
                <a:lnTo>
                  <a:pt x="1695" y="1437"/>
                </a:lnTo>
                <a:lnTo>
                  <a:pt x="1716" y="1429"/>
                </a:lnTo>
                <a:lnTo>
                  <a:pt x="1733" y="1425"/>
                </a:lnTo>
                <a:lnTo>
                  <a:pt x="1806" y="1400"/>
                </a:lnTo>
                <a:lnTo>
                  <a:pt x="1877" y="1377"/>
                </a:lnTo>
                <a:lnTo>
                  <a:pt x="1947" y="1352"/>
                </a:lnTo>
                <a:lnTo>
                  <a:pt x="2016" y="1327"/>
                </a:lnTo>
                <a:lnTo>
                  <a:pt x="2084" y="1302"/>
                </a:lnTo>
                <a:lnTo>
                  <a:pt x="2148" y="1276"/>
                </a:lnTo>
                <a:lnTo>
                  <a:pt x="2212" y="1250"/>
                </a:lnTo>
                <a:lnTo>
                  <a:pt x="2273" y="1222"/>
                </a:lnTo>
                <a:lnTo>
                  <a:pt x="2331" y="1193"/>
                </a:lnTo>
                <a:lnTo>
                  <a:pt x="2385" y="1162"/>
                </a:lnTo>
                <a:lnTo>
                  <a:pt x="2436" y="1131"/>
                </a:lnTo>
                <a:lnTo>
                  <a:pt x="2485" y="1097"/>
                </a:lnTo>
                <a:lnTo>
                  <a:pt x="2528" y="1061"/>
                </a:lnTo>
                <a:lnTo>
                  <a:pt x="2567" y="1023"/>
                </a:lnTo>
                <a:lnTo>
                  <a:pt x="2603" y="984"/>
                </a:lnTo>
                <a:lnTo>
                  <a:pt x="2633" y="941"/>
                </a:lnTo>
                <a:lnTo>
                  <a:pt x="2659" y="895"/>
                </a:lnTo>
                <a:lnTo>
                  <a:pt x="2679" y="846"/>
                </a:lnTo>
                <a:lnTo>
                  <a:pt x="2694" y="795"/>
                </a:lnTo>
                <a:lnTo>
                  <a:pt x="2703" y="740"/>
                </a:lnTo>
                <a:lnTo>
                  <a:pt x="2707" y="683"/>
                </a:lnTo>
                <a:lnTo>
                  <a:pt x="2703" y="629"/>
                </a:lnTo>
                <a:lnTo>
                  <a:pt x="2693" y="579"/>
                </a:lnTo>
                <a:lnTo>
                  <a:pt x="2676" y="532"/>
                </a:lnTo>
                <a:lnTo>
                  <a:pt x="2653" y="488"/>
                </a:lnTo>
                <a:lnTo>
                  <a:pt x="2625" y="447"/>
                </a:lnTo>
                <a:lnTo>
                  <a:pt x="2591" y="410"/>
                </a:lnTo>
                <a:lnTo>
                  <a:pt x="2553" y="378"/>
                </a:lnTo>
                <a:lnTo>
                  <a:pt x="2513" y="348"/>
                </a:lnTo>
                <a:lnTo>
                  <a:pt x="2467" y="323"/>
                </a:lnTo>
                <a:lnTo>
                  <a:pt x="2418" y="302"/>
                </a:lnTo>
                <a:lnTo>
                  <a:pt x="2369" y="285"/>
                </a:lnTo>
                <a:lnTo>
                  <a:pt x="2315" y="273"/>
                </a:lnTo>
                <a:lnTo>
                  <a:pt x="2261" y="265"/>
                </a:lnTo>
                <a:lnTo>
                  <a:pt x="2204" y="262"/>
                </a:lnTo>
                <a:lnTo>
                  <a:pt x="2130" y="265"/>
                </a:lnTo>
                <a:lnTo>
                  <a:pt x="2058" y="274"/>
                </a:lnTo>
                <a:lnTo>
                  <a:pt x="1989" y="290"/>
                </a:lnTo>
                <a:lnTo>
                  <a:pt x="1924" y="311"/>
                </a:lnTo>
                <a:lnTo>
                  <a:pt x="1861" y="338"/>
                </a:lnTo>
                <a:lnTo>
                  <a:pt x="1801" y="374"/>
                </a:lnTo>
                <a:lnTo>
                  <a:pt x="1742" y="414"/>
                </a:lnTo>
                <a:lnTo>
                  <a:pt x="1685" y="461"/>
                </a:lnTo>
                <a:lnTo>
                  <a:pt x="1629" y="515"/>
                </a:lnTo>
                <a:lnTo>
                  <a:pt x="1573" y="577"/>
                </a:lnTo>
                <a:lnTo>
                  <a:pt x="1518" y="645"/>
                </a:lnTo>
                <a:lnTo>
                  <a:pt x="1461" y="721"/>
                </a:lnTo>
                <a:lnTo>
                  <a:pt x="1388" y="827"/>
                </a:lnTo>
                <a:lnTo>
                  <a:pt x="1319" y="937"/>
                </a:lnTo>
                <a:lnTo>
                  <a:pt x="1256" y="1049"/>
                </a:lnTo>
                <a:lnTo>
                  <a:pt x="1197" y="1163"/>
                </a:lnTo>
                <a:lnTo>
                  <a:pt x="1141" y="1279"/>
                </a:lnTo>
                <a:lnTo>
                  <a:pt x="1090" y="1395"/>
                </a:lnTo>
                <a:lnTo>
                  <a:pt x="1044" y="1510"/>
                </a:lnTo>
                <a:lnTo>
                  <a:pt x="1001" y="1624"/>
                </a:lnTo>
                <a:lnTo>
                  <a:pt x="962" y="1737"/>
                </a:lnTo>
                <a:lnTo>
                  <a:pt x="925" y="1846"/>
                </a:lnTo>
                <a:lnTo>
                  <a:pt x="893" y="1953"/>
                </a:lnTo>
                <a:lnTo>
                  <a:pt x="863" y="2055"/>
                </a:lnTo>
                <a:lnTo>
                  <a:pt x="836" y="2152"/>
                </a:lnTo>
                <a:lnTo>
                  <a:pt x="812" y="2244"/>
                </a:lnTo>
                <a:lnTo>
                  <a:pt x="782" y="2351"/>
                </a:lnTo>
                <a:lnTo>
                  <a:pt x="751" y="2454"/>
                </a:lnTo>
                <a:lnTo>
                  <a:pt x="720" y="2551"/>
                </a:lnTo>
                <a:lnTo>
                  <a:pt x="689" y="2642"/>
                </a:lnTo>
                <a:lnTo>
                  <a:pt x="658" y="2727"/>
                </a:lnTo>
                <a:lnTo>
                  <a:pt x="627" y="2807"/>
                </a:lnTo>
                <a:lnTo>
                  <a:pt x="597" y="2881"/>
                </a:lnTo>
                <a:lnTo>
                  <a:pt x="569" y="2948"/>
                </a:lnTo>
                <a:lnTo>
                  <a:pt x="540" y="3011"/>
                </a:lnTo>
                <a:lnTo>
                  <a:pt x="515" y="3067"/>
                </a:lnTo>
                <a:lnTo>
                  <a:pt x="490" y="3117"/>
                </a:lnTo>
                <a:lnTo>
                  <a:pt x="468" y="3160"/>
                </a:lnTo>
                <a:lnTo>
                  <a:pt x="449" y="3198"/>
                </a:lnTo>
                <a:lnTo>
                  <a:pt x="431" y="3230"/>
                </a:lnTo>
                <a:lnTo>
                  <a:pt x="418" y="3256"/>
                </a:lnTo>
                <a:lnTo>
                  <a:pt x="391" y="3291"/>
                </a:lnTo>
                <a:lnTo>
                  <a:pt x="361" y="3324"/>
                </a:lnTo>
                <a:lnTo>
                  <a:pt x="326" y="3354"/>
                </a:lnTo>
                <a:lnTo>
                  <a:pt x="289" y="3382"/>
                </a:lnTo>
                <a:lnTo>
                  <a:pt x="251" y="3405"/>
                </a:lnTo>
                <a:lnTo>
                  <a:pt x="212" y="3425"/>
                </a:lnTo>
                <a:lnTo>
                  <a:pt x="173" y="3442"/>
                </a:lnTo>
                <a:lnTo>
                  <a:pt x="137" y="3455"/>
                </a:lnTo>
                <a:lnTo>
                  <a:pt x="103" y="3465"/>
                </a:lnTo>
                <a:lnTo>
                  <a:pt x="72" y="3471"/>
                </a:lnTo>
                <a:lnTo>
                  <a:pt x="46" y="3473"/>
                </a:lnTo>
                <a:lnTo>
                  <a:pt x="41" y="3473"/>
                </a:lnTo>
                <a:lnTo>
                  <a:pt x="34" y="3472"/>
                </a:lnTo>
                <a:lnTo>
                  <a:pt x="25" y="3471"/>
                </a:lnTo>
                <a:lnTo>
                  <a:pt x="15" y="3468"/>
                </a:lnTo>
                <a:lnTo>
                  <a:pt x="7" y="3463"/>
                </a:lnTo>
                <a:lnTo>
                  <a:pt x="2" y="3455"/>
                </a:lnTo>
                <a:lnTo>
                  <a:pt x="0" y="3443"/>
                </a:lnTo>
                <a:lnTo>
                  <a:pt x="0" y="3439"/>
                </a:lnTo>
                <a:lnTo>
                  <a:pt x="0" y="3434"/>
                </a:lnTo>
                <a:lnTo>
                  <a:pt x="3" y="3427"/>
                </a:lnTo>
                <a:lnTo>
                  <a:pt x="7" y="3417"/>
                </a:lnTo>
                <a:lnTo>
                  <a:pt x="13" y="3403"/>
                </a:lnTo>
                <a:lnTo>
                  <a:pt x="22" y="3383"/>
                </a:lnTo>
                <a:lnTo>
                  <a:pt x="60" y="3311"/>
                </a:lnTo>
                <a:lnTo>
                  <a:pt x="94" y="3241"/>
                </a:lnTo>
                <a:lnTo>
                  <a:pt x="127" y="3173"/>
                </a:lnTo>
                <a:lnTo>
                  <a:pt x="158" y="3107"/>
                </a:lnTo>
                <a:lnTo>
                  <a:pt x="187" y="3040"/>
                </a:lnTo>
                <a:lnTo>
                  <a:pt x="215" y="2973"/>
                </a:lnTo>
                <a:lnTo>
                  <a:pt x="242" y="2905"/>
                </a:lnTo>
                <a:lnTo>
                  <a:pt x="268" y="2836"/>
                </a:lnTo>
                <a:lnTo>
                  <a:pt x="293" y="2765"/>
                </a:lnTo>
                <a:lnTo>
                  <a:pt x="318" y="2691"/>
                </a:lnTo>
                <a:lnTo>
                  <a:pt x="342" y="2616"/>
                </a:lnTo>
                <a:lnTo>
                  <a:pt x="365" y="2534"/>
                </a:lnTo>
                <a:lnTo>
                  <a:pt x="389" y="2451"/>
                </a:lnTo>
                <a:lnTo>
                  <a:pt x="412" y="2360"/>
                </a:lnTo>
                <a:lnTo>
                  <a:pt x="436" y="2265"/>
                </a:lnTo>
                <a:lnTo>
                  <a:pt x="462" y="2164"/>
                </a:lnTo>
                <a:lnTo>
                  <a:pt x="486" y="2055"/>
                </a:lnTo>
                <a:lnTo>
                  <a:pt x="513" y="1939"/>
                </a:lnTo>
                <a:lnTo>
                  <a:pt x="540" y="1815"/>
                </a:lnTo>
                <a:lnTo>
                  <a:pt x="565" y="1709"/>
                </a:lnTo>
                <a:lnTo>
                  <a:pt x="589" y="1597"/>
                </a:lnTo>
                <a:lnTo>
                  <a:pt x="613" y="1478"/>
                </a:lnTo>
                <a:lnTo>
                  <a:pt x="639" y="1353"/>
                </a:lnTo>
                <a:lnTo>
                  <a:pt x="663" y="1226"/>
                </a:lnTo>
                <a:lnTo>
                  <a:pt x="688" y="1095"/>
                </a:lnTo>
                <a:lnTo>
                  <a:pt x="712" y="963"/>
                </a:lnTo>
                <a:lnTo>
                  <a:pt x="735" y="832"/>
                </a:lnTo>
                <a:lnTo>
                  <a:pt x="756" y="701"/>
                </a:lnTo>
                <a:lnTo>
                  <a:pt x="777" y="574"/>
                </a:lnTo>
                <a:lnTo>
                  <a:pt x="796" y="450"/>
                </a:lnTo>
                <a:lnTo>
                  <a:pt x="812" y="330"/>
                </a:lnTo>
                <a:lnTo>
                  <a:pt x="778" y="346"/>
                </a:lnTo>
                <a:lnTo>
                  <a:pt x="742" y="362"/>
                </a:lnTo>
                <a:lnTo>
                  <a:pt x="706" y="379"/>
                </a:lnTo>
                <a:lnTo>
                  <a:pt x="671" y="396"/>
                </a:lnTo>
                <a:lnTo>
                  <a:pt x="638" y="410"/>
                </a:lnTo>
                <a:lnTo>
                  <a:pt x="605" y="423"/>
                </a:lnTo>
                <a:lnTo>
                  <a:pt x="576" y="434"/>
                </a:lnTo>
                <a:lnTo>
                  <a:pt x="549" y="440"/>
                </a:lnTo>
                <a:lnTo>
                  <a:pt x="526" y="443"/>
                </a:lnTo>
                <a:lnTo>
                  <a:pt x="517" y="443"/>
                </a:lnTo>
                <a:lnTo>
                  <a:pt x="508" y="442"/>
                </a:lnTo>
                <a:lnTo>
                  <a:pt x="497" y="440"/>
                </a:lnTo>
                <a:lnTo>
                  <a:pt x="488" y="437"/>
                </a:lnTo>
                <a:lnTo>
                  <a:pt x="480" y="431"/>
                </a:lnTo>
                <a:lnTo>
                  <a:pt x="474" y="423"/>
                </a:lnTo>
                <a:lnTo>
                  <a:pt x="472" y="412"/>
                </a:lnTo>
                <a:lnTo>
                  <a:pt x="476" y="388"/>
                </a:lnTo>
                <a:lnTo>
                  <a:pt x="489" y="363"/>
                </a:lnTo>
                <a:lnTo>
                  <a:pt x="511" y="338"/>
                </a:lnTo>
                <a:lnTo>
                  <a:pt x="539" y="313"/>
                </a:lnTo>
                <a:lnTo>
                  <a:pt x="574" y="289"/>
                </a:lnTo>
                <a:lnTo>
                  <a:pt x="615" y="262"/>
                </a:lnTo>
                <a:lnTo>
                  <a:pt x="661" y="236"/>
                </a:lnTo>
                <a:lnTo>
                  <a:pt x="712" y="210"/>
                </a:lnTo>
                <a:lnTo>
                  <a:pt x="769" y="184"/>
                </a:lnTo>
                <a:lnTo>
                  <a:pt x="827" y="156"/>
                </a:lnTo>
                <a:lnTo>
                  <a:pt x="889" y="128"/>
                </a:lnTo>
                <a:lnTo>
                  <a:pt x="918" y="112"/>
                </a:lnTo>
                <a:lnTo>
                  <a:pt x="951" y="95"/>
                </a:lnTo>
                <a:lnTo>
                  <a:pt x="985" y="78"/>
                </a:lnTo>
                <a:lnTo>
                  <a:pt x="1020" y="62"/>
                </a:lnTo>
                <a:lnTo>
                  <a:pt x="1055" y="48"/>
                </a:lnTo>
                <a:lnTo>
                  <a:pt x="1087" y="35"/>
                </a:lnTo>
                <a:lnTo>
                  <a:pt x="1120" y="24"/>
                </a:lnTo>
                <a:lnTo>
                  <a:pt x="1148" y="15"/>
                </a:lnTo>
                <a:lnTo>
                  <a:pt x="1172" y="10"/>
                </a:lnTo>
                <a:lnTo>
                  <a:pt x="1191" y="7"/>
                </a:lnTo>
                <a:lnTo>
                  <a:pt x="1211" y="10"/>
                </a:lnTo>
                <a:lnTo>
                  <a:pt x="1226" y="15"/>
                </a:lnTo>
                <a:lnTo>
                  <a:pt x="1237" y="24"/>
                </a:lnTo>
                <a:lnTo>
                  <a:pt x="1242" y="36"/>
                </a:lnTo>
                <a:lnTo>
                  <a:pt x="1245" y="52"/>
                </a:lnTo>
                <a:lnTo>
                  <a:pt x="1245" y="59"/>
                </a:lnTo>
                <a:lnTo>
                  <a:pt x="1244" y="67"/>
                </a:lnTo>
                <a:lnTo>
                  <a:pt x="1242" y="76"/>
                </a:lnTo>
                <a:lnTo>
                  <a:pt x="1240" y="88"/>
                </a:lnTo>
                <a:lnTo>
                  <a:pt x="1236" y="105"/>
                </a:lnTo>
                <a:lnTo>
                  <a:pt x="1229" y="128"/>
                </a:lnTo>
                <a:lnTo>
                  <a:pt x="1229" y="128"/>
                </a:lnTo>
                <a:lnTo>
                  <a:pt x="1136" y="757"/>
                </a:lnTo>
                <a:lnTo>
                  <a:pt x="1226" y="655"/>
                </a:lnTo>
                <a:lnTo>
                  <a:pt x="1315" y="564"/>
                </a:lnTo>
                <a:lnTo>
                  <a:pt x="1405" y="480"/>
                </a:lnTo>
                <a:lnTo>
                  <a:pt x="1494" y="405"/>
                </a:lnTo>
                <a:lnTo>
                  <a:pt x="1581" y="338"/>
                </a:lnTo>
                <a:lnTo>
                  <a:pt x="1668" y="279"/>
                </a:lnTo>
                <a:lnTo>
                  <a:pt x="1753" y="228"/>
                </a:lnTo>
                <a:lnTo>
                  <a:pt x="1835" y="183"/>
                </a:lnTo>
                <a:lnTo>
                  <a:pt x="1915" y="145"/>
                </a:lnTo>
                <a:lnTo>
                  <a:pt x="1992" y="112"/>
                </a:lnTo>
                <a:lnTo>
                  <a:pt x="2066" y="84"/>
                </a:lnTo>
                <a:lnTo>
                  <a:pt x="2136" y="62"/>
                </a:lnTo>
                <a:lnTo>
                  <a:pt x="2204" y="44"/>
                </a:lnTo>
                <a:lnTo>
                  <a:pt x="2266" y="29"/>
                </a:lnTo>
                <a:lnTo>
                  <a:pt x="2324" y="18"/>
                </a:lnTo>
                <a:lnTo>
                  <a:pt x="2377" y="10"/>
                </a:lnTo>
                <a:lnTo>
                  <a:pt x="2424" y="4"/>
                </a:lnTo>
                <a:lnTo>
                  <a:pt x="2464" y="2"/>
                </a:lnTo>
                <a:lnTo>
                  <a:pt x="2499" y="0"/>
                </a:lnTo>
                <a:lnTo>
                  <a:pt x="252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1800" y="35814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u</a:t>
            </a:r>
            <a:endParaRPr lang="en-US" sz="4400" dirty="0"/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066800" y="914400"/>
            <a:ext cx="678162" cy="495300"/>
            <a:chOff x="2823" y="1161"/>
            <a:chExt cx="1769" cy="1292"/>
          </a:xfrm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23" y="1161"/>
              <a:ext cx="967" cy="1058"/>
            </a:xfrm>
            <a:custGeom>
              <a:avLst/>
              <a:gdLst/>
              <a:ahLst/>
              <a:cxnLst>
                <a:cxn ang="0">
                  <a:pos x="1849" y="0"/>
                </a:cxn>
                <a:cxn ang="0">
                  <a:pos x="1859" y="698"/>
                </a:cxn>
                <a:cxn ang="0">
                  <a:pos x="1833" y="548"/>
                </a:cxn>
                <a:cxn ang="0">
                  <a:pos x="1797" y="423"/>
                </a:cxn>
                <a:cxn ang="0">
                  <a:pos x="1749" y="322"/>
                </a:cxn>
                <a:cxn ang="0">
                  <a:pos x="1688" y="243"/>
                </a:cxn>
                <a:cxn ang="0">
                  <a:pos x="1610" y="184"/>
                </a:cxn>
                <a:cxn ang="0">
                  <a:pos x="1515" y="141"/>
                </a:cxn>
                <a:cxn ang="0">
                  <a:pos x="1399" y="113"/>
                </a:cxn>
                <a:cxn ang="0">
                  <a:pos x="1259" y="98"/>
                </a:cxn>
                <a:cxn ang="0">
                  <a:pos x="1095" y="93"/>
                </a:cxn>
                <a:cxn ang="0">
                  <a:pos x="1009" y="1014"/>
                </a:cxn>
                <a:cxn ang="0">
                  <a:pos x="1026" y="1034"/>
                </a:cxn>
                <a:cxn ang="0">
                  <a:pos x="1034" y="1059"/>
                </a:cxn>
                <a:cxn ang="0">
                  <a:pos x="1033" y="1066"/>
                </a:cxn>
                <a:cxn ang="0">
                  <a:pos x="1026" y="1080"/>
                </a:cxn>
                <a:cxn ang="0">
                  <a:pos x="1004" y="1108"/>
                </a:cxn>
                <a:cxn ang="0">
                  <a:pos x="205" y="1986"/>
                </a:cxn>
                <a:cxn ang="0">
                  <a:pos x="1158" y="1985"/>
                </a:cxn>
                <a:cxn ang="0">
                  <a:pos x="1290" y="1979"/>
                </a:cxn>
                <a:cxn ang="0">
                  <a:pos x="1408" y="1964"/>
                </a:cxn>
                <a:cxn ang="0">
                  <a:pos x="1510" y="1939"/>
                </a:cxn>
                <a:cxn ang="0">
                  <a:pos x="1598" y="1903"/>
                </a:cxn>
                <a:cxn ang="0">
                  <a:pos x="1672" y="1852"/>
                </a:cxn>
                <a:cxn ang="0">
                  <a:pos x="1734" y="1784"/>
                </a:cxn>
                <a:cxn ang="0">
                  <a:pos x="1784" y="1697"/>
                </a:cxn>
                <a:cxn ang="0">
                  <a:pos x="1821" y="1590"/>
                </a:cxn>
                <a:cxn ang="0">
                  <a:pos x="1849" y="1459"/>
                </a:cxn>
                <a:cxn ang="0">
                  <a:pos x="1934" y="1385"/>
                </a:cxn>
                <a:cxn ang="0">
                  <a:pos x="79" y="2117"/>
                </a:cxn>
                <a:cxn ang="0">
                  <a:pos x="44" y="2116"/>
                </a:cxn>
                <a:cxn ang="0">
                  <a:pos x="16" y="2110"/>
                </a:cxn>
                <a:cxn ang="0">
                  <a:pos x="1" y="2096"/>
                </a:cxn>
                <a:cxn ang="0">
                  <a:pos x="0" y="2079"/>
                </a:cxn>
                <a:cxn ang="0">
                  <a:pos x="2" y="2070"/>
                </a:cxn>
                <a:cxn ang="0">
                  <a:pos x="13" y="2057"/>
                </a:cxn>
                <a:cxn ang="0">
                  <a:pos x="35" y="2033"/>
                </a:cxn>
                <a:cxn ang="0">
                  <a:pos x="0" y="69"/>
                </a:cxn>
                <a:cxn ang="0">
                  <a:pos x="2" y="25"/>
                </a:cxn>
                <a:cxn ang="0">
                  <a:pos x="16" y="6"/>
                </a:cxn>
                <a:cxn ang="0">
                  <a:pos x="51" y="1"/>
                </a:cxn>
              </a:cxnLst>
              <a:rect l="0" t="0" r="r" b="b"/>
              <a:pathLst>
                <a:path w="1934" h="2117">
                  <a:moveTo>
                    <a:pt x="79" y="0"/>
                  </a:moveTo>
                  <a:lnTo>
                    <a:pt x="1849" y="0"/>
                  </a:lnTo>
                  <a:lnTo>
                    <a:pt x="1934" y="698"/>
                  </a:lnTo>
                  <a:lnTo>
                    <a:pt x="1859" y="698"/>
                  </a:lnTo>
                  <a:lnTo>
                    <a:pt x="1847" y="620"/>
                  </a:lnTo>
                  <a:lnTo>
                    <a:pt x="1833" y="548"/>
                  </a:lnTo>
                  <a:lnTo>
                    <a:pt x="1815" y="482"/>
                  </a:lnTo>
                  <a:lnTo>
                    <a:pt x="1797" y="423"/>
                  </a:lnTo>
                  <a:lnTo>
                    <a:pt x="1775" y="370"/>
                  </a:lnTo>
                  <a:lnTo>
                    <a:pt x="1749" y="322"/>
                  </a:lnTo>
                  <a:lnTo>
                    <a:pt x="1720" y="280"/>
                  </a:lnTo>
                  <a:lnTo>
                    <a:pt x="1688" y="243"/>
                  </a:lnTo>
                  <a:lnTo>
                    <a:pt x="1651" y="211"/>
                  </a:lnTo>
                  <a:lnTo>
                    <a:pt x="1610" y="184"/>
                  </a:lnTo>
                  <a:lnTo>
                    <a:pt x="1565" y="160"/>
                  </a:lnTo>
                  <a:lnTo>
                    <a:pt x="1515" y="141"/>
                  </a:lnTo>
                  <a:lnTo>
                    <a:pt x="1459" y="125"/>
                  </a:lnTo>
                  <a:lnTo>
                    <a:pt x="1399" y="113"/>
                  </a:lnTo>
                  <a:lnTo>
                    <a:pt x="1332" y="105"/>
                  </a:lnTo>
                  <a:lnTo>
                    <a:pt x="1259" y="98"/>
                  </a:lnTo>
                  <a:lnTo>
                    <a:pt x="1180" y="94"/>
                  </a:lnTo>
                  <a:lnTo>
                    <a:pt x="1095" y="93"/>
                  </a:lnTo>
                  <a:lnTo>
                    <a:pt x="360" y="93"/>
                  </a:lnTo>
                  <a:lnTo>
                    <a:pt x="1009" y="1014"/>
                  </a:lnTo>
                  <a:lnTo>
                    <a:pt x="1018" y="1024"/>
                  </a:lnTo>
                  <a:lnTo>
                    <a:pt x="1026" y="1034"/>
                  </a:lnTo>
                  <a:lnTo>
                    <a:pt x="1032" y="1045"/>
                  </a:lnTo>
                  <a:lnTo>
                    <a:pt x="1034" y="1059"/>
                  </a:lnTo>
                  <a:lnTo>
                    <a:pt x="1034" y="1062"/>
                  </a:lnTo>
                  <a:lnTo>
                    <a:pt x="1033" y="1066"/>
                  </a:lnTo>
                  <a:lnTo>
                    <a:pt x="1031" y="1072"/>
                  </a:lnTo>
                  <a:lnTo>
                    <a:pt x="1026" y="1080"/>
                  </a:lnTo>
                  <a:lnTo>
                    <a:pt x="1017" y="1093"/>
                  </a:lnTo>
                  <a:lnTo>
                    <a:pt x="1004" y="1108"/>
                  </a:lnTo>
                  <a:lnTo>
                    <a:pt x="1004" y="1108"/>
                  </a:lnTo>
                  <a:lnTo>
                    <a:pt x="205" y="1986"/>
                  </a:lnTo>
                  <a:lnTo>
                    <a:pt x="1084" y="1986"/>
                  </a:lnTo>
                  <a:lnTo>
                    <a:pt x="1158" y="1985"/>
                  </a:lnTo>
                  <a:lnTo>
                    <a:pt x="1226" y="1982"/>
                  </a:lnTo>
                  <a:lnTo>
                    <a:pt x="1290" y="1979"/>
                  </a:lnTo>
                  <a:lnTo>
                    <a:pt x="1351" y="1972"/>
                  </a:lnTo>
                  <a:lnTo>
                    <a:pt x="1408" y="1964"/>
                  </a:lnTo>
                  <a:lnTo>
                    <a:pt x="1461" y="1953"/>
                  </a:lnTo>
                  <a:lnTo>
                    <a:pt x="1510" y="1939"/>
                  </a:lnTo>
                  <a:lnTo>
                    <a:pt x="1556" y="1923"/>
                  </a:lnTo>
                  <a:lnTo>
                    <a:pt x="1598" y="1903"/>
                  </a:lnTo>
                  <a:lnTo>
                    <a:pt x="1637" y="1879"/>
                  </a:lnTo>
                  <a:lnTo>
                    <a:pt x="1672" y="1852"/>
                  </a:lnTo>
                  <a:lnTo>
                    <a:pt x="1705" y="1820"/>
                  </a:lnTo>
                  <a:lnTo>
                    <a:pt x="1734" y="1784"/>
                  </a:lnTo>
                  <a:lnTo>
                    <a:pt x="1761" y="1743"/>
                  </a:lnTo>
                  <a:lnTo>
                    <a:pt x="1784" y="1697"/>
                  </a:lnTo>
                  <a:lnTo>
                    <a:pt x="1804" y="1646"/>
                  </a:lnTo>
                  <a:lnTo>
                    <a:pt x="1821" y="1590"/>
                  </a:lnTo>
                  <a:lnTo>
                    <a:pt x="1837" y="1527"/>
                  </a:lnTo>
                  <a:lnTo>
                    <a:pt x="1849" y="1459"/>
                  </a:lnTo>
                  <a:lnTo>
                    <a:pt x="1859" y="1385"/>
                  </a:lnTo>
                  <a:lnTo>
                    <a:pt x="1934" y="1385"/>
                  </a:lnTo>
                  <a:lnTo>
                    <a:pt x="1849" y="2117"/>
                  </a:lnTo>
                  <a:lnTo>
                    <a:pt x="79" y="2117"/>
                  </a:lnTo>
                  <a:lnTo>
                    <a:pt x="60" y="2116"/>
                  </a:lnTo>
                  <a:lnTo>
                    <a:pt x="44" y="2116"/>
                  </a:lnTo>
                  <a:lnTo>
                    <a:pt x="29" y="2114"/>
                  </a:lnTo>
                  <a:lnTo>
                    <a:pt x="16" y="2110"/>
                  </a:lnTo>
                  <a:lnTo>
                    <a:pt x="7" y="2105"/>
                  </a:lnTo>
                  <a:lnTo>
                    <a:pt x="1" y="2096"/>
                  </a:lnTo>
                  <a:lnTo>
                    <a:pt x="0" y="2082"/>
                  </a:lnTo>
                  <a:lnTo>
                    <a:pt x="0" y="2079"/>
                  </a:lnTo>
                  <a:lnTo>
                    <a:pt x="0" y="2074"/>
                  </a:lnTo>
                  <a:lnTo>
                    <a:pt x="2" y="2070"/>
                  </a:lnTo>
                  <a:lnTo>
                    <a:pt x="6" y="2064"/>
                  </a:lnTo>
                  <a:lnTo>
                    <a:pt x="13" y="2057"/>
                  </a:lnTo>
                  <a:lnTo>
                    <a:pt x="22" y="2047"/>
                  </a:lnTo>
                  <a:lnTo>
                    <a:pt x="35" y="2033"/>
                  </a:lnTo>
                  <a:lnTo>
                    <a:pt x="790" y="1195"/>
                  </a:lnTo>
                  <a:lnTo>
                    <a:pt x="0" y="69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7" y="14"/>
                  </a:lnTo>
                  <a:lnTo>
                    <a:pt x="16" y="6"/>
                  </a:lnTo>
                  <a:lnTo>
                    <a:pt x="31" y="2"/>
                  </a:lnTo>
                  <a:lnTo>
                    <a:pt x="51" y="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3937" y="1960"/>
              <a:ext cx="655" cy="493"/>
            </a:xfrm>
            <a:custGeom>
              <a:avLst/>
              <a:gdLst/>
              <a:ahLst/>
              <a:cxnLst>
                <a:cxn ang="0">
                  <a:pos x="426" y="18"/>
                </a:cxn>
                <a:cxn ang="0">
                  <a:pos x="517" y="95"/>
                </a:cxn>
                <a:cxn ang="0">
                  <a:pos x="538" y="211"/>
                </a:cxn>
                <a:cxn ang="0">
                  <a:pos x="487" y="357"/>
                </a:cxn>
                <a:cxn ang="0">
                  <a:pos x="408" y="589"/>
                </a:cxn>
                <a:cxn ang="0">
                  <a:pos x="385" y="756"/>
                </a:cxn>
                <a:cxn ang="0">
                  <a:pos x="392" y="816"/>
                </a:cxn>
                <a:cxn ang="0">
                  <a:pos x="426" y="883"/>
                </a:cxn>
                <a:cxn ang="0">
                  <a:pos x="510" y="925"/>
                </a:cxn>
                <a:cxn ang="0">
                  <a:pos x="644" y="903"/>
                </a:cxn>
                <a:cxn ang="0">
                  <a:pos x="746" y="827"/>
                </a:cxn>
                <a:cxn ang="0">
                  <a:pos x="810" y="741"/>
                </a:cxn>
                <a:cxn ang="0">
                  <a:pos x="827" y="690"/>
                </a:cxn>
                <a:cxn ang="0">
                  <a:pos x="850" y="609"/>
                </a:cxn>
                <a:cxn ang="0">
                  <a:pos x="984" y="94"/>
                </a:cxn>
                <a:cxn ang="0">
                  <a:pos x="1024" y="35"/>
                </a:cxn>
                <a:cxn ang="0">
                  <a:pos x="1100" y="21"/>
                </a:cxn>
                <a:cxn ang="0">
                  <a:pos x="1152" y="67"/>
                </a:cxn>
                <a:cxn ang="0">
                  <a:pos x="1149" y="126"/>
                </a:cxn>
                <a:cxn ang="0">
                  <a:pos x="1129" y="212"/>
                </a:cxn>
                <a:cxn ang="0">
                  <a:pos x="1059" y="475"/>
                </a:cxn>
                <a:cxn ang="0">
                  <a:pos x="1025" y="611"/>
                </a:cxn>
                <a:cxn ang="0">
                  <a:pos x="994" y="738"/>
                </a:cxn>
                <a:cxn ang="0">
                  <a:pos x="986" y="841"/>
                </a:cxn>
                <a:cxn ang="0">
                  <a:pos x="1010" y="908"/>
                </a:cxn>
                <a:cxn ang="0">
                  <a:pos x="1084" y="923"/>
                </a:cxn>
                <a:cxn ang="0">
                  <a:pos x="1157" y="860"/>
                </a:cxn>
                <a:cxn ang="0">
                  <a:pos x="1205" y="750"/>
                </a:cxn>
                <a:cxn ang="0">
                  <a:pos x="1234" y="653"/>
                </a:cxn>
                <a:cxn ang="0">
                  <a:pos x="1259" y="625"/>
                </a:cxn>
                <a:cxn ang="0">
                  <a:pos x="1291" y="626"/>
                </a:cxn>
                <a:cxn ang="0">
                  <a:pos x="1311" y="653"/>
                </a:cxn>
                <a:cxn ang="0">
                  <a:pos x="1297" y="707"/>
                </a:cxn>
                <a:cxn ang="0">
                  <a:pos x="1258" y="817"/>
                </a:cxn>
                <a:cxn ang="0">
                  <a:pos x="1180" y="934"/>
                </a:cxn>
                <a:cxn ang="0">
                  <a:pos x="1050" y="985"/>
                </a:cxn>
                <a:cxn ang="0">
                  <a:pos x="999" y="980"/>
                </a:cxn>
                <a:cxn ang="0">
                  <a:pos x="915" y="952"/>
                </a:cxn>
                <a:cxn ang="0">
                  <a:pos x="838" y="874"/>
                </a:cxn>
                <a:cxn ang="0">
                  <a:pos x="754" y="904"/>
                </a:cxn>
                <a:cxn ang="0">
                  <a:pos x="641" y="967"/>
                </a:cxn>
                <a:cxn ang="0">
                  <a:pos x="496" y="984"/>
                </a:cxn>
                <a:cxn ang="0">
                  <a:pos x="360" y="953"/>
                </a:cxn>
                <a:cxn ang="0">
                  <a:pos x="255" y="867"/>
                </a:cxn>
                <a:cxn ang="0">
                  <a:pos x="218" y="763"/>
                </a:cxn>
                <a:cxn ang="0">
                  <a:pos x="216" y="695"/>
                </a:cxn>
                <a:cxn ang="0">
                  <a:pos x="219" y="643"/>
                </a:cxn>
                <a:cxn ang="0">
                  <a:pos x="237" y="562"/>
                </a:cxn>
                <a:cxn ang="0">
                  <a:pos x="280" y="429"/>
                </a:cxn>
                <a:cxn ang="0">
                  <a:pos x="352" y="246"/>
                </a:cxn>
                <a:cxn ang="0">
                  <a:pos x="374" y="112"/>
                </a:cxn>
                <a:cxn ang="0">
                  <a:pos x="338" y="60"/>
                </a:cxn>
                <a:cxn ang="0">
                  <a:pos x="241" y="83"/>
                </a:cxn>
                <a:cxn ang="0">
                  <a:pos x="140" y="189"/>
                </a:cxn>
                <a:cxn ang="0">
                  <a:pos x="77" y="339"/>
                </a:cxn>
                <a:cxn ang="0">
                  <a:pos x="40" y="361"/>
                </a:cxn>
                <a:cxn ang="0">
                  <a:pos x="13" y="355"/>
                </a:cxn>
                <a:cxn ang="0">
                  <a:pos x="1" y="323"/>
                </a:cxn>
                <a:cxn ang="0">
                  <a:pos x="27" y="247"/>
                </a:cxn>
                <a:cxn ang="0">
                  <a:pos x="89" y="139"/>
                </a:cxn>
                <a:cxn ang="0">
                  <a:pos x="189" y="42"/>
                </a:cxn>
                <a:cxn ang="0">
                  <a:pos x="330" y="0"/>
                </a:cxn>
              </a:cxnLst>
              <a:rect l="0" t="0" r="r" b="b"/>
              <a:pathLst>
                <a:path w="1311" h="985">
                  <a:moveTo>
                    <a:pt x="330" y="0"/>
                  </a:moveTo>
                  <a:lnTo>
                    <a:pt x="365" y="2"/>
                  </a:lnTo>
                  <a:lnTo>
                    <a:pt x="396" y="8"/>
                  </a:lnTo>
                  <a:lnTo>
                    <a:pt x="426" y="18"/>
                  </a:lnTo>
                  <a:lnTo>
                    <a:pt x="454" y="33"/>
                  </a:lnTo>
                  <a:lnTo>
                    <a:pt x="479" y="51"/>
                  </a:lnTo>
                  <a:lnTo>
                    <a:pt x="500" y="71"/>
                  </a:lnTo>
                  <a:lnTo>
                    <a:pt x="517" y="95"/>
                  </a:lnTo>
                  <a:lnTo>
                    <a:pt x="530" y="122"/>
                  </a:lnTo>
                  <a:lnTo>
                    <a:pt x="538" y="153"/>
                  </a:lnTo>
                  <a:lnTo>
                    <a:pt x="540" y="185"/>
                  </a:lnTo>
                  <a:lnTo>
                    <a:pt x="538" y="211"/>
                  </a:lnTo>
                  <a:lnTo>
                    <a:pt x="533" y="238"/>
                  </a:lnTo>
                  <a:lnTo>
                    <a:pt x="524" y="267"/>
                  </a:lnTo>
                  <a:lnTo>
                    <a:pt x="510" y="297"/>
                  </a:lnTo>
                  <a:lnTo>
                    <a:pt x="487" y="357"/>
                  </a:lnTo>
                  <a:lnTo>
                    <a:pt x="463" y="416"/>
                  </a:lnTo>
                  <a:lnTo>
                    <a:pt x="443" y="475"/>
                  </a:lnTo>
                  <a:lnTo>
                    <a:pt x="424" y="532"/>
                  </a:lnTo>
                  <a:lnTo>
                    <a:pt x="408" y="589"/>
                  </a:lnTo>
                  <a:lnTo>
                    <a:pt x="396" y="643"/>
                  </a:lnTo>
                  <a:lnTo>
                    <a:pt x="388" y="695"/>
                  </a:lnTo>
                  <a:lnTo>
                    <a:pt x="385" y="745"/>
                  </a:lnTo>
                  <a:lnTo>
                    <a:pt x="385" y="756"/>
                  </a:lnTo>
                  <a:lnTo>
                    <a:pt x="385" y="768"/>
                  </a:lnTo>
                  <a:lnTo>
                    <a:pt x="387" y="783"/>
                  </a:lnTo>
                  <a:lnTo>
                    <a:pt x="389" y="799"/>
                  </a:lnTo>
                  <a:lnTo>
                    <a:pt x="392" y="816"/>
                  </a:lnTo>
                  <a:lnTo>
                    <a:pt x="397" y="833"/>
                  </a:lnTo>
                  <a:lnTo>
                    <a:pt x="404" y="851"/>
                  </a:lnTo>
                  <a:lnTo>
                    <a:pt x="415" y="868"/>
                  </a:lnTo>
                  <a:lnTo>
                    <a:pt x="426" y="883"/>
                  </a:lnTo>
                  <a:lnTo>
                    <a:pt x="441" y="897"/>
                  </a:lnTo>
                  <a:lnTo>
                    <a:pt x="460" y="909"/>
                  </a:lnTo>
                  <a:lnTo>
                    <a:pt x="483" y="918"/>
                  </a:lnTo>
                  <a:lnTo>
                    <a:pt x="510" y="925"/>
                  </a:lnTo>
                  <a:lnTo>
                    <a:pt x="540" y="926"/>
                  </a:lnTo>
                  <a:lnTo>
                    <a:pt x="577" y="923"/>
                  </a:lnTo>
                  <a:lnTo>
                    <a:pt x="611" y="915"/>
                  </a:lnTo>
                  <a:lnTo>
                    <a:pt x="644" y="903"/>
                  </a:lnTo>
                  <a:lnTo>
                    <a:pt x="673" y="887"/>
                  </a:lnTo>
                  <a:lnTo>
                    <a:pt x="700" y="869"/>
                  </a:lnTo>
                  <a:lnTo>
                    <a:pt x="724" y="849"/>
                  </a:lnTo>
                  <a:lnTo>
                    <a:pt x="746" y="827"/>
                  </a:lnTo>
                  <a:lnTo>
                    <a:pt x="766" y="804"/>
                  </a:lnTo>
                  <a:lnTo>
                    <a:pt x="783" y="782"/>
                  </a:lnTo>
                  <a:lnTo>
                    <a:pt x="799" y="760"/>
                  </a:lnTo>
                  <a:lnTo>
                    <a:pt x="810" y="741"/>
                  </a:lnTo>
                  <a:lnTo>
                    <a:pt x="813" y="735"/>
                  </a:lnTo>
                  <a:lnTo>
                    <a:pt x="816" y="725"/>
                  </a:lnTo>
                  <a:lnTo>
                    <a:pt x="821" y="709"/>
                  </a:lnTo>
                  <a:lnTo>
                    <a:pt x="827" y="690"/>
                  </a:lnTo>
                  <a:lnTo>
                    <a:pt x="832" y="669"/>
                  </a:lnTo>
                  <a:lnTo>
                    <a:pt x="838" y="648"/>
                  </a:lnTo>
                  <a:lnTo>
                    <a:pt x="844" y="627"/>
                  </a:lnTo>
                  <a:lnTo>
                    <a:pt x="850" y="609"/>
                  </a:lnTo>
                  <a:lnTo>
                    <a:pt x="965" y="155"/>
                  </a:lnTo>
                  <a:lnTo>
                    <a:pt x="971" y="134"/>
                  </a:lnTo>
                  <a:lnTo>
                    <a:pt x="978" y="113"/>
                  </a:lnTo>
                  <a:lnTo>
                    <a:pt x="984" y="94"/>
                  </a:lnTo>
                  <a:lnTo>
                    <a:pt x="992" y="76"/>
                  </a:lnTo>
                  <a:lnTo>
                    <a:pt x="1000" y="60"/>
                  </a:lnTo>
                  <a:lnTo>
                    <a:pt x="1012" y="46"/>
                  </a:lnTo>
                  <a:lnTo>
                    <a:pt x="1024" y="35"/>
                  </a:lnTo>
                  <a:lnTo>
                    <a:pt x="1039" y="27"/>
                  </a:lnTo>
                  <a:lnTo>
                    <a:pt x="1058" y="21"/>
                  </a:lnTo>
                  <a:lnTo>
                    <a:pt x="1080" y="19"/>
                  </a:lnTo>
                  <a:lnTo>
                    <a:pt x="1100" y="21"/>
                  </a:lnTo>
                  <a:lnTo>
                    <a:pt x="1117" y="27"/>
                  </a:lnTo>
                  <a:lnTo>
                    <a:pt x="1133" y="37"/>
                  </a:lnTo>
                  <a:lnTo>
                    <a:pt x="1144" y="51"/>
                  </a:lnTo>
                  <a:lnTo>
                    <a:pt x="1152" y="67"/>
                  </a:lnTo>
                  <a:lnTo>
                    <a:pt x="1155" y="87"/>
                  </a:lnTo>
                  <a:lnTo>
                    <a:pt x="1155" y="95"/>
                  </a:lnTo>
                  <a:lnTo>
                    <a:pt x="1152" y="109"/>
                  </a:lnTo>
                  <a:lnTo>
                    <a:pt x="1149" y="126"/>
                  </a:lnTo>
                  <a:lnTo>
                    <a:pt x="1144" y="145"/>
                  </a:lnTo>
                  <a:lnTo>
                    <a:pt x="1138" y="167"/>
                  </a:lnTo>
                  <a:lnTo>
                    <a:pt x="1134" y="189"/>
                  </a:lnTo>
                  <a:lnTo>
                    <a:pt x="1129" y="212"/>
                  </a:lnTo>
                  <a:lnTo>
                    <a:pt x="1124" y="234"/>
                  </a:lnTo>
                  <a:lnTo>
                    <a:pt x="1120" y="253"/>
                  </a:lnTo>
                  <a:lnTo>
                    <a:pt x="1065" y="448"/>
                  </a:lnTo>
                  <a:lnTo>
                    <a:pt x="1059" y="475"/>
                  </a:lnTo>
                  <a:lnTo>
                    <a:pt x="1052" y="507"/>
                  </a:lnTo>
                  <a:lnTo>
                    <a:pt x="1044" y="542"/>
                  </a:lnTo>
                  <a:lnTo>
                    <a:pt x="1035" y="577"/>
                  </a:lnTo>
                  <a:lnTo>
                    <a:pt x="1025" y="611"/>
                  </a:lnTo>
                  <a:lnTo>
                    <a:pt x="1015" y="643"/>
                  </a:lnTo>
                  <a:lnTo>
                    <a:pt x="1008" y="674"/>
                  </a:lnTo>
                  <a:lnTo>
                    <a:pt x="1001" y="706"/>
                  </a:lnTo>
                  <a:lnTo>
                    <a:pt x="994" y="738"/>
                  </a:lnTo>
                  <a:lnTo>
                    <a:pt x="989" y="769"/>
                  </a:lnTo>
                  <a:lnTo>
                    <a:pt x="986" y="796"/>
                  </a:lnTo>
                  <a:lnTo>
                    <a:pt x="985" y="819"/>
                  </a:lnTo>
                  <a:lnTo>
                    <a:pt x="986" y="841"/>
                  </a:lnTo>
                  <a:lnTo>
                    <a:pt x="988" y="860"/>
                  </a:lnTo>
                  <a:lnTo>
                    <a:pt x="993" y="878"/>
                  </a:lnTo>
                  <a:lnTo>
                    <a:pt x="1000" y="894"/>
                  </a:lnTo>
                  <a:lnTo>
                    <a:pt x="1010" y="908"/>
                  </a:lnTo>
                  <a:lnTo>
                    <a:pt x="1023" y="918"/>
                  </a:lnTo>
                  <a:lnTo>
                    <a:pt x="1039" y="923"/>
                  </a:lnTo>
                  <a:lnTo>
                    <a:pt x="1060" y="926"/>
                  </a:lnTo>
                  <a:lnTo>
                    <a:pt x="1084" y="923"/>
                  </a:lnTo>
                  <a:lnTo>
                    <a:pt x="1105" y="914"/>
                  </a:lnTo>
                  <a:lnTo>
                    <a:pt x="1124" y="900"/>
                  </a:lnTo>
                  <a:lnTo>
                    <a:pt x="1142" y="881"/>
                  </a:lnTo>
                  <a:lnTo>
                    <a:pt x="1157" y="860"/>
                  </a:lnTo>
                  <a:lnTo>
                    <a:pt x="1171" y="835"/>
                  </a:lnTo>
                  <a:lnTo>
                    <a:pt x="1184" y="808"/>
                  </a:lnTo>
                  <a:lnTo>
                    <a:pt x="1195" y="779"/>
                  </a:lnTo>
                  <a:lnTo>
                    <a:pt x="1205" y="750"/>
                  </a:lnTo>
                  <a:lnTo>
                    <a:pt x="1213" y="720"/>
                  </a:lnTo>
                  <a:lnTo>
                    <a:pt x="1220" y="692"/>
                  </a:lnTo>
                  <a:lnTo>
                    <a:pt x="1228" y="670"/>
                  </a:lnTo>
                  <a:lnTo>
                    <a:pt x="1234" y="653"/>
                  </a:lnTo>
                  <a:lnTo>
                    <a:pt x="1238" y="641"/>
                  </a:lnTo>
                  <a:lnTo>
                    <a:pt x="1244" y="632"/>
                  </a:lnTo>
                  <a:lnTo>
                    <a:pt x="1251" y="627"/>
                  </a:lnTo>
                  <a:lnTo>
                    <a:pt x="1259" y="625"/>
                  </a:lnTo>
                  <a:lnTo>
                    <a:pt x="1270" y="624"/>
                  </a:lnTo>
                  <a:lnTo>
                    <a:pt x="1276" y="624"/>
                  </a:lnTo>
                  <a:lnTo>
                    <a:pt x="1283" y="624"/>
                  </a:lnTo>
                  <a:lnTo>
                    <a:pt x="1291" y="626"/>
                  </a:lnTo>
                  <a:lnTo>
                    <a:pt x="1298" y="630"/>
                  </a:lnTo>
                  <a:lnTo>
                    <a:pt x="1304" y="634"/>
                  </a:lnTo>
                  <a:lnTo>
                    <a:pt x="1308" y="642"/>
                  </a:lnTo>
                  <a:lnTo>
                    <a:pt x="1311" y="653"/>
                  </a:lnTo>
                  <a:lnTo>
                    <a:pt x="1309" y="658"/>
                  </a:lnTo>
                  <a:lnTo>
                    <a:pt x="1307" y="669"/>
                  </a:lnTo>
                  <a:lnTo>
                    <a:pt x="1302" y="686"/>
                  </a:lnTo>
                  <a:lnTo>
                    <a:pt x="1297" y="707"/>
                  </a:lnTo>
                  <a:lnTo>
                    <a:pt x="1288" y="732"/>
                  </a:lnTo>
                  <a:lnTo>
                    <a:pt x="1280" y="759"/>
                  </a:lnTo>
                  <a:lnTo>
                    <a:pt x="1270" y="787"/>
                  </a:lnTo>
                  <a:lnTo>
                    <a:pt x="1258" y="817"/>
                  </a:lnTo>
                  <a:lnTo>
                    <a:pt x="1244" y="845"/>
                  </a:lnTo>
                  <a:lnTo>
                    <a:pt x="1230" y="872"/>
                  </a:lnTo>
                  <a:lnTo>
                    <a:pt x="1207" y="906"/>
                  </a:lnTo>
                  <a:lnTo>
                    <a:pt x="1180" y="934"/>
                  </a:lnTo>
                  <a:lnTo>
                    <a:pt x="1151" y="956"/>
                  </a:lnTo>
                  <a:lnTo>
                    <a:pt x="1120" y="972"/>
                  </a:lnTo>
                  <a:lnTo>
                    <a:pt x="1086" y="981"/>
                  </a:lnTo>
                  <a:lnTo>
                    <a:pt x="1050" y="985"/>
                  </a:lnTo>
                  <a:lnTo>
                    <a:pt x="1042" y="985"/>
                  </a:lnTo>
                  <a:lnTo>
                    <a:pt x="1030" y="985"/>
                  </a:lnTo>
                  <a:lnTo>
                    <a:pt x="1016" y="984"/>
                  </a:lnTo>
                  <a:lnTo>
                    <a:pt x="999" y="980"/>
                  </a:lnTo>
                  <a:lnTo>
                    <a:pt x="979" y="977"/>
                  </a:lnTo>
                  <a:lnTo>
                    <a:pt x="958" y="971"/>
                  </a:lnTo>
                  <a:lnTo>
                    <a:pt x="936" y="963"/>
                  </a:lnTo>
                  <a:lnTo>
                    <a:pt x="915" y="952"/>
                  </a:lnTo>
                  <a:lnTo>
                    <a:pt x="893" y="938"/>
                  </a:lnTo>
                  <a:lnTo>
                    <a:pt x="873" y="920"/>
                  </a:lnTo>
                  <a:lnTo>
                    <a:pt x="854" y="900"/>
                  </a:lnTo>
                  <a:lnTo>
                    <a:pt x="838" y="874"/>
                  </a:lnTo>
                  <a:lnTo>
                    <a:pt x="825" y="843"/>
                  </a:lnTo>
                  <a:lnTo>
                    <a:pt x="802" y="864"/>
                  </a:lnTo>
                  <a:lnTo>
                    <a:pt x="779" y="884"/>
                  </a:lnTo>
                  <a:lnTo>
                    <a:pt x="754" y="904"/>
                  </a:lnTo>
                  <a:lnTo>
                    <a:pt x="730" y="922"/>
                  </a:lnTo>
                  <a:lnTo>
                    <a:pt x="702" y="939"/>
                  </a:lnTo>
                  <a:lnTo>
                    <a:pt x="673" y="954"/>
                  </a:lnTo>
                  <a:lnTo>
                    <a:pt x="641" y="967"/>
                  </a:lnTo>
                  <a:lnTo>
                    <a:pt x="608" y="977"/>
                  </a:lnTo>
                  <a:lnTo>
                    <a:pt x="571" y="982"/>
                  </a:lnTo>
                  <a:lnTo>
                    <a:pt x="530" y="985"/>
                  </a:lnTo>
                  <a:lnTo>
                    <a:pt x="496" y="984"/>
                  </a:lnTo>
                  <a:lnTo>
                    <a:pt x="461" y="980"/>
                  </a:lnTo>
                  <a:lnTo>
                    <a:pt x="426" y="974"/>
                  </a:lnTo>
                  <a:lnTo>
                    <a:pt x="392" y="965"/>
                  </a:lnTo>
                  <a:lnTo>
                    <a:pt x="360" y="953"/>
                  </a:lnTo>
                  <a:lnTo>
                    <a:pt x="330" y="937"/>
                  </a:lnTo>
                  <a:lnTo>
                    <a:pt x="301" y="917"/>
                  </a:lnTo>
                  <a:lnTo>
                    <a:pt x="275" y="893"/>
                  </a:lnTo>
                  <a:lnTo>
                    <a:pt x="255" y="867"/>
                  </a:lnTo>
                  <a:lnTo>
                    <a:pt x="240" y="841"/>
                  </a:lnTo>
                  <a:lnTo>
                    <a:pt x="230" y="813"/>
                  </a:lnTo>
                  <a:lnTo>
                    <a:pt x="223" y="787"/>
                  </a:lnTo>
                  <a:lnTo>
                    <a:pt x="218" y="763"/>
                  </a:lnTo>
                  <a:lnTo>
                    <a:pt x="217" y="741"/>
                  </a:lnTo>
                  <a:lnTo>
                    <a:pt x="216" y="721"/>
                  </a:lnTo>
                  <a:lnTo>
                    <a:pt x="216" y="707"/>
                  </a:lnTo>
                  <a:lnTo>
                    <a:pt x="216" y="695"/>
                  </a:lnTo>
                  <a:lnTo>
                    <a:pt x="216" y="684"/>
                  </a:lnTo>
                  <a:lnTo>
                    <a:pt x="216" y="672"/>
                  </a:lnTo>
                  <a:lnTo>
                    <a:pt x="217" y="658"/>
                  </a:lnTo>
                  <a:lnTo>
                    <a:pt x="219" y="643"/>
                  </a:lnTo>
                  <a:lnTo>
                    <a:pt x="221" y="626"/>
                  </a:lnTo>
                  <a:lnTo>
                    <a:pt x="225" y="608"/>
                  </a:lnTo>
                  <a:lnTo>
                    <a:pt x="231" y="586"/>
                  </a:lnTo>
                  <a:lnTo>
                    <a:pt x="237" y="562"/>
                  </a:lnTo>
                  <a:lnTo>
                    <a:pt x="245" y="534"/>
                  </a:lnTo>
                  <a:lnTo>
                    <a:pt x="254" y="504"/>
                  </a:lnTo>
                  <a:lnTo>
                    <a:pt x="266" y="468"/>
                  </a:lnTo>
                  <a:lnTo>
                    <a:pt x="280" y="429"/>
                  </a:lnTo>
                  <a:lnTo>
                    <a:pt x="296" y="386"/>
                  </a:lnTo>
                  <a:lnTo>
                    <a:pt x="315" y="337"/>
                  </a:lnTo>
                  <a:lnTo>
                    <a:pt x="335" y="282"/>
                  </a:lnTo>
                  <a:lnTo>
                    <a:pt x="352" y="246"/>
                  </a:lnTo>
                  <a:lnTo>
                    <a:pt x="365" y="210"/>
                  </a:lnTo>
                  <a:lnTo>
                    <a:pt x="373" y="172"/>
                  </a:lnTo>
                  <a:lnTo>
                    <a:pt x="375" y="136"/>
                  </a:lnTo>
                  <a:lnTo>
                    <a:pt x="374" y="112"/>
                  </a:lnTo>
                  <a:lnTo>
                    <a:pt x="370" y="92"/>
                  </a:lnTo>
                  <a:lnTo>
                    <a:pt x="362" y="77"/>
                  </a:lnTo>
                  <a:lnTo>
                    <a:pt x="352" y="67"/>
                  </a:lnTo>
                  <a:lnTo>
                    <a:pt x="338" y="60"/>
                  </a:lnTo>
                  <a:lnTo>
                    <a:pt x="320" y="59"/>
                  </a:lnTo>
                  <a:lnTo>
                    <a:pt x="295" y="61"/>
                  </a:lnTo>
                  <a:lnTo>
                    <a:pt x="268" y="69"/>
                  </a:lnTo>
                  <a:lnTo>
                    <a:pt x="241" y="83"/>
                  </a:lnTo>
                  <a:lnTo>
                    <a:pt x="214" y="101"/>
                  </a:lnTo>
                  <a:lnTo>
                    <a:pt x="189" y="125"/>
                  </a:lnTo>
                  <a:lnTo>
                    <a:pt x="164" y="154"/>
                  </a:lnTo>
                  <a:lnTo>
                    <a:pt x="140" y="189"/>
                  </a:lnTo>
                  <a:lnTo>
                    <a:pt x="118" y="229"/>
                  </a:lnTo>
                  <a:lnTo>
                    <a:pt x="98" y="276"/>
                  </a:lnTo>
                  <a:lnTo>
                    <a:pt x="81" y="327"/>
                  </a:lnTo>
                  <a:lnTo>
                    <a:pt x="77" y="339"/>
                  </a:lnTo>
                  <a:lnTo>
                    <a:pt x="72" y="349"/>
                  </a:lnTo>
                  <a:lnTo>
                    <a:pt x="65" y="356"/>
                  </a:lnTo>
                  <a:lnTo>
                    <a:pt x="55" y="360"/>
                  </a:lnTo>
                  <a:lnTo>
                    <a:pt x="40" y="361"/>
                  </a:lnTo>
                  <a:lnTo>
                    <a:pt x="35" y="361"/>
                  </a:lnTo>
                  <a:lnTo>
                    <a:pt x="28" y="360"/>
                  </a:lnTo>
                  <a:lnTo>
                    <a:pt x="20" y="358"/>
                  </a:lnTo>
                  <a:lnTo>
                    <a:pt x="13" y="355"/>
                  </a:lnTo>
                  <a:lnTo>
                    <a:pt x="6" y="350"/>
                  </a:lnTo>
                  <a:lnTo>
                    <a:pt x="1" y="343"/>
                  </a:lnTo>
                  <a:lnTo>
                    <a:pt x="0" y="331"/>
                  </a:lnTo>
                  <a:lnTo>
                    <a:pt x="1" y="323"/>
                  </a:lnTo>
                  <a:lnTo>
                    <a:pt x="5" y="310"/>
                  </a:lnTo>
                  <a:lnTo>
                    <a:pt x="10" y="291"/>
                  </a:lnTo>
                  <a:lnTo>
                    <a:pt x="18" y="271"/>
                  </a:lnTo>
                  <a:lnTo>
                    <a:pt x="27" y="247"/>
                  </a:lnTo>
                  <a:lnTo>
                    <a:pt x="39" y="221"/>
                  </a:lnTo>
                  <a:lnTo>
                    <a:pt x="53" y="195"/>
                  </a:lnTo>
                  <a:lnTo>
                    <a:pt x="70" y="167"/>
                  </a:lnTo>
                  <a:lnTo>
                    <a:pt x="89" y="139"/>
                  </a:lnTo>
                  <a:lnTo>
                    <a:pt x="110" y="112"/>
                  </a:lnTo>
                  <a:lnTo>
                    <a:pt x="134" y="86"/>
                  </a:lnTo>
                  <a:lnTo>
                    <a:pt x="160" y="62"/>
                  </a:lnTo>
                  <a:lnTo>
                    <a:pt x="189" y="42"/>
                  </a:lnTo>
                  <a:lnTo>
                    <a:pt x="220" y="25"/>
                  </a:lnTo>
                  <a:lnTo>
                    <a:pt x="254" y="11"/>
                  </a:lnTo>
                  <a:lnTo>
                    <a:pt x="291" y="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72000" y="4572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Z</a:t>
            </a:r>
            <a:r>
              <a:rPr lang="en-US" sz="3600" baseline="-25000" dirty="0">
                <a:solidFill>
                  <a:srgbClr val="FF0000"/>
                </a:solidFill>
                <a:sym typeface="Mathematica1" panose="05000502060100000001" pitchFamily="2" charset="2"/>
              </a:rPr>
              <a:t></a:t>
            </a:r>
            <a:r>
              <a:rPr lang="en-US" sz="3600" dirty="0">
                <a:solidFill>
                  <a:srgbClr val="FF0000"/>
                </a:solidFill>
                <a:sym typeface="Mathematica1" panose="05000502060100000001" pitchFamily="2" charset="2"/>
              </a:rPr>
              <a:t>(</a:t>
            </a:r>
            <a:r>
              <a:rPr lang="en-US" sz="36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u) are periods of a </a:t>
            </a:r>
            <a:r>
              <a:rPr lang="en-US" sz="3600" dirty="0" err="1" smtClean="0">
                <a:solidFill>
                  <a:srgbClr val="FF0000"/>
                </a:solidFill>
                <a:sym typeface="Mathematica1" panose="05000502060100000001" pitchFamily="2" charset="2"/>
              </a:rPr>
              <a:t>meromorphic</a:t>
            </a:r>
            <a:r>
              <a:rPr lang="en-US" sz="36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 differential form on </a:t>
            </a:r>
            <a:r>
              <a:rPr lang="en-US" sz="3600" baseline="-25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u</a:t>
            </a:r>
            <a:r>
              <a:rPr lang="en-US" sz="3600" dirty="0" smtClean="0">
                <a:solidFill>
                  <a:srgbClr val="FF0000"/>
                </a:solidFill>
              </a:rPr>
              <a:t>  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" y="4948505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But, to this day, there is no general algorithm for computing </a:t>
            </a:r>
            <a:r>
              <a:rPr lang="en-US" sz="4000" dirty="0">
                <a:solidFill>
                  <a:srgbClr val="0000FF"/>
                </a:solidFill>
                <a:sym typeface="Mathematica1" panose="05000502060100000001" pitchFamily="2" charset="2"/>
              </a:rPr>
              <a:t></a:t>
            </a:r>
            <a:r>
              <a:rPr lang="en-US" sz="4000" baseline="-25000" dirty="0">
                <a:solidFill>
                  <a:srgbClr val="0000FF"/>
                </a:solidFill>
                <a:sym typeface="Mathematica1" panose="05000502060100000001" pitchFamily="2" charset="2"/>
              </a:rPr>
              <a:t>u </a:t>
            </a:r>
            <a:r>
              <a:rPr lang="en-US" sz="4000" dirty="0" smtClean="0">
                <a:solidFill>
                  <a:srgbClr val="0000FF"/>
                </a:solidFill>
              </a:rPr>
              <a:t>  for a </a:t>
            </a:r>
          </a:p>
          <a:p>
            <a:r>
              <a:rPr lang="en-US" sz="4000" dirty="0" smtClean="0">
                <a:solidFill>
                  <a:srgbClr val="0000FF"/>
                </a:solidFill>
              </a:rPr>
              <a:t>given d=4, </a:t>
            </a:r>
            <a:r>
              <a:rPr lang="en-US" sz="4000" dirty="0" smtClean="0">
                <a:solidFill>
                  <a:srgbClr val="0000FF"/>
                </a:solidFill>
                <a:latin typeface="Monotype Corsiva" pitchFamily="66" charset="0"/>
              </a:rPr>
              <a:t>N</a:t>
            </a:r>
            <a:r>
              <a:rPr lang="en-US" sz="4000" dirty="0" smtClean="0">
                <a:solidFill>
                  <a:srgbClr val="0000FF"/>
                </a:solidFill>
              </a:rPr>
              <a:t>=2 field theory. 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103426" name="Picture 2" descr="http://upload.wikimedia.org/wikipedia/commons/thumb/b/bc/Double_torus_illustration.png/220px-Double_torus_illustr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04800"/>
            <a:ext cx="2095500" cy="2295526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2819400" y="26670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743200" y="38862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025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Some Physical Questions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1. Given a QFT what is the spectrum of the Hamiltonian?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860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                             and how do we compute forces, scattering amplitudes? More generally, how can we compute expectation values of operators ?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1910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2. Find solutions of Einstein’s equations,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334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and how can we solve Yang-Mills equations on Einstein manifolds?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95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In the 1990’s the BPS spectrum was </a:t>
            </a:r>
            <a:r>
              <a:rPr lang="en-US" sz="3600" i="1" u="sng" dirty="0" smtClean="0">
                <a:solidFill>
                  <a:srgbClr val="7030A0"/>
                </a:solidFill>
              </a:rPr>
              <a:t>only</a:t>
            </a:r>
            <a:r>
              <a:rPr lang="en-US" sz="3600" dirty="0" smtClean="0">
                <a:solidFill>
                  <a:srgbClr val="7030A0"/>
                </a:solidFill>
              </a:rPr>
              <a:t> determined in a handful of cases…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14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( SU(2) with (</a:t>
            </a:r>
            <a:r>
              <a:rPr lang="en-US" sz="24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N</a:t>
            </a:r>
            <a:r>
              <a:rPr lang="en-US" sz="2400" dirty="0" smtClean="0">
                <a:solidFill>
                  <a:srgbClr val="00B050"/>
                </a:solidFill>
              </a:rPr>
              <a:t>=2 </a:t>
            </a:r>
            <a:r>
              <a:rPr lang="en-US" sz="2400" dirty="0" err="1" smtClean="0">
                <a:solidFill>
                  <a:srgbClr val="00B050"/>
                </a:solidFill>
              </a:rPr>
              <a:t>supersymmetric</a:t>
            </a:r>
            <a:r>
              <a:rPr lang="en-US" sz="2400" dirty="0" smtClean="0">
                <a:solidFill>
                  <a:srgbClr val="00B050"/>
                </a:solidFill>
              </a:rPr>
              <a:t>) quarks flavors: </a:t>
            </a:r>
            <a:r>
              <a:rPr lang="en-US" sz="2400" dirty="0" err="1" smtClean="0">
                <a:solidFill>
                  <a:srgbClr val="00B050"/>
                </a:solidFill>
              </a:rPr>
              <a:t>N</a:t>
            </a:r>
            <a:r>
              <a:rPr lang="en-US" sz="2400" baseline="-25000" dirty="0" err="1" smtClean="0">
                <a:solidFill>
                  <a:srgbClr val="00B050"/>
                </a:solidFill>
              </a:rPr>
              <a:t>f</a:t>
            </a:r>
            <a:r>
              <a:rPr lang="en-US" sz="2400" dirty="0" smtClean="0">
                <a:solidFill>
                  <a:srgbClr val="00B050"/>
                </a:solidFill>
              </a:rPr>
              <a:t> = 1,2,3,4, for special masses: </a:t>
            </a:r>
            <a:r>
              <a:rPr lang="en-US" sz="2400" dirty="0" err="1" smtClean="0">
                <a:solidFill>
                  <a:srgbClr val="00B050"/>
                </a:solidFill>
              </a:rPr>
              <a:t>Bilal</a:t>
            </a:r>
            <a:r>
              <a:rPr lang="en-US" sz="2400" dirty="0" smtClean="0">
                <a:solidFill>
                  <a:srgbClr val="00B050"/>
                </a:solidFill>
              </a:rPr>
              <a:t> &amp; Ferrari)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what about Promise 2: </a:t>
            </a:r>
            <a:br>
              <a:rPr lang="en-US" dirty="0" smtClean="0"/>
            </a:br>
            <a:r>
              <a:rPr lang="en-US" dirty="0" smtClean="0"/>
              <a:t>Find the BPS spectrum?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114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Knowing the value of  Z</a:t>
            </a:r>
            <a:r>
              <a:rPr lang="en-US" sz="3600" baseline="-250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</a:t>
            </a:r>
            <a:r>
              <a:rPr lang="en-US" sz="36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 (u)  in the sector </a:t>
            </a:r>
            <a:r>
              <a:rPr lang="en-US" sz="3600" dirty="0" smtClean="0">
                <a:solidFill>
                  <a:srgbClr val="C00000"/>
                </a:solidFill>
                <a:latin typeface="French Script MT" panose="03020402040607040605" pitchFamily="66" charset="0"/>
                <a:sym typeface="Mathematica1" panose="05000502060100000001" pitchFamily="2" charset="2"/>
              </a:rPr>
              <a:t>H</a:t>
            </a:r>
            <a:r>
              <a:rPr lang="en-US" sz="3600" baseline="-250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</a:t>
            </a:r>
            <a:r>
              <a:rPr lang="en-US" sz="36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 does not tell us whether there are, or are not, BPS particles of charge . It does not tell us if 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French Script MT" panose="03020402040607040605" pitchFamily="66" charset="0"/>
                <a:sym typeface="Mathematica1" panose="05000502060100000001" pitchFamily="2" charset="2"/>
              </a:rPr>
              <a:t>H</a:t>
            </a:r>
            <a:r>
              <a:rPr lang="en-US" sz="3600" baseline="-25000" dirty="0" smtClean="0">
                <a:solidFill>
                  <a:srgbClr val="C00000"/>
                </a:solidFill>
                <a:latin typeface="French Script MT" panose="03020402040607040605" pitchFamily="66" charset="0"/>
                <a:sym typeface="Mathematica1" panose="05000502060100000001" pitchFamily="2" charset="2"/>
              </a:rPr>
              <a:t></a:t>
            </a:r>
            <a:r>
              <a:rPr lang="en-US" sz="3600" baseline="300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BPS</a:t>
            </a:r>
            <a:r>
              <a:rPr lang="en-US" sz="3600" baseline="-250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 is zero or not. </a:t>
            </a:r>
            <a:r>
              <a:rPr lang="en-US" sz="3600" baseline="-25000" dirty="0" smtClean="0">
                <a:solidFill>
                  <a:srgbClr val="C00000"/>
                </a:solidFill>
                <a:sym typeface="Mathematica1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 </a:t>
            </a:r>
            <a:endParaRPr lang="en-US" sz="3600" baseline="-25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In the past 8 years there has been a great deal of progress in understanding the BPS spectra in a large class of other </a:t>
            </a:r>
            <a:r>
              <a:rPr lang="en-US" sz="4000" dirty="0" smtClean="0">
                <a:solidFill>
                  <a:srgbClr val="0000FF"/>
                </a:solidFill>
                <a:latin typeface="Monotype Corsiva" pitchFamily="66" charset="0"/>
              </a:rPr>
              <a:t>N=2 </a:t>
            </a:r>
            <a:r>
              <a:rPr lang="en-US" sz="4000" dirty="0" smtClean="0">
                <a:solidFill>
                  <a:srgbClr val="0000FF"/>
                </a:solidFill>
              </a:rPr>
              <a:t>theories.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810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One key step in this progress has been a much-improved understanding of the </a:t>
            </a:r>
          </a:p>
          <a:p>
            <a:r>
              <a:rPr lang="en-US" sz="4000" dirty="0" smtClean="0">
                <a:solidFill>
                  <a:srgbClr val="C00000"/>
                </a:solidFill>
              </a:rPr>
              <a:t>         ``</a:t>
            </a:r>
            <a:r>
              <a:rPr lang="en-US" sz="4000" i="1" u="sng" dirty="0" smtClean="0">
                <a:solidFill>
                  <a:srgbClr val="C00000"/>
                </a:solidFill>
              </a:rPr>
              <a:t>wall-crossing phenomenon</a:t>
            </a:r>
            <a:r>
              <a:rPr lang="en-US" sz="4000" dirty="0" smtClean="0">
                <a:solidFill>
                  <a:srgbClr val="C00000"/>
                </a:solidFill>
              </a:rPr>
              <a:t>.’’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514600"/>
            <a:ext cx="59436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590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Wall Crossing 101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38200" y="5410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838200" y="1447800"/>
            <a:ext cx="7741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4800" dirty="0" smtClean="0">
                <a:solidFill>
                  <a:srgbClr val="FF0000"/>
                </a:solidFill>
              </a:rPr>
              <a:t>Review: d=4, </a:t>
            </a:r>
            <a:r>
              <a:rPr lang="en-US" sz="4800" dirty="0" smtClean="0">
                <a:solidFill>
                  <a:srgbClr val="FF0000"/>
                </a:solidFill>
                <a:latin typeface="Monotype Corsiva" pitchFamily="66" charset="0"/>
              </a:rPr>
              <a:t>N</a:t>
            </a:r>
            <a:r>
              <a:rPr lang="en-US" sz="4800" dirty="0" smtClean="0">
                <a:solidFill>
                  <a:srgbClr val="FF0000"/>
                </a:solidFill>
              </a:rPr>
              <a:t>=2 field theory </a:t>
            </a:r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8937" y="2667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3581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5689" y="4495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17362" y="5410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929" y="6324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38200" y="3505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Defects in Quantum Field Theory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838200" y="62484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Wall Crossing 201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838200" y="4419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Theories of Class S &amp; Spectral Networks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4733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can d=4,</a:t>
            </a:r>
            <a:r>
              <a:rPr lang="en-US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N</a:t>
            </a:r>
            <a:r>
              <a:rPr lang="en-US" sz="2800" dirty="0">
                <a:solidFill>
                  <a:srgbClr val="FF0000"/>
                </a:solidFill>
              </a:rPr>
              <a:t>=2 do for you? </a:t>
            </a:r>
          </a:p>
        </p:txBody>
      </p:sp>
    </p:spTree>
    <p:extLst>
      <p:ext uri="{BB962C8B-B14F-4D97-AF65-F5344CB8AC3E}">
        <p14:creationId xmlns:p14="http://schemas.microsoft.com/office/powerpoint/2010/main" val="22924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57200" y="457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Recall the  space of BPS states is: 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2076" name="Group 28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09600" y="1447800"/>
            <a:ext cx="7866937" cy="762000"/>
            <a:chOff x="960" y="1855"/>
            <a:chExt cx="20421" cy="1978"/>
          </a:xfrm>
          <a:solidFill>
            <a:srgbClr val="0000FF"/>
          </a:solidFill>
        </p:grpSpPr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960" y="2131"/>
              <a:ext cx="1238" cy="1143"/>
            </a:xfrm>
            <a:custGeom>
              <a:avLst/>
              <a:gdLst/>
              <a:ahLst/>
              <a:cxnLst>
                <a:cxn ang="0">
                  <a:pos x="519" y="6"/>
                </a:cxn>
                <a:cxn ang="0">
                  <a:pos x="582" y="86"/>
                </a:cxn>
                <a:cxn ang="0">
                  <a:pos x="563" y="240"/>
                </a:cxn>
                <a:cxn ang="0">
                  <a:pos x="494" y="547"/>
                </a:cxn>
                <a:cxn ang="0">
                  <a:pos x="1082" y="74"/>
                </a:cxn>
                <a:cxn ang="0">
                  <a:pos x="1094" y="49"/>
                </a:cxn>
                <a:cxn ang="0">
                  <a:pos x="1157" y="13"/>
                </a:cxn>
                <a:cxn ang="0">
                  <a:pos x="1201" y="0"/>
                </a:cxn>
                <a:cxn ang="0">
                  <a:pos x="1213" y="13"/>
                </a:cxn>
                <a:cxn ang="0">
                  <a:pos x="1207" y="31"/>
                </a:cxn>
                <a:cxn ang="0">
                  <a:pos x="1026" y="590"/>
                </a:cxn>
                <a:cxn ang="0">
                  <a:pos x="963" y="885"/>
                </a:cxn>
                <a:cxn ang="0">
                  <a:pos x="951" y="990"/>
                </a:cxn>
                <a:cxn ang="0">
                  <a:pos x="969" y="1045"/>
                </a:cxn>
                <a:cxn ang="0">
                  <a:pos x="1013" y="1057"/>
                </a:cxn>
                <a:cxn ang="0">
                  <a:pos x="1051" y="1057"/>
                </a:cxn>
                <a:cxn ang="0">
                  <a:pos x="1094" y="1051"/>
                </a:cxn>
                <a:cxn ang="0">
                  <a:pos x="1132" y="996"/>
                </a:cxn>
                <a:cxn ang="0">
                  <a:pos x="1226" y="953"/>
                </a:cxn>
                <a:cxn ang="0">
                  <a:pos x="1238" y="965"/>
                </a:cxn>
                <a:cxn ang="0">
                  <a:pos x="1157" y="1076"/>
                </a:cxn>
                <a:cxn ang="0">
                  <a:pos x="907" y="1143"/>
                </a:cxn>
                <a:cxn ang="0">
                  <a:pos x="844" y="1125"/>
                </a:cxn>
                <a:cxn ang="0">
                  <a:pos x="819" y="1076"/>
                </a:cxn>
                <a:cxn ang="0">
                  <a:pos x="832" y="903"/>
                </a:cxn>
                <a:cxn ang="0">
                  <a:pos x="888" y="664"/>
                </a:cxn>
                <a:cxn ang="0">
                  <a:pos x="857" y="627"/>
                </a:cxn>
                <a:cxn ang="0">
                  <a:pos x="469" y="633"/>
                </a:cxn>
                <a:cxn ang="0">
                  <a:pos x="319" y="1063"/>
                </a:cxn>
                <a:cxn ang="0">
                  <a:pos x="269" y="1106"/>
                </a:cxn>
                <a:cxn ang="0">
                  <a:pos x="194" y="1131"/>
                </a:cxn>
                <a:cxn ang="0">
                  <a:pos x="187" y="1125"/>
                </a:cxn>
                <a:cxn ang="0">
                  <a:pos x="187" y="1112"/>
                </a:cxn>
                <a:cxn ang="0">
                  <a:pos x="263" y="903"/>
                </a:cxn>
                <a:cxn ang="0">
                  <a:pos x="238" y="633"/>
                </a:cxn>
                <a:cxn ang="0">
                  <a:pos x="200" y="627"/>
                </a:cxn>
                <a:cxn ang="0">
                  <a:pos x="213" y="602"/>
                </a:cxn>
                <a:cxn ang="0">
                  <a:pos x="319" y="547"/>
                </a:cxn>
                <a:cxn ang="0">
                  <a:pos x="400" y="424"/>
                </a:cxn>
                <a:cxn ang="0">
                  <a:pos x="419" y="338"/>
                </a:cxn>
                <a:cxn ang="0">
                  <a:pos x="444" y="172"/>
                </a:cxn>
                <a:cxn ang="0">
                  <a:pos x="438" y="135"/>
                </a:cxn>
                <a:cxn ang="0">
                  <a:pos x="413" y="99"/>
                </a:cxn>
                <a:cxn ang="0">
                  <a:pos x="294" y="92"/>
                </a:cxn>
                <a:cxn ang="0">
                  <a:pos x="162" y="185"/>
                </a:cxn>
                <a:cxn ang="0">
                  <a:pos x="69" y="289"/>
                </a:cxn>
                <a:cxn ang="0">
                  <a:pos x="12" y="307"/>
                </a:cxn>
                <a:cxn ang="0">
                  <a:pos x="0" y="295"/>
                </a:cxn>
                <a:cxn ang="0">
                  <a:pos x="50" y="203"/>
                </a:cxn>
                <a:cxn ang="0">
                  <a:pos x="256" y="49"/>
                </a:cxn>
              </a:cxnLst>
              <a:rect l="0" t="0" r="r" b="b"/>
              <a:pathLst>
                <a:path w="1238" h="1143">
                  <a:moveTo>
                    <a:pt x="475" y="0"/>
                  </a:moveTo>
                  <a:lnTo>
                    <a:pt x="494" y="0"/>
                  </a:lnTo>
                  <a:lnTo>
                    <a:pt x="519" y="6"/>
                  </a:lnTo>
                  <a:lnTo>
                    <a:pt x="550" y="19"/>
                  </a:lnTo>
                  <a:lnTo>
                    <a:pt x="569" y="49"/>
                  </a:lnTo>
                  <a:lnTo>
                    <a:pt x="582" y="86"/>
                  </a:lnTo>
                  <a:lnTo>
                    <a:pt x="575" y="117"/>
                  </a:lnTo>
                  <a:lnTo>
                    <a:pt x="569" y="172"/>
                  </a:lnTo>
                  <a:lnTo>
                    <a:pt x="563" y="240"/>
                  </a:lnTo>
                  <a:lnTo>
                    <a:pt x="550" y="320"/>
                  </a:lnTo>
                  <a:lnTo>
                    <a:pt x="494" y="547"/>
                  </a:lnTo>
                  <a:lnTo>
                    <a:pt x="494" y="547"/>
                  </a:lnTo>
                  <a:lnTo>
                    <a:pt x="919" y="547"/>
                  </a:lnTo>
                  <a:lnTo>
                    <a:pt x="994" y="307"/>
                  </a:lnTo>
                  <a:lnTo>
                    <a:pt x="1082" y="74"/>
                  </a:lnTo>
                  <a:lnTo>
                    <a:pt x="1088" y="62"/>
                  </a:lnTo>
                  <a:lnTo>
                    <a:pt x="1094" y="56"/>
                  </a:lnTo>
                  <a:lnTo>
                    <a:pt x="1094" y="49"/>
                  </a:lnTo>
                  <a:lnTo>
                    <a:pt x="1119" y="37"/>
                  </a:lnTo>
                  <a:lnTo>
                    <a:pt x="1138" y="25"/>
                  </a:lnTo>
                  <a:lnTo>
                    <a:pt x="1157" y="13"/>
                  </a:lnTo>
                  <a:lnTo>
                    <a:pt x="1182" y="6"/>
                  </a:lnTo>
                  <a:lnTo>
                    <a:pt x="1194" y="0"/>
                  </a:lnTo>
                  <a:lnTo>
                    <a:pt x="1201" y="0"/>
                  </a:lnTo>
                  <a:lnTo>
                    <a:pt x="1207" y="6"/>
                  </a:lnTo>
                  <a:lnTo>
                    <a:pt x="1213" y="6"/>
                  </a:lnTo>
                  <a:lnTo>
                    <a:pt x="1213" y="13"/>
                  </a:lnTo>
                  <a:lnTo>
                    <a:pt x="1213" y="19"/>
                  </a:lnTo>
                  <a:lnTo>
                    <a:pt x="1213" y="19"/>
                  </a:lnTo>
                  <a:lnTo>
                    <a:pt x="1207" y="31"/>
                  </a:lnTo>
                  <a:lnTo>
                    <a:pt x="1132" y="234"/>
                  </a:lnTo>
                  <a:lnTo>
                    <a:pt x="1069" y="424"/>
                  </a:lnTo>
                  <a:lnTo>
                    <a:pt x="1026" y="590"/>
                  </a:lnTo>
                  <a:lnTo>
                    <a:pt x="988" y="738"/>
                  </a:lnTo>
                  <a:lnTo>
                    <a:pt x="969" y="854"/>
                  </a:lnTo>
                  <a:lnTo>
                    <a:pt x="963" y="885"/>
                  </a:lnTo>
                  <a:lnTo>
                    <a:pt x="957" y="928"/>
                  </a:lnTo>
                  <a:lnTo>
                    <a:pt x="951" y="965"/>
                  </a:lnTo>
                  <a:lnTo>
                    <a:pt x="951" y="990"/>
                  </a:lnTo>
                  <a:lnTo>
                    <a:pt x="951" y="1014"/>
                  </a:lnTo>
                  <a:lnTo>
                    <a:pt x="963" y="1033"/>
                  </a:lnTo>
                  <a:lnTo>
                    <a:pt x="969" y="1045"/>
                  </a:lnTo>
                  <a:lnTo>
                    <a:pt x="988" y="1051"/>
                  </a:lnTo>
                  <a:lnTo>
                    <a:pt x="1001" y="1057"/>
                  </a:lnTo>
                  <a:lnTo>
                    <a:pt x="1013" y="1057"/>
                  </a:lnTo>
                  <a:lnTo>
                    <a:pt x="1019" y="1057"/>
                  </a:lnTo>
                  <a:lnTo>
                    <a:pt x="1032" y="1057"/>
                  </a:lnTo>
                  <a:lnTo>
                    <a:pt x="1051" y="1057"/>
                  </a:lnTo>
                  <a:lnTo>
                    <a:pt x="1063" y="1051"/>
                  </a:lnTo>
                  <a:lnTo>
                    <a:pt x="1082" y="1051"/>
                  </a:lnTo>
                  <a:lnTo>
                    <a:pt x="1094" y="1051"/>
                  </a:lnTo>
                  <a:lnTo>
                    <a:pt x="1101" y="1045"/>
                  </a:lnTo>
                  <a:lnTo>
                    <a:pt x="1101" y="1039"/>
                  </a:lnTo>
                  <a:lnTo>
                    <a:pt x="1132" y="996"/>
                  </a:lnTo>
                  <a:lnTo>
                    <a:pt x="1169" y="971"/>
                  </a:lnTo>
                  <a:lnTo>
                    <a:pt x="1201" y="959"/>
                  </a:lnTo>
                  <a:lnTo>
                    <a:pt x="1226" y="953"/>
                  </a:lnTo>
                  <a:lnTo>
                    <a:pt x="1232" y="953"/>
                  </a:lnTo>
                  <a:lnTo>
                    <a:pt x="1238" y="959"/>
                  </a:lnTo>
                  <a:lnTo>
                    <a:pt x="1238" y="965"/>
                  </a:lnTo>
                  <a:lnTo>
                    <a:pt x="1232" y="996"/>
                  </a:lnTo>
                  <a:lnTo>
                    <a:pt x="1201" y="1033"/>
                  </a:lnTo>
                  <a:lnTo>
                    <a:pt x="1157" y="1076"/>
                  </a:lnTo>
                  <a:lnTo>
                    <a:pt x="1088" y="1106"/>
                  </a:lnTo>
                  <a:lnTo>
                    <a:pt x="1007" y="1137"/>
                  </a:lnTo>
                  <a:lnTo>
                    <a:pt x="907" y="1143"/>
                  </a:lnTo>
                  <a:lnTo>
                    <a:pt x="882" y="1143"/>
                  </a:lnTo>
                  <a:lnTo>
                    <a:pt x="863" y="1137"/>
                  </a:lnTo>
                  <a:lnTo>
                    <a:pt x="844" y="1125"/>
                  </a:lnTo>
                  <a:lnTo>
                    <a:pt x="832" y="1112"/>
                  </a:lnTo>
                  <a:lnTo>
                    <a:pt x="819" y="1094"/>
                  </a:lnTo>
                  <a:lnTo>
                    <a:pt x="819" y="1076"/>
                  </a:lnTo>
                  <a:lnTo>
                    <a:pt x="813" y="1057"/>
                  </a:lnTo>
                  <a:lnTo>
                    <a:pt x="819" y="990"/>
                  </a:lnTo>
                  <a:lnTo>
                    <a:pt x="832" y="903"/>
                  </a:lnTo>
                  <a:lnTo>
                    <a:pt x="850" y="817"/>
                  </a:lnTo>
                  <a:lnTo>
                    <a:pt x="869" y="731"/>
                  </a:lnTo>
                  <a:lnTo>
                    <a:pt x="888" y="664"/>
                  </a:lnTo>
                  <a:lnTo>
                    <a:pt x="894" y="615"/>
                  </a:lnTo>
                  <a:lnTo>
                    <a:pt x="875" y="627"/>
                  </a:lnTo>
                  <a:lnTo>
                    <a:pt x="857" y="627"/>
                  </a:lnTo>
                  <a:lnTo>
                    <a:pt x="838" y="633"/>
                  </a:lnTo>
                  <a:lnTo>
                    <a:pt x="825" y="633"/>
                  </a:lnTo>
                  <a:lnTo>
                    <a:pt x="469" y="633"/>
                  </a:lnTo>
                  <a:lnTo>
                    <a:pt x="400" y="842"/>
                  </a:lnTo>
                  <a:lnTo>
                    <a:pt x="325" y="1051"/>
                  </a:lnTo>
                  <a:lnTo>
                    <a:pt x="319" y="1063"/>
                  </a:lnTo>
                  <a:lnTo>
                    <a:pt x="313" y="1076"/>
                  </a:lnTo>
                  <a:lnTo>
                    <a:pt x="306" y="1082"/>
                  </a:lnTo>
                  <a:lnTo>
                    <a:pt x="269" y="1106"/>
                  </a:lnTo>
                  <a:lnTo>
                    <a:pt x="231" y="1125"/>
                  </a:lnTo>
                  <a:lnTo>
                    <a:pt x="200" y="1131"/>
                  </a:lnTo>
                  <a:lnTo>
                    <a:pt x="194" y="1131"/>
                  </a:lnTo>
                  <a:lnTo>
                    <a:pt x="194" y="1131"/>
                  </a:lnTo>
                  <a:lnTo>
                    <a:pt x="187" y="1131"/>
                  </a:lnTo>
                  <a:lnTo>
                    <a:pt x="187" y="1125"/>
                  </a:lnTo>
                  <a:lnTo>
                    <a:pt x="187" y="1119"/>
                  </a:lnTo>
                  <a:lnTo>
                    <a:pt x="187" y="1119"/>
                  </a:lnTo>
                  <a:lnTo>
                    <a:pt x="187" y="1112"/>
                  </a:lnTo>
                  <a:lnTo>
                    <a:pt x="194" y="1100"/>
                  </a:lnTo>
                  <a:lnTo>
                    <a:pt x="200" y="1082"/>
                  </a:lnTo>
                  <a:lnTo>
                    <a:pt x="263" y="903"/>
                  </a:lnTo>
                  <a:lnTo>
                    <a:pt x="313" y="756"/>
                  </a:lnTo>
                  <a:lnTo>
                    <a:pt x="350" y="633"/>
                  </a:lnTo>
                  <a:lnTo>
                    <a:pt x="238" y="633"/>
                  </a:lnTo>
                  <a:lnTo>
                    <a:pt x="219" y="633"/>
                  </a:lnTo>
                  <a:lnTo>
                    <a:pt x="206" y="627"/>
                  </a:lnTo>
                  <a:lnTo>
                    <a:pt x="200" y="627"/>
                  </a:lnTo>
                  <a:lnTo>
                    <a:pt x="200" y="627"/>
                  </a:lnTo>
                  <a:lnTo>
                    <a:pt x="200" y="621"/>
                  </a:lnTo>
                  <a:lnTo>
                    <a:pt x="213" y="602"/>
                  </a:lnTo>
                  <a:lnTo>
                    <a:pt x="244" y="578"/>
                  </a:lnTo>
                  <a:lnTo>
                    <a:pt x="281" y="553"/>
                  </a:lnTo>
                  <a:lnTo>
                    <a:pt x="319" y="547"/>
                  </a:lnTo>
                  <a:lnTo>
                    <a:pt x="375" y="547"/>
                  </a:lnTo>
                  <a:lnTo>
                    <a:pt x="394" y="473"/>
                  </a:lnTo>
                  <a:lnTo>
                    <a:pt x="400" y="424"/>
                  </a:lnTo>
                  <a:lnTo>
                    <a:pt x="413" y="393"/>
                  </a:lnTo>
                  <a:lnTo>
                    <a:pt x="413" y="363"/>
                  </a:lnTo>
                  <a:lnTo>
                    <a:pt x="419" y="338"/>
                  </a:lnTo>
                  <a:lnTo>
                    <a:pt x="431" y="264"/>
                  </a:lnTo>
                  <a:lnTo>
                    <a:pt x="438" y="209"/>
                  </a:lnTo>
                  <a:lnTo>
                    <a:pt x="444" y="172"/>
                  </a:lnTo>
                  <a:lnTo>
                    <a:pt x="444" y="160"/>
                  </a:lnTo>
                  <a:lnTo>
                    <a:pt x="444" y="148"/>
                  </a:lnTo>
                  <a:lnTo>
                    <a:pt x="438" y="135"/>
                  </a:lnTo>
                  <a:lnTo>
                    <a:pt x="438" y="117"/>
                  </a:lnTo>
                  <a:lnTo>
                    <a:pt x="425" y="111"/>
                  </a:lnTo>
                  <a:lnTo>
                    <a:pt x="413" y="99"/>
                  </a:lnTo>
                  <a:lnTo>
                    <a:pt x="394" y="92"/>
                  </a:lnTo>
                  <a:lnTo>
                    <a:pt x="369" y="86"/>
                  </a:lnTo>
                  <a:lnTo>
                    <a:pt x="294" y="92"/>
                  </a:lnTo>
                  <a:lnTo>
                    <a:pt x="238" y="117"/>
                  </a:lnTo>
                  <a:lnTo>
                    <a:pt x="194" y="142"/>
                  </a:lnTo>
                  <a:lnTo>
                    <a:pt x="162" y="185"/>
                  </a:lnTo>
                  <a:lnTo>
                    <a:pt x="137" y="228"/>
                  </a:lnTo>
                  <a:lnTo>
                    <a:pt x="106" y="264"/>
                  </a:lnTo>
                  <a:lnTo>
                    <a:pt x="69" y="289"/>
                  </a:lnTo>
                  <a:lnTo>
                    <a:pt x="31" y="301"/>
                  </a:lnTo>
                  <a:lnTo>
                    <a:pt x="12" y="307"/>
                  </a:lnTo>
                  <a:lnTo>
                    <a:pt x="12" y="307"/>
                  </a:lnTo>
                  <a:lnTo>
                    <a:pt x="6" y="301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0" y="277"/>
                  </a:lnTo>
                  <a:lnTo>
                    <a:pt x="19" y="246"/>
                  </a:lnTo>
                  <a:lnTo>
                    <a:pt x="50" y="203"/>
                  </a:lnTo>
                  <a:lnTo>
                    <a:pt x="100" y="148"/>
                  </a:lnTo>
                  <a:lnTo>
                    <a:pt x="169" y="99"/>
                  </a:lnTo>
                  <a:lnTo>
                    <a:pt x="256" y="49"/>
                  </a:lnTo>
                  <a:lnTo>
                    <a:pt x="356" y="19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9" name="Freeform 31"/>
            <p:cNvSpPr>
              <a:spLocks noEditPoints="1"/>
            </p:cNvSpPr>
            <p:nvPr/>
          </p:nvSpPr>
          <p:spPr bwMode="auto">
            <a:xfrm>
              <a:off x="2355" y="1879"/>
              <a:ext cx="750" cy="756"/>
            </a:xfrm>
            <a:custGeom>
              <a:avLst/>
              <a:gdLst/>
              <a:ahLst/>
              <a:cxnLst>
                <a:cxn ang="0">
                  <a:pos x="212" y="670"/>
                </a:cxn>
                <a:cxn ang="0">
                  <a:pos x="219" y="695"/>
                </a:cxn>
                <a:cxn ang="0">
                  <a:pos x="231" y="713"/>
                </a:cxn>
                <a:cxn ang="0">
                  <a:pos x="269" y="713"/>
                </a:cxn>
                <a:cxn ang="0">
                  <a:pos x="437" y="713"/>
                </a:cxn>
                <a:cxn ang="0">
                  <a:pos x="563" y="682"/>
                </a:cxn>
                <a:cxn ang="0">
                  <a:pos x="631" y="596"/>
                </a:cxn>
                <a:cxn ang="0">
                  <a:pos x="631" y="504"/>
                </a:cxn>
                <a:cxn ang="0">
                  <a:pos x="569" y="418"/>
                </a:cxn>
                <a:cxn ang="0">
                  <a:pos x="456" y="381"/>
                </a:cxn>
                <a:cxn ang="0">
                  <a:pos x="269" y="37"/>
                </a:cxn>
                <a:cxn ang="0">
                  <a:pos x="231" y="43"/>
                </a:cxn>
                <a:cxn ang="0">
                  <a:pos x="219" y="56"/>
                </a:cxn>
                <a:cxn ang="0">
                  <a:pos x="212" y="80"/>
                </a:cxn>
                <a:cxn ang="0">
                  <a:pos x="212" y="344"/>
                </a:cxn>
                <a:cxn ang="0">
                  <a:pos x="212" y="344"/>
                </a:cxn>
                <a:cxn ang="0">
                  <a:pos x="469" y="338"/>
                </a:cxn>
                <a:cxn ang="0">
                  <a:pos x="569" y="277"/>
                </a:cxn>
                <a:cxn ang="0">
                  <a:pos x="606" y="185"/>
                </a:cxn>
                <a:cxn ang="0">
                  <a:pos x="575" y="105"/>
                </a:cxn>
                <a:cxn ang="0">
                  <a:pos x="494" y="49"/>
                </a:cxn>
                <a:cxn ang="0">
                  <a:pos x="269" y="37"/>
                </a:cxn>
                <a:cxn ang="0">
                  <a:pos x="444" y="0"/>
                </a:cxn>
                <a:cxn ang="0">
                  <a:pos x="644" y="56"/>
                </a:cxn>
                <a:cxn ang="0">
                  <a:pos x="719" y="185"/>
                </a:cxn>
                <a:cxn ang="0">
                  <a:pos x="663" y="295"/>
                </a:cxn>
                <a:cxn ang="0">
                  <a:pos x="512" y="357"/>
                </a:cxn>
                <a:cxn ang="0">
                  <a:pos x="688" y="424"/>
                </a:cxn>
                <a:cxn ang="0">
                  <a:pos x="750" y="553"/>
                </a:cxn>
                <a:cxn ang="0">
                  <a:pos x="700" y="670"/>
                </a:cxn>
                <a:cxn ang="0">
                  <a:pos x="569" y="744"/>
                </a:cxn>
                <a:cxn ang="0">
                  <a:pos x="0" y="756"/>
                </a:cxn>
                <a:cxn ang="0">
                  <a:pos x="31" y="713"/>
                </a:cxn>
                <a:cxn ang="0">
                  <a:pos x="81" y="713"/>
                </a:cxn>
                <a:cxn ang="0">
                  <a:pos x="106" y="701"/>
                </a:cxn>
                <a:cxn ang="0">
                  <a:pos x="112" y="682"/>
                </a:cxn>
                <a:cxn ang="0">
                  <a:pos x="118" y="86"/>
                </a:cxn>
                <a:cxn ang="0">
                  <a:pos x="112" y="62"/>
                </a:cxn>
                <a:cxn ang="0">
                  <a:pos x="100" y="49"/>
                </a:cxn>
                <a:cxn ang="0">
                  <a:pos x="62" y="43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50" h="756">
                  <a:moveTo>
                    <a:pt x="212" y="381"/>
                  </a:moveTo>
                  <a:lnTo>
                    <a:pt x="212" y="670"/>
                  </a:lnTo>
                  <a:lnTo>
                    <a:pt x="219" y="688"/>
                  </a:lnTo>
                  <a:lnTo>
                    <a:pt x="219" y="695"/>
                  </a:lnTo>
                  <a:lnTo>
                    <a:pt x="225" y="707"/>
                  </a:lnTo>
                  <a:lnTo>
                    <a:pt x="231" y="713"/>
                  </a:lnTo>
                  <a:lnTo>
                    <a:pt x="250" y="713"/>
                  </a:lnTo>
                  <a:lnTo>
                    <a:pt x="269" y="713"/>
                  </a:lnTo>
                  <a:lnTo>
                    <a:pt x="269" y="713"/>
                  </a:lnTo>
                  <a:lnTo>
                    <a:pt x="437" y="713"/>
                  </a:lnTo>
                  <a:lnTo>
                    <a:pt x="506" y="707"/>
                  </a:lnTo>
                  <a:lnTo>
                    <a:pt x="563" y="682"/>
                  </a:lnTo>
                  <a:lnTo>
                    <a:pt x="606" y="645"/>
                  </a:lnTo>
                  <a:lnTo>
                    <a:pt x="631" y="596"/>
                  </a:lnTo>
                  <a:lnTo>
                    <a:pt x="638" y="553"/>
                  </a:lnTo>
                  <a:lnTo>
                    <a:pt x="631" y="504"/>
                  </a:lnTo>
                  <a:lnTo>
                    <a:pt x="606" y="455"/>
                  </a:lnTo>
                  <a:lnTo>
                    <a:pt x="569" y="418"/>
                  </a:lnTo>
                  <a:lnTo>
                    <a:pt x="519" y="387"/>
                  </a:lnTo>
                  <a:lnTo>
                    <a:pt x="456" y="381"/>
                  </a:lnTo>
                  <a:lnTo>
                    <a:pt x="212" y="381"/>
                  </a:lnTo>
                  <a:close/>
                  <a:moveTo>
                    <a:pt x="269" y="37"/>
                  </a:moveTo>
                  <a:lnTo>
                    <a:pt x="250" y="43"/>
                  </a:lnTo>
                  <a:lnTo>
                    <a:pt x="231" y="43"/>
                  </a:lnTo>
                  <a:lnTo>
                    <a:pt x="225" y="49"/>
                  </a:lnTo>
                  <a:lnTo>
                    <a:pt x="219" y="56"/>
                  </a:lnTo>
                  <a:lnTo>
                    <a:pt x="219" y="68"/>
                  </a:lnTo>
                  <a:lnTo>
                    <a:pt x="212" y="80"/>
                  </a:lnTo>
                  <a:lnTo>
                    <a:pt x="212" y="344"/>
                  </a:lnTo>
                  <a:lnTo>
                    <a:pt x="212" y="344"/>
                  </a:lnTo>
                  <a:lnTo>
                    <a:pt x="212" y="344"/>
                  </a:lnTo>
                  <a:lnTo>
                    <a:pt x="212" y="344"/>
                  </a:lnTo>
                  <a:lnTo>
                    <a:pt x="400" y="344"/>
                  </a:lnTo>
                  <a:lnTo>
                    <a:pt x="469" y="338"/>
                  </a:lnTo>
                  <a:lnTo>
                    <a:pt x="531" y="314"/>
                  </a:lnTo>
                  <a:lnTo>
                    <a:pt x="569" y="277"/>
                  </a:lnTo>
                  <a:lnTo>
                    <a:pt x="594" y="234"/>
                  </a:lnTo>
                  <a:lnTo>
                    <a:pt x="606" y="185"/>
                  </a:lnTo>
                  <a:lnTo>
                    <a:pt x="600" y="148"/>
                  </a:lnTo>
                  <a:lnTo>
                    <a:pt x="575" y="105"/>
                  </a:lnTo>
                  <a:lnTo>
                    <a:pt x="544" y="74"/>
                  </a:lnTo>
                  <a:lnTo>
                    <a:pt x="494" y="49"/>
                  </a:lnTo>
                  <a:lnTo>
                    <a:pt x="437" y="37"/>
                  </a:lnTo>
                  <a:lnTo>
                    <a:pt x="269" y="37"/>
                  </a:lnTo>
                  <a:close/>
                  <a:moveTo>
                    <a:pt x="0" y="0"/>
                  </a:moveTo>
                  <a:lnTo>
                    <a:pt x="444" y="0"/>
                  </a:lnTo>
                  <a:lnTo>
                    <a:pt x="556" y="19"/>
                  </a:lnTo>
                  <a:lnTo>
                    <a:pt x="644" y="56"/>
                  </a:lnTo>
                  <a:lnTo>
                    <a:pt x="700" y="117"/>
                  </a:lnTo>
                  <a:lnTo>
                    <a:pt x="719" y="185"/>
                  </a:lnTo>
                  <a:lnTo>
                    <a:pt x="706" y="246"/>
                  </a:lnTo>
                  <a:lnTo>
                    <a:pt x="663" y="295"/>
                  </a:lnTo>
                  <a:lnTo>
                    <a:pt x="594" y="338"/>
                  </a:lnTo>
                  <a:lnTo>
                    <a:pt x="512" y="357"/>
                  </a:lnTo>
                  <a:lnTo>
                    <a:pt x="613" y="381"/>
                  </a:lnTo>
                  <a:lnTo>
                    <a:pt x="688" y="424"/>
                  </a:lnTo>
                  <a:lnTo>
                    <a:pt x="738" y="486"/>
                  </a:lnTo>
                  <a:lnTo>
                    <a:pt x="750" y="553"/>
                  </a:lnTo>
                  <a:lnTo>
                    <a:pt x="738" y="615"/>
                  </a:lnTo>
                  <a:lnTo>
                    <a:pt x="700" y="670"/>
                  </a:lnTo>
                  <a:lnTo>
                    <a:pt x="644" y="713"/>
                  </a:lnTo>
                  <a:lnTo>
                    <a:pt x="569" y="744"/>
                  </a:lnTo>
                  <a:lnTo>
                    <a:pt x="475" y="756"/>
                  </a:lnTo>
                  <a:lnTo>
                    <a:pt x="0" y="756"/>
                  </a:lnTo>
                  <a:lnTo>
                    <a:pt x="0" y="713"/>
                  </a:lnTo>
                  <a:lnTo>
                    <a:pt x="31" y="713"/>
                  </a:lnTo>
                  <a:lnTo>
                    <a:pt x="62" y="713"/>
                  </a:lnTo>
                  <a:lnTo>
                    <a:pt x="81" y="713"/>
                  </a:lnTo>
                  <a:lnTo>
                    <a:pt x="100" y="707"/>
                  </a:lnTo>
                  <a:lnTo>
                    <a:pt x="106" y="701"/>
                  </a:lnTo>
                  <a:lnTo>
                    <a:pt x="112" y="695"/>
                  </a:lnTo>
                  <a:lnTo>
                    <a:pt x="112" y="682"/>
                  </a:lnTo>
                  <a:lnTo>
                    <a:pt x="118" y="664"/>
                  </a:lnTo>
                  <a:lnTo>
                    <a:pt x="118" y="86"/>
                  </a:lnTo>
                  <a:lnTo>
                    <a:pt x="112" y="74"/>
                  </a:lnTo>
                  <a:lnTo>
                    <a:pt x="112" y="62"/>
                  </a:lnTo>
                  <a:lnTo>
                    <a:pt x="106" y="56"/>
                  </a:lnTo>
                  <a:lnTo>
                    <a:pt x="100" y="49"/>
                  </a:lnTo>
                  <a:lnTo>
                    <a:pt x="81" y="43"/>
                  </a:lnTo>
                  <a:lnTo>
                    <a:pt x="62" y="43"/>
                  </a:lnTo>
                  <a:lnTo>
                    <a:pt x="31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0" name="Freeform 32"/>
            <p:cNvSpPr>
              <a:spLocks noEditPoints="1"/>
            </p:cNvSpPr>
            <p:nvPr/>
          </p:nvSpPr>
          <p:spPr bwMode="auto">
            <a:xfrm>
              <a:off x="3237" y="1879"/>
              <a:ext cx="719" cy="756"/>
            </a:xfrm>
            <a:custGeom>
              <a:avLst/>
              <a:gdLst/>
              <a:ahLst/>
              <a:cxnLst>
                <a:cxn ang="0">
                  <a:pos x="250" y="43"/>
                </a:cxn>
                <a:cxn ang="0">
                  <a:pos x="225" y="49"/>
                </a:cxn>
                <a:cxn ang="0">
                  <a:pos x="218" y="68"/>
                </a:cxn>
                <a:cxn ang="0">
                  <a:pos x="218" y="375"/>
                </a:cxn>
                <a:cxn ang="0">
                  <a:pos x="475" y="369"/>
                </a:cxn>
                <a:cxn ang="0">
                  <a:pos x="562" y="326"/>
                </a:cxn>
                <a:cxn ang="0">
                  <a:pos x="594" y="265"/>
                </a:cxn>
                <a:cxn ang="0">
                  <a:pos x="600" y="209"/>
                </a:cxn>
                <a:cxn ang="0">
                  <a:pos x="587" y="135"/>
                </a:cxn>
                <a:cxn ang="0">
                  <a:pos x="531" y="68"/>
                </a:cxn>
                <a:cxn ang="0">
                  <a:pos x="400" y="37"/>
                </a:cxn>
                <a:cxn ang="0">
                  <a:pos x="268" y="37"/>
                </a:cxn>
                <a:cxn ang="0">
                  <a:pos x="425" y="0"/>
                </a:cxn>
                <a:cxn ang="0">
                  <a:pos x="600" y="43"/>
                </a:cxn>
                <a:cxn ang="0">
                  <a:pos x="706" y="142"/>
                </a:cxn>
                <a:cxn ang="0">
                  <a:pos x="706" y="271"/>
                </a:cxn>
                <a:cxn ang="0">
                  <a:pos x="600" y="375"/>
                </a:cxn>
                <a:cxn ang="0">
                  <a:pos x="425" y="412"/>
                </a:cxn>
                <a:cxn ang="0">
                  <a:pos x="218" y="664"/>
                </a:cxn>
                <a:cxn ang="0">
                  <a:pos x="225" y="695"/>
                </a:cxn>
                <a:cxn ang="0">
                  <a:pos x="237" y="707"/>
                </a:cxn>
                <a:cxn ang="0">
                  <a:pos x="281" y="713"/>
                </a:cxn>
                <a:cxn ang="0">
                  <a:pos x="337" y="713"/>
                </a:cxn>
                <a:cxn ang="0">
                  <a:pos x="281" y="750"/>
                </a:cxn>
                <a:cxn ang="0">
                  <a:pos x="168" y="750"/>
                </a:cxn>
                <a:cxn ang="0">
                  <a:pos x="62" y="750"/>
                </a:cxn>
                <a:cxn ang="0">
                  <a:pos x="0" y="713"/>
                </a:cxn>
                <a:cxn ang="0">
                  <a:pos x="62" y="713"/>
                </a:cxn>
                <a:cxn ang="0">
                  <a:pos x="100" y="707"/>
                </a:cxn>
                <a:cxn ang="0">
                  <a:pos x="112" y="695"/>
                </a:cxn>
                <a:cxn ang="0">
                  <a:pos x="118" y="664"/>
                </a:cxn>
                <a:cxn ang="0">
                  <a:pos x="118" y="74"/>
                </a:cxn>
                <a:cxn ang="0">
                  <a:pos x="106" y="56"/>
                </a:cxn>
                <a:cxn ang="0">
                  <a:pos x="81" y="43"/>
                </a:cxn>
                <a:cxn ang="0">
                  <a:pos x="25" y="37"/>
                </a:cxn>
                <a:cxn ang="0">
                  <a:pos x="0" y="0"/>
                </a:cxn>
              </a:cxnLst>
              <a:rect l="0" t="0" r="r" b="b"/>
              <a:pathLst>
                <a:path w="719" h="756">
                  <a:moveTo>
                    <a:pt x="268" y="37"/>
                  </a:moveTo>
                  <a:lnTo>
                    <a:pt x="250" y="43"/>
                  </a:lnTo>
                  <a:lnTo>
                    <a:pt x="237" y="43"/>
                  </a:lnTo>
                  <a:lnTo>
                    <a:pt x="225" y="49"/>
                  </a:lnTo>
                  <a:lnTo>
                    <a:pt x="218" y="56"/>
                  </a:lnTo>
                  <a:lnTo>
                    <a:pt x="218" y="68"/>
                  </a:lnTo>
                  <a:lnTo>
                    <a:pt x="218" y="80"/>
                  </a:lnTo>
                  <a:lnTo>
                    <a:pt x="218" y="375"/>
                  </a:lnTo>
                  <a:lnTo>
                    <a:pt x="400" y="375"/>
                  </a:lnTo>
                  <a:lnTo>
                    <a:pt x="475" y="369"/>
                  </a:lnTo>
                  <a:lnTo>
                    <a:pt x="525" y="351"/>
                  </a:lnTo>
                  <a:lnTo>
                    <a:pt x="562" y="326"/>
                  </a:lnTo>
                  <a:lnTo>
                    <a:pt x="581" y="295"/>
                  </a:lnTo>
                  <a:lnTo>
                    <a:pt x="594" y="265"/>
                  </a:lnTo>
                  <a:lnTo>
                    <a:pt x="600" y="234"/>
                  </a:lnTo>
                  <a:lnTo>
                    <a:pt x="600" y="209"/>
                  </a:lnTo>
                  <a:lnTo>
                    <a:pt x="600" y="172"/>
                  </a:lnTo>
                  <a:lnTo>
                    <a:pt x="587" y="135"/>
                  </a:lnTo>
                  <a:lnTo>
                    <a:pt x="569" y="99"/>
                  </a:lnTo>
                  <a:lnTo>
                    <a:pt x="531" y="68"/>
                  </a:lnTo>
                  <a:lnTo>
                    <a:pt x="481" y="49"/>
                  </a:lnTo>
                  <a:lnTo>
                    <a:pt x="400" y="37"/>
                  </a:lnTo>
                  <a:lnTo>
                    <a:pt x="400" y="37"/>
                  </a:lnTo>
                  <a:lnTo>
                    <a:pt x="268" y="37"/>
                  </a:lnTo>
                  <a:close/>
                  <a:moveTo>
                    <a:pt x="0" y="0"/>
                  </a:moveTo>
                  <a:lnTo>
                    <a:pt x="425" y="0"/>
                  </a:lnTo>
                  <a:lnTo>
                    <a:pt x="519" y="13"/>
                  </a:lnTo>
                  <a:lnTo>
                    <a:pt x="600" y="43"/>
                  </a:lnTo>
                  <a:lnTo>
                    <a:pt x="662" y="86"/>
                  </a:lnTo>
                  <a:lnTo>
                    <a:pt x="706" y="142"/>
                  </a:lnTo>
                  <a:lnTo>
                    <a:pt x="719" y="209"/>
                  </a:lnTo>
                  <a:lnTo>
                    <a:pt x="706" y="271"/>
                  </a:lnTo>
                  <a:lnTo>
                    <a:pt x="662" y="326"/>
                  </a:lnTo>
                  <a:lnTo>
                    <a:pt x="600" y="375"/>
                  </a:lnTo>
                  <a:lnTo>
                    <a:pt x="519" y="400"/>
                  </a:lnTo>
                  <a:lnTo>
                    <a:pt x="425" y="412"/>
                  </a:lnTo>
                  <a:lnTo>
                    <a:pt x="218" y="412"/>
                  </a:lnTo>
                  <a:lnTo>
                    <a:pt x="218" y="664"/>
                  </a:lnTo>
                  <a:lnTo>
                    <a:pt x="225" y="682"/>
                  </a:lnTo>
                  <a:lnTo>
                    <a:pt x="225" y="695"/>
                  </a:lnTo>
                  <a:lnTo>
                    <a:pt x="231" y="701"/>
                  </a:lnTo>
                  <a:lnTo>
                    <a:pt x="237" y="707"/>
                  </a:lnTo>
                  <a:lnTo>
                    <a:pt x="256" y="713"/>
                  </a:lnTo>
                  <a:lnTo>
                    <a:pt x="281" y="713"/>
                  </a:lnTo>
                  <a:lnTo>
                    <a:pt x="312" y="713"/>
                  </a:lnTo>
                  <a:lnTo>
                    <a:pt x="337" y="713"/>
                  </a:lnTo>
                  <a:lnTo>
                    <a:pt x="337" y="756"/>
                  </a:lnTo>
                  <a:lnTo>
                    <a:pt x="281" y="750"/>
                  </a:lnTo>
                  <a:lnTo>
                    <a:pt x="218" y="750"/>
                  </a:lnTo>
                  <a:lnTo>
                    <a:pt x="168" y="750"/>
                  </a:lnTo>
                  <a:lnTo>
                    <a:pt x="118" y="750"/>
                  </a:lnTo>
                  <a:lnTo>
                    <a:pt x="62" y="750"/>
                  </a:lnTo>
                  <a:lnTo>
                    <a:pt x="0" y="756"/>
                  </a:lnTo>
                  <a:lnTo>
                    <a:pt x="0" y="713"/>
                  </a:lnTo>
                  <a:lnTo>
                    <a:pt x="25" y="713"/>
                  </a:lnTo>
                  <a:lnTo>
                    <a:pt x="62" y="713"/>
                  </a:lnTo>
                  <a:lnTo>
                    <a:pt x="81" y="713"/>
                  </a:lnTo>
                  <a:lnTo>
                    <a:pt x="100" y="707"/>
                  </a:lnTo>
                  <a:lnTo>
                    <a:pt x="106" y="701"/>
                  </a:lnTo>
                  <a:lnTo>
                    <a:pt x="112" y="695"/>
                  </a:lnTo>
                  <a:lnTo>
                    <a:pt x="118" y="682"/>
                  </a:lnTo>
                  <a:lnTo>
                    <a:pt x="118" y="664"/>
                  </a:lnTo>
                  <a:lnTo>
                    <a:pt x="118" y="86"/>
                  </a:lnTo>
                  <a:lnTo>
                    <a:pt x="118" y="74"/>
                  </a:lnTo>
                  <a:lnTo>
                    <a:pt x="112" y="62"/>
                  </a:lnTo>
                  <a:lnTo>
                    <a:pt x="106" y="56"/>
                  </a:lnTo>
                  <a:lnTo>
                    <a:pt x="100" y="49"/>
                  </a:lnTo>
                  <a:lnTo>
                    <a:pt x="81" y="43"/>
                  </a:lnTo>
                  <a:lnTo>
                    <a:pt x="62" y="43"/>
                  </a:lnTo>
                  <a:lnTo>
                    <a:pt x="25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auto">
            <a:xfrm>
              <a:off x="4112" y="1855"/>
              <a:ext cx="551" cy="799"/>
            </a:xfrm>
            <a:custGeom>
              <a:avLst/>
              <a:gdLst/>
              <a:ahLst/>
              <a:cxnLst>
                <a:cxn ang="0">
                  <a:pos x="513" y="6"/>
                </a:cxn>
                <a:cxn ang="0">
                  <a:pos x="519" y="18"/>
                </a:cxn>
                <a:cxn ang="0">
                  <a:pos x="519" y="246"/>
                </a:cxn>
                <a:cxn ang="0">
                  <a:pos x="519" y="270"/>
                </a:cxn>
                <a:cxn ang="0">
                  <a:pos x="501" y="276"/>
                </a:cxn>
                <a:cxn ang="0">
                  <a:pos x="482" y="270"/>
                </a:cxn>
                <a:cxn ang="0">
                  <a:pos x="482" y="252"/>
                </a:cxn>
                <a:cxn ang="0">
                  <a:pos x="432" y="129"/>
                </a:cxn>
                <a:cxn ang="0">
                  <a:pos x="325" y="49"/>
                </a:cxn>
                <a:cxn ang="0">
                  <a:pos x="175" y="49"/>
                </a:cxn>
                <a:cxn ang="0">
                  <a:pos x="88" y="129"/>
                </a:cxn>
                <a:cxn ang="0">
                  <a:pos x="81" y="215"/>
                </a:cxn>
                <a:cxn ang="0">
                  <a:pos x="144" y="295"/>
                </a:cxn>
                <a:cxn ang="0">
                  <a:pos x="200" y="319"/>
                </a:cxn>
                <a:cxn ang="0">
                  <a:pos x="444" y="387"/>
                </a:cxn>
                <a:cxn ang="0">
                  <a:pos x="538" y="504"/>
                </a:cxn>
                <a:cxn ang="0">
                  <a:pos x="544" y="645"/>
                </a:cxn>
                <a:cxn ang="0">
                  <a:pos x="457" y="756"/>
                </a:cxn>
                <a:cxn ang="0">
                  <a:pos x="307" y="799"/>
                </a:cxn>
                <a:cxn ang="0">
                  <a:pos x="150" y="774"/>
                </a:cxn>
                <a:cxn ang="0">
                  <a:pos x="69" y="737"/>
                </a:cxn>
                <a:cxn ang="0">
                  <a:pos x="44" y="774"/>
                </a:cxn>
                <a:cxn ang="0">
                  <a:pos x="31" y="799"/>
                </a:cxn>
                <a:cxn ang="0">
                  <a:pos x="19" y="799"/>
                </a:cxn>
                <a:cxn ang="0">
                  <a:pos x="6" y="792"/>
                </a:cxn>
                <a:cxn ang="0">
                  <a:pos x="0" y="774"/>
                </a:cxn>
                <a:cxn ang="0">
                  <a:pos x="0" y="540"/>
                </a:cxn>
                <a:cxn ang="0">
                  <a:pos x="13" y="528"/>
                </a:cxn>
                <a:cxn ang="0">
                  <a:pos x="31" y="528"/>
                </a:cxn>
                <a:cxn ang="0">
                  <a:pos x="38" y="540"/>
                </a:cxn>
                <a:cxn ang="0">
                  <a:pos x="56" y="626"/>
                </a:cxn>
                <a:cxn ang="0">
                  <a:pos x="138" y="719"/>
                </a:cxn>
                <a:cxn ang="0">
                  <a:pos x="250" y="756"/>
                </a:cxn>
                <a:cxn ang="0">
                  <a:pos x="382" y="749"/>
                </a:cxn>
                <a:cxn ang="0">
                  <a:pos x="469" y="663"/>
                </a:cxn>
                <a:cxn ang="0">
                  <a:pos x="475" y="559"/>
                </a:cxn>
                <a:cxn ang="0">
                  <a:pos x="432" y="491"/>
                </a:cxn>
                <a:cxn ang="0">
                  <a:pos x="382" y="461"/>
                </a:cxn>
                <a:cxn ang="0">
                  <a:pos x="275" y="436"/>
                </a:cxn>
                <a:cxn ang="0">
                  <a:pos x="144" y="405"/>
                </a:cxn>
                <a:cxn ang="0">
                  <a:pos x="69" y="356"/>
                </a:cxn>
                <a:cxn ang="0">
                  <a:pos x="13" y="270"/>
                </a:cxn>
                <a:cxn ang="0">
                  <a:pos x="13" y="147"/>
                </a:cxn>
                <a:cxn ang="0">
                  <a:pos x="100" y="43"/>
                </a:cxn>
                <a:cxn ang="0">
                  <a:pos x="244" y="0"/>
                </a:cxn>
                <a:cxn ang="0">
                  <a:pos x="325" y="12"/>
                </a:cxn>
                <a:cxn ang="0">
                  <a:pos x="444" y="80"/>
                </a:cxn>
                <a:cxn ang="0">
                  <a:pos x="494" y="6"/>
                </a:cxn>
                <a:cxn ang="0">
                  <a:pos x="507" y="0"/>
                </a:cxn>
              </a:cxnLst>
              <a:rect l="0" t="0" r="r" b="b"/>
              <a:pathLst>
                <a:path w="551" h="799">
                  <a:moveTo>
                    <a:pt x="507" y="0"/>
                  </a:moveTo>
                  <a:lnTo>
                    <a:pt x="513" y="6"/>
                  </a:lnTo>
                  <a:lnTo>
                    <a:pt x="519" y="12"/>
                  </a:lnTo>
                  <a:lnTo>
                    <a:pt x="519" y="18"/>
                  </a:lnTo>
                  <a:lnTo>
                    <a:pt x="519" y="30"/>
                  </a:lnTo>
                  <a:lnTo>
                    <a:pt x="519" y="246"/>
                  </a:lnTo>
                  <a:lnTo>
                    <a:pt x="519" y="258"/>
                  </a:lnTo>
                  <a:lnTo>
                    <a:pt x="519" y="270"/>
                  </a:lnTo>
                  <a:lnTo>
                    <a:pt x="513" y="276"/>
                  </a:lnTo>
                  <a:lnTo>
                    <a:pt x="501" y="276"/>
                  </a:lnTo>
                  <a:lnTo>
                    <a:pt x="488" y="276"/>
                  </a:lnTo>
                  <a:lnTo>
                    <a:pt x="482" y="270"/>
                  </a:lnTo>
                  <a:lnTo>
                    <a:pt x="482" y="264"/>
                  </a:lnTo>
                  <a:lnTo>
                    <a:pt x="482" y="252"/>
                  </a:lnTo>
                  <a:lnTo>
                    <a:pt x="463" y="184"/>
                  </a:lnTo>
                  <a:lnTo>
                    <a:pt x="432" y="129"/>
                  </a:lnTo>
                  <a:lnTo>
                    <a:pt x="388" y="80"/>
                  </a:lnTo>
                  <a:lnTo>
                    <a:pt x="325" y="49"/>
                  </a:lnTo>
                  <a:lnTo>
                    <a:pt x="244" y="37"/>
                  </a:lnTo>
                  <a:lnTo>
                    <a:pt x="175" y="49"/>
                  </a:lnTo>
                  <a:lnTo>
                    <a:pt x="119" y="80"/>
                  </a:lnTo>
                  <a:lnTo>
                    <a:pt x="88" y="129"/>
                  </a:lnTo>
                  <a:lnTo>
                    <a:pt x="75" y="178"/>
                  </a:lnTo>
                  <a:lnTo>
                    <a:pt x="81" y="215"/>
                  </a:lnTo>
                  <a:lnTo>
                    <a:pt x="100" y="258"/>
                  </a:lnTo>
                  <a:lnTo>
                    <a:pt x="144" y="295"/>
                  </a:lnTo>
                  <a:lnTo>
                    <a:pt x="200" y="319"/>
                  </a:lnTo>
                  <a:lnTo>
                    <a:pt x="200" y="319"/>
                  </a:lnTo>
                  <a:lnTo>
                    <a:pt x="369" y="356"/>
                  </a:lnTo>
                  <a:lnTo>
                    <a:pt x="444" y="387"/>
                  </a:lnTo>
                  <a:lnTo>
                    <a:pt x="507" y="436"/>
                  </a:lnTo>
                  <a:lnTo>
                    <a:pt x="538" y="504"/>
                  </a:lnTo>
                  <a:lnTo>
                    <a:pt x="551" y="577"/>
                  </a:lnTo>
                  <a:lnTo>
                    <a:pt x="544" y="645"/>
                  </a:lnTo>
                  <a:lnTo>
                    <a:pt x="507" y="706"/>
                  </a:lnTo>
                  <a:lnTo>
                    <a:pt x="457" y="756"/>
                  </a:lnTo>
                  <a:lnTo>
                    <a:pt x="388" y="786"/>
                  </a:lnTo>
                  <a:lnTo>
                    <a:pt x="307" y="799"/>
                  </a:lnTo>
                  <a:lnTo>
                    <a:pt x="232" y="792"/>
                  </a:lnTo>
                  <a:lnTo>
                    <a:pt x="150" y="774"/>
                  </a:lnTo>
                  <a:lnTo>
                    <a:pt x="75" y="725"/>
                  </a:lnTo>
                  <a:lnTo>
                    <a:pt x="69" y="737"/>
                  </a:lnTo>
                  <a:lnTo>
                    <a:pt x="56" y="756"/>
                  </a:lnTo>
                  <a:lnTo>
                    <a:pt x="44" y="774"/>
                  </a:lnTo>
                  <a:lnTo>
                    <a:pt x="38" y="786"/>
                  </a:lnTo>
                  <a:lnTo>
                    <a:pt x="31" y="799"/>
                  </a:lnTo>
                  <a:lnTo>
                    <a:pt x="25" y="799"/>
                  </a:lnTo>
                  <a:lnTo>
                    <a:pt x="19" y="799"/>
                  </a:lnTo>
                  <a:lnTo>
                    <a:pt x="6" y="799"/>
                  </a:lnTo>
                  <a:lnTo>
                    <a:pt x="6" y="792"/>
                  </a:lnTo>
                  <a:lnTo>
                    <a:pt x="0" y="786"/>
                  </a:lnTo>
                  <a:lnTo>
                    <a:pt x="0" y="774"/>
                  </a:lnTo>
                  <a:lnTo>
                    <a:pt x="0" y="559"/>
                  </a:lnTo>
                  <a:lnTo>
                    <a:pt x="0" y="540"/>
                  </a:lnTo>
                  <a:lnTo>
                    <a:pt x="6" y="534"/>
                  </a:lnTo>
                  <a:lnTo>
                    <a:pt x="13" y="528"/>
                  </a:lnTo>
                  <a:lnTo>
                    <a:pt x="19" y="528"/>
                  </a:lnTo>
                  <a:lnTo>
                    <a:pt x="31" y="528"/>
                  </a:lnTo>
                  <a:lnTo>
                    <a:pt x="38" y="534"/>
                  </a:lnTo>
                  <a:lnTo>
                    <a:pt x="38" y="540"/>
                  </a:lnTo>
                  <a:lnTo>
                    <a:pt x="38" y="553"/>
                  </a:lnTo>
                  <a:lnTo>
                    <a:pt x="56" y="626"/>
                  </a:lnTo>
                  <a:lnTo>
                    <a:pt x="88" y="682"/>
                  </a:lnTo>
                  <a:lnTo>
                    <a:pt x="138" y="719"/>
                  </a:lnTo>
                  <a:lnTo>
                    <a:pt x="194" y="743"/>
                  </a:lnTo>
                  <a:lnTo>
                    <a:pt x="250" y="756"/>
                  </a:lnTo>
                  <a:lnTo>
                    <a:pt x="307" y="762"/>
                  </a:lnTo>
                  <a:lnTo>
                    <a:pt x="382" y="749"/>
                  </a:lnTo>
                  <a:lnTo>
                    <a:pt x="438" y="712"/>
                  </a:lnTo>
                  <a:lnTo>
                    <a:pt x="469" y="663"/>
                  </a:lnTo>
                  <a:lnTo>
                    <a:pt x="482" y="602"/>
                  </a:lnTo>
                  <a:lnTo>
                    <a:pt x="475" y="559"/>
                  </a:lnTo>
                  <a:lnTo>
                    <a:pt x="457" y="522"/>
                  </a:lnTo>
                  <a:lnTo>
                    <a:pt x="432" y="491"/>
                  </a:lnTo>
                  <a:lnTo>
                    <a:pt x="407" y="473"/>
                  </a:lnTo>
                  <a:lnTo>
                    <a:pt x="382" y="461"/>
                  </a:lnTo>
                  <a:lnTo>
                    <a:pt x="338" y="448"/>
                  </a:lnTo>
                  <a:lnTo>
                    <a:pt x="275" y="436"/>
                  </a:lnTo>
                  <a:lnTo>
                    <a:pt x="200" y="418"/>
                  </a:lnTo>
                  <a:lnTo>
                    <a:pt x="144" y="405"/>
                  </a:lnTo>
                  <a:lnTo>
                    <a:pt x="106" y="387"/>
                  </a:lnTo>
                  <a:lnTo>
                    <a:pt x="69" y="356"/>
                  </a:lnTo>
                  <a:lnTo>
                    <a:pt x="38" y="319"/>
                  </a:lnTo>
                  <a:lnTo>
                    <a:pt x="13" y="270"/>
                  </a:lnTo>
                  <a:lnTo>
                    <a:pt x="0" y="215"/>
                  </a:lnTo>
                  <a:lnTo>
                    <a:pt x="13" y="147"/>
                  </a:lnTo>
                  <a:lnTo>
                    <a:pt x="44" y="92"/>
                  </a:lnTo>
                  <a:lnTo>
                    <a:pt x="100" y="43"/>
                  </a:lnTo>
                  <a:lnTo>
                    <a:pt x="163" y="12"/>
                  </a:lnTo>
                  <a:lnTo>
                    <a:pt x="244" y="0"/>
                  </a:lnTo>
                  <a:lnTo>
                    <a:pt x="282" y="6"/>
                  </a:lnTo>
                  <a:lnTo>
                    <a:pt x="325" y="12"/>
                  </a:lnTo>
                  <a:lnTo>
                    <a:pt x="388" y="37"/>
                  </a:lnTo>
                  <a:lnTo>
                    <a:pt x="444" y="80"/>
                  </a:lnTo>
                  <a:lnTo>
                    <a:pt x="488" y="18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5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auto">
            <a:xfrm>
              <a:off x="2305" y="3108"/>
              <a:ext cx="650" cy="725"/>
            </a:xfrm>
            <a:custGeom>
              <a:avLst/>
              <a:gdLst/>
              <a:ahLst/>
              <a:cxnLst>
                <a:cxn ang="0">
                  <a:pos x="300" y="13"/>
                </a:cxn>
                <a:cxn ang="0">
                  <a:pos x="387" y="86"/>
                </a:cxn>
                <a:cxn ang="0">
                  <a:pos x="444" y="197"/>
                </a:cxn>
                <a:cxn ang="0">
                  <a:pos x="462" y="301"/>
                </a:cxn>
                <a:cxn ang="0">
                  <a:pos x="469" y="332"/>
                </a:cxn>
                <a:cxn ang="0">
                  <a:pos x="469" y="332"/>
                </a:cxn>
                <a:cxn ang="0">
                  <a:pos x="537" y="172"/>
                </a:cxn>
                <a:cxn ang="0">
                  <a:pos x="600" y="43"/>
                </a:cxn>
                <a:cxn ang="0">
                  <a:pos x="625" y="13"/>
                </a:cxn>
                <a:cxn ang="0">
                  <a:pos x="631" y="13"/>
                </a:cxn>
                <a:cxn ang="0">
                  <a:pos x="644" y="13"/>
                </a:cxn>
                <a:cxn ang="0">
                  <a:pos x="650" y="25"/>
                </a:cxn>
                <a:cxn ang="0">
                  <a:pos x="644" y="37"/>
                </a:cxn>
                <a:cxn ang="0">
                  <a:pos x="575" y="178"/>
                </a:cxn>
                <a:cxn ang="0">
                  <a:pos x="537" y="264"/>
                </a:cxn>
                <a:cxn ang="0">
                  <a:pos x="487" y="375"/>
                </a:cxn>
                <a:cxn ang="0">
                  <a:pos x="462" y="461"/>
                </a:cxn>
                <a:cxn ang="0">
                  <a:pos x="431" y="615"/>
                </a:cxn>
                <a:cxn ang="0">
                  <a:pos x="412" y="688"/>
                </a:cxn>
                <a:cxn ang="0">
                  <a:pos x="394" y="719"/>
                </a:cxn>
                <a:cxn ang="0">
                  <a:pos x="387" y="725"/>
                </a:cxn>
                <a:cxn ang="0">
                  <a:pos x="369" y="719"/>
                </a:cxn>
                <a:cxn ang="0">
                  <a:pos x="362" y="707"/>
                </a:cxn>
                <a:cxn ang="0">
                  <a:pos x="369" y="658"/>
                </a:cxn>
                <a:cxn ang="0">
                  <a:pos x="400" y="529"/>
                </a:cxn>
                <a:cxn ang="0">
                  <a:pos x="425" y="449"/>
                </a:cxn>
                <a:cxn ang="0">
                  <a:pos x="425" y="424"/>
                </a:cxn>
                <a:cxn ang="0">
                  <a:pos x="431" y="381"/>
                </a:cxn>
                <a:cxn ang="0">
                  <a:pos x="419" y="271"/>
                </a:cxn>
                <a:cxn ang="0">
                  <a:pos x="381" y="166"/>
                </a:cxn>
                <a:cxn ang="0">
                  <a:pos x="294" y="99"/>
                </a:cxn>
                <a:cxn ang="0">
                  <a:pos x="168" y="99"/>
                </a:cxn>
                <a:cxn ang="0">
                  <a:pos x="68" y="148"/>
                </a:cxn>
                <a:cxn ang="0">
                  <a:pos x="37" y="203"/>
                </a:cxn>
                <a:cxn ang="0">
                  <a:pos x="18" y="215"/>
                </a:cxn>
                <a:cxn ang="0">
                  <a:pos x="12" y="209"/>
                </a:cxn>
                <a:cxn ang="0">
                  <a:pos x="0" y="203"/>
                </a:cxn>
                <a:cxn ang="0">
                  <a:pos x="18" y="154"/>
                </a:cxn>
                <a:cxn ang="0">
                  <a:pos x="81" y="68"/>
                </a:cxn>
                <a:cxn ang="0">
                  <a:pos x="175" y="13"/>
                </a:cxn>
              </a:cxnLst>
              <a:rect l="0" t="0" r="r" b="b"/>
              <a:pathLst>
                <a:path w="650" h="725">
                  <a:moveTo>
                    <a:pt x="237" y="0"/>
                  </a:moveTo>
                  <a:lnTo>
                    <a:pt x="300" y="13"/>
                  </a:lnTo>
                  <a:lnTo>
                    <a:pt x="350" y="43"/>
                  </a:lnTo>
                  <a:lnTo>
                    <a:pt x="387" y="86"/>
                  </a:lnTo>
                  <a:lnTo>
                    <a:pt x="419" y="142"/>
                  </a:lnTo>
                  <a:lnTo>
                    <a:pt x="444" y="197"/>
                  </a:lnTo>
                  <a:lnTo>
                    <a:pt x="456" y="252"/>
                  </a:lnTo>
                  <a:lnTo>
                    <a:pt x="462" y="301"/>
                  </a:lnTo>
                  <a:lnTo>
                    <a:pt x="469" y="332"/>
                  </a:lnTo>
                  <a:lnTo>
                    <a:pt x="469" y="332"/>
                  </a:lnTo>
                  <a:lnTo>
                    <a:pt x="469" y="332"/>
                  </a:lnTo>
                  <a:lnTo>
                    <a:pt x="469" y="332"/>
                  </a:lnTo>
                  <a:lnTo>
                    <a:pt x="500" y="252"/>
                  </a:lnTo>
                  <a:lnTo>
                    <a:pt x="537" y="172"/>
                  </a:lnTo>
                  <a:lnTo>
                    <a:pt x="575" y="99"/>
                  </a:lnTo>
                  <a:lnTo>
                    <a:pt x="600" y="43"/>
                  </a:lnTo>
                  <a:lnTo>
                    <a:pt x="619" y="19"/>
                  </a:lnTo>
                  <a:lnTo>
                    <a:pt x="625" y="13"/>
                  </a:lnTo>
                  <a:lnTo>
                    <a:pt x="631" y="13"/>
                  </a:lnTo>
                  <a:lnTo>
                    <a:pt x="631" y="13"/>
                  </a:lnTo>
                  <a:lnTo>
                    <a:pt x="638" y="13"/>
                  </a:lnTo>
                  <a:lnTo>
                    <a:pt x="644" y="13"/>
                  </a:lnTo>
                  <a:lnTo>
                    <a:pt x="650" y="19"/>
                  </a:lnTo>
                  <a:lnTo>
                    <a:pt x="650" y="25"/>
                  </a:lnTo>
                  <a:lnTo>
                    <a:pt x="650" y="31"/>
                  </a:lnTo>
                  <a:lnTo>
                    <a:pt x="644" y="37"/>
                  </a:lnTo>
                  <a:lnTo>
                    <a:pt x="600" y="123"/>
                  </a:lnTo>
                  <a:lnTo>
                    <a:pt x="575" y="178"/>
                  </a:lnTo>
                  <a:lnTo>
                    <a:pt x="556" y="221"/>
                  </a:lnTo>
                  <a:lnTo>
                    <a:pt x="537" y="264"/>
                  </a:lnTo>
                  <a:lnTo>
                    <a:pt x="512" y="320"/>
                  </a:lnTo>
                  <a:lnTo>
                    <a:pt x="487" y="375"/>
                  </a:lnTo>
                  <a:lnTo>
                    <a:pt x="469" y="430"/>
                  </a:lnTo>
                  <a:lnTo>
                    <a:pt x="462" y="461"/>
                  </a:lnTo>
                  <a:lnTo>
                    <a:pt x="450" y="541"/>
                  </a:lnTo>
                  <a:lnTo>
                    <a:pt x="431" y="615"/>
                  </a:lnTo>
                  <a:lnTo>
                    <a:pt x="419" y="664"/>
                  </a:lnTo>
                  <a:lnTo>
                    <a:pt x="412" y="688"/>
                  </a:lnTo>
                  <a:lnTo>
                    <a:pt x="400" y="707"/>
                  </a:lnTo>
                  <a:lnTo>
                    <a:pt x="394" y="719"/>
                  </a:lnTo>
                  <a:lnTo>
                    <a:pt x="387" y="719"/>
                  </a:lnTo>
                  <a:lnTo>
                    <a:pt x="387" y="725"/>
                  </a:lnTo>
                  <a:lnTo>
                    <a:pt x="381" y="725"/>
                  </a:lnTo>
                  <a:lnTo>
                    <a:pt x="369" y="719"/>
                  </a:lnTo>
                  <a:lnTo>
                    <a:pt x="362" y="713"/>
                  </a:lnTo>
                  <a:lnTo>
                    <a:pt x="362" y="707"/>
                  </a:lnTo>
                  <a:lnTo>
                    <a:pt x="362" y="695"/>
                  </a:lnTo>
                  <a:lnTo>
                    <a:pt x="369" y="658"/>
                  </a:lnTo>
                  <a:lnTo>
                    <a:pt x="381" y="596"/>
                  </a:lnTo>
                  <a:lnTo>
                    <a:pt x="400" y="529"/>
                  </a:lnTo>
                  <a:lnTo>
                    <a:pt x="419" y="461"/>
                  </a:lnTo>
                  <a:lnTo>
                    <a:pt x="425" y="449"/>
                  </a:lnTo>
                  <a:lnTo>
                    <a:pt x="425" y="443"/>
                  </a:lnTo>
                  <a:lnTo>
                    <a:pt x="425" y="424"/>
                  </a:lnTo>
                  <a:lnTo>
                    <a:pt x="431" y="406"/>
                  </a:lnTo>
                  <a:lnTo>
                    <a:pt x="431" y="381"/>
                  </a:lnTo>
                  <a:lnTo>
                    <a:pt x="425" y="326"/>
                  </a:lnTo>
                  <a:lnTo>
                    <a:pt x="419" y="271"/>
                  </a:lnTo>
                  <a:lnTo>
                    <a:pt x="406" y="215"/>
                  </a:lnTo>
                  <a:lnTo>
                    <a:pt x="381" y="166"/>
                  </a:lnTo>
                  <a:lnTo>
                    <a:pt x="344" y="129"/>
                  </a:lnTo>
                  <a:lnTo>
                    <a:pt x="294" y="99"/>
                  </a:lnTo>
                  <a:lnTo>
                    <a:pt x="225" y="92"/>
                  </a:lnTo>
                  <a:lnTo>
                    <a:pt x="168" y="99"/>
                  </a:lnTo>
                  <a:lnTo>
                    <a:pt x="112" y="117"/>
                  </a:lnTo>
                  <a:lnTo>
                    <a:pt x="68" y="148"/>
                  </a:lnTo>
                  <a:lnTo>
                    <a:pt x="43" y="191"/>
                  </a:lnTo>
                  <a:lnTo>
                    <a:pt x="37" y="203"/>
                  </a:lnTo>
                  <a:lnTo>
                    <a:pt x="31" y="209"/>
                  </a:lnTo>
                  <a:lnTo>
                    <a:pt x="18" y="215"/>
                  </a:lnTo>
                  <a:lnTo>
                    <a:pt x="18" y="215"/>
                  </a:lnTo>
                  <a:lnTo>
                    <a:pt x="12" y="209"/>
                  </a:lnTo>
                  <a:lnTo>
                    <a:pt x="6" y="209"/>
                  </a:lnTo>
                  <a:lnTo>
                    <a:pt x="0" y="203"/>
                  </a:lnTo>
                  <a:lnTo>
                    <a:pt x="6" y="185"/>
                  </a:lnTo>
                  <a:lnTo>
                    <a:pt x="18" y="154"/>
                  </a:lnTo>
                  <a:lnTo>
                    <a:pt x="43" y="111"/>
                  </a:lnTo>
                  <a:lnTo>
                    <a:pt x="81" y="68"/>
                  </a:lnTo>
                  <a:lnTo>
                    <a:pt x="125" y="37"/>
                  </a:lnTo>
                  <a:lnTo>
                    <a:pt x="175" y="13"/>
                  </a:lnTo>
                  <a:lnTo>
                    <a:pt x="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3" name="Freeform 35"/>
            <p:cNvSpPr>
              <a:spLocks noEditPoints="1"/>
            </p:cNvSpPr>
            <p:nvPr/>
          </p:nvSpPr>
          <p:spPr bwMode="auto">
            <a:xfrm>
              <a:off x="5357" y="2629"/>
              <a:ext cx="1057" cy="362"/>
            </a:xfrm>
            <a:custGeom>
              <a:avLst/>
              <a:gdLst/>
              <a:ahLst/>
              <a:cxnLst>
                <a:cxn ang="0">
                  <a:pos x="50" y="301"/>
                </a:cxn>
                <a:cxn ang="0">
                  <a:pos x="1001" y="301"/>
                </a:cxn>
                <a:cxn ang="0">
                  <a:pos x="1013" y="301"/>
                </a:cxn>
                <a:cxn ang="0">
                  <a:pos x="1026" y="301"/>
                </a:cxn>
                <a:cxn ang="0">
                  <a:pos x="1038" y="307"/>
                </a:cxn>
                <a:cxn ang="0">
                  <a:pos x="1044" y="307"/>
                </a:cxn>
                <a:cxn ang="0">
                  <a:pos x="1051" y="319"/>
                </a:cxn>
                <a:cxn ang="0">
                  <a:pos x="1057" y="332"/>
                </a:cxn>
                <a:cxn ang="0">
                  <a:pos x="1051" y="344"/>
                </a:cxn>
                <a:cxn ang="0">
                  <a:pos x="1044" y="350"/>
                </a:cxn>
                <a:cxn ang="0">
                  <a:pos x="1038" y="356"/>
                </a:cxn>
                <a:cxn ang="0">
                  <a:pos x="1026" y="362"/>
                </a:cxn>
                <a:cxn ang="0">
                  <a:pos x="1013" y="362"/>
                </a:cxn>
                <a:cxn ang="0">
                  <a:pos x="1001" y="362"/>
                </a:cxn>
                <a:cxn ang="0">
                  <a:pos x="50" y="362"/>
                </a:cxn>
                <a:cxn ang="0">
                  <a:pos x="37" y="362"/>
                </a:cxn>
                <a:cxn ang="0">
                  <a:pos x="25" y="362"/>
                </a:cxn>
                <a:cxn ang="0">
                  <a:pos x="12" y="356"/>
                </a:cxn>
                <a:cxn ang="0">
                  <a:pos x="6" y="350"/>
                </a:cxn>
                <a:cxn ang="0">
                  <a:pos x="0" y="344"/>
                </a:cxn>
                <a:cxn ang="0">
                  <a:pos x="0" y="332"/>
                </a:cxn>
                <a:cxn ang="0">
                  <a:pos x="0" y="319"/>
                </a:cxn>
                <a:cxn ang="0">
                  <a:pos x="6" y="307"/>
                </a:cxn>
                <a:cxn ang="0">
                  <a:pos x="12" y="307"/>
                </a:cxn>
                <a:cxn ang="0">
                  <a:pos x="25" y="301"/>
                </a:cxn>
                <a:cxn ang="0">
                  <a:pos x="37" y="301"/>
                </a:cxn>
                <a:cxn ang="0">
                  <a:pos x="50" y="301"/>
                </a:cxn>
                <a:cxn ang="0">
                  <a:pos x="50" y="0"/>
                </a:cxn>
                <a:cxn ang="0">
                  <a:pos x="1001" y="0"/>
                </a:cxn>
                <a:cxn ang="0">
                  <a:pos x="1013" y="0"/>
                </a:cxn>
                <a:cxn ang="0">
                  <a:pos x="1026" y="0"/>
                </a:cxn>
                <a:cxn ang="0">
                  <a:pos x="1038" y="0"/>
                </a:cxn>
                <a:cxn ang="0">
                  <a:pos x="1044" y="6"/>
                </a:cxn>
                <a:cxn ang="0">
                  <a:pos x="1051" y="18"/>
                </a:cxn>
                <a:cxn ang="0">
                  <a:pos x="1057" y="31"/>
                </a:cxn>
                <a:cxn ang="0">
                  <a:pos x="1051" y="43"/>
                </a:cxn>
                <a:cxn ang="0">
                  <a:pos x="1044" y="49"/>
                </a:cxn>
                <a:cxn ang="0">
                  <a:pos x="1038" y="55"/>
                </a:cxn>
                <a:cxn ang="0">
                  <a:pos x="1026" y="61"/>
                </a:cxn>
                <a:cxn ang="0">
                  <a:pos x="1013" y="61"/>
                </a:cxn>
                <a:cxn ang="0">
                  <a:pos x="1001" y="61"/>
                </a:cxn>
                <a:cxn ang="0">
                  <a:pos x="50" y="61"/>
                </a:cxn>
                <a:cxn ang="0">
                  <a:pos x="37" y="61"/>
                </a:cxn>
                <a:cxn ang="0">
                  <a:pos x="25" y="61"/>
                </a:cxn>
                <a:cxn ang="0">
                  <a:pos x="12" y="55"/>
                </a:cxn>
                <a:cxn ang="0">
                  <a:pos x="6" y="49"/>
                </a:cxn>
                <a:cxn ang="0">
                  <a:pos x="0" y="43"/>
                </a:cxn>
                <a:cxn ang="0">
                  <a:pos x="0" y="31"/>
                </a:cxn>
                <a:cxn ang="0">
                  <a:pos x="0" y="18"/>
                </a:cxn>
                <a:cxn ang="0">
                  <a:pos x="6" y="6"/>
                </a:cxn>
                <a:cxn ang="0">
                  <a:pos x="12" y="0"/>
                </a:cxn>
                <a:cxn ang="0">
                  <a:pos x="25" y="0"/>
                </a:cxn>
                <a:cxn ang="0">
                  <a:pos x="37" y="0"/>
                </a:cxn>
                <a:cxn ang="0">
                  <a:pos x="50" y="0"/>
                </a:cxn>
              </a:cxnLst>
              <a:rect l="0" t="0" r="r" b="b"/>
              <a:pathLst>
                <a:path w="1057" h="362">
                  <a:moveTo>
                    <a:pt x="50" y="301"/>
                  </a:moveTo>
                  <a:lnTo>
                    <a:pt x="1001" y="301"/>
                  </a:lnTo>
                  <a:lnTo>
                    <a:pt x="1013" y="301"/>
                  </a:lnTo>
                  <a:lnTo>
                    <a:pt x="1026" y="301"/>
                  </a:lnTo>
                  <a:lnTo>
                    <a:pt x="1038" y="307"/>
                  </a:lnTo>
                  <a:lnTo>
                    <a:pt x="1044" y="307"/>
                  </a:lnTo>
                  <a:lnTo>
                    <a:pt x="1051" y="319"/>
                  </a:lnTo>
                  <a:lnTo>
                    <a:pt x="1057" y="332"/>
                  </a:lnTo>
                  <a:lnTo>
                    <a:pt x="1051" y="344"/>
                  </a:lnTo>
                  <a:lnTo>
                    <a:pt x="1044" y="350"/>
                  </a:lnTo>
                  <a:lnTo>
                    <a:pt x="1038" y="356"/>
                  </a:lnTo>
                  <a:lnTo>
                    <a:pt x="1026" y="362"/>
                  </a:lnTo>
                  <a:lnTo>
                    <a:pt x="1013" y="362"/>
                  </a:lnTo>
                  <a:lnTo>
                    <a:pt x="1001" y="362"/>
                  </a:lnTo>
                  <a:lnTo>
                    <a:pt x="50" y="362"/>
                  </a:lnTo>
                  <a:lnTo>
                    <a:pt x="37" y="362"/>
                  </a:lnTo>
                  <a:lnTo>
                    <a:pt x="25" y="362"/>
                  </a:lnTo>
                  <a:lnTo>
                    <a:pt x="12" y="356"/>
                  </a:lnTo>
                  <a:lnTo>
                    <a:pt x="6" y="350"/>
                  </a:lnTo>
                  <a:lnTo>
                    <a:pt x="0" y="344"/>
                  </a:lnTo>
                  <a:lnTo>
                    <a:pt x="0" y="332"/>
                  </a:lnTo>
                  <a:lnTo>
                    <a:pt x="0" y="319"/>
                  </a:lnTo>
                  <a:lnTo>
                    <a:pt x="6" y="307"/>
                  </a:lnTo>
                  <a:lnTo>
                    <a:pt x="12" y="307"/>
                  </a:lnTo>
                  <a:lnTo>
                    <a:pt x="25" y="301"/>
                  </a:lnTo>
                  <a:lnTo>
                    <a:pt x="37" y="301"/>
                  </a:lnTo>
                  <a:lnTo>
                    <a:pt x="50" y="301"/>
                  </a:lnTo>
                  <a:close/>
                  <a:moveTo>
                    <a:pt x="50" y="0"/>
                  </a:moveTo>
                  <a:lnTo>
                    <a:pt x="1001" y="0"/>
                  </a:lnTo>
                  <a:lnTo>
                    <a:pt x="1013" y="0"/>
                  </a:lnTo>
                  <a:lnTo>
                    <a:pt x="1026" y="0"/>
                  </a:lnTo>
                  <a:lnTo>
                    <a:pt x="1038" y="0"/>
                  </a:lnTo>
                  <a:lnTo>
                    <a:pt x="1044" y="6"/>
                  </a:lnTo>
                  <a:lnTo>
                    <a:pt x="1051" y="18"/>
                  </a:lnTo>
                  <a:lnTo>
                    <a:pt x="1057" y="31"/>
                  </a:lnTo>
                  <a:lnTo>
                    <a:pt x="1051" y="43"/>
                  </a:lnTo>
                  <a:lnTo>
                    <a:pt x="1044" y="49"/>
                  </a:lnTo>
                  <a:lnTo>
                    <a:pt x="1038" y="55"/>
                  </a:lnTo>
                  <a:lnTo>
                    <a:pt x="1026" y="61"/>
                  </a:lnTo>
                  <a:lnTo>
                    <a:pt x="1013" y="61"/>
                  </a:lnTo>
                  <a:lnTo>
                    <a:pt x="1001" y="61"/>
                  </a:lnTo>
                  <a:lnTo>
                    <a:pt x="50" y="61"/>
                  </a:lnTo>
                  <a:lnTo>
                    <a:pt x="37" y="61"/>
                  </a:lnTo>
                  <a:lnTo>
                    <a:pt x="25" y="61"/>
                  </a:lnTo>
                  <a:lnTo>
                    <a:pt x="12" y="55"/>
                  </a:lnTo>
                  <a:lnTo>
                    <a:pt x="6" y="49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auto">
            <a:xfrm>
              <a:off x="7071" y="2027"/>
              <a:ext cx="562" cy="1560"/>
            </a:xfrm>
            <a:custGeom>
              <a:avLst/>
              <a:gdLst/>
              <a:ahLst/>
              <a:cxnLst>
                <a:cxn ang="0">
                  <a:pos x="544" y="0"/>
                </a:cxn>
                <a:cxn ang="0">
                  <a:pos x="562" y="6"/>
                </a:cxn>
                <a:cxn ang="0">
                  <a:pos x="562" y="24"/>
                </a:cxn>
                <a:cxn ang="0">
                  <a:pos x="550" y="37"/>
                </a:cxn>
                <a:cxn ang="0">
                  <a:pos x="412" y="74"/>
                </a:cxn>
                <a:cxn ang="0">
                  <a:pos x="350" y="141"/>
                </a:cxn>
                <a:cxn ang="0">
                  <a:pos x="331" y="209"/>
                </a:cxn>
                <a:cxn ang="0">
                  <a:pos x="331" y="584"/>
                </a:cxn>
                <a:cxn ang="0">
                  <a:pos x="287" y="700"/>
                </a:cxn>
                <a:cxn ang="0">
                  <a:pos x="143" y="780"/>
                </a:cxn>
                <a:cxn ang="0">
                  <a:pos x="268" y="842"/>
                </a:cxn>
                <a:cxn ang="0">
                  <a:pos x="325" y="934"/>
                </a:cxn>
                <a:cxn ang="0">
                  <a:pos x="331" y="1321"/>
                </a:cxn>
                <a:cxn ang="0">
                  <a:pos x="331" y="1364"/>
                </a:cxn>
                <a:cxn ang="0">
                  <a:pos x="331" y="1382"/>
                </a:cxn>
                <a:cxn ang="0">
                  <a:pos x="337" y="1395"/>
                </a:cxn>
                <a:cxn ang="0">
                  <a:pos x="406" y="1487"/>
                </a:cxn>
                <a:cxn ang="0">
                  <a:pos x="537" y="1530"/>
                </a:cxn>
                <a:cxn ang="0">
                  <a:pos x="556" y="1530"/>
                </a:cxn>
                <a:cxn ang="0">
                  <a:pos x="562" y="1548"/>
                </a:cxn>
                <a:cxn ang="0">
                  <a:pos x="556" y="1560"/>
                </a:cxn>
                <a:cxn ang="0">
                  <a:pos x="531" y="1560"/>
                </a:cxn>
                <a:cxn ang="0">
                  <a:pos x="375" y="1536"/>
                </a:cxn>
                <a:cxn ang="0">
                  <a:pos x="256" y="1456"/>
                </a:cxn>
                <a:cxn ang="0">
                  <a:pos x="231" y="1370"/>
                </a:cxn>
                <a:cxn ang="0">
                  <a:pos x="225" y="1014"/>
                </a:cxn>
                <a:cxn ang="0">
                  <a:pos x="225" y="977"/>
                </a:cxn>
                <a:cxn ang="0">
                  <a:pos x="225" y="952"/>
                </a:cxn>
                <a:cxn ang="0">
                  <a:pos x="225" y="940"/>
                </a:cxn>
                <a:cxn ang="0">
                  <a:pos x="156" y="842"/>
                </a:cxn>
                <a:cxn ang="0">
                  <a:pos x="25" y="799"/>
                </a:cxn>
                <a:cxn ang="0">
                  <a:pos x="6" y="792"/>
                </a:cxn>
                <a:cxn ang="0">
                  <a:pos x="0" y="780"/>
                </a:cxn>
                <a:cxn ang="0">
                  <a:pos x="6" y="768"/>
                </a:cxn>
                <a:cxn ang="0">
                  <a:pos x="56" y="762"/>
                </a:cxn>
                <a:cxn ang="0">
                  <a:pos x="162" y="719"/>
                </a:cxn>
                <a:cxn ang="0">
                  <a:pos x="225" y="608"/>
                </a:cxn>
                <a:cxn ang="0">
                  <a:pos x="225" y="196"/>
                </a:cxn>
                <a:cxn ang="0">
                  <a:pos x="287" y="80"/>
                </a:cxn>
                <a:cxn ang="0">
                  <a:pos x="437" y="12"/>
                </a:cxn>
              </a:cxnLst>
              <a:rect l="0" t="0" r="r" b="b"/>
              <a:pathLst>
                <a:path w="562" h="1560">
                  <a:moveTo>
                    <a:pt x="531" y="0"/>
                  </a:moveTo>
                  <a:lnTo>
                    <a:pt x="544" y="0"/>
                  </a:lnTo>
                  <a:lnTo>
                    <a:pt x="556" y="6"/>
                  </a:lnTo>
                  <a:lnTo>
                    <a:pt x="562" y="6"/>
                  </a:lnTo>
                  <a:lnTo>
                    <a:pt x="562" y="18"/>
                  </a:lnTo>
                  <a:lnTo>
                    <a:pt x="562" y="24"/>
                  </a:lnTo>
                  <a:lnTo>
                    <a:pt x="556" y="30"/>
                  </a:lnTo>
                  <a:lnTo>
                    <a:pt x="550" y="37"/>
                  </a:lnTo>
                  <a:lnTo>
                    <a:pt x="469" y="49"/>
                  </a:lnTo>
                  <a:lnTo>
                    <a:pt x="412" y="74"/>
                  </a:lnTo>
                  <a:lnTo>
                    <a:pt x="375" y="104"/>
                  </a:lnTo>
                  <a:lnTo>
                    <a:pt x="350" y="141"/>
                  </a:lnTo>
                  <a:lnTo>
                    <a:pt x="337" y="178"/>
                  </a:lnTo>
                  <a:lnTo>
                    <a:pt x="331" y="209"/>
                  </a:lnTo>
                  <a:lnTo>
                    <a:pt x="331" y="209"/>
                  </a:lnTo>
                  <a:lnTo>
                    <a:pt x="331" y="584"/>
                  </a:lnTo>
                  <a:lnTo>
                    <a:pt x="319" y="645"/>
                  </a:lnTo>
                  <a:lnTo>
                    <a:pt x="287" y="700"/>
                  </a:lnTo>
                  <a:lnTo>
                    <a:pt x="231" y="749"/>
                  </a:lnTo>
                  <a:lnTo>
                    <a:pt x="143" y="780"/>
                  </a:lnTo>
                  <a:lnTo>
                    <a:pt x="212" y="805"/>
                  </a:lnTo>
                  <a:lnTo>
                    <a:pt x="268" y="842"/>
                  </a:lnTo>
                  <a:lnTo>
                    <a:pt x="306" y="885"/>
                  </a:lnTo>
                  <a:lnTo>
                    <a:pt x="325" y="934"/>
                  </a:lnTo>
                  <a:lnTo>
                    <a:pt x="331" y="989"/>
                  </a:lnTo>
                  <a:lnTo>
                    <a:pt x="331" y="1321"/>
                  </a:lnTo>
                  <a:lnTo>
                    <a:pt x="331" y="1345"/>
                  </a:lnTo>
                  <a:lnTo>
                    <a:pt x="331" y="1364"/>
                  </a:lnTo>
                  <a:lnTo>
                    <a:pt x="331" y="1370"/>
                  </a:lnTo>
                  <a:lnTo>
                    <a:pt x="331" y="1382"/>
                  </a:lnTo>
                  <a:lnTo>
                    <a:pt x="337" y="1388"/>
                  </a:lnTo>
                  <a:lnTo>
                    <a:pt x="337" y="1395"/>
                  </a:lnTo>
                  <a:lnTo>
                    <a:pt x="362" y="1444"/>
                  </a:lnTo>
                  <a:lnTo>
                    <a:pt x="406" y="1487"/>
                  </a:lnTo>
                  <a:lnTo>
                    <a:pt x="469" y="1517"/>
                  </a:lnTo>
                  <a:lnTo>
                    <a:pt x="537" y="1530"/>
                  </a:lnTo>
                  <a:lnTo>
                    <a:pt x="550" y="1530"/>
                  </a:lnTo>
                  <a:lnTo>
                    <a:pt x="556" y="1530"/>
                  </a:lnTo>
                  <a:lnTo>
                    <a:pt x="562" y="1536"/>
                  </a:lnTo>
                  <a:lnTo>
                    <a:pt x="562" y="1548"/>
                  </a:lnTo>
                  <a:lnTo>
                    <a:pt x="562" y="1554"/>
                  </a:lnTo>
                  <a:lnTo>
                    <a:pt x="556" y="1560"/>
                  </a:lnTo>
                  <a:lnTo>
                    <a:pt x="544" y="1560"/>
                  </a:lnTo>
                  <a:lnTo>
                    <a:pt x="531" y="1560"/>
                  </a:lnTo>
                  <a:lnTo>
                    <a:pt x="456" y="1554"/>
                  </a:lnTo>
                  <a:lnTo>
                    <a:pt x="375" y="1536"/>
                  </a:lnTo>
                  <a:lnTo>
                    <a:pt x="300" y="1499"/>
                  </a:lnTo>
                  <a:lnTo>
                    <a:pt x="256" y="1456"/>
                  </a:lnTo>
                  <a:lnTo>
                    <a:pt x="237" y="1413"/>
                  </a:lnTo>
                  <a:lnTo>
                    <a:pt x="231" y="1370"/>
                  </a:lnTo>
                  <a:lnTo>
                    <a:pt x="225" y="1327"/>
                  </a:lnTo>
                  <a:lnTo>
                    <a:pt x="225" y="1014"/>
                  </a:lnTo>
                  <a:lnTo>
                    <a:pt x="225" y="989"/>
                  </a:lnTo>
                  <a:lnTo>
                    <a:pt x="225" y="977"/>
                  </a:lnTo>
                  <a:lnTo>
                    <a:pt x="225" y="964"/>
                  </a:lnTo>
                  <a:lnTo>
                    <a:pt x="225" y="952"/>
                  </a:lnTo>
                  <a:lnTo>
                    <a:pt x="225" y="946"/>
                  </a:lnTo>
                  <a:lnTo>
                    <a:pt x="225" y="940"/>
                  </a:lnTo>
                  <a:lnTo>
                    <a:pt x="200" y="885"/>
                  </a:lnTo>
                  <a:lnTo>
                    <a:pt x="156" y="842"/>
                  </a:lnTo>
                  <a:lnTo>
                    <a:pt x="93" y="811"/>
                  </a:lnTo>
                  <a:lnTo>
                    <a:pt x="25" y="799"/>
                  </a:lnTo>
                  <a:lnTo>
                    <a:pt x="12" y="799"/>
                  </a:lnTo>
                  <a:lnTo>
                    <a:pt x="6" y="792"/>
                  </a:lnTo>
                  <a:lnTo>
                    <a:pt x="0" y="792"/>
                  </a:lnTo>
                  <a:lnTo>
                    <a:pt x="0" y="780"/>
                  </a:lnTo>
                  <a:lnTo>
                    <a:pt x="0" y="774"/>
                  </a:lnTo>
                  <a:lnTo>
                    <a:pt x="6" y="768"/>
                  </a:lnTo>
                  <a:lnTo>
                    <a:pt x="12" y="768"/>
                  </a:lnTo>
                  <a:lnTo>
                    <a:pt x="56" y="762"/>
                  </a:lnTo>
                  <a:lnTo>
                    <a:pt x="106" y="749"/>
                  </a:lnTo>
                  <a:lnTo>
                    <a:pt x="162" y="719"/>
                  </a:lnTo>
                  <a:lnTo>
                    <a:pt x="206" y="663"/>
                  </a:lnTo>
                  <a:lnTo>
                    <a:pt x="225" y="608"/>
                  </a:lnTo>
                  <a:lnTo>
                    <a:pt x="225" y="553"/>
                  </a:lnTo>
                  <a:lnTo>
                    <a:pt x="225" y="196"/>
                  </a:lnTo>
                  <a:lnTo>
                    <a:pt x="243" y="135"/>
                  </a:lnTo>
                  <a:lnTo>
                    <a:pt x="287" y="80"/>
                  </a:lnTo>
                  <a:lnTo>
                    <a:pt x="356" y="37"/>
                  </a:lnTo>
                  <a:lnTo>
                    <a:pt x="437" y="12"/>
                  </a:lnTo>
                  <a:lnTo>
                    <a:pt x="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auto">
            <a:xfrm>
              <a:off x="7802" y="2119"/>
              <a:ext cx="970" cy="1401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726" y="25"/>
                </a:cxn>
                <a:cxn ang="0">
                  <a:pos x="463" y="1063"/>
                </a:cxn>
                <a:cxn ang="0">
                  <a:pos x="613" y="1032"/>
                </a:cxn>
                <a:cxn ang="0">
                  <a:pos x="807" y="872"/>
                </a:cxn>
                <a:cxn ang="0">
                  <a:pos x="901" y="639"/>
                </a:cxn>
                <a:cxn ang="0">
                  <a:pos x="857" y="528"/>
                </a:cxn>
                <a:cxn ang="0">
                  <a:pos x="826" y="492"/>
                </a:cxn>
                <a:cxn ang="0">
                  <a:pos x="820" y="442"/>
                </a:cxn>
                <a:cxn ang="0">
                  <a:pos x="876" y="393"/>
                </a:cxn>
                <a:cxn ang="0">
                  <a:pos x="945" y="412"/>
                </a:cxn>
                <a:cxn ang="0">
                  <a:pos x="964" y="559"/>
                </a:cxn>
                <a:cxn ang="0">
                  <a:pos x="920" y="743"/>
                </a:cxn>
                <a:cxn ang="0">
                  <a:pos x="801" y="928"/>
                </a:cxn>
                <a:cxn ang="0">
                  <a:pos x="557" y="1088"/>
                </a:cxn>
                <a:cxn ang="0">
                  <a:pos x="394" y="1333"/>
                </a:cxn>
                <a:cxn ang="0">
                  <a:pos x="382" y="1376"/>
                </a:cxn>
                <a:cxn ang="0">
                  <a:pos x="369" y="1401"/>
                </a:cxn>
                <a:cxn ang="0">
                  <a:pos x="351" y="1401"/>
                </a:cxn>
                <a:cxn ang="0">
                  <a:pos x="338" y="1382"/>
                </a:cxn>
                <a:cxn ang="0">
                  <a:pos x="363" y="1296"/>
                </a:cxn>
                <a:cxn ang="0">
                  <a:pos x="388" y="1186"/>
                </a:cxn>
                <a:cxn ang="0">
                  <a:pos x="413" y="1094"/>
                </a:cxn>
                <a:cxn ang="0">
                  <a:pos x="219" y="1038"/>
                </a:cxn>
                <a:cxn ang="0">
                  <a:pos x="132" y="872"/>
                </a:cxn>
                <a:cxn ang="0">
                  <a:pos x="144" y="805"/>
                </a:cxn>
                <a:cxn ang="0">
                  <a:pos x="213" y="608"/>
                </a:cxn>
                <a:cxn ang="0">
                  <a:pos x="251" y="455"/>
                </a:cxn>
                <a:cxn ang="0">
                  <a:pos x="232" y="430"/>
                </a:cxn>
                <a:cxn ang="0">
                  <a:pos x="207" y="424"/>
                </a:cxn>
                <a:cxn ang="0">
                  <a:pos x="82" y="522"/>
                </a:cxn>
                <a:cxn ang="0">
                  <a:pos x="38" y="639"/>
                </a:cxn>
                <a:cxn ang="0">
                  <a:pos x="19" y="645"/>
                </a:cxn>
                <a:cxn ang="0">
                  <a:pos x="0" y="633"/>
                </a:cxn>
                <a:cxn ang="0">
                  <a:pos x="38" y="528"/>
                </a:cxn>
                <a:cxn ang="0">
                  <a:pos x="157" y="405"/>
                </a:cxn>
                <a:cxn ang="0">
                  <a:pos x="307" y="430"/>
                </a:cxn>
                <a:cxn ang="0">
                  <a:pos x="338" y="547"/>
                </a:cxn>
                <a:cxn ang="0">
                  <a:pos x="288" y="688"/>
                </a:cxn>
                <a:cxn ang="0">
                  <a:pos x="244" y="848"/>
                </a:cxn>
                <a:cxn ang="0">
                  <a:pos x="251" y="952"/>
                </a:cxn>
                <a:cxn ang="0">
                  <a:pos x="419" y="1063"/>
                </a:cxn>
                <a:cxn ang="0">
                  <a:pos x="695" y="0"/>
                </a:cxn>
              </a:cxnLst>
              <a:rect l="0" t="0" r="r" b="b"/>
              <a:pathLst>
                <a:path w="970" h="1401">
                  <a:moveTo>
                    <a:pt x="707" y="0"/>
                  </a:moveTo>
                  <a:lnTo>
                    <a:pt x="713" y="0"/>
                  </a:lnTo>
                  <a:lnTo>
                    <a:pt x="720" y="0"/>
                  </a:lnTo>
                  <a:lnTo>
                    <a:pt x="726" y="6"/>
                  </a:lnTo>
                  <a:lnTo>
                    <a:pt x="732" y="12"/>
                  </a:lnTo>
                  <a:lnTo>
                    <a:pt x="726" y="25"/>
                  </a:lnTo>
                  <a:lnTo>
                    <a:pt x="726" y="37"/>
                  </a:lnTo>
                  <a:lnTo>
                    <a:pt x="726" y="37"/>
                  </a:lnTo>
                  <a:lnTo>
                    <a:pt x="463" y="1063"/>
                  </a:lnTo>
                  <a:lnTo>
                    <a:pt x="501" y="1063"/>
                  </a:lnTo>
                  <a:lnTo>
                    <a:pt x="551" y="1057"/>
                  </a:lnTo>
                  <a:lnTo>
                    <a:pt x="613" y="1032"/>
                  </a:lnTo>
                  <a:lnTo>
                    <a:pt x="682" y="989"/>
                  </a:lnTo>
                  <a:lnTo>
                    <a:pt x="763" y="922"/>
                  </a:lnTo>
                  <a:lnTo>
                    <a:pt x="807" y="872"/>
                  </a:lnTo>
                  <a:lnTo>
                    <a:pt x="851" y="799"/>
                  </a:lnTo>
                  <a:lnTo>
                    <a:pt x="888" y="719"/>
                  </a:lnTo>
                  <a:lnTo>
                    <a:pt x="901" y="639"/>
                  </a:lnTo>
                  <a:lnTo>
                    <a:pt x="895" y="590"/>
                  </a:lnTo>
                  <a:lnTo>
                    <a:pt x="876" y="553"/>
                  </a:lnTo>
                  <a:lnTo>
                    <a:pt x="857" y="528"/>
                  </a:lnTo>
                  <a:lnTo>
                    <a:pt x="845" y="510"/>
                  </a:lnTo>
                  <a:lnTo>
                    <a:pt x="832" y="498"/>
                  </a:lnTo>
                  <a:lnTo>
                    <a:pt x="826" y="492"/>
                  </a:lnTo>
                  <a:lnTo>
                    <a:pt x="820" y="479"/>
                  </a:lnTo>
                  <a:lnTo>
                    <a:pt x="820" y="467"/>
                  </a:lnTo>
                  <a:lnTo>
                    <a:pt x="820" y="442"/>
                  </a:lnTo>
                  <a:lnTo>
                    <a:pt x="832" y="424"/>
                  </a:lnTo>
                  <a:lnTo>
                    <a:pt x="851" y="405"/>
                  </a:lnTo>
                  <a:lnTo>
                    <a:pt x="876" y="393"/>
                  </a:lnTo>
                  <a:lnTo>
                    <a:pt x="895" y="393"/>
                  </a:lnTo>
                  <a:lnTo>
                    <a:pt x="920" y="393"/>
                  </a:lnTo>
                  <a:lnTo>
                    <a:pt x="945" y="412"/>
                  </a:lnTo>
                  <a:lnTo>
                    <a:pt x="957" y="442"/>
                  </a:lnTo>
                  <a:lnTo>
                    <a:pt x="970" y="498"/>
                  </a:lnTo>
                  <a:lnTo>
                    <a:pt x="964" y="559"/>
                  </a:lnTo>
                  <a:lnTo>
                    <a:pt x="951" y="633"/>
                  </a:lnTo>
                  <a:lnTo>
                    <a:pt x="932" y="700"/>
                  </a:lnTo>
                  <a:lnTo>
                    <a:pt x="920" y="743"/>
                  </a:lnTo>
                  <a:lnTo>
                    <a:pt x="895" y="799"/>
                  </a:lnTo>
                  <a:lnTo>
                    <a:pt x="857" y="860"/>
                  </a:lnTo>
                  <a:lnTo>
                    <a:pt x="801" y="928"/>
                  </a:lnTo>
                  <a:lnTo>
                    <a:pt x="713" y="1014"/>
                  </a:lnTo>
                  <a:lnTo>
                    <a:pt x="632" y="1063"/>
                  </a:lnTo>
                  <a:lnTo>
                    <a:pt x="557" y="1088"/>
                  </a:lnTo>
                  <a:lnTo>
                    <a:pt x="501" y="1094"/>
                  </a:lnTo>
                  <a:lnTo>
                    <a:pt x="457" y="1100"/>
                  </a:lnTo>
                  <a:lnTo>
                    <a:pt x="394" y="1333"/>
                  </a:lnTo>
                  <a:lnTo>
                    <a:pt x="388" y="1346"/>
                  </a:lnTo>
                  <a:lnTo>
                    <a:pt x="388" y="1364"/>
                  </a:lnTo>
                  <a:lnTo>
                    <a:pt x="382" y="1376"/>
                  </a:lnTo>
                  <a:lnTo>
                    <a:pt x="376" y="1389"/>
                  </a:lnTo>
                  <a:lnTo>
                    <a:pt x="376" y="1395"/>
                  </a:lnTo>
                  <a:lnTo>
                    <a:pt x="369" y="1401"/>
                  </a:lnTo>
                  <a:lnTo>
                    <a:pt x="363" y="1401"/>
                  </a:lnTo>
                  <a:lnTo>
                    <a:pt x="357" y="1401"/>
                  </a:lnTo>
                  <a:lnTo>
                    <a:pt x="351" y="1401"/>
                  </a:lnTo>
                  <a:lnTo>
                    <a:pt x="344" y="1395"/>
                  </a:lnTo>
                  <a:lnTo>
                    <a:pt x="338" y="1389"/>
                  </a:lnTo>
                  <a:lnTo>
                    <a:pt x="338" y="1382"/>
                  </a:lnTo>
                  <a:lnTo>
                    <a:pt x="344" y="1370"/>
                  </a:lnTo>
                  <a:lnTo>
                    <a:pt x="351" y="1333"/>
                  </a:lnTo>
                  <a:lnTo>
                    <a:pt x="363" y="1296"/>
                  </a:lnTo>
                  <a:lnTo>
                    <a:pt x="369" y="1260"/>
                  </a:lnTo>
                  <a:lnTo>
                    <a:pt x="376" y="1235"/>
                  </a:lnTo>
                  <a:lnTo>
                    <a:pt x="388" y="1186"/>
                  </a:lnTo>
                  <a:lnTo>
                    <a:pt x="401" y="1155"/>
                  </a:lnTo>
                  <a:lnTo>
                    <a:pt x="407" y="1131"/>
                  </a:lnTo>
                  <a:lnTo>
                    <a:pt x="413" y="1094"/>
                  </a:lnTo>
                  <a:lnTo>
                    <a:pt x="338" y="1088"/>
                  </a:lnTo>
                  <a:lnTo>
                    <a:pt x="269" y="1069"/>
                  </a:lnTo>
                  <a:lnTo>
                    <a:pt x="219" y="1038"/>
                  </a:lnTo>
                  <a:lnTo>
                    <a:pt x="175" y="995"/>
                  </a:lnTo>
                  <a:lnTo>
                    <a:pt x="144" y="940"/>
                  </a:lnTo>
                  <a:lnTo>
                    <a:pt x="132" y="872"/>
                  </a:lnTo>
                  <a:lnTo>
                    <a:pt x="138" y="860"/>
                  </a:lnTo>
                  <a:lnTo>
                    <a:pt x="138" y="836"/>
                  </a:lnTo>
                  <a:lnTo>
                    <a:pt x="144" y="805"/>
                  </a:lnTo>
                  <a:lnTo>
                    <a:pt x="157" y="762"/>
                  </a:lnTo>
                  <a:lnTo>
                    <a:pt x="182" y="694"/>
                  </a:lnTo>
                  <a:lnTo>
                    <a:pt x="213" y="608"/>
                  </a:lnTo>
                  <a:lnTo>
                    <a:pt x="238" y="535"/>
                  </a:lnTo>
                  <a:lnTo>
                    <a:pt x="251" y="473"/>
                  </a:lnTo>
                  <a:lnTo>
                    <a:pt x="251" y="455"/>
                  </a:lnTo>
                  <a:lnTo>
                    <a:pt x="244" y="442"/>
                  </a:lnTo>
                  <a:lnTo>
                    <a:pt x="238" y="436"/>
                  </a:lnTo>
                  <a:lnTo>
                    <a:pt x="232" y="430"/>
                  </a:lnTo>
                  <a:lnTo>
                    <a:pt x="225" y="424"/>
                  </a:lnTo>
                  <a:lnTo>
                    <a:pt x="213" y="424"/>
                  </a:lnTo>
                  <a:lnTo>
                    <a:pt x="207" y="424"/>
                  </a:lnTo>
                  <a:lnTo>
                    <a:pt x="169" y="436"/>
                  </a:lnTo>
                  <a:lnTo>
                    <a:pt x="125" y="467"/>
                  </a:lnTo>
                  <a:lnTo>
                    <a:pt x="82" y="522"/>
                  </a:lnTo>
                  <a:lnTo>
                    <a:pt x="44" y="621"/>
                  </a:lnTo>
                  <a:lnTo>
                    <a:pt x="44" y="633"/>
                  </a:lnTo>
                  <a:lnTo>
                    <a:pt x="38" y="639"/>
                  </a:lnTo>
                  <a:lnTo>
                    <a:pt x="32" y="645"/>
                  </a:lnTo>
                  <a:lnTo>
                    <a:pt x="19" y="645"/>
                  </a:lnTo>
                  <a:lnTo>
                    <a:pt x="19" y="645"/>
                  </a:lnTo>
                  <a:lnTo>
                    <a:pt x="13" y="645"/>
                  </a:lnTo>
                  <a:lnTo>
                    <a:pt x="7" y="639"/>
                  </a:lnTo>
                  <a:lnTo>
                    <a:pt x="0" y="633"/>
                  </a:lnTo>
                  <a:lnTo>
                    <a:pt x="7" y="614"/>
                  </a:lnTo>
                  <a:lnTo>
                    <a:pt x="19" y="578"/>
                  </a:lnTo>
                  <a:lnTo>
                    <a:pt x="38" y="528"/>
                  </a:lnTo>
                  <a:lnTo>
                    <a:pt x="69" y="479"/>
                  </a:lnTo>
                  <a:lnTo>
                    <a:pt x="107" y="436"/>
                  </a:lnTo>
                  <a:lnTo>
                    <a:pt x="157" y="405"/>
                  </a:lnTo>
                  <a:lnTo>
                    <a:pt x="213" y="393"/>
                  </a:lnTo>
                  <a:lnTo>
                    <a:pt x="269" y="399"/>
                  </a:lnTo>
                  <a:lnTo>
                    <a:pt x="307" y="430"/>
                  </a:lnTo>
                  <a:lnTo>
                    <a:pt x="338" y="467"/>
                  </a:lnTo>
                  <a:lnTo>
                    <a:pt x="344" y="516"/>
                  </a:lnTo>
                  <a:lnTo>
                    <a:pt x="338" y="547"/>
                  </a:lnTo>
                  <a:lnTo>
                    <a:pt x="332" y="571"/>
                  </a:lnTo>
                  <a:lnTo>
                    <a:pt x="326" y="596"/>
                  </a:lnTo>
                  <a:lnTo>
                    <a:pt x="288" y="688"/>
                  </a:lnTo>
                  <a:lnTo>
                    <a:pt x="263" y="762"/>
                  </a:lnTo>
                  <a:lnTo>
                    <a:pt x="251" y="811"/>
                  </a:lnTo>
                  <a:lnTo>
                    <a:pt x="244" y="848"/>
                  </a:lnTo>
                  <a:lnTo>
                    <a:pt x="238" y="866"/>
                  </a:lnTo>
                  <a:lnTo>
                    <a:pt x="238" y="885"/>
                  </a:lnTo>
                  <a:lnTo>
                    <a:pt x="251" y="952"/>
                  </a:lnTo>
                  <a:lnTo>
                    <a:pt x="288" y="1008"/>
                  </a:lnTo>
                  <a:lnTo>
                    <a:pt x="344" y="1045"/>
                  </a:lnTo>
                  <a:lnTo>
                    <a:pt x="419" y="1063"/>
                  </a:lnTo>
                  <a:lnTo>
                    <a:pt x="688" y="25"/>
                  </a:lnTo>
                  <a:lnTo>
                    <a:pt x="688" y="12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6" name="Freeform 38"/>
            <p:cNvSpPr>
              <a:spLocks noEditPoints="1"/>
            </p:cNvSpPr>
            <p:nvPr/>
          </p:nvSpPr>
          <p:spPr bwMode="auto">
            <a:xfrm>
              <a:off x="9410" y="2524"/>
              <a:ext cx="169" cy="676"/>
            </a:xfrm>
            <a:custGeom>
              <a:avLst/>
              <a:gdLst/>
              <a:ahLst/>
              <a:cxnLst>
                <a:cxn ang="0">
                  <a:pos x="87" y="510"/>
                </a:cxn>
                <a:cxn ang="0">
                  <a:pos x="112" y="517"/>
                </a:cxn>
                <a:cxn ang="0">
                  <a:pos x="137" y="529"/>
                </a:cxn>
                <a:cxn ang="0">
                  <a:pos x="156" y="547"/>
                </a:cxn>
                <a:cxn ang="0">
                  <a:pos x="169" y="566"/>
                </a:cxn>
                <a:cxn ang="0">
                  <a:pos x="169" y="590"/>
                </a:cxn>
                <a:cxn ang="0">
                  <a:pos x="169" y="590"/>
                </a:cxn>
                <a:cxn ang="0">
                  <a:pos x="169" y="621"/>
                </a:cxn>
                <a:cxn ang="0">
                  <a:pos x="156" y="640"/>
                </a:cxn>
                <a:cxn ang="0">
                  <a:pos x="137" y="658"/>
                </a:cxn>
                <a:cxn ang="0">
                  <a:pos x="112" y="670"/>
                </a:cxn>
                <a:cxn ang="0">
                  <a:pos x="87" y="676"/>
                </a:cxn>
                <a:cxn ang="0">
                  <a:pos x="62" y="670"/>
                </a:cxn>
                <a:cxn ang="0">
                  <a:pos x="37" y="658"/>
                </a:cxn>
                <a:cxn ang="0">
                  <a:pos x="19" y="640"/>
                </a:cxn>
                <a:cxn ang="0">
                  <a:pos x="6" y="621"/>
                </a:cxn>
                <a:cxn ang="0">
                  <a:pos x="0" y="590"/>
                </a:cxn>
                <a:cxn ang="0">
                  <a:pos x="6" y="566"/>
                </a:cxn>
                <a:cxn ang="0">
                  <a:pos x="19" y="547"/>
                </a:cxn>
                <a:cxn ang="0">
                  <a:pos x="37" y="529"/>
                </a:cxn>
                <a:cxn ang="0">
                  <a:pos x="62" y="517"/>
                </a:cxn>
                <a:cxn ang="0">
                  <a:pos x="87" y="510"/>
                </a:cxn>
                <a:cxn ang="0">
                  <a:pos x="87" y="0"/>
                </a:cxn>
                <a:cxn ang="0">
                  <a:pos x="112" y="7"/>
                </a:cxn>
                <a:cxn ang="0">
                  <a:pos x="137" y="19"/>
                </a:cxn>
                <a:cxn ang="0">
                  <a:pos x="156" y="37"/>
                </a:cxn>
                <a:cxn ang="0">
                  <a:pos x="169" y="62"/>
                </a:cxn>
                <a:cxn ang="0">
                  <a:pos x="169" y="87"/>
                </a:cxn>
                <a:cxn ang="0">
                  <a:pos x="169" y="87"/>
                </a:cxn>
                <a:cxn ang="0">
                  <a:pos x="169" y="111"/>
                </a:cxn>
                <a:cxn ang="0">
                  <a:pos x="156" y="136"/>
                </a:cxn>
                <a:cxn ang="0">
                  <a:pos x="137" y="154"/>
                </a:cxn>
                <a:cxn ang="0">
                  <a:pos x="112" y="160"/>
                </a:cxn>
                <a:cxn ang="0">
                  <a:pos x="87" y="166"/>
                </a:cxn>
                <a:cxn ang="0">
                  <a:pos x="62" y="160"/>
                </a:cxn>
                <a:cxn ang="0">
                  <a:pos x="37" y="154"/>
                </a:cxn>
                <a:cxn ang="0">
                  <a:pos x="19" y="136"/>
                </a:cxn>
                <a:cxn ang="0">
                  <a:pos x="6" y="111"/>
                </a:cxn>
                <a:cxn ang="0">
                  <a:pos x="0" y="87"/>
                </a:cxn>
                <a:cxn ang="0">
                  <a:pos x="6" y="62"/>
                </a:cxn>
                <a:cxn ang="0">
                  <a:pos x="19" y="37"/>
                </a:cxn>
                <a:cxn ang="0">
                  <a:pos x="37" y="19"/>
                </a:cxn>
                <a:cxn ang="0">
                  <a:pos x="62" y="7"/>
                </a:cxn>
                <a:cxn ang="0">
                  <a:pos x="87" y="0"/>
                </a:cxn>
              </a:cxnLst>
              <a:rect l="0" t="0" r="r" b="b"/>
              <a:pathLst>
                <a:path w="169" h="676">
                  <a:moveTo>
                    <a:pt x="87" y="510"/>
                  </a:moveTo>
                  <a:lnTo>
                    <a:pt x="112" y="517"/>
                  </a:lnTo>
                  <a:lnTo>
                    <a:pt x="137" y="529"/>
                  </a:lnTo>
                  <a:lnTo>
                    <a:pt x="156" y="547"/>
                  </a:lnTo>
                  <a:lnTo>
                    <a:pt x="169" y="566"/>
                  </a:lnTo>
                  <a:lnTo>
                    <a:pt x="169" y="590"/>
                  </a:lnTo>
                  <a:lnTo>
                    <a:pt x="169" y="590"/>
                  </a:lnTo>
                  <a:lnTo>
                    <a:pt x="169" y="621"/>
                  </a:lnTo>
                  <a:lnTo>
                    <a:pt x="156" y="640"/>
                  </a:lnTo>
                  <a:lnTo>
                    <a:pt x="137" y="658"/>
                  </a:lnTo>
                  <a:lnTo>
                    <a:pt x="112" y="670"/>
                  </a:lnTo>
                  <a:lnTo>
                    <a:pt x="87" y="676"/>
                  </a:lnTo>
                  <a:lnTo>
                    <a:pt x="62" y="670"/>
                  </a:lnTo>
                  <a:lnTo>
                    <a:pt x="37" y="658"/>
                  </a:lnTo>
                  <a:lnTo>
                    <a:pt x="19" y="640"/>
                  </a:lnTo>
                  <a:lnTo>
                    <a:pt x="6" y="621"/>
                  </a:lnTo>
                  <a:lnTo>
                    <a:pt x="0" y="590"/>
                  </a:lnTo>
                  <a:lnTo>
                    <a:pt x="6" y="566"/>
                  </a:lnTo>
                  <a:lnTo>
                    <a:pt x="19" y="547"/>
                  </a:lnTo>
                  <a:lnTo>
                    <a:pt x="37" y="529"/>
                  </a:lnTo>
                  <a:lnTo>
                    <a:pt x="62" y="517"/>
                  </a:lnTo>
                  <a:lnTo>
                    <a:pt x="87" y="510"/>
                  </a:lnTo>
                  <a:close/>
                  <a:moveTo>
                    <a:pt x="87" y="0"/>
                  </a:moveTo>
                  <a:lnTo>
                    <a:pt x="112" y="7"/>
                  </a:lnTo>
                  <a:lnTo>
                    <a:pt x="137" y="19"/>
                  </a:lnTo>
                  <a:lnTo>
                    <a:pt x="156" y="37"/>
                  </a:lnTo>
                  <a:lnTo>
                    <a:pt x="169" y="62"/>
                  </a:lnTo>
                  <a:lnTo>
                    <a:pt x="169" y="87"/>
                  </a:lnTo>
                  <a:lnTo>
                    <a:pt x="169" y="87"/>
                  </a:lnTo>
                  <a:lnTo>
                    <a:pt x="169" y="111"/>
                  </a:lnTo>
                  <a:lnTo>
                    <a:pt x="156" y="136"/>
                  </a:lnTo>
                  <a:lnTo>
                    <a:pt x="137" y="154"/>
                  </a:lnTo>
                  <a:lnTo>
                    <a:pt x="112" y="160"/>
                  </a:lnTo>
                  <a:lnTo>
                    <a:pt x="87" y="166"/>
                  </a:lnTo>
                  <a:lnTo>
                    <a:pt x="62" y="160"/>
                  </a:lnTo>
                  <a:lnTo>
                    <a:pt x="37" y="154"/>
                  </a:lnTo>
                  <a:lnTo>
                    <a:pt x="19" y="136"/>
                  </a:lnTo>
                  <a:lnTo>
                    <a:pt x="6" y="111"/>
                  </a:lnTo>
                  <a:lnTo>
                    <a:pt x="0" y="87"/>
                  </a:lnTo>
                  <a:lnTo>
                    <a:pt x="6" y="62"/>
                  </a:lnTo>
                  <a:lnTo>
                    <a:pt x="19" y="37"/>
                  </a:lnTo>
                  <a:lnTo>
                    <a:pt x="37" y="19"/>
                  </a:lnTo>
                  <a:lnTo>
                    <a:pt x="62" y="7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auto">
            <a:xfrm>
              <a:off x="10217" y="2137"/>
              <a:ext cx="1157" cy="1063"/>
            </a:xfrm>
            <a:custGeom>
              <a:avLst/>
              <a:gdLst/>
              <a:ahLst/>
              <a:cxnLst>
                <a:cxn ang="0">
                  <a:pos x="1132" y="0"/>
                </a:cxn>
                <a:cxn ang="0">
                  <a:pos x="1157" y="13"/>
                </a:cxn>
                <a:cxn ang="0">
                  <a:pos x="1125" y="314"/>
                </a:cxn>
                <a:cxn ang="0">
                  <a:pos x="1113" y="351"/>
                </a:cxn>
                <a:cxn ang="0">
                  <a:pos x="1088" y="344"/>
                </a:cxn>
                <a:cxn ang="0">
                  <a:pos x="1082" y="308"/>
                </a:cxn>
                <a:cxn ang="0">
                  <a:pos x="1088" y="252"/>
                </a:cxn>
                <a:cxn ang="0">
                  <a:pos x="1088" y="154"/>
                </a:cxn>
                <a:cxn ang="0">
                  <a:pos x="950" y="56"/>
                </a:cxn>
                <a:cxn ang="0">
                  <a:pos x="600" y="50"/>
                </a:cxn>
                <a:cxn ang="0">
                  <a:pos x="556" y="62"/>
                </a:cxn>
                <a:cxn ang="0">
                  <a:pos x="537" y="111"/>
                </a:cxn>
                <a:cxn ang="0">
                  <a:pos x="669" y="480"/>
                </a:cxn>
                <a:cxn ang="0">
                  <a:pos x="781" y="394"/>
                </a:cxn>
                <a:cxn ang="0">
                  <a:pos x="806" y="314"/>
                </a:cxn>
                <a:cxn ang="0">
                  <a:pos x="831" y="308"/>
                </a:cxn>
                <a:cxn ang="0">
                  <a:pos x="750" y="689"/>
                </a:cxn>
                <a:cxn ang="0">
                  <a:pos x="731" y="719"/>
                </a:cxn>
                <a:cxn ang="0">
                  <a:pos x="706" y="701"/>
                </a:cxn>
                <a:cxn ang="0">
                  <a:pos x="719" y="658"/>
                </a:cxn>
                <a:cxn ang="0">
                  <a:pos x="725" y="615"/>
                </a:cxn>
                <a:cxn ang="0">
                  <a:pos x="713" y="566"/>
                </a:cxn>
                <a:cxn ang="0">
                  <a:pos x="588" y="535"/>
                </a:cxn>
                <a:cxn ang="0">
                  <a:pos x="319" y="977"/>
                </a:cxn>
                <a:cxn ang="0">
                  <a:pos x="312" y="996"/>
                </a:cxn>
                <a:cxn ang="0">
                  <a:pos x="331" y="1014"/>
                </a:cxn>
                <a:cxn ang="0">
                  <a:pos x="788" y="990"/>
                </a:cxn>
                <a:cxn ang="0">
                  <a:pos x="950" y="848"/>
                </a:cxn>
                <a:cxn ang="0">
                  <a:pos x="1038" y="670"/>
                </a:cxn>
                <a:cxn ang="0">
                  <a:pos x="1069" y="664"/>
                </a:cxn>
                <a:cxn ang="0">
                  <a:pos x="1075" y="676"/>
                </a:cxn>
                <a:cxn ang="0">
                  <a:pos x="1069" y="689"/>
                </a:cxn>
                <a:cxn ang="0">
                  <a:pos x="919" y="1033"/>
                </a:cxn>
                <a:cxn ang="0">
                  <a:pos x="900" y="1057"/>
                </a:cxn>
                <a:cxn ang="0">
                  <a:pos x="50" y="1063"/>
                </a:cxn>
                <a:cxn ang="0">
                  <a:pos x="6" y="1057"/>
                </a:cxn>
                <a:cxn ang="0">
                  <a:pos x="6" y="1027"/>
                </a:cxn>
                <a:cxn ang="0">
                  <a:pos x="31" y="1014"/>
                </a:cxn>
                <a:cxn ang="0">
                  <a:pos x="162" y="1002"/>
                </a:cxn>
                <a:cxn ang="0">
                  <a:pos x="400" y="117"/>
                </a:cxn>
                <a:cxn ang="0">
                  <a:pos x="406" y="80"/>
                </a:cxn>
                <a:cxn ang="0">
                  <a:pos x="356" y="50"/>
                </a:cxn>
                <a:cxn ang="0">
                  <a:pos x="275" y="43"/>
                </a:cxn>
                <a:cxn ang="0">
                  <a:pos x="262" y="19"/>
                </a:cxn>
                <a:cxn ang="0">
                  <a:pos x="294" y="0"/>
                </a:cxn>
              </a:cxnLst>
              <a:rect l="0" t="0" r="r" b="b"/>
              <a:pathLst>
                <a:path w="1157" h="1063">
                  <a:moveTo>
                    <a:pt x="306" y="0"/>
                  </a:moveTo>
                  <a:lnTo>
                    <a:pt x="1113" y="0"/>
                  </a:lnTo>
                  <a:lnTo>
                    <a:pt x="1132" y="0"/>
                  </a:lnTo>
                  <a:lnTo>
                    <a:pt x="1144" y="0"/>
                  </a:lnTo>
                  <a:lnTo>
                    <a:pt x="1150" y="7"/>
                  </a:lnTo>
                  <a:lnTo>
                    <a:pt x="1157" y="13"/>
                  </a:lnTo>
                  <a:lnTo>
                    <a:pt x="1157" y="25"/>
                  </a:lnTo>
                  <a:lnTo>
                    <a:pt x="1157" y="43"/>
                  </a:lnTo>
                  <a:lnTo>
                    <a:pt x="1125" y="314"/>
                  </a:lnTo>
                  <a:lnTo>
                    <a:pt x="1119" y="332"/>
                  </a:lnTo>
                  <a:lnTo>
                    <a:pt x="1119" y="344"/>
                  </a:lnTo>
                  <a:lnTo>
                    <a:pt x="1113" y="351"/>
                  </a:lnTo>
                  <a:lnTo>
                    <a:pt x="1100" y="351"/>
                  </a:lnTo>
                  <a:lnTo>
                    <a:pt x="1094" y="351"/>
                  </a:lnTo>
                  <a:lnTo>
                    <a:pt x="1088" y="344"/>
                  </a:lnTo>
                  <a:lnTo>
                    <a:pt x="1082" y="338"/>
                  </a:lnTo>
                  <a:lnTo>
                    <a:pt x="1082" y="332"/>
                  </a:lnTo>
                  <a:lnTo>
                    <a:pt x="1082" y="308"/>
                  </a:lnTo>
                  <a:lnTo>
                    <a:pt x="1088" y="283"/>
                  </a:lnTo>
                  <a:lnTo>
                    <a:pt x="1088" y="271"/>
                  </a:lnTo>
                  <a:lnTo>
                    <a:pt x="1088" y="252"/>
                  </a:lnTo>
                  <a:lnTo>
                    <a:pt x="1094" y="240"/>
                  </a:lnTo>
                  <a:lnTo>
                    <a:pt x="1094" y="222"/>
                  </a:lnTo>
                  <a:lnTo>
                    <a:pt x="1088" y="154"/>
                  </a:lnTo>
                  <a:lnTo>
                    <a:pt x="1063" y="105"/>
                  </a:lnTo>
                  <a:lnTo>
                    <a:pt x="1019" y="74"/>
                  </a:lnTo>
                  <a:lnTo>
                    <a:pt x="950" y="56"/>
                  </a:lnTo>
                  <a:lnTo>
                    <a:pt x="850" y="50"/>
                  </a:lnTo>
                  <a:lnTo>
                    <a:pt x="625" y="50"/>
                  </a:lnTo>
                  <a:lnTo>
                    <a:pt x="600" y="50"/>
                  </a:lnTo>
                  <a:lnTo>
                    <a:pt x="581" y="50"/>
                  </a:lnTo>
                  <a:lnTo>
                    <a:pt x="569" y="56"/>
                  </a:lnTo>
                  <a:lnTo>
                    <a:pt x="556" y="62"/>
                  </a:lnTo>
                  <a:lnTo>
                    <a:pt x="550" y="74"/>
                  </a:lnTo>
                  <a:lnTo>
                    <a:pt x="544" y="86"/>
                  </a:lnTo>
                  <a:lnTo>
                    <a:pt x="537" y="111"/>
                  </a:lnTo>
                  <a:lnTo>
                    <a:pt x="444" y="486"/>
                  </a:lnTo>
                  <a:lnTo>
                    <a:pt x="594" y="486"/>
                  </a:lnTo>
                  <a:lnTo>
                    <a:pt x="669" y="480"/>
                  </a:lnTo>
                  <a:lnTo>
                    <a:pt x="719" y="467"/>
                  </a:lnTo>
                  <a:lnTo>
                    <a:pt x="756" y="437"/>
                  </a:lnTo>
                  <a:lnTo>
                    <a:pt x="781" y="394"/>
                  </a:lnTo>
                  <a:lnTo>
                    <a:pt x="800" y="332"/>
                  </a:lnTo>
                  <a:lnTo>
                    <a:pt x="806" y="320"/>
                  </a:lnTo>
                  <a:lnTo>
                    <a:pt x="806" y="314"/>
                  </a:lnTo>
                  <a:lnTo>
                    <a:pt x="813" y="308"/>
                  </a:lnTo>
                  <a:lnTo>
                    <a:pt x="825" y="301"/>
                  </a:lnTo>
                  <a:lnTo>
                    <a:pt x="831" y="308"/>
                  </a:lnTo>
                  <a:lnTo>
                    <a:pt x="838" y="314"/>
                  </a:lnTo>
                  <a:lnTo>
                    <a:pt x="844" y="320"/>
                  </a:lnTo>
                  <a:lnTo>
                    <a:pt x="750" y="689"/>
                  </a:lnTo>
                  <a:lnTo>
                    <a:pt x="744" y="701"/>
                  </a:lnTo>
                  <a:lnTo>
                    <a:pt x="738" y="713"/>
                  </a:lnTo>
                  <a:lnTo>
                    <a:pt x="731" y="719"/>
                  </a:lnTo>
                  <a:lnTo>
                    <a:pt x="719" y="713"/>
                  </a:lnTo>
                  <a:lnTo>
                    <a:pt x="706" y="707"/>
                  </a:lnTo>
                  <a:lnTo>
                    <a:pt x="706" y="701"/>
                  </a:lnTo>
                  <a:lnTo>
                    <a:pt x="706" y="695"/>
                  </a:lnTo>
                  <a:lnTo>
                    <a:pt x="713" y="682"/>
                  </a:lnTo>
                  <a:lnTo>
                    <a:pt x="719" y="658"/>
                  </a:lnTo>
                  <a:lnTo>
                    <a:pt x="719" y="639"/>
                  </a:lnTo>
                  <a:lnTo>
                    <a:pt x="725" y="627"/>
                  </a:lnTo>
                  <a:lnTo>
                    <a:pt x="725" y="615"/>
                  </a:lnTo>
                  <a:lnTo>
                    <a:pt x="725" y="609"/>
                  </a:lnTo>
                  <a:lnTo>
                    <a:pt x="725" y="584"/>
                  </a:lnTo>
                  <a:lnTo>
                    <a:pt x="713" y="566"/>
                  </a:lnTo>
                  <a:lnTo>
                    <a:pt x="694" y="547"/>
                  </a:lnTo>
                  <a:lnTo>
                    <a:pt x="656" y="541"/>
                  </a:lnTo>
                  <a:lnTo>
                    <a:pt x="588" y="535"/>
                  </a:lnTo>
                  <a:lnTo>
                    <a:pt x="431" y="535"/>
                  </a:lnTo>
                  <a:lnTo>
                    <a:pt x="319" y="959"/>
                  </a:lnTo>
                  <a:lnTo>
                    <a:pt x="319" y="977"/>
                  </a:lnTo>
                  <a:lnTo>
                    <a:pt x="312" y="990"/>
                  </a:lnTo>
                  <a:lnTo>
                    <a:pt x="312" y="990"/>
                  </a:lnTo>
                  <a:lnTo>
                    <a:pt x="312" y="996"/>
                  </a:lnTo>
                  <a:lnTo>
                    <a:pt x="319" y="1008"/>
                  </a:lnTo>
                  <a:lnTo>
                    <a:pt x="325" y="1008"/>
                  </a:lnTo>
                  <a:lnTo>
                    <a:pt x="331" y="1014"/>
                  </a:lnTo>
                  <a:lnTo>
                    <a:pt x="600" y="1014"/>
                  </a:lnTo>
                  <a:lnTo>
                    <a:pt x="706" y="1008"/>
                  </a:lnTo>
                  <a:lnTo>
                    <a:pt x="788" y="990"/>
                  </a:lnTo>
                  <a:lnTo>
                    <a:pt x="856" y="953"/>
                  </a:lnTo>
                  <a:lnTo>
                    <a:pt x="906" y="910"/>
                  </a:lnTo>
                  <a:lnTo>
                    <a:pt x="950" y="848"/>
                  </a:lnTo>
                  <a:lnTo>
                    <a:pt x="994" y="768"/>
                  </a:lnTo>
                  <a:lnTo>
                    <a:pt x="1038" y="676"/>
                  </a:lnTo>
                  <a:lnTo>
                    <a:pt x="1038" y="670"/>
                  </a:lnTo>
                  <a:lnTo>
                    <a:pt x="1044" y="664"/>
                  </a:lnTo>
                  <a:lnTo>
                    <a:pt x="1057" y="658"/>
                  </a:lnTo>
                  <a:lnTo>
                    <a:pt x="1069" y="664"/>
                  </a:lnTo>
                  <a:lnTo>
                    <a:pt x="1069" y="664"/>
                  </a:lnTo>
                  <a:lnTo>
                    <a:pt x="1075" y="670"/>
                  </a:lnTo>
                  <a:lnTo>
                    <a:pt x="1075" y="676"/>
                  </a:lnTo>
                  <a:lnTo>
                    <a:pt x="1075" y="676"/>
                  </a:lnTo>
                  <a:lnTo>
                    <a:pt x="1075" y="682"/>
                  </a:lnTo>
                  <a:lnTo>
                    <a:pt x="1069" y="689"/>
                  </a:lnTo>
                  <a:lnTo>
                    <a:pt x="1069" y="701"/>
                  </a:lnTo>
                  <a:lnTo>
                    <a:pt x="1069" y="701"/>
                  </a:lnTo>
                  <a:lnTo>
                    <a:pt x="919" y="1033"/>
                  </a:lnTo>
                  <a:lnTo>
                    <a:pt x="913" y="1045"/>
                  </a:lnTo>
                  <a:lnTo>
                    <a:pt x="913" y="1057"/>
                  </a:lnTo>
                  <a:lnTo>
                    <a:pt x="900" y="1057"/>
                  </a:lnTo>
                  <a:lnTo>
                    <a:pt x="888" y="1063"/>
                  </a:lnTo>
                  <a:lnTo>
                    <a:pt x="869" y="1063"/>
                  </a:lnTo>
                  <a:lnTo>
                    <a:pt x="50" y="1063"/>
                  </a:lnTo>
                  <a:lnTo>
                    <a:pt x="31" y="1063"/>
                  </a:lnTo>
                  <a:lnTo>
                    <a:pt x="18" y="1063"/>
                  </a:lnTo>
                  <a:lnTo>
                    <a:pt x="6" y="1057"/>
                  </a:lnTo>
                  <a:lnTo>
                    <a:pt x="6" y="1051"/>
                  </a:lnTo>
                  <a:lnTo>
                    <a:pt x="0" y="1045"/>
                  </a:lnTo>
                  <a:lnTo>
                    <a:pt x="6" y="1027"/>
                  </a:lnTo>
                  <a:lnTo>
                    <a:pt x="12" y="1020"/>
                  </a:lnTo>
                  <a:lnTo>
                    <a:pt x="18" y="1014"/>
                  </a:lnTo>
                  <a:lnTo>
                    <a:pt x="31" y="1014"/>
                  </a:lnTo>
                  <a:lnTo>
                    <a:pt x="50" y="1014"/>
                  </a:lnTo>
                  <a:lnTo>
                    <a:pt x="118" y="1008"/>
                  </a:lnTo>
                  <a:lnTo>
                    <a:pt x="162" y="1002"/>
                  </a:lnTo>
                  <a:lnTo>
                    <a:pt x="181" y="977"/>
                  </a:lnTo>
                  <a:lnTo>
                    <a:pt x="193" y="940"/>
                  </a:lnTo>
                  <a:lnTo>
                    <a:pt x="400" y="117"/>
                  </a:lnTo>
                  <a:lnTo>
                    <a:pt x="406" y="99"/>
                  </a:lnTo>
                  <a:lnTo>
                    <a:pt x="406" y="86"/>
                  </a:lnTo>
                  <a:lnTo>
                    <a:pt x="406" y="80"/>
                  </a:lnTo>
                  <a:lnTo>
                    <a:pt x="406" y="80"/>
                  </a:lnTo>
                  <a:lnTo>
                    <a:pt x="394" y="56"/>
                  </a:lnTo>
                  <a:lnTo>
                    <a:pt x="356" y="50"/>
                  </a:lnTo>
                  <a:lnTo>
                    <a:pt x="306" y="50"/>
                  </a:lnTo>
                  <a:lnTo>
                    <a:pt x="287" y="50"/>
                  </a:lnTo>
                  <a:lnTo>
                    <a:pt x="275" y="43"/>
                  </a:lnTo>
                  <a:lnTo>
                    <a:pt x="262" y="43"/>
                  </a:lnTo>
                  <a:lnTo>
                    <a:pt x="262" y="31"/>
                  </a:lnTo>
                  <a:lnTo>
                    <a:pt x="262" y="19"/>
                  </a:lnTo>
                  <a:lnTo>
                    <a:pt x="269" y="7"/>
                  </a:lnTo>
                  <a:lnTo>
                    <a:pt x="281" y="7"/>
                  </a:lnTo>
                  <a:lnTo>
                    <a:pt x="294" y="0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auto">
            <a:xfrm>
              <a:off x="11467" y="2119"/>
              <a:ext cx="970" cy="1401"/>
            </a:xfrm>
            <a:custGeom>
              <a:avLst/>
              <a:gdLst/>
              <a:ahLst/>
              <a:cxnLst>
                <a:cxn ang="0">
                  <a:pos x="726" y="0"/>
                </a:cxn>
                <a:cxn ang="0">
                  <a:pos x="732" y="25"/>
                </a:cxn>
                <a:cxn ang="0">
                  <a:pos x="463" y="1063"/>
                </a:cxn>
                <a:cxn ang="0">
                  <a:pos x="613" y="1032"/>
                </a:cxn>
                <a:cxn ang="0">
                  <a:pos x="807" y="872"/>
                </a:cxn>
                <a:cxn ang="0">
                  <a:pos x="901" y="639"/>
                </a:cxn>
                <a:cxn ang="0">
                  <a:pos x="857" y="528"/>
                </a:cxn>
                <a:cxn ang="0">
                  <a:pos x="826" y="492"/>
                </a:cxn>
                <a:cxn ang="0">
                  <a:pos x="820" y="442"/>
                </a:cxn>
                <a:cxn ang="0">
                  <a:pos x="876" y="393"/>
                </a:cxn>
                <a:cxn ang="0">
                  <a:pos x="945" y="412"/>
                </a:cxn>
                <a:cxn ang="0">
                  <a:pos x="964" y="559"/>
                </a:cxn>
                <a:cxn ang="0">
                  <a:pos x="920" y="743"/>
                </a:cxn>
                <a:cxn ang="0">
                  <a:pos x="801" y="928"/>
                </a:cxn>
                <a:cxn ang="0">
                  <a:pos x="557" y="1088"/>
                </a:cxn>
                <a:cxn ang="0">
                  <a:pos x="395" y="1333"/>
                </a:cxn>
                <a:cxn ang="0">
                  <a:pos x="382" y="1376"/>
                </a:cxn>
                <a:cxn ang="0">
                  <a:pos x="370" y="1401"/>
                </a:cxn>
                <a:cxn ang="0">
                  <a:pos x="351" y="1401"/>
                </a:cxn>
                <a:cxn ang="0">
                  <a:pos x="338" y="1382"/>
                </a:cxn>
                <a:cxn ang="0">
                  <a:pos x="363" y="1296"/>
                </a:cxn>
                <a:cxn ang="0">
                  <a:pos x="395" y="1186"/>
                </a:cxn>
                <a:cxn ang="0">
                  <a:pos x="413" y="1094"/>
                </a:cxn>
                <a:cxn ang="0">
                  <a:pos x="219" y="1038"/>
                </a:cxn>
                <a:cxn ang="0">
                  <a:pos x="138" y="872"/>
                </a:cxn>
                <a:cxn ang="0">
                  <a:pos x="144" y="805"/>
                </a:cxn>
                <a:cxn ang="0">
                  <a:pos x="213" y="608"/>
                </a:cxn>
                <a:cxn ang="0">
                  <a:pos x="251" y="455"/>
                </a:cxn>
                <a:cxn ang="0">
                  <a:pos x="232" y="430"/>
                </a:cxn>
                <a:cxn ang="0">
                  <a:pos x="213" y="424"/>
                </a:cxn>
                <a:cxn ang="0">
                  <a:pos x="82" y="522"/>
                </a:cxn>
                <a:cxn ang="0">
                  <a:pos x="38" y="639"/>
                </a:cxn>
                <a:cxn ang="0">
                  <a:pos x="19" y="645"/>
                </a:cxn>
                <a:cxn ang="0">
                  <a:pos x="0" y="633"/>
                </a:cxn>
                <a:cxn ang="0">
                  <a:pos x="38" y="528"/>
                </a:cxn>
                <a:cxn ang="0">
                  <a:pos x="157" y="405"/>
                </a:cxn>
                <a:cxn ang="0">
                  <a:pos x="307" y="430"/>
                </a:cxn>
                <a:cxn ang="0">
                  <a:pos x="344" y="547"/>
                </a:cxn>
                <a:cxn ang="0">
                  <a:pos x="294" y="688"/>
                </a:cxn>
                <a:cxn ang="0">
                  <a:pos x="244" y="848"/>
                </a:cxn>
                <a:cxn ang="0">
                  <a:pos x="251" y="952"/>
                </a:cxn>
                <a:cxn ang="0">
                  <a:pos x="426" y="1063"/>
                </a:cxn>
                <a:cxn ang="0">
                  <a:pos x="695" y="0"/>
                </a:cxn>
              </a:cxnLst>
              <a:rect l="0" t="0" r="r" b="b"/>
              <a:pathLst>
                <a:path w="970" h="1401">
                  <a:moveTo>
                    <a:pt x="714" y="0"/>
                  </a:moveTo>
                  <a:lnTo>
                    <a:pt x="720" y="0"/>
                  </a:lnTo>
                  <a:lnTo>
                    <a:pt x="726" y="0"/>
                  </a:lnTo>
                  <a:lnTo>
                    <a:pt x="726" y="6"/>
                  </a:lnTo>
                  <a:lnTo>
                    <a:pt x="732" y="12"/>
                  </a:lnTo>
                  <a:lnTo>
                    <a:pt x="732" y="25"/>
                  </a:lnTo>
                  <a:lnTo>
                    <a:pt x="726" y="37"/>
                  </a:lnTo>
                  <a:lnTo>
                    <a:pt x="726" y="37"/>
                  </a:lnTo>
                  <a:lnTo>
                    <a:pt x="463" y="1063"/>
                  </a:lnTo>
                  <a:lnTo>
                    <a:pt x="501" y="1063"/>
                  </a:lnTo>
                  <a:lnTo>
                    <a:pt x="551" y="1057"/>
                  </a:lnTo>
                  <a:lnTo>
                    <a:pt x="613" y="1032"/>
                  </a:lnTo>
                  <a:lnTo>
                    <a:pt x="682" y="989"/>
                  </a:lnTo>
                  <a:lnTo>
                    <a:pt x="764" y="922"/>
                  </a:lnTo>
                  <a:lnTo>
                    <a:pt x="807" y="872"/>
                  </a:lnTo>
                  <a:lnTo>
                    <a:pt x="851" y="799"/>
                  </a:lnTo>
                  <a:lnTo>
                    <a:pt x="889" y="719"/>
                  </a:lnTo>
                  <a:lnTo>
                    <a:pt x="901" y="639"/>
                  </a:lnTo>
                  <a:lnTo>
                    <a:pt x="895" y="590"/>
                  </a:lnTo>
                  <a:lnTo>
                    <a:pt x="876" y="553"/>
                  </a:lnTo>
                  <a:lnTo>
                    <a:pt x="857" y="528"/>
                  </a:lnTo>
                  <a:lnTo>
                    <a:pt x="845" y="510"/>
                  </a:lnTo>
                  <a:lnTo>
                    <a:pt x="832" y="498"/>
                  </a:lnTo>
                  <a:lnTo>
                    <a:pt x="826" y="492"/>
                  </a:lnTo>
                  <a:lnTo>
                    <a:pt x="820" y="479"/>
                  </a:lnTo>
                  <a:lnTo>
                    <a:pt x="820" y="467"/>
                  </a:lnTo>
                  <a:lnTo>
                    <a:pt x="820" y="442"/>
                  </a:lnTo>
                  <a:lnTo>
                    <a:pt x="832" y="424"/>
                  </a:lnTo>
                  <a:lnTo>
                    <a:pt x="851" y="405"/>
                  </a:lnTo>
                  <a:lnTo>
                    <a:pt x="876" y="393"/>
                  </a:lnTo>
                  <a:lnTo>
                    <a:pt x="901" y="393"/>
                  </a:lnTo>
                  <a:lnTo>
                    <a:pt x="920" y="393"/>
                  </a:lnTo>
                  <a:lnTo>
                    <a:pt x="945" y="412"/>
                  </a:lnTo>
                  <a:lnTo>
                    <a:pt x="964" y="442"/>
                  </a:lnTo>
                  <a:lnTo>
                    <a:pt x="970" y="498"/>
                  </a:lnTo>
                  <a:lnTo>
                    <a:pt x="964" y="559"/>
                  </a:lnTo>
                  <a:lnTo>
                    <a:pt x="951" y="633"/>
                  </a:lnTo>
                  <a:lnTo>
                    <a:pt x="932" y="700"/>
                  </a:lnTo>
                  <a:lnTo>
                    <a:pt x="920" y="743"/>
                  </a:lnTo>
                  <a:lnTo>
                    <a:pt x="895" y="799"/>
                  </a:lnTo>
                  <a:lnTo>
                    <a:pt x="857" y="860"/>
                  </a:lnTo>
                  <a:lnTo>
                    <a:pt x="801" y="928"/>
                  </a:lnTo>
                  <a:lnTo>
                    <a:pt x="714" y="1014"/>
                  </a:lnTo>
                  <a:lnTo>
                    <a:pt x="632" y="1063"/>
                  </a:lnTo>
                  <a:lnTo>
                    <a:pt x="557" y="1088"/>
                  </a:lnTo>
                  <a:lnTo>
                    <a:pt x="501" y="1094"/>
                  </a:lnTo>
                  <a:lnTo>
                    <a:pt x="457" y="1100"/>
                  </a:lnTo>
                  <a:lnTo>
                    <a:pt x="395" y="1333"/>
                  </a:lnTo>
                  <a:lnTo>
                    <a:pt x="388" y="1346"/>
                  </a:lnTo>
                  <a:lnTo>
                    <a:pt x="388" y="1364"/>
                  </a:lnTo>
                  <a:lnTo>
                    <a:pt x="382" y="1376"/>
                  </a:lnTo>
                  <a:lnTo>
                    <a:pt x="382" y="1389"/>
                  </a:lnTo>
                  <a:lnTo>
                    <a:pt x="376" y="1395"/>
                  </a:lnTo>
                  <a:lnTo>
                    <a:pt x="370" y="1401"/>
                  </a:lnTo>
                  <a:lnTo>
                    <a:pt x="363" y="1401"/>
                  </a:lnTo>
                  <a:lnTo>
                    <a:pt x="363" y="1401"/>
                  </a:lnTo>
                  <a:lnTo>
                    <a:pt x="351" y="1401"/>
                  </a:lnTo>
                  <a:lnTo>
                    <a:pt x="344" y="1395"/>
                  </a:lnTo>
                  <a:lnTo>
                    <a:pt x="338" y="1389"/>
                  </a:lnTo>
                  <a:lnTo>
                    <a:pt x="338" y="1382"/>
                  </a:lnTo>
                  <a:lnTo>
                    <a:pt x="344" y="1370"/>
                  </a:lnTo>
                  <a:lnTo>
                    <a:pt x="351" y="1333"/>
                  </a:lnTo>
                  <a:lnTo>
                    <a:pt x="363" y="1296"/>
                  </a:lnTo>
                  <a:lnTo>
                    <a:pt x="370" y="1260"/>
                  </a:lnTo>
                  <a:lnTo>
                    <a:pt x="376" y="1235"/>
                  </a:lnTo>
                  <a:lnTo>
                    <a:pt x="395" y="1186"/>
                  </a:lnTo>
                  <a:lnTo>
                    <a:pt x="401" y="1155"/>
                  </a:lnTo>
                  <a:lnTo>
                    <a:pt x="407" y="1131"/>
                  </a:lnTo>
                  <a:lnTo>
                    <a:pt x="413" y="1094"/>
                  </a:lnTo>
                  <a:lnTo>
                    <a:pt x="338" y="1088"/>
                  </a:lnTo>
                  <a:lnTo>
                    <a:pt x="276" y="1069"/>
                  </a:lnTo>
                  <a:lnTo>
                    <a:pt x="219" y="1038"/>
                  </a:lnTo>
                  <a:lnTo>
                    <a:pt x="176" y="995"/>
                  </a:lnTo>
                  <a:lnTo>
                    <a:pt x="144" y="940"/>
                  </a:lnTo>
                  <a:lnTo>
                    <a:pt x="138" y="872"/>
                  </a:lnTo>
                  <a:lnTo>
                    <a:pt x="138" y="860"/>
                  </a:lnTo>
                  <a:lnTo>
                    <a:pt x="138" y="836"/>
                  </a:lnTo>
                  <a:lnTo>
                    <a:pt x="144" y="805"/>
                  </a:lnTo>
                  <a:lnTo>
                    <a:pt x="157" y="762"/>
                  </a:lnTo>
                  <a:lnTo>
                    <a:pt x="182" y="694"/>
                  </a:lnTo>
                  <a:lnTo>
                    <a:pt x="213" y="608"/>
                  </a:lnTo>
                  <a:lnTo>
                    <a:pt x="238" y="535"/>
                  </a:lnTo>
                  <a:lnTo>
                    <a:pt x="251" y="473"/>
                  </a:lnTo>
                  <a:lnTo>
                    <a:pt x="251" y="455"/>
                  </a:lnTo>
                  <a:lnTo>
                    <a:pt x="244" y="442"/>
                  </a:lnTo>
                  <a:lnTo>
                    <a:pt x="238" y="436"/>
                  </a:lnTo>
                  <a:lnTo>
                    <a:pt x="232" y="430"/>
                  </a:lnTo>
                  <a:lnTo>
                    <a:pt x="226" y="424"/>
                  </a:lnTo>
                  <a:lnTo>
                    <a:pt x="219" y="424"/>
                  </a:lnTo>
                  <a:lnTo>
                    <a:pt x="213" y="424"/>
                  </a:lnTo>
                  <a:lnTo>
                    <a:pt x="169" y="436"/>
                  </a:lnTo>
                  <a:lnTo>
                    <a:pt x="126" y="467"/>
                  </a:lnTo>
                  <a:lnTo>
                    <a:pt x="82" y="522"/>
                  </a:lnTo>
                  <a:lnTo>
                    <a:pt x="51" y="621"/>
                  </a:lnTo>
                  <a:lnTo>
                    <a:pt x="44" y="633"/>
                  </a:lnTo>
                  <a:lnTo>
                    <a:pt x="38" y="639"/>
                  </a:lnTo>
                  <a:lnTo>
                    <a:pt x="32" y="645"/>
                  </a:lnTo>
                  <a:lnTo>
                    <a:pt x="26" y="645"/>
                  </a:lnTo>
                  <a:lnTo>
                    <a:pt x="19" y="645"/>
                  </a:lnTo>
                  <a:lnTo>
                    <a:pt x="13" y="645"/>
                  </a:lnTo>
                  <a:lnTo>
                    <a:pt x="7" y="639"/>
                  </a:lnTo>
                  <a:lnTo>
                    <a:pt x="0" y="633"/>
                  </a:lnTo>
                  <a:lnTo>
                    <a:pt x="7" y="614"/>
                  </a:lnTo>
                  <a:lnTo>
                    <a:pt x="19" y="578"/>
                  </a:lnTo>
                  <a:lnTo>
                    <a:pt x="38" y="528"/>
                  </a:lnTo>
                  <a:lnTo>
                    <a:pt x="69" y="479"/>
                  </a:lnTo>
                  <a:lnTo>
                    <a:pt x="107" y="436"/>
                  </a:lnTo>
                  <a:lnTo>
                    <a:pt x="157" y="405"/>
                  </a:lnTo>
                  <a:lnTo>
                    <a:pt x="213" y="393"/>
                  </a:lnTo>
                  <a:lnTo>
                    <a:pt x="269" y="399"/>
                  </a:lnTo>
                  <a:lnTo>
                    <a:pt x="307" y="430"/>
                  </a:lnTo>
                  <a:lnTo>
                    <a:pt x="338" y="467"/>
                  </a:lnTo>
                  <a:lnTo>
                    <a:pt x="344" y="516"/>
                  </a:lnTo>
                  <a:lnTo>
                    <a:pt x="344" y="547"/>
                  </a:lnTo>
                  <a:lnTo>
                    <a:pt x="332" y="571"/>
                  </a:lnTo>
                  <a:lnTo>
                    <a:pt x="326" y="596"/>
                  </a:lnTo>
                  <a:lnTo>
                    <a:pt x="294" y="688"/>
                  </a:lnTo>
                  <a:lnTo>
                    <a:pt x="269" y="762"/>
                  </a:lnTo>
                  <a:lnTo>
                    <a:pt x="251" y="811"/>
                  </a:lnTo>
                  <a:lnTo>
                    <a:pt x="244" y="848"/>
                  </a:lnTo>
                  <a:lnTo>
                    <a:pt x="238" y="866"/>
                  </a:lnTo>
                  <a:lnTo>
                    <a:pt x="238" y="885"/>
                  </a:lnTo>
                  <a:lnTo>
                    <a:pt x="251" y="952"/>
                  </a:lnTo>
                  <a:lnTo>
                    <a:pt x="288" y="1008"/>
                  </a:lnTo>
                  <a:lnTo>
                    <a:pt x="344" y="1045"/>
                  </a:lnTo>
                  <a:lnTo>
                    <a:pt x="426" y="1063"/>
                  </a:lnTo>
                  <a:lnTo>
                    <a:pt x="688" y="25"/>
                  </a:lnTo>
                  <a:lnTo>
                    <a:pt x="695" y="12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9" name="Freeform 41"/>
            <p:cNvSpPr>
              <a:spLocks noEditPoints="1"/>
            </p:cNvSpPr>
            <p:nvPr/>
          </p:nvSpPr>
          <p:spPr bwMode="auto">
            <a:xfrm>
              <a:off x="13069" y="2629"/>
              <a:ext cx="1057" cy="362"/>
            </a:xfrm>
            <a:custGeom>
              <a:avLst/>
              <a:gdLst/>
              <a:ahLst/>
              <a:cxnLst>
                <a:cxn ang="0">
                  <a:pos x="56" y="301"/>
                </a:cxn>
                <a:cxn ang="0">
                  <a:pos x="1000" y="301"/>
                </a:cxn>
                <a:cxn ang="0">
                  <a:pos x="1019" y="301"/>
                </a:cxn>
                <a:cxn ang="0">
                  <a:pos x="1032" y="301"/>
                </a:cxn>
                <a:cxn ang="0">
                  <a:pos x="1038" y="307"/>
                </a:cxn>
                <a:cxn ang="0">
                  <a:pos x="1050" y="307"/>
                </a:cxn>
                <a:cxn ang="0">
                  <a:pos x="1057" y="319"/>
                </a:cxn>
                <a:cxn ang="0">
                  <a:pos x="1057" y="332"/>
                </a:cxn>
                <a:cxn ang="0">
                  <a:pos x="1057" y="344"/>
                </a:cxn>
                <a:cxn ang="0">
                  <a:pos x="1050" y="350"/>
                </a:cxn>
                <a:cxn ang="0">
                  <a:pos x="1038" y="356"/>
                </a:cxn>
                <a:cxn ang="0">
                  <a:pos x="1032" y="362"/>
                </a:cxn>
                <a:cxn ang="0">
                  <a:pos x="1019" y="362"/>
                </a:cxn>
                <a:cxn ang="0">
                  <a:pos x="1007" y="362"/>
                </a:cxn>
                <a:cxn ang="0">
                  <a:pos x="56" y="362"/>
                </a:cxn>
                <a:cxn ang="0">
                  <a:pos x="43" y="362"/>
                </a:cxn>
                <a:cxn ang="0">
                  <a:pos x="31" y="362"/>
                </a:cxn>
                <a:cxn ang="0">
                  <a:pos x="18" y="356"/>
                </a:cxn>
                <a:cxn ang="0">
                  <a:pos x="12" y="350"/>
                </a:cxn>
                <a:cxn ang="0">
                  <a:pos x="6" y="344"/>
                </a:cxn>
                <a:cxn ang="0">
                  <a:pos x="0" y="332"/>
                </a:cxn>
                <a:cxn ang="0">
                  <a:pos x="6" y="319"/>
                </a:cxn>
                <a:cxn ang="0">
                  <a:pos x="12" y="307"/>
                </a:cxn>
                <a:cxn ang="0">
                  <a:pos x="18" y="307"/>
                </a:cxn>
                <a:cxn ang="0">
                  <a:pos x="31" y="301"/>
                </a:cxn>
                <a:cxn ang="0">
                  <a:pos x="43" y="301"/>
                </a:cxn>
                <a:cxn ang="0">
                  <a:pos x="56" y="301"/>
                </a:cxn>
                <a:cxn ang="0">
                  <a:pos x="56" y="0"/>
                </a:cxn>
                <a:cxn ang="0">
                  <a:pos x="1007" y="0"/>
                </a:cxn>
                <a:cxn ang="0">
                  <a:pos x="1019" y="0"/>
                </a:cxn>
                <a:cxn ang="0">
                  <a:pos x="1032" y="0"/>
                </a:cxn>
                <a:cxn ang="0">
                  <a:pos x="1038" y="0"/>
                </a:cxn>
                <a:cxn ang="0">
                  <a:pos x="1050" y="6"/>
                </a:cxn>
                <a:cxn ang="0">
                  <a:pos x="1057" y="18"/>
                </a:cxn>
                <a:cxn ang="0">
                  <a:pos x="1057" y="31"/>
                </a:cxn>
                <a:cxn ang="0">
                  <a:pos x="1057" y="43"/>
                </a:cxn>
                <a:cxn ang="0">
                  <a:pos x="1050" y="49"/>
                </a:cxn>
                <a:cxn ang="0">
                  <a:pos x="1038" y="55"/>
                </a:cxn>
                <a:cxn ang="0">
                  <a:pos x="1032" y="61"/>
                </a:cxn>
                <a:cxn ang="0">
                  <a:pos x="1019" y="61"/>
                </a:cxn>
                <a:cxn ang="0">
                  <a:pos x="1000" y="61"/>
                </a:cxn>
                <a:cxn ang="0">
                  <a:pos x="56" y="61"/>
                </a:cxn>
                <a:cxn ang="0">
                  <a:pos x="43" y="61"/>
                </a:cxn>
                <a:cxn ang="0">
                  <a:pos x="31" y="61"/>
                </a:cxn>
                <a:cxn ang="0">
                  <a:pos x="18" y="55"/>
                </a:cxn>
                <a:cxn ang="0">
                  <a:pos x="12" y="49"/>
                </a:cxn>
                <a:cxn ang="0">
                  <a:pos x="6" y="43"/>
                </a:cxn>
                <a:cxn ang="0">
                  <a:pos x="0" y="31"/>
                </a:cxn>
                <a:cxn ang="0">
                  <a:pos x="6" y="18"/>
                </a:cxn>
                <a:cxn ang="0">
                  <a:pos x="12" y="6"/>
                </a:cxn>
                <a:cxn ang="0">
                  <a:pos x="18" y="0"/>
                </a:cxn>
                <a:cxn ang="0">
                  <a:pos x="31" y="0"/>
                </a:cxn>
                <a:cxn ang="0">
                  <a:pos x="43" y="0"/>
                </a:cxn>
                <a:cxn ang="0">
                  <a:pos x="56" y="0"/>
                </a:cxn>
              </a:cxnLst>
              <a:rect l="0" t="0" r="r" b="b"/>
              <a:pathLst>
                <a:path w="1057" h="362">
                  <a:moveTo>
                    <a:pt x="56" y="301"/>
                  </a:moveTo>
                  <a:lnTo>
                    <a:pt x="1000" y="301"/>
                  </a:lnTo>
                  <a:lnTo>
                    <a:pt x="1019" y="301"/>
                  </a:lnTo>
                  <a:lnTo>
                    <a:pt x="1032" y="301"/>
                  </a:lnTo>
                  <a:lnTo>
                    <a:pt x="1038" y="307"/>
                  </a:lnTo>
                  <a:lnTo>
                    <a:pt x="1050" y="307"/>
                  </a:lnTo>
                  <a:lnTo>
                    <a:pt x="1057" y="319"/>
                  </a:lnTo>
                  <a:lnTo>
                    <a:pt x="1057" y="332"/>
                  </a:lnTo>
                  <a:lnTo>
                    <a:pt x="1057" y="344"/>
                  </a:lnTo>
                  <a:lnTo>
                    <a:pt x="1050" y="350"/>
                  </a:lnTo>
                  <a:lnTo>
                    <a:pt x="1038" y="356"/>
                  </a:lnTo>
                  <a:lnTo>
                    <a:pt x="1032" y="362"/>
                  </a:lnTo>
                  <a:lnTo>
                    <a:pt x="1019" y="362"/>
                  </a:lnTo>
                  <a:lnTo>
                    <a:pt x="1007" y="362"/>
                  </a:lnTo>
                  <a:lnTo>
                    <a:pt x="56" y="362"/>
                  </a:lnTo>
                  <a:lnTo>
                    <a:pt x="43" y="362"/>
                  </a:lnTo>
                  <a:lnTo>
                    <a:pt x="31" y="362"/>
                  </a:lnTo>
                  <a:lnTo>
                    <a:pt x="18" y="356"/>
                  </a:lnTo>
                  <a:lnTo>
                    <a:pt x="12" y="350"/>
                  </a:lnTo>
                  <a:lnTo>
                    <a:pt x="6" y="344"/>
                  </a:lnTo>
                  <a:lnTo>
                    <a:pt x="0" y="332"/>
                  </a:lnTo>
                  <a:lnTo>
                    <a:pt x="6" y="319"/>
                  </a:lnTo>
                  <a:lnTo>
                    <a:pt x="12" y="307"/>
                  </a:lnTo>
                  <a:lnTo>
                    <a:pt x="18" y="307"/>
                  </a:lnTo>
                  <a:lnTo>
                    <a:pt x="31" y="301"/>
                  </a:lnTo>
                  <a:lnTo>
                    <a:pt x="43" y="301"/>
                  </a:lnTo>
                  <a:lnTo>
                    <a:pt x="56" y="301"/>
                  </a:lnTo>
                  <a:close/>
                  <a:moveTo>
                    <a:pt x="56" y="0"/>
                  </a:moveTo>
                  <a:lnTo>
                    <a:pt x="1007" y="0"/>
                  </a:lnTo>
                  <a:lnTo>
                    <a:pt x="1019" y="0"/>
                  </a:lnTo>
                  <a:lnTo>
                    <a:pt x="1032" y="0"/>
                  </a:lnTo>
                  <a:lnTo>
                    <a:pt x="1038" y="0"/>
                  </a:lnTo>
                  <a:lnTo>
                    <a:pt x="1050" y="6"/>
                  </a:lnTo>
                  <a:lnTo>
                    <a:pt x="1057" y="18"/>
                  </a:lnTo>
                  <a:lnTo>
                    <a:pt x="1057" y="31"/>
                  </a:lnTo>
                  <a:lnTo>
                    <a:pt x="1057" y="43"/>
                  </a:lnTo>
                  <a:lnTo>
                    <a:pt x="1050" y="49"/>
                  </a:lnTo>
                  <a:lnTo>
                    <a:pt x="1038" y="55"/>
                  </a:lnTo>
                  <a:lnTo>
                    <a:pt x="1032" y="61"/>
                  </a:lnTo>
                  <a:lnTo>
                    <a:pt x="1019" y="61"/>
                  </a:lnTo>
                  <a:lnTo>
                    <a:pt x="1000" y="61"/>
                  </a:lnTo>
                  <a:lnTo>
                    <a:pt x="56" y="61"/>
                  </a:lnTo>
                  <a:lnTo>
                    <a:pt x="43" y="61"/>
                  </a:lnTo>
                  <a:lnTo>
                    <a:pt x="31" y="61"/>
                  </a:lnTo>
                  <a:lnTo>
                    <a:pt x="18" y="55"/>
                  </a:lnTo>
                  <a:lnTo>
                    <a:pt x="12" y="49"/>
                  </a:lnTo>
                  <a:lnTo>
                    <a:pt x="6" y="43"/>
                  </a:lnTo>
                  <a:lnTo>
                    <a:pt x="0" y="31"/>
                  </a:lnTo>
                  <a:lnTo>
                    <a:pt x="6" y="18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auto">
            <a:xfrm>
              <a:off x="14839" y="2027"/>
              <a:ext cx="62" cy="156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3" y="6"/>
                </a:cxn>
                <a:cxn ang="0">
                  <a:pos x="56" y="12"/>
                </a:cxn>
                <a:cxn ang="0">
                  <a:pos x="62" y="18"/>
                </a:cxn>
                <a:cxn ang="0">
                  <a:pos x="62" y="30"/>
                </a:cxn>
                <a:cxn ang="0">
                  <a:pos x="62" y="43"/>
                </a:cxn>
                <a:cxn ang="0">
                  <a:pos x="62" y="55"/>
                </a:cxn>
                <a:cxn ang="0">
                  <a:pos x="62" y="55"/>
                </a:cxn>
                <a:cxn ang="0">
                  <a:pos x="62" y="1505"/>
                </a:cxn>
                <a:cxn ang="0">
                  <a:pos x="62" y="1517"/>
                </a:cxn>
                <a:cxn ang="0">
                  <a:pos x="62" y="1536"/>
                </a:cxn>
                <a:cxn ang="0">
                  <a:pos x="62" y="1542"/>
                </a:cxn>
                <a:cxn ang="0">
                  <a:pos x="56" y="1554"/>
                </a:cxn>
                <a:cxn ang="0">
                  <a:pos x="43" y="1560"/>
                </a:cxn>
                <a:cxn ang="0">
                  <a:pos x="31" y="1560"/>
                </a:cxn>
                <a:cxn ang="0">
                  <a:pos x="18" y="1560"/>
                </a:cxn>
                <a:cxn ang="0">
                  <a:pos x="12" y="1554"/>
                </a:cxn>
                <a:cxn ang="0">
                  <a:pos x="6" y="1542"/>
                </a:cxn>
                <a:cxn ang="0">
                  <a:pos x="0" y="1536"/>
                </a:cxn>
                <a:cxn ang="0">
                  <a:pos x="0" y="1517"/>
                </a:cxn>
                <a:cxn ang="0">
                  <a:pos x="0" y="1505"/>
                </a:cxn>
                <a:cxn ang="0">
                  <a:pos x="0" y="55"/>
                </a:cxn>
                <a:cxn ang="0">
                  <a:pos x="0" y="43"/>
                </a:cxn>
                <a:cxn ang="0">
                  <a:pos x="0" y="30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18" y="6"/>
                </a:cxn>
                <a:cxn ang="0">
                  <a:pos x="31" y="0"/>
                </a:cxn>
              </a:cxnLst>
              <a:rect l="0" t="0" r="r" b="b"/>
              <a:pathLst>
                <a:path w="62" h="1560">
                  <a:moveTo>
                    <a:pt x="31" y="0"/>
                  </a:moveTo>
                  <a:lnTo>
                    <a:pt x="43" y="6"/>
                  </a:lnTo>
                  <a:lnTo>
                    <a:pt x="56" y="12"/>
                  </a:lnTo>
                  <a:lnTo>
                    <a:pt x="62" y="18"/>
                  </a:lnTo>
                  <a:lnTo>
                    <a:pt x="62" y="30"/>
                  </a:lnTo>
                  <a:lnTo>
                    <a:pt x="62" y="43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62" y="1505"/>
                  </a:lnTo>
                  <a:lnTo>
                    <a:pt x="62" y="1517"/>
                  </a:lnTo>
                  <a:lnTo>
                    <a:pt x="62" y="1536"/>
                  </a:lnTo>
                  <a:lnTo>
                    <a:pt x="62" y="1542"/>
                  </a:lnTo>
                  <a:lnTo>
                    <a:pt x="56" y="1554"/>
                  </a:lnTo>
                  <a:lnTo>
                    <a:pt x="43" y="1560"/>
                  </a:lnTo>
                  <a:lnTo>
                    <a:pt x="31" y="1560"/>
                  </a:lnTo>
                  <a:lnTo>
                    <a:pt x="18" y="1560"/>
                  </a:lnTo>
                  <a:lnTo>
                    <a:pt x="12" y="1554"/>
                  </a:lnTo>
                  <a:lnTo>
                    <a:pt x="6" y="1542"/>
                  </a:lnTo>
                  <a:lnTo>
                    <a:pt x="0" y="1536"/>
                  </a:lnTo>
                  <a:lnTo>
                    <a:pt x="0" y="1517"/>
                  </a:lnTo>
                  <a:lnTo>
                    <a:pt x="0" y="1505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0" y="30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auto">
            <a:xfrm>
              <a:off x="15183" y="2131"/>
              <a:ext cx="1057" cy="1069"/>
            </a:xfrm>
            <a:custGeom>
              <a:avLst/>
              <a:gdLst/>
              <a:ahLst/>
              <a:cxnLst>
                <a:cxn ang="0">
                  <a:pos x="1019" y="0"/>
                </a:cxn>
                <a:cxn ang="0">
                  <a:pos x="1050" y="6"/>
                </a:cxn>
                <a:cxn ang="0">
                  <a:pos x="1057" y="13"/>
                </a:cxn>
                <a:cxn ang="0">
                  <a:pos x="1050" y="37"/>
                </a:cxn>
                <a:cxn ang="0">
                  <a:pos x="162" y="1014"/>
                </a:cxn>
                <a:cxn ang="0">
                  <a:pos x="544" y="1008"/>
                </a:cxn>
                <a:cxn ang="0">
                  <a:pos x="694" y="953"/>
                </a:cxn>
                <a:cxn ang="0">
                  <a:pos x="788" y="848"/>
                </a:cxn>
                <a:cxn ang="0">
                  <a:pos x="850" y="688"/>
                </a:cxn>
                <a:cxn ang="0">
                  <a:pos x="863" y="664"/>
                </a:cxn>
                <a:cxn ang="0">
                  <a:pos x="875" y="652"/>
                </a:cxn>
                <a:cxn ang="0">
                  <a:pos x="888" y="652"/>
                </a:cxn>
                <a:cxn ang="0">
                  <a:pos x="900" y="664"/>
                </a:cxn>
                <a:cxn ang="0">
                  <a:pos x="900" y="682"/>
                </a:cxn>
                <a:cxn ang="0">
                  <a:pos x="782" y="1039"/>
                </a:cxn>
                <a:cxn ang="0">
                  <a:pos x="769" y="1063"/>
                </a:cxn>
                <a:cxn ang="0">
                  <a:pos x="750" y="1069"/>
                </a:cxn>
                <a:cxn ang="0">
                  <a:pos x="43" y="1069"/>
                </a:cxn>
                <a:cxn ang="0">
                  <a:pos x="12" y="1069"/>
                </a:cxn>
                <a:cxn ang="0">
                  <a:pos x="0" y="1051"/>
                </a:cxn>
                <a:cxn ang="0">
                  <a:pos x="6" y="1039"/>
                </a:cxn>
                <a:cxn ang="0">
                  <a:pos x="6" y="1026"/>
                </a:cxn>
                <a:cxn ang="0">
                  <a:pos x="638" y="49"/>
                </a:cxn>
                <a:cxn ang="0">
                  <a:pos x="438" y="80"/>
                </a:cxn>
                <a:cxn ang="0">
                  <a:pos x="319" y="178"/>
                </a:cxn>
                <a:cxn ang="0">
                  <a:pos x="244" y="338"/>
                </a:cxn>
                <a:cxn ang="0">
                  <a:pos x="237" y="344"/>
                </a:cxn>
                <a:cxn ang="0">
                  <a:pos x="225" y="357"/>
                </a:cxn>
                <a:cxn ang="0">
                  <a:pos x="212" y="350"/>
                </a:cxn>
                <a:cxn ang="0">
                  <a:pos x="206" y="338"/>
                </a:cxn>
                <a:cxn ang="0">
                  <a:pos x="206" y="332"/>
                </a:cxn>
                <a:cxn ang="0">
                  <a:pos x="212" y="314"/>
                </a:cxn>
                <a:cxn ang="0">
                  <a:pos x="306" y="19"/>
                </a:cxn>
                <a:cxn ang="0">
                  <a:pos x="319" y="6"/>
                </a:cxn>
                <a:cxn ang="0">
                  <a:pos x="350" y="0"/>
                </a:cxn>
              </a:cxnLst>
              <a:rect l="0" t="0" r="r" b="b"/>
              <a:pathLst>
                <a:path w="1057" h="1069">
                  <a:moveTo>
                    <a:pt x="350" y="0"/>
                  </a:moveTo>
                  <a:lnTo>
                    <a:pt x="1019" y="0"/>
                  </a:lnTo>
                  <a:lnTo>
                    <a:pt x="1038" y="0"/>
                  </a:lnTo>
                  <a:lnTo>
                    <a:pt x="1050" y="6"/>
                  </a:lnTo>
                  <a:lnTo>
                    <a:pt x="1057" y="6"/>
                  </a:lnTo>
                  <a:lnTo>
                    <a:pt x="1057" y="13"/>
                  </a:lnTo>
                  <a:lnTo>
                    <a:pt x="1057" y="31"/>
                  </a:lnTo>
                  <a:lnTo>
                    <a:pt x="1050" y="37"/>
                  </a:lnTo>
                  <a:lnTo>
                    <a:pt x="1050" y="37"/>
                  </a:lnTo>
                  <a:lnTo>
                    <a:pt x="162" y="1014"/>
                  </a:lnTo>
                  <a:lnTo>
                    <a:pt x="438" y="1014"/>
                  </a:lnTo>
                  <a:lnTo>
                    <a:pt x="544" y="1008"/>
                  </a:lnTo>
                  <a:lnTo>
                    <a:pt x="625" y="990"/>
                  </a:lnTo>
                  <a:lnTo>
                    <a:pt x="694" y="953"/>
                  </a:lnTo>
                  <a:lnTo>
                    <a:pt x="744" y="910"/>
                  </a:lnTo>
                  <a:lnTo>
                    <a:pt x="788" y="848"/>
                  </a:lnTo>
                  <a:lnTo>
                    <a:pt x="819" y="774"/>
                  </a:lnTo>
                  <a:lnTo>
                    <a:pt x="850" y="688"/>
                  </a:lnTo>
                  <a:lnTo>
                    <a:pt x="857" y="676"/>
                  </a:lnTo>
                  <a:lnTo>
                    <a:pt x="863" y="664"/>
                  </a:lnTo>
                  <a:lnTo>
                    <a:pt x="869" y="658"/>
                  </a:lnTo>
                  <a:lnTo>
                    <a:pt x="875" y="652"/>
                  </a:lnTo>
                  <a:lnTo>
                    <a:pt x="882" y="652"/>
                  </a:lnTo>
                  <a:lnTo>
                    <a:pt x="888" y="652"/>
                  </a:lnTo>
                  <a:lnTo>
                    <a:pt x="894" y="658"/>
                  </a:lnTo>
                  <a:lnTo>
                    <a:pt x="900" y="664"/>
                  </a:lnTo>
                  <a:lnTo>
                    <a:pt x="900" y="670"/>
                  </a:lnTo>
                  <a:lnTo>
                    <a:pt x="900" y="682"/>
                  </a:lnTo>
                  <a:lnTo>
                    <a:pt x="894" y="695"/>
                  </a:lnTo>
                  <a:lnTo>
                    <a:pt x="782" y="1039"/>
                  </a:lnTo>
                  <a:lnTo>
                    <a:pt x="775" y="1051"/>
                  </a:lnTo>
                  <a:lnTo>
                    <a:pt x="769" y="1063"/>
                  </a:lnTo>
                  <a:lnTo>
                    <a:pt x="763" y="1063"/>
                  </a:lnTo>
                  <a:lnTo>
                    <a:pt x="750" y="1069"/>
                  </a:lnTo>
                  <a:lnTo>
                    <a:pt x="731" y="1069"/>
                  </a:lnTo>
                  <a:lnTo>
                    <a:pt x="43" y="1069"/>
                  </a:lnTo>
                  <a:lnTo>
                    <a:pt x="18" y="1069"/>
                  </a:lnTo>
                  <a:lnTo>
                    <a:pt x="12" y="1069"/>
                  </a:lnTo>
                  <a:lnTo>
                    <a:pt x="0" y="1063"/>
                  </a:lnTo>
                  <a:lnTo>
                    <a:pt x="0" y="1051"/>
                  </a:lnTo>
                  <a:lnTo>
                    <a:pt x="0" y="1045"/>
                  </a:lnTo>
                  <a:lnTo>
                    <a:pt x="6" y="1039"/>
                  </a:lnTo>
                  <a:lnTo>
                    <a:pt x="6" y="1033"/>
                  </a:lnTo>
                  <a:lnTo>
                    <a:pt x="6" y="1026"/>
                  </a:lnTo>
                  <a:lnTo>
                    <a:pt x="894" y="49"/>
                  </a:lnTo>
                  <a:lnTo>
                    <a:pt x="638" y="49"/>
                  </a:lnTo>
                  <a:lnTo>
                    <a:pt x="525" y="56"/>
                  </a:lnTo>
                  <a:lnTo>
                    <a:pt x="438" y="80"/>
                  </a:lnTo>
                  <a:lnTo>
                    <a:pt x="369" y="123"/>
                  </a:lnTo>
                  <a:lnTo>
                    <a:pt x="319" y="178"/>
                  </a:lnTo>
                  <a:lnTo>
                    <a:pt x="275" y="252"/>
                  </a:lnTo>
                  <a:lnTo>
                    <a:pt x="244" y="338"/>
                  </a:lnTo>
                  <a:lnTo>
                    <a:pt x="244" y="344"/>
                  </a:lnTo>
                  <a:lnTo>
                    <a:pt x="237" y="344"/>
                  </a:lnTo>
                  <a:lnTo>
                    <a:pt x="231" y="350"/>
                  </a:lnTo>
                  <a:lnTo>
                    <a:pt x="225" y="357"/>
                  </a:lnTo>
                  <a:lnTo>
                    <a:pt x="219" y="350"/>
                  </a:lnTo>
                  <a:lnTo>
                    <a:pt x="212" y="350"/>
                  </a:lnTo>
                  <a:lnTo>
                    <a:pt x="206" y="344"/>
                  </a:lnTo>
                  <a:lnTo>
                    <a:pt x="206" y="338"/>
                  </a:lnTo>
                  <a:lnTo>
                    <a:pt x="206" y="338"/>
                  </a:lnTo>
                  <a:lnTo>
                    <a:pt x="206" y="332"/>
                  </a:lnTo>
                  <a:lnTo>
                    <a:pt x="206" y="326"/>
                  </a:lnTo>
                  <a:lnTo>
                    <a:pt x="212" y="314"/>
                  </a:lnTo>
                  <a:lnTo>
                    <a:pt x="300" y="31"/>
                  </a:lnTo>
                  <a:lnTo>
                    <a:pt x="306" y="19"/>
                  </a:lnTo>
                  <a:lnTo>
                    <a:pt x="306" y="6"/>
                  </a:lnTo>
                  <a:lnTo>
                    <a:pt x="319" y="6"/>
                  </a:lnTo>
                  <a:lnTo>
                    <a:pt x="331" y="0"/>
                  </a:lnTo>
                  <a:lnTo>
                    <a:pt x="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auto">
            <a:xfrm>
              <a:off x="16227" y="2936"/>
              <a:ext cx="651" cy="725"/>
            </a:xfrm>
            <a:custGeom>
              <a:avLst/>
              <a:gdLst/>
              <a:ahLst/>
              <a:cxnLst>
                <a:cxn ang="0">
                  <a:pos x="300" y="12"/>
                </a:cxn>
                <a:cxn ang="0">
                  <a:pos x="388" y="92"/>
                </a:cxn>
                <a:cxn ang="0">
                  <a:pos x="438" y="203"/>
                </a:cxn>
                <a:cxn ang="0">
                  <a:pos x="463" y="301"/>
                </a:cxn>
                <a:cxn ang="0">
                  <a:pos x="463" y="332"/>
                </a:cxn>
                <a:cxn ang="0">
                  <a:pos x="463" y="332"/>
                </a:cxn>
                <a:cxn ang="0">
                  <a:pos x="538" y="172"/>
                </a:cxn>
                <a:cxn ang="0">
                  <a:pos x="601" y="49"/>
                </a:cxn>
                <a:cxn ang="0">
                  <a:pos x="619" y="12"/>
                </a:cxn>
                <a:cxn ang="0">
                  <a:pos x="632" y="12"/>
                </a:cxn>
                <a:cxn ang="0">
                  <a:pos x="638" y="12"/>
                </a:cxn>
                <a:cxn ang="0">
                  <a:pos x="651" y="25"/>
                </a:cxn>
                <a:cxn ang="0">
                  <a:pos x="644" y="37"/>
                </a:cxn>
                <a:cxn ang="0">
                  <a:pos x="569" y="185"/>
                </a:cxn>
                <a:cxn ang="0">
                  <a:pos x="532" y="264"/>
                </a:cxn>
                <a:cxn ang="0">
                  <a:pos x="488" y="381"/>
                </a:cxn>
                <a:cxn ang="0">
                  <a:pos x="463" y="467"/>
                </a:cxn>
                <a:cxn ang="0">
                  <a:pos x="432" y="615"/>
                </a:cxn>
                <a:cxn ang="0">
                  <a:pos x="407" y="695"/>
                </a:cxn>
                <a:cxn ang="0">
                  <a:pos x="394" y="719"/>
                </a:cxn>
                <a:cxn ang="0">
                  <a:pos x="382" y="725"/>
                </a:cxn>
                <a:cxn ang="0">
                  <a:pos x="369" y="725"/>
                </a:cxn>
                <a:cxn ang="0">
                  <a:pos x="363" y="707"/>
                </a:cxn>
                <a:cxn ang="0">
                  <a:pos x="363" y="658"/>
                </a:cxn>
                <a:cxn ang="0">
                  <a:pos x="400" y="529"/>
                </a:cxn>
                <a:cxn ang="0">
                  <a:pos x="419" y="455"/>
                </a:cxn>
                <a:cxn ang="0">
                  <a:pos x="426" y="430"/>
                </a:cxn>
                <a:cxn ang="0">
                  <a:pos x="426" y="381"/>
                </a:cxn>
                <a:cxn ang="0">
                  <a:pos x="419" y="277"/>
                </a:cxn>
                <a:cxn ang="0">
                  <a:pos x="382" y="172"/>
                </a:cxn>
                <a:cxn ang="0">
                  <a:pos x="288" y="105"/>
                </a:cxn>
                <a:cxn ang="0">
                  <a:pos x="163" y="98"/>
                </a:cxn>
                <a:cxn ang="0">
                  <a:pos x="69" y="154"/>
                </a:cxn>
                <a:cxn ang="0">
                  <a:pos x="31" y="209"/>
                </a:cxn>
                <a:cxn ang="0">
                  <a:pos x="19" y="215"/>
                </a:cxn>
                <a:cxn ang="0">
                  <a:pos x="6" y="215"/>
                </a:cxn>
                <a:cxn ang="0">
                  <a:pos x="0" y="203"/>
                </a:cxn>
                <a:cxn ang="0">
                  <a:pos x="13" y="154"/>
                </a:cxn>
                <a:cxn ang="0">
                  <a:pos x="82" y="68"/>
                </a:cxn>
                <a:cxn ang="0">
                  <a:pos x="175" y="12"/>
                </a:cxn>
              </a:cxnLst>
              <a:rect l="0" t="0" r="r" b="b"/>
              <a:pathLst>
                <a:path w="651" h="725">
                  <a:moveTo>
                    <a:pt x="238" y="0"/>
                  </a:moveTo>
                  <a:lnTo>
                    <a:pt x="300" y="12"/>
                  </a:lnTo>
                  <a:lnTo>
                    <a:pt x="350" y="43"/>
                  </a:lnTo>
                  <a:lnTo>
                    <a:pt x="388" y="92"/>
                  </a:lnTo>
                  <a:lnTo>
                    <a:pt x="419" y="148"/>
                  </a:lnTo>
                  <a:lnTo>
                    <a:pt x="438" y="203"/>
                  </a:lnTo>
                  <a:lnTo>
                    <a:pt x="451" y="258"/>
                  </a:lnTo>
                  <a:lnTo>
                    <a:pt x="463" y="301"/>
                  </a:lnTo>
                  <a:lnTo>
                    <a:pt x="463" y="332"/>
                  </a:lnTo>
                  <a:lnTo>
                    <a:pt x="463" y="332"/>
                  </a:lnTo>
                  <a:lnTo>
                    <a:pt x="463" y="332"/>
                  </a:lnTo>
                  <a:lnTo>
                    <a:pt x="463" y="332"/>
                  </a:lnTo>
                  <a:lnTo>
                    <a:pt x="501" y="252"/>
                  </a:lnTo>
                  <a:lnTo>
                    <a:pt x="538" y="172"/>
                  </a:lnTo>
                  <a:lnTo>
                    <a:pt x="569" y="98"/>
                  </a:lnTo>
                  <a:lnTo>
                    <a:pt x="601" y="49"/>
                  </a:lnTo>
                  <a:lnTo>
                    <a:pt x="613" y="19"/>
                  </a:lnTo>
                  <a:lnTo>
                    <a:pt x="619" y="12"/>
                  </a:lnTo>
                  <a:lnTo>
                    <a:pt x="626" y="12"/>
                  </a:lnTo>
                  <a:lnTo>
                    <a:pt x="632" y="12"/>
                  </a:lnTo>
                  <a:lnTo>
                    <a:pt x="638" y="12"/>
                  </a:lnTo>
                  <a:lnTo>
                    <a:pt x="638" y="12"/>
                  </a:lnTo>
                  <a:lnTo>
                    <a:pt x="644" y="19"/>
                  </a:lnTo>
                  <a:lnTo>
                    <a:pt x="651" y="25"/>
                  </a:lnTo>
                  <a:lnTo>
                    <a:pt x="644" y="31"/>
                  </a:lnTo>
                  <a:lnTo>
                    <a:pt x="644" y="37"/>
                  </a:lnTo>
                  <a:lnTo>
                    <a:pt x="601" y="123"/>
                  </a:lnTo>
                  <a:lnTo>
                    <a:pt x="569" y="185"/>
                  </a:lnTo>
                  <a:lnTo>
                    <a:pt x="551" y="221"/>
                  </a:lnTo>
                  <a:lnTo>
                    <a:pt x="532" y="264"/>
                  </a:lnTo>
                  <a:lnTo>
                    <a:pt x="513" y="320"/>
                  </a:lnTo>
                  <a:lnTo>
                    <a:pt x="488" y="381"/>
                  </a:lnTo>
                  <a:lnTo>
                    <a:pt x="469" y="430"/>
                  </a:lnTo>
                  <a:lnTo>
                    <a:pt x="463" y="467"/>
                  </a:lnTo>
                  <a:lnTo>
                    <a:pt x="451" y="541"/>
                  </a:lnTo>
                  <a:lnTo>
                    <a:pt x="432" y="615"/>
                  </a:lnTo>
                  <a:lnTo>
                    <a:pt x="419" y="670"/>
                  </a:lnTo>
                  <a:lnTo>
                    <a:pt x="407" y="695"/>
                  </a:lnTo>
                  <a:lnTo>
                    <a:pt x="400" y="707"/>
                  </a:lnTo>
                  <a:lnTo>
                    <a:pt x="394" y="719"/>
                  </a:lnTo>
                  <a:lnTo>
                    <a:pt x="388" y="725"/>
                  </a:lnTo>
                  <a:lnTo>
                    <a:pt x="382" y="725"/>
                  </a:lnTo>
                  <a:lnTo>
                    <a:pt x="382" y="725"/>
                  </a:lnTo>
                  <a:lnTo>
                    <a:pt x="369" y="725"/>
                  </a:lnTo>
                  <a:lnTo>
                    <a:pt x="363" y="719"/>
                  </a:lnTo>
                  <a:lnTo>
                    <a:pt x="363" y="707"/>
                  </a:lnTo>
                  <a:lnTo>
                    <a:pt x="357" y="701"/>
                  </a:lnTo>
                  <a:lnTo>
                    <a:pt x="363" y="658"/>
                  </a:lnTo>
                  <a:lnTo>
                    <a:pt x="382" y="596"/>
                  </a:lnTo>
                  <a:lnTo>
                    <a:pt x="400" y="529"/>
                  </a:lnTo>
                  <a:lnTo>
                    <a:pt x="419" y="461"/>
                  </a:lnTo>
                  <a:lnTo>
                    <a:pt x="419" y="455"/>
                  </a:lnTo>
                  <a:lnTo>
                    <a:pt x="426" y="443"/>
                  </a:lnTo>
                  <a:lnTo>
                    <a:pt x="426" y="430"/>
                  </a:lnTo>
                  <a:lnTo>
                    <a:pt x="426" y="412"/>
                  </a:lnTo>
                  <a:lnTo>
                    <a:pt x="426" y="381"/>
                  </a:lnTo>
                  <a:lnTo>
                    <a:pt x="426" y="332"/>
                  </a:lnTo>
                  <a:lnTo>
                    <a:pt x="419" y="277"/>
                  </a:lnTo>
                  <a:lnTo>
                    <a:pt x="400" y="221"/>
                  </a:lnTo>
                  <a:lnTo>
                    <a:pt x="382" y="172"/>
                  </a:lnTo>
                  <a:lnTo>
                    <a:pt x="344" y="129"/>
                  </a:lnTo>
                  <a:lnTo>
                    <a:pt x="288" y="105"/>
                  </a:lnTo>
                  <a:lnTo>
                    <a:pt x="219" y="92"/>
                  </a:lnTo>
                  <a:lnTo>
                    <a:pt x="163" y="98"/>
                  </a:lnTo>
                  <a:lnTo>
                    <a:pt x="113" y="117"/>
                  </a:lnTo>
                  <a:lnTo>
                    <a:pt x="69" y="154"/>
                  </a:lnTo>
                  <a:lnTo>
                    <a:pt x="38" y="197"/>
                  </a:lnTo>
                  <a:lnTo>
                    <a:pt x="31" y="209"/>
                  </a:lnTo>
                  <a:lnTo>
                    <a:pt x="31" y="215"/>
                  </a:lnTo>
                  <a:lnTo>
                    <a:pt x="19" y="215"/>
                  </a:lnTo>
                  <a:lnTo>
                    <a:pt x="13" y="215"/>
                  </a:lnTo>
                  <a:lnTo>
                    <a:pt x="6" y="215"/>
                  </a:lnTo>
                  <a:lnTo>
                    <a:pt x="0" y="209"/>
                  </a:lnTo>
                  <a:lnTo>
                    <a:pt x="0" y="203"/>
                  </a:lnTo>
                  <a:lnTo>
                    <a:pt x="0" y="185"/>
                  </a:lnTo>
                  <a:lnTo>
                    <a:pt x="13" y="154"/>
                  </a:lnTo>
                  <a:lnTo>
                    <a:pt x="38" y="111"/>
                  </a:lnTo>
                  <a:lnTo>
                    <a:pt x="82" y="68"/>
                  </a:lnTo>
                  <a:lnTo>
                    <a:pt x="119" y="37"/>
                  </a:lnTo>
                  <a:lnTo>
                    <a:pt x="175" y="12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auto">
            <a:xfrm>
              <a:off x="17172" y="2027"/>
              <a:ext cx="369" cy="1560"/>
            </a:xfrm>
            <a:custGeom>
              <a:avLst/>
              <a:gdLst/>
              <a:ahLst/>
              <a:cxnLst>
                <a:cxn ang="0">
                  <a:pos x="350" y="0"/>
                </a:cxn>
                <a:cxn ang="0">
                  <a:pos x="362" y="0"/>
                </a:cxn>
                <a:cxn ang="0">
                  <a:pos x="369" y="6"/>
                </a:cxn>
                <a:cxn ang="0">
                  <a:pos x="369" y="18"/>
                </a:cxn>
                <a:cxn ang="0">
                  <a:pos x="369" y="18"/>
                </a:cxn>
                <a:cxn ang="0">
                  <a:pos x="369" y="24"/>
                </a:cxn>
                <a:cxn ang="0">
                  <a:pos x="362" y="24"/>
                </a:cxn>
                <a:cxn ang="0">
                  <a:pos x="356" y="37"/>
                </a:cxn>
                <a:cxn ang="0">
                  <a:pos x="350" y="43"/>
                </a:cxn>
                <a:cxn ang="0">
                  <a:pos x="262" y="147"/>
                </a:cxn>
                <a:cxn ang="0">
                  <a:pos x="194" y="264"/>
                </a:cxn>
                <a:cxn ang="0">
                  <a:pos x="143" y="381"/>
                </a:cxn>
                <a:cxn ang="0">
                  <a:pos x="112" y="510"/>
                </a:cxn>
                <a:cxn ang="0">
                  <a:pos x="100" y="645"/>
                </a:cxn>
                <a:cxn ang="0">
                  <a:pos x="93" y="780"/>
                </a:cxn>
                <a:cxn ang="0">
                  <a:pos x="100" y="903"/>
                </a:cxn>
                <a:cxn ang="0">
                  <a:pos x="112" y="1032"/>
                </a:cxn>
                <a:cxn ang="0">
                  <a:pos x="143" y="1161"/>
                </a:cxn>
                <a:cxn ang="0">
                  <a:pos x="187" y="1290"/>
                </a:cxn>
                <a:cxn ang="0">
                  <a:pos x="256" y="1407"/>
                </a:cxn>
                <a:cxn ang="0">
                  <a:pos x="344" y="1511"/>
                </a:cxn>
                <a:cxn ang="0">
                  <a:pos x="356" y="1524"/>
                </a:cxn>
                <a:cxn ang="0">
                  <a:pos x="362" y="1536"/>
                </a:cxn>
                <a:cxn ang="0">
                  <a:pos x="369" y="1542"/>
                </a:cxn>
                <a:cxn ang="0">
                  <a:pos x="369" y="1548"/>
                </a:cxn>
                <a:cxn ang="0">
                  <a:pos x="369" y="1548"/>
                </a:cxn>
                <a:cxn ang="0">
                  <a:pos x="369" y="1548"/>
                </a:cxn>
                <a:cxn ang="0">
                  <a:pos x="369" y="1554"/>
                </a:cxn>
                <a:cxn ang="0">
                  <a:pos x="362" y="1560"/>
                </a:cxn>
                <a:cxn ang="0">
                  <a:pos x="350" y="1560"/>
                </a:cxn>
                <a:cxn ang="0">
                  <a:pos x="337" y="1554"/>
                </a:cxn>
                <a:cxn ang="0">
                  <a:pos x="300" y="1530"/>
                </a:cxn>
                <a:cxn ang="0">
                  <a:pos x="256" y="1487"/>
                </a:cxn>
                <a:cxn ang="0">
                  <a:pos x="206" y="1431"/>
                </a:cxn>
                <a:cxn ang="0">
                  <a:pos x="156" y="1358"/>
                </a:cxn>
                <a:cxn ang="0">
                  <a:pos x="106" y="1266"/>
                </a:cxn>
                <a:cxn ang="0">
                  <a:pos x="50" y="1137"/>
                </a:cxn>
                <a:cxn ang="0">
                  <a:pos x="18" y="1007"/>
                </a:cxn>
                <a:cxn ang="0">
                  <a:pos x="6" y="885"/>
                </a:cxn>
                <a:cxn ang="0">
                  <a:pos x="0" y="780"/>
                </a:cxn>
                <a:cxn ang="0">
                  <a:pos x="6" y="639"/>
                </a:cxn>
                <a:cxn ang="0">
                  <a:pos x="37" y="479"/>
                </a:cxn>
                <a:cxn ang="0">
                  <a:pos x="100" y="307"/>
                </a:cxn>
                <a:cxn ang="0">
                  <a:pos x="150" y="215"/>
                </a:cxn>
                <a:cxn ang="0">
                  <a:pos x="206" y="141"/>
                </a:cxn>
                <a:cxn ang="0">
                  <a:pos x="256" y="80"/>
                </a:cxn>
                <a:cxn ang="0">
                  <a:pos x="300" y="37"/>
                </a:cxn>
                <a:cxn ang="0">
                  <a:pos x="337" y="12"/>
                </a:cxn>
                <a:cxn ang="0">
                  <a:pos x="350" y="0"/>
                </a:cxn>
              </a:cxnLst>
              <a:rect l="0" t="0" r="r" b="b"/>
              <a:pathLst>
                <a:path w="369" h="1560">
                  <a:moveTo>
                    <a:pt x="350" y="0"/>
                  </a:moveTo>
                  <a:lnTo>
                    <a:pt x="362" y="0"/>
                  </a:lnTo>
                  <a:lnTo>
                    <a:pt x="369" y="6"/>
                  </a:lnTo>
                  <a:lnTo>
                    <a:pt x="369" y="18"/>
                  </a:lnTo>
                  <a:lnTo>
                    <a:pt x="369" y="18"/>
                  </a:lnTo>
                  <a:lnTo>
                    <a:pt x="369" y="24"/>
                  </a:lnTo>
                  <a:lnTo>
                    <a:pt x="362" y="24"/>
                  </a:lnTo>
                  <a:lnTo>
                    <a:pt x="356" y="37"/>
                  </a:lnTo>
                  <a:lnTo>
                    <a:pt x="350" y="43"/>
                  </a:lnTo>
                  <a:lnTo>
                    <a:pt x="262" y="147"/>
                  </a:lnTo>
                  <a:lnTo>
                    <a:pt x="194" y="264"/>
                  </a:lnTo>
                  <a:lnTo>
                    <a:pt x="143" y="381"/>
                  </a:lnTo>
                  <a:lnTo>
                    <a:pt x="112" y="510"/>
                  </a:lnTo>
                  <a:lnTo>
                    <a:pt x="100" y="645"/>
                  </a:lnTo>
                  <a:lnTo>
                    <a:pt x="93" y="780"/>
                  </a:lnTo>
                  <a:lnTo>
                    <a:pt x="100" y="903"/>
                  </a:lnTo>
                  <a:lnTo>
                    <a:pt x="112" y="1032"/>
                  </a:lnTo>
                  <a:lnTo>
                    <a:pt x="143" y="1161"/>
                  </a:lnTo>
                  <a:lnTo>
                    <a:pt x="187" y="1290"/>
                  </a:lnTo>
                  <a:lnTo>
                    <a:pt x="256" y="1407"/>
                  </a:lnTo>
                  <a:lnTo>
                    <a:pt x="344" y="1511"/>
                  </a:lnTo>
                  <a:lnTo>
                    <a:pt x="356" y="1524"/>
                  </a:lnTo>
                  <a:lnTo>
                    <a:pt x="362" y="1536"/>
                  </a:lnTo>
                  <a:lnTo>
                    <a:pt x="369" y="1542"/>
                  </a:lnTo>
                  <a:lnTo>
                    <a:pt x="369" y="1548"/>
                  </a:lnTo>
                  <a:lnTo>
                    <a:pt x="369" y="1548"/>
                  </a:lnTo>
                  <a:lnTo>
                    <a:pt x="369" y="1548"/>
                  </a:lnTo>
                  <a:lnTo>
                    <a:pt x="369" y="1554"/>
                  </a:lnTo>
                  <a:lnTo>
                    <a:pt x="362" y="1560"/>
                  </a:lnTo>
                  <a:lnTo>
                    <a:pt x="350" y="1560"/>
                  </a:lnTo>
                  <a:lnTo>
                    <a:pt x="337" y="1554"/>
                  </a:lnTo>
                  <a:lnTo>
                    <a:pt x="300" y="1530"/>
                  </a:lnTo>
                  <a:lnTo>
                    <a:pt x="256" y="1487"/>
                  </a:lnTo>
                  <a:lnTo>
                    <a:pt x="206" y="1431"/>
                  </a:lnTo>
                  <a:lnTo>
                    <a:pt x="156" y="1358"/>
                  </a:lnTo>
                  <a:lnTo>
                    <a:pt x="106" y="1266"/>
                  </a:lnTo>
                  <a:lnTo>
                    <a:pt x="50" y="1137"/>
                  </a:lnTo>
                  <a:lnTo>
                    <a:pt x="18" y="1007"/>
                  </a:lnTo>
                  <a:lnTo>
                    <a:pt x="6" y="885"/>
                  </a:lnTo>
                  <a:lnTo>
                    <a:pt x="0" y="780"/>
                  </a:lnTo>
                  <a:lnTo>
                    <a:pt x="6" y="639"/>
                  </a:lnTo>
                  <a:lnTo>
                    <a:pt x="37" y="479"/>
                  </a:lnTo>
                  <a:lnTo>
                    <a:pt x="100" y="307"/>
                  </a:lnTo>
                  <a:lnTo>
                    <a:pt x="150" y="215"/>
                  </a:lnTo>
                  <a:lnTo>
                    <a:pt x="206" y="141"/>
                  </a:lnTo>
                  <a:lnTo>
                    <a:pt x="256" y="80"/>
                  </a:lnTo>
                  <a:lnTo>
                    <a:pt x="300" y="37"/>
                  </a:lnTo>
                  <a:lnTo>
                    <a:pt x="337" y="12"/>
                  </a:lnTo>
                  <a:lnTo>
                    <a:pt x="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auto">
            <a:xfrm>
              <a:off x="17672" y="2512"/>
              <a:ext cx="819" cy="707"/>
            </a:xfrm>
            <a:custGeom>
              <a:avLst/>
              <a:gdLst/>
              <a:ahLst/>
              <a:cxnLst>
                <a:cxn ang="0">
                  <a:pos x="269" y="6"/>
                </a:cxn>
                <a:cxn ang="0">
                  <a:pos x="331" y="74"/>
                </a:cxn>
                <a:cxn ang="0">
                  <a:pos x="344" y="142"/>
                </a:cxn>
                <a:cxn ang="0">
                  <a:pos x="338" y="178"/>
                </a:cxn>
                <a:cxn ang="0">
                  <a:pos x="319" y="221"/>
                </a:cxn>
                <a:cxn ang="0">
                  <a:pos x="256" y="387"/>
                </a:cxn>
                <a:cxn ang="0">
                  <a:pos x="231" y="541"/>
                </a:cxn>
                <a:cxn ang="0">
                  <a:pos x="244" y="615"/>
                </a:cxn>
                <a:cxn ang="0">
                  <a:pos x="288" y="664"/>
                </a:cxn>
                <a:cxn ang="0">
                  <a:pos x="394" y="658"/>
                </a:cxn>
                <a:cxn ang="0">
                  <a:pos x="482" y="590"/>
                </a:cxn>
                <a:cxn ang="0">
                  <a:pos x="513" y="541"/>
                </a:cxn>
                <a:cxn ang="0">
                  <a:pos x="544" y="406"/>
                </a:cxn>
                <a:cxn ang="0">
                  <a:pos x="588" y="221"/>
                </a:cxn>
                <a:cxn ang="0">
                  <a:pos x="632" y="68"/>
                </a:cxn>
                <a:cxn ang="0">
                  <a:pos x="644" y="37"/>
                </a:cxn>
                <a:cxn ang="0">
                  <a:pos x="669" y="19"/>
                </a:cxn>
                <a:cxn ang="0">
                  <a:pos x="688" y="12"/>
                </a:cxn>
                <a:cxn ang="0">
                  <a:pos x="707" y="19"/>
                </a:cxn>
                <a:cxn ang="0">
                  <a:pos x="732" y="31"/>
                </a:cxn>
                <a:cxn ang="0">
                  <a:pos x="738" y="55"/>
                </a:cxn>
                <a:cxn ang="0">
                  <a:pos x="726" y="123"/>
                </a:cxn>
                <a:cxn ang="0">
                  <a:pos x="707" y="191"/>
                </a:cxn>
                <a:cxn ang="0">
                  <a:pos x="688" y="271"/>
                </a:cxn>
                <a:cxn ang="0">
                  <a:pos x="625" y="498"/>
                </a:cxn>
                <a:cxn ang="0">
                  <a:pos x="613" y="596"/>
                </a:cxn>
                <a:cxn ang="0">
                  <a:pos x="619" y="645"/>
                </a:cxn>
                <a:cxn ang="0">
                  <a:pos x="644" y="670"/>
                </a:cxn>
                <a:cxn ang="0">
                  <a:pos x="694" y="658"/>
                </a:cxn>
                <a:cxn ang="0">
                  <a:pos x="744" y="584"/>
                </a:cxn>
                <a:cxn ang="0">
                  <a:pos x="782" y="473"/>
                </a:cxn>
                <a:cxn ang="0">
                  <a:pos x="788" y="455"/>
                </a:cxn>
                <a:cxn ang="0">
                  <a:pos x="801" y="449"/>
                </a:cxn>
                <a:cxn ang="0">
                  <a:pos x="813" y="449"/>
                </a:cxn>
                <a:cxn ang="0">
                  <a:pos x="819" y="461"/>
                </a:cxn>
                <a:cxn ang="0">
                  <a:pos x="807" y="522"/>
                </a:cxn>
                <a:cxn ang="0">
                  <a:pos x="776" y="621"/>
                </a:cxn>
                <a:cxn ang="0">
                  <a:pos x="707" y="695"/>
                </a:cxn>
                <a:cxn ang="0">
                  <a:pos x="594" y="695"/>
                </a:cxn>
                <a:cxn ang="0">
                  <a:pos x="513" y="596"/>
                </a:cxn>
                <a:cxn ang="0">
                  <a:pos x="488" y="633"/>
                </a:cxn>
                <a:cxn ang="0">
                  <a:pos x="394" y="695"/>
                </a:cxn>
                <a:cxn ang="0">
                  <a:pos x="281" y="701"/>
                </a:cxn>
                <a:cxn ang="0">
                  <a:pos x="194" y="664"/>
                </a:cxn>
                <a:cxn ang="0">
                  <a:pos x="138" y="584"/>
                </a:cxn>
                <a:cxn ang="0">
                  <a:pos x="138" y="455"/>
                </a:cxn>
                <a:cxn ang="0">
                  <a:pos x="181" y="295"/>
                </a:cxn>
                <a:cxn ang="0">
                  <a:pos x="238" y="142"/>
                </a:cxn>
                <a:cxn ang="0">
                  <a:pos x="250" y="68"/>
                </a:cxn>
                <a:cxn ang="0">
                  <a:pos x="238" y="43"/>
                </a:cxn>
                <a:cxn ang="0">
                  <a:pos x="225" y="31"/>
                </a:cxn>
                <a:cxn ang="0">
                  <a:pos x="206" y="31"/>
                </a:cxn>
                <a:cxn ang="0">
                  <a:pos x="119" y="80"/>
                </a:cxn>
                <a:cxn ang="0">
                  <a:pos x="44" y="228"/>
                </a:cxn>
                <a:cxn ang="0">
                  <a:pos x="38" y="246"/>
                </a:cxn>
                <a:cxn ang="0">
                  <a:pos x="19" y="252"/>
                </a:cxn>
                <a:cxn ang="0">
                  <a:pos x="13" y="252"/>
                </a:cxn>
                <a:cxn ang="0">
                  <a:pos x="0" y="240"/>
                </a:cxn>
                <a:cxn ang="0">
                  <a:pos x="19" y="185"/>
                </a:cxn>
                <a:cxn ang="0">
                  <a:pos x="69" y="86"/>
                </a:cxn>
                <a:cxn ang="0">
                  <a:pos x="156" y="12"/>
                </a:cxn>
              </a:cxnLst>
              <a:rect l="0" t="0" r="r" b="b"/>
              <a:pathLst>
                <a:path w="819" h="707">
                  <a:moveTo>
                    <a:pt x="213" y="0"/>
                  </a:moveTo>
                  <a:lnTo>
                    <a:pt x="269" y="6"/>
                  </a:lnTo>
                  <a:lnTo>
                    <a:pt x="306" y="37"/>
                  </a:lnTo>
                  <a:lnTo>
                    <a:pt x="331" y="74"/>
                  </a:lnTo>
                  <a:lnTo>
                    <a:pt x="344" y="123"/>
                  </a:lnTo>
                  <a:lnTo>
                    <a:pt x="344" y="142"/>
                  </a:lnTo>
                  <a:lnTo>
                    <a:pt x="338" y="160"/>
                  </a:lnTo>
                  <a:lnTo>
                    <a:pt x="338" y="178"/>
                  </a:lnTo>
                  <a:lnTo>
                    <a:pt x="325" y="197"/>
                  </a:lnTo>
                  <a:lnTo>
                    <a:pt x="319" y="221"/>
                  </a:lnTo>
                  <a:lnTo>
                    <a:pt x="288" y="307"/>
                  </a:lnTo>
                  <a:lnTo>
                    <a:pt x="256" y="387"/>
                  </a:lnTo>
                  <a:lnTo>
                    <a:pt x="238" y="473"/>
                  </a:lnTo>
                  <a:lnTo>
                    <a:pt x="231" y="541"/>
                  </a:lnTo>
                  <a:lnTo>
                    <a:pt x="231" y="578"/>
                  </a:lnTo>
                  <a:lnTo>
                    <a:pt x="244" y="615"/>
                  </a:lnTo>
                  <a:lnTo>
                    <a:pt x="256" y="639"/>
                  </a:lnTo>
                  <a:lnTo>
                    <a:pt x="288" y="664"/>
                  </a:lnTo>
                  <a:lnTo>
                    <a:pt x="331" y="670"/>
                  </a:lnTo>
                  <a:lnTo>
                    <a:pt x="394" y="658"/>
                  </a:lnTo>
                  <a:lnTo>
                    <a:pt x="444" y="627"/>
                  </a:lnTo>
                  <a:lnTo>
                    <a:pt x="482" y="590"/>
                  </a:lnTo>
                  <a:lnTo>
                    <a:pt x="500" y="553"/>
                  </a:lnTo>
                  <a:lnTo>
                    <a:pt x="513" y="541"/>
                  </a:lnTo>
                  <a:lnTo>
                    <a:pt x="525" y="486"/>
                  </a:lnTo>
                  <a:lnTo>
                    <a:pt x="544" y="406"/>
                  </a:lnTo>
                  <a:lnTo>
                    <a:pt x="563" y="314"/>
                  </a:lnTo>
                  <a:lnTo>
                    <a:pt x="588" y="221"/>
                  </a:lnTo>
                  <a:lnTo>
                    <a:pt x="613" y="135"/>
                  </a:lnTo>
                  <a:lnTo>
                    <a:pt x="632" y="68"/>
                  </a:lnTo>
                  <a:lnTo>
                    <a:pt x="638" y="49"/>
                  </a:lnTo>
                  <a:lnTo>
                    <a:pt x="644" y="37"/>
                  </a:lnTo>
                  <a:lnTo>
                    <a:pt x="657" y="25"/>
                  </a:lnTo>
                  <a:lnTo>
                    <a:pt x="669" y="19"/>
                  </a:lnTo>
                  <a:lnTo>
                    <a:pt x="675" y="19"/>
                  </a:lnTo>
                  <a:lnTo>
                    <a:pt x="688" y="12"/>
                  </a:lnTo>
                  <a:lnTo>
                    <a:pt x="694" y="12"/>
                  </a:lnTo>
                  <a:lnTo>
                    <a:pt x="707" y="19"/>
                  </a:lnTo>
                  <a:lnTo>
                    <a:pt x="719" y="19"/>
                  </a:lnTo>
                  <a:lnTo>
                    <a:pt x="732" y="31"/>
                  </a:lnTo>
                  <a:lnTo>
                    <a:pt x="738" y="43"/>
                  </a:lnTo>
                  <a:lnTo>
                    <a:pt x="738" y="55"/>
                  </a:lnTo>
                  <a:lnTo>
                    <a:pt x="732" y="80"/>
                  </a:lnTo>
                  <a:lnTo>
                    <a:pt x="726" y="123"/>
                  </a:lnTo>
                  <a:lnTo>
                    <a:pt x="713" y="160"/>
                  </a:lnTo>
                  <a:lnTo>
                    <a:pt x="707" y="191"/>
                  </a:lnTo>
                  <a:lnTo>
                    <a:pt x="694" y="234"/>
                  </a:lnTo>
                  <a:lnTo>
                    <a:pt x="688" y="271"/>
                  </a:lnTo>
                  <a:lnTo>
                    <a:pt x="644" y="436"/>
                  </a:lnTo>
                  <a:lnTo>
                    <a:pt x="625" y="498"/>
                  </a:lnTo>
                  <a:lnTo>
                    <a:pt x="619" y="553"/>
                  </a:lnTo>
                  <a:lnTo>
                    <a:pt x="613" y="596"/>
                  </a:lnTo>
                  <a:lnTo>
                    <a:pt x="613" y="627"/>
                  </a:lnTo>
                  <a:lnTo>
                    <a:pt x="619" y="645"/>
                  </a:lnTo>
                  <a:lnTo>
                    <a:pt x="625" y="658"/>
                  </a:lnTo>
                  <a:lnTo>
                    <a:pt x="644" y="670"/>
                  </a:lnTo>
                  <a:lnTo>
                    <a:pt x="657" y="670"/>
                  </a:lnTo>
                  <a:lnTo>
                    <a:pt x="694" y="658"/>
                  </a:lnTo>
                  <a:lnTo>
                    <a:pt x="726" y="627"/>
                  </a:lnTo>
                  <a:lnTo>
                    <a:pt x="744" y="584"/>
                  </a:lnTo>
                  <a:lnTo>
                    <a:pt x="763" y="529"/>
                  </a:lnTo>
                  <a:lnTo>
                    <a:pt x="782" y="473"/>
                  </a:lnTo>
                  <a:lnTo>
                    <a:pt x="782" y="461"/>
                  </a:lnTo>
                  <a:lnTo>
                    <a:pt x="788" y="455"/>
                  </a:lnTo>
                  <a:lnTo>
                    <a:pt x="794" y="449"/>
                  </a:lnTo>
                  <a:lnTo>
                    <a:pt x="801" y="449"/>
                  </a:lnTo>
                  <a:lnTo>
                    <a:pt x="807" y="449"/>
                  </a:lnTo>
                  <a:lnTo>
                    <a:pt x="813" y="449"/>
                  </a:lnTo>
                  <a:lnTo>
                    <a:pt x="819" y="455"/>
                  </a:lnTo>
                  <a:lnTo>
                    <a:pt x="819" y="461"/>
                  </a:lnTo>
                  <a:lnTo>
                    <a:pt x="819" y="479"/>
                  </a:lnTo>
                  <a:lnTo>
                    <a:pt x="807" y="522"/>
                  </a:lnTo>
                  <a:lnTo>
                    <a:pt x="794" y="572"/>
                  </a:lnTo>
                  <a:lnTo>
                    <a:pt x="776" y="621"/>
                  </a:lnTo>
                  <a:lnTo>
                    <a:pt x="744" y="664"/>
                  </a:lnTo>
                  <a:lnTo>
                    <a:pt x="707" y="695"/>
                  </a:lnTo>
                  <a:lnTo>
                    <a:pt x="657" y="707"/>
                  </a:lnTo>
                  <a:lnTo>
                    <a:pt x="594" y="695"/>
                  </a:lnTo>
                  <a:lnTo>
                    <a:pt x="544" y="658"/>
                  </a:lnTo>
                  <a:lnTo>
                    <a:pt x="513" y="596"/>
                  </a:lnTo>
                  <a:lnTo>
                    <a:pt x="513" y="596"/>
                  </a:lnTo>
                  <a:lnTo>
                    <a:pt x="488" y="633"/>
                  </a:lnTo>
                  <a:lnTo>
                    <a:pt x="450" y="664"/>
                  </a:lnTo>
                  <a:lnTo>
                    <a:pt x="394" y="695"/>
                  </a:lnTo>
                  <a:lnTo>
                    <a:pt x="325" y="707"/>
                  </a:lnTo>
                  <a:lnTo>
                    <a:pt x="281" y="701"/>
                  </a:lnTo>
                  <a:lnTo>
                    <a:pt x="238" y="688"/>
                  </a:lnTo>
                  <a:lnTo>
                    <a:pt x="194" y="664"/>
                  </a:lnTo>
                  <a:lnTo>
                    <a:pt x="163" y="633"/>
                  </a:lnTo>
                  <a:lnTo>
                    <a:pt x="138" y="584"/>
                  </a:lnTo>
                  <a:lnTo>
                    <a:pt x="131" y="516"/>
                  </a:lnTo>
                  <a:lnTo>
                    <a:pt x="138" y="455"/>
                  </a:lnTo>
                  <a:lnTo>
                    <a:pt x="150" y="381"/>
                  </a:lnTo>
                  <a:lnTo>
                    <a:pt x="181" y="295"/>
                  </a:lnTo>
                  <a:lnTo>
                    <a:pt x="219" y="191"/>
                  </a:lnTo>
                  <a:lnTo>
                    <a:pt x="238" y="142"/>
                  </a:lnTo>
                  <a:lnTo>
                    <a:pt x="250" y="86"/>
                  </a:lnTo>
                  <a:lnTo>
                    <a:pt x="250" y="68"/>
                  </a:lnTo>
                  <a:lnTo>
                    <a:pt x="244" y="49"/>
                  </a:lnTo>
                  <a:lnTo>
                    <a:pt x="238" y="43"/>
                  </a:lnTo>
                  <a:lnTo>
                    <a:pt x="231" y="37"/>
                  </a:lnTo>
                  <a:lnTo>
                    <a:pt x="225" y="31"/>
                  </a:lnTo>
                  <a:lnTo>
                    <a:pt x="213" y="31"/>
                  </a:lnTo>
                  <a:lnTo>
                    <a:pt x="206" y="31"/>
                  </a:lnTo>
                  <a:lnTo>
                    <a:pt x="163" y="43"/>
                  </a:lnTo>
                  <a:lnTo>
                    <a:pt x="119" y="80"/>
                  </a:lnTo>
                  <a:lnTo>
                    <a:pt x="81" y="142"/>
                  </a:lnTo>
                  <a:lnTo>
                    <a:pt x="44" y="228"/>
                  </a:lnTo>
                  <a:lnTo>
                    <a:pt x="44" y="240"/>
                  </a:lnTo>
                  <a:lnTo>
                    <a:pt x="38" y="246"/>
                  </a:lnTo>
                  <a:lnTo>
                    <a:pt x="31" y="252"/>
                  </a:lnTo>
                  <a:lnTo>
                    <a:pt x="19" y="252"/>
                  </a:lnTo>
                  <a:lnTo>
                    <a:pt x="19" y="252"/>
                  </a:lnTo>
                  <a:lnTo>
                    <a:pt x="13" y="252"/>
                  </a:lnTo>
                  <a:lnTo>
                    <a:pt x="6" y="246"/>
                  </a:lnTo>
                  <a:lnTo>
                    <a:pt x="0" y="240"/>
                  </a:lnTo>
                  <a:lnTo>
                    <a:pt x="6" y="221"/>
                  </a:lnTo>
                  <a:lnTo>
                    <a:pt x="19" y="185"/>
                  </a:lnTo>
                  <a:lnTo>
                    <a:pt x="38" y="135"/>
                  </a:lnTo>
                  <a:lnTo>
                    <a:pt x="69" y="86"/>
                  </a:lnTo>
                  <a:lnTo>
                    <a:pt x="106" y="43"/>
                  </a:lnTo>
                  <a:lnTo>
                    <a:pt x="156" y="12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5" name="Freeform 47"/>
            <p:cNvSpPr>
              <a:spLocks/>
            </p:cNvSpPr>
            <p:nvPr/>
          </p:nvSpPr>
          <p:spPr bwMode="auto">
            <a:xfrm>
              <a:off x="18641" y="2027"/>
              <a:ext cx="369" cy="156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2" y="12"/>
                </a:cxn>
                <a:cxn ang="0">
                  <a:pos x="63" y="37"/>
                </a:cxn>
                <a:cxn ang="0">
                  <a:pos x="113" y="74"/>
                </a:cxn>
                <a:cxn ang="0">
                  <a:pos x="163" y="135"/>
                </a:cxn>
                <a:cxn ang="0">
                  <a:pos x="213" y="209"/>
                </a:cxn>
                <a:cxn ang="0">
                  <a:pos x="263" y="295"/>
                </a:cxn>
                <a:cxn ang="0">
                  <a:pos x="319" y="430"/>
                </a:cxn>
                <a:cxn ang="0">
                  <a:pos x="351" y="559"/>
                </a:cxn>
                <a:cxn ang="0">
                  <a:pos x="363" y="682"/>
                </a:cxn>
                <a:cxn ang="0">
                  <a:pos x="369" y="780"/>
                </a:cxn>
                <a:cxn ang="0">
                  <a:pos x="369" y="780"/>
                </a:cxn>
                <a:cxn ang="0">
                  <a:pos x="363" y="928"/>
                </a:cxn>
                <a:cxn ang="0">
                  <a:pos x="332" y="1087"/>
                </a:cxn>
                <a:cxn ang="0">
                  <a:pos x="269" y="1259"/>
                </a:cxn>
                <a:cxn ang="0">
                  <a:pos x="219" y="1352"/>
                </a:cxn>
                <a:cxn ang="0">
                  <a:pos x="163" y="1425"/>
                </a:cxn>
                <a:cxn ang="0">
                  <a:pos x="113" y="1487"/>
                </a:cxn>
                <a:cxn ang="0">
                  <a:pos x="69" y="1530"/>
                </a:cxn>
                <a:cxn ang="0">
                  <a:pos x="32" y="1554"/>
                </a:cxn>
                <a:cxn ang="0">
                  <a:pos x="19" y="1560"/>
                </a:cxn>
                <a:cxn ang="0">
                  <a:pos x="7" y="1560"/>
                </a:cxn>
                <a:cxn ang="0">
                  <a:pos x="0" y="1554"/>
                </a:cxn>
                <a:cxn ang="0">
                  <a:pos x="0" y="1548"/>
                </a:cxn>
                <a:cxn ang="0">
                  <a:pos x="0" y="1548"/>
                </a:cxn>
                <a:cxn ang="0">
                  <a:pos x="0" y="1542"/>
                </a:cxn>
                <a:cxn ang="0">
                  <a:pos x="0" y="1536"/>
                </a:cxn>
                <a:cxn ang="0">
                  <a:pos x="13" y="1530"/>
                </a:cxn>
                <a:cxn ang="0">
                  <a:pos x="19" y="1524"/>
                </a:cxn>
                <a:cxn ang="0">
                  <a:pos x="107" y="1419"/>
                </a:cxn>
                <a:cxn ang="0">
                  <a:pos x="176" y="1302"/>
                </a:cxn>
                <a:cxn ang="0">
                  <a:pos x="226" y="1180"/>
                </a:cxn>
                <a:cxn ang="0">
                  <a:pos x="257" y="1050"/>
                </a:cxn>
                <a:cxn ang="0">
                  <a:pos x="269" y="915"/>
                </a:cxn>
                <a:cxn ang="0">
                  <a:pos x="276" y="780"/>
                </a:cxn>
                <a:cxn ang="0">
                  <a:pos x="263" y="596"/>
                </a:cxn>
                <a:cxn ang="0">
                  <a:pos x="232" y="430"/>
                </a:cxn>
                <a:cxn ang="0">
                  <a:pos x="182" y="282"/>
                </a:cxn>
                <a:cxn ang="0">
                  <a:pos x="113" y="160"/>
                </a:cxn>
                <a:cxn ang="0">
                  <a:pos x="32" y="55"/>
                </a:cxn>
                <a:cxn ang="0">
                  <a:pos x="13" y="43"/>
                </a:cxn>
                <a:cxn ang="0">
                  <a:pos x="7" y="3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7" y="6"/>
                </a:cxn>
                <a:cxn ang="0">
                  <a:pos x="19" y="0"/>
                </a:cxn>
              </a:cxnLst>
              <a:rect l="0" t="0" r="r" b="b"/>
              <a:pathLst>
                <a:path w="369" h="1560">
                  <a:moveTo>
                    <a:pt x="19" y="0"/>
                  </a:moveTo>
                  <a:lnTo>
                    <a:pt x="32" y="12"/>
                  </a:lnTo>
                  <a:lnTo>
                    <a:pt x="63" y="37"/>
                  </a:lnTo>
                  <a:lnTo>
                    <a:pt x="113" y="74"/>
                  </a:lnTo>
                  <a:lnTo>
                    <a:pt x="163" y="135"/>
                  </a:lnTo>
                  <a:lnTo>
                    <a:pt x="213" y="209"/>
                  </a:lnTo>
                  <a:lnTo>
                    <a:pt x="263" y="295"/>
                  </a:lnTo>
                  <a:lnTo>
                    <a:pt x="319" y="430"/>
                  </a:lnTo>
                  <a:lnTo>
                    <a:pt x="351" y="559"/>
                  </a:lnTo>
                  <a:lnTo>
                    <a:pt x="363" y="682"/>
                  </a:lnTo>
                  <a:lnTo>
                    <a:pt x="369" y="780"/>
                  </a:lnTo>
                  <a:lnTo>
                    <a:pt x="369" y="780"/>
                  </a:lnTo>
                  <a:lnTo>
                    <a:pt x="363" y="928"/>
                  </a:lnTo>
                  <a:lnTo>
                    <a:pt x="332" y="1087"/>
                  </a:lnTo>
                  <a:lnTo>
                    <a:pt x="269" y="1259"/>
                  </a:lnTo>
                  <a:lnTo>
                    <a:pt x="219" y="1352"/>
                  </a:lnTo>
                  <a:lnTo>
                    <a:pt x="163" y="1425"/>
                  </a:lnTo>
                  <a:lnTo>
                    <a:pt x="113" y="1487"/>
                  </a:lnTo>
                  <a:lnTo>
                    <a:pt x="69" y="1530"/>
                  </a:lnTo>
                  <a:lnTo>
                    <a:pt x="32" y="1554"/>
                  </a:lnTo>
                  <a:lnTo>
                    <a:pt x="19" y="1560"/>
                  </a:lnTo>
                  <a:lnTo>
                    <a:pt x="7" y="1560"/>
                  </a:lnTo>
                  <a:lnTo>
                    <a:pt x="0" y="1554"/>
                  </a:lnTo>
                  <a:lnTo>
                    <a:pt x="0" y="1548"/>
                  </a:lnTo>
                  <a:lnTo>
                    <a:pt x="0" y="1548"/>
                  </a:lnTo>
                  <a:lnTo>
                    <a:pt x="0" y="1542"/>
                  </a:lnTo>
                  <a:lnTo>
                    <a:pt x="0" y="1536"/>
                  </a:lnTo>
                  <a:lnTo>
                    <a:pt x="13" y="1530"/>
                  </a:lnTo>
                  <a:lnTo>
                    <a:pt x="19" y="1524"/>
                  </a:lnTo>
                  <a:lnTo>
                    <a:pt x="107" y="1419"/>
                  </a:lnTo>
                  <a:lnTo>
                    <a:pt x="176" y="1302"/>
                  </a:lnTo>
                  <a:lnTo>
                    <a:pt x="226" y="1180"/>
                  </a:lnTo>
                  <a:lnTo>
                    <a:pt x="257" y="1050"/>
                  </a:lnTo>
                  <a:lnTo>
                    <a:pt x="269" y="915"/>
                  </a:lnTo>
                  <a:lnTo>
                    <a:pt x="276" y="780"/>
                  </a:lnTo>
                  <a:lnTo>
                    <a:pt x="263" y="596"/>
                  </a:lnTo>
                  <a:lnTo>
                    <a:pt x="232" y="430"/>
                  </a:lnTo>
                  <a:lnTo>
                    <a:pt x="182" y="282"/>
                  </a:lnTo>
                  <a:lnTo>
                    <a:pt x="113" y="160"/>
                  </a:lnTo>
                  <a:lnTo>
                    <a:pt x="32" y="55"/>
                  </a:lnTo>
                  <a:lnTo>
                    <a:pt x="13" y="43"/>
                  </a:lnTo>
                  <a:lnTo>
                    <a:pt x="7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6" name="Freeform 48"/>
            <p:cNvSpPr>
              <a:spLocks/>
            </p:cNvSpPr>
            <p:nvPr/>
          </p:nvSpPr>
          <p:spPr bwMode="auto">
            <a:xfrm>
              <a:off x="19354" y="2027"/>
              <a:ext cx="63" cy="156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4" y="6"/>
                </a:cxn>
                <a:cxn ang="0">
                  <a:pos x="57" y="12"/>
                </a:cxn>
                <a:cxn ang="0">
                  <a:pos x="57" y="18"/>
                </a:cxn>
                <a:cxn ang="0">
                  <a:pos x="63" y="30"/>
                </a:cxn>
                <a:cxn ang="0">
                  <a:pos x="63" y="43"/>
                </a:cxn>
                <a:cxn ang="0">
                  <a:pos x="63" y="55"/>
                </a:cxn>
                <a:cxn ang="0">
                  <a:pos x="63" y="55"/>
                </a:cxn>
                <a:cxn ang="0">
                  <a:pos x="63" y="1505"/>
                </a:cxn>
                <a:cxn ang="0">
                  <a:pos x="63" y="1517"/>
                </a:cxn>
                <a:cxn ang="0">
                  <a:pos x="63" y="1536"/>
                </a:cxn>
                <a:cxn ang="0">
                  <a:pos x="57" y="1542"/>
                </a:cxn>
                <a:cxn ang="0">
                  <a:pos x="57" y="1554"/>
                </a:cxn>
                <a:cxn ang="0">
                  <a:pos x="44" y="1560"/>
                </a:cxn>
                <a:cxn ang="0">
                  <a:pos x="32" y="1560"/>
                </a:cxn>
                <a:cxn ang="0">
                  <a:pos x="19" y="1560"/>
                </a:cxn>
                <a:cxn ang="0">
                  <a:pos x="7" y="1554"/>
                </a:cxn>
                <a:cxn ang="0">
                  <a:pos x="7" y="1542"/>
                </a:cxn>
                <a:cxn ang="0">
                  <a:pos x="0" y="1536"/>
                </a:cxn>
                <a:cxn ang="0">
                  <a:pos x="0" y="1517"/>
                </a:cxn>
                <a:cxn ang="0">
                  <a:pos x="0" y="1505"/>
                </a:cxn>
                <a:cxn ang="0">
                  <a:pos x="0" y="55"/>
                </a:cxn>
                <a:cxn ang="0">
                  <a:pos x="0" y="43"/>
                </a:cxn>
                <a:cxn ang="0">
                  <a:pos x="0" y="30"/>
                </a:cxn>
                <a:cxn ang="0">
                  <a:pos x="7" y="18"/>
                </a:cxn>
                <a:cxn ang="0">
                  <a:pos x="7" y="12"/>
                </a:cxn>
                <a:cxn ang="0">
                  <a:pos x="19" y="6"/>
                </a:cxn>
                <a:cxn ang="0">
                  <a:pos x="32" y="0"/>
                </a:cxn>
              </a:cxnLst>
              <a:rect l="0" t="0" r="r" b="b"/>
              <a:pathLst>
                <a:path w="63" h="1560">
                  <a:moveTo>
                    <a:pt x="32" y="0"/>
                  </a:moveTo>
                  <a:lnTo>
                    <a:pt x="44" y="6"/>
                  </a:lnTo>
                  <a:lnTo>
                    <a:pt x="57" y="12"/>
                  </a:lnTo>
                  <a:lnTo>
                    <a:pt x="57" y="18"/>
                  </a:lnTo>
                  <a:lnTo>
                    <a:pt x="63" y="30"/>
                  </a:lnTo>
                  <a:lnTo>
                    <a:pt x="63" y="43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3" y="1505"/>
                  </a:lnTo>
                  <a:lnTo>
                    <a:pt x="63" y="1517"/>
                  </a:lnTo>
                  <a:lnTo>
                    <a:pt x="63" y="1536"/>
                  </a:lnTo>
                  <a:lnTo>
                    <a:pt x="57" y="1542"/>
                  </a:lnTo>
                  <a:lnTo>
                    <a:pt x="57" y="1554"/>
                  </a:lnTo>
                  <a:lnTo>
                    <a:pt x="44" y="1560"/>
                  </a:lnTo>
                  <a:lnTo>
                    <a:pt x="32" y="1560"/>
                  </a:lnTo>
                  <a:lnTo>
                    <a:pt x="19" y="1560"/>
                  </a:lnTo>
                  <a:lnTo>
                    <a:pt x="7" y="1554"/>
                  </a:lnTo>
                  <a:lnTo>
                    <a:pt x="7" y="1542"/>
                  </a:lnTo>
                  <a:lnTo>
                    <a:pt x="0" y="1536"/>
                  </a:lnTo>
                  <a:lnTo>
                    <a:pt x="0" y="1517"/>
                  </a:lnTo>
                  <a:lnTo>
                    <a:pt x="0" y="1505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0" y="30"/>
                  </a:lnTo>
                  <a:lnTo>
                    <a:pt x="7" y="18"/>
                  </a:lnTo>
                  <a:lnTo>
                    <a:pt x="7" y="12"/>
                  </a:lnTo>
                  <a:lnTo>
                    <a:pt x="19" y="6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19648" y="2119"/>
              <a:ext cx="970" cy="1401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726" y="25"/>
                </a:cxn>
                <a:cxn ang="0">
                  <a:pos x="463" y="1063"/>
                </a:cxn>
                <a:cxn ang="0">
                  <a:pos x="613" y="1032"/>
                </a:cxn>
                <a:cxn ang="0">
                  <a:pos x="807" y="872"/>
                </a:cxn>
                <a:cxn ang="0">
                  <a:pos x="901" y="639"/>
                </a:cxn>
                <a:cxn ang="0">
                  <a:pos x="857" y="528"/>
                </a:cxn>
                <a:cxn ang="0">
                  <a:pos x="826" y="492"/>
                </a:cxn>
                <a:cxn ang="0">
                  <a:pos x="820" y="442"/>
                </a:cxn>
                <a:cxn ang="0">
                  <a:pos x="876" y="393"/>
                </a:cxn>
                <a:cxn ang="0">
                  <a:pos x="945" y="412"/>
                </a:cxn>
                <a:cxn ang="0">
                  <a:pos x="964" y="559"/>
                </a:cxn>
                <a:cxn ang="0">
                  <a:pos x="920" y="743"/>
                </a:cxn>
                <a:cxn ang="0">
                  <a:pos x="801" y="928"/>
                </a:cxn>
                <a:cxn ang="0">
                  <a:pos x="557" y="1088"/>
                </a:cxn>
                <a:cxn ang="0">
                  <a:pos x="394" y="1333"/>
                </a:cxn>
                <a:cxn ang="0">
                  <a:pos x="382" y="1376"/>
                </a:cxn>
                <a:cxn ang="0">
                  <a:pos x="369" y="1401"/>
                </a:cxn>
                <a:cxn ang="0">
                  <a:pos x="351" y="1401"/>
                </a:cxn>
                <a:cxn ang="0">
                  <a:pos x="338" y="1382"/>
                </a:cxn>
                <a:cxn ang="0">
                  <a:pos x="363" y="1296"/>
                </a:cxn>
                <a:cxn ang="0">
                  <a:pos x="388" y="1186"/>
                </a:cxn>
                <a:cxn ang="0">
                  <a:pos x="413" y="1094"/>
                </a:cxn>
                <a:cxn ang="0">
                  <a:pos x="219" y="1038"/>
                </a:cxn>
                <a:cxn ang="0">
                  <a:pos x="132" y="872"/>
                </a:cxn>
                <a:cxn ang="0">
                  <a:pos x="144" y="805"/>
                </a:cxn>
                <a:cxn ang="0">
                  <a:pos x="213" y="608"/>
                </a:cxn>
                <a:cxn ang="0">
                  <a:pos x="251" y="455"/>
                </a:cxn>
                <a:cxn ang="0">
                  <a:pos x="232" y="430"/>
                </a:cxn>
                <a:cxn ang="0">
                  <a:pos x="207" y="424"/>
                </a:cxn>
                <a:cxn ang="0">
                  <a:pos x="82" y="522"/>
                </a:cxn>
                <a:cxn ang="0">
                  <a:pos x="38" y="639"/>
                </a:cxn>
                <a:cxn ang="0">
                  <a:pos x="19" y="645"/>
                </a:cxn>
                <a:cxn ang="0">
                  <a:pos x="0" y="633"/>
                </a:cxn>
                <a:cxn ang="0">
                  <a:pos x="38" y="528"/>
                </a:cxn>
                <a:cxn ang="0">
                  <a:pos x="157" y="405"/>
                </a:cxn>
                <a:cxn ang="0">
                  <a:pos x="307" y="430"/>
                </a:cxn>
                <a:cxn ang="0">
                  <a:pos x="344" y="547"/>
                </a:cxn>
                <a:cxn ang="0">
                  <a:pos x="288" y="688"/>
                </a:cxn>
                <a:cxn ang="0">
                  <a:pos x="244" y="848"/>
                </a:cxn>
                <a:cxn ang="0">
                  <a:pos x="251" y="952"/>
                </a:cxn>
                <a:cxn ang="0">
                  <a:pos x="419" y="1063"/>
                </a:cxn>
                <a:cxn ang="0">
                  <a:pos x="695" y="0"/>
                </a:cxn>
              </a:cxnLst>
              <a:rect l="0" t="0" r="r" b="b"/>
              <a:pathLst>
                <a:path w="970" h="1401">
                  <a:moveTo>
                    <a:pt x="707" y="0"/>
                  </a:moveTo>
                  <a:lnTo>
                    <a:pt x="713" y="0"/>
                  </a:lnTo>
                  <a:lnTo>
                    <a:pt x="720" y="0"/>
                  </a:lnTo>
                  <a:lnTo>
                    <a:pt x="726" y="6"/>
                  </a:lnTo>
                  <a:lnTo>
                    <a:pt x="732" y="12"/>
                  </a:lnTo>
                  <a:lnTo>
                    <a:pt x="726" y="25"/>
                  </a:lnTo>
                  <a:lnTo>
                    <a:pt x="726" y="37"/>
                  </a:lnTo>
                  <a:lnTo>
                    <a:pt x="726" y="37"/>
                  </a:lnTo>
                  <a:lnTo>
                    <a:pt x="463" y="1063"/>
                  </a:lnTo>
                  <a:lnTo>
                    <a:pt x="501" y="1063"/>
                  </a:lnTo>
                  <a:lnTo>
                    <a:pt x="551" y="1057"/>
                  </a:lnTo>
                  <a:lnTo>
                    <a:pt x="613" y="1032"/>
                  </a:lnTo>
                  <a:lnTo>
                    <a:pt x="682" y="989"/>
                  </a:lnTo>
                  <a:lnTo>
                    <a:pt x="763" y="922"/>
                  </a:lnTo>
                  <a:lnTo>
                    <a:pt x="807" y="872"/>
                  </a:lnTo>
                  <a:lnTo>
                    <a:pt x="851" y="799"/>
                  </a:lnTo>
                  <a:lnTo>
                    <a:pt x="889" y="719"/>
                  </a:lnTo>
                  <a:lnTo>
                    <a:pt x="901" y="639"/>
                  </a:lnTo>
                  <a:lnTo>
                    <a:pt x="895" y="590"/>
                  </a:lnTo>
                  <a:lnTo>
                    <a:pt x="876" y="553"/>
                  </a:lnTo>
                  <a:lnTo>
                    <a:pt x="857" y="528"/>
                  </a:lnTo>
                  <a:lnTo>
                    <a:pt x="845" y="510"/>
                  </a:lnTo>
                  <a:lnTo>
                    <a:pt x="832" y="498"/>
                  </a:lnTo>
                  <a:lnTo>
                    <a:pt x="826" y="492"/>
                  </a:lnTo>
                  <a:lnTo>
                    <a:pt x="820" y="479"/>
                  </a:lnTo>
                  <a:lnTo>
                    <a:pt x="820" y="467"/>
                  </a:lnTo>
                  <a:lnTo>
                    <a:pt x="820" y="442"/>
                  </a:lnTo>
                  <a:lnTo>
                    <a:pt x="832" y="424"/>
                  </a:lnTo>
                  <a:lnTo>
                    <a:pt x="851" y="405"/>
                  </a:lnTo>
                  <a:lnTo>
                    <a:pt x="876" y="393"/>
                  </a:lnTo>
                  <a:lnTo>
                    <a:pt x="895" y="393"/>
                  </a:lnTo>
                  <a:lnTo>
                    <a:pt x="920" y="393"/>
                  </a:lnTo>
                  <a:lnTo>
                    <a:pt x="945" y="412"/>
                  </a:lnTo>
                  <a:lnTo>
                    <a:pt x="957" y="442"/>
                  </a:lnTo>
                  <a:lnTo>
                    <a:pt x="970" y="498"/>
                  </a:lnTo>
                  <a:lnTo>
                    <a:pt x="964" y="559"/>
                  </a:lnTo>
                  <a:lnTo>
                    <a:pt x="951" y="633"/>
                  </a:lnTo>
                  <a:lnTo>
                    <a:pt x="932" y="700"/>
                  </a:lnTo>
                  <a:lnTo>
                    <a:pt x="920" y="743"/>
                  </a:lnTo>
                  <a:lnTo>
                    <a:pt x="895" y="799"/>
                  </a:lnTo>
                  <a:lnTo>
                    <a:pt x="857" y="860"/>
                  </a:lnTo>
                  <a:lnTo>
                    <a:pt x="801" y="928"/>
                  </a:lnTo>
                  <a:lnTo>
                    <a:pt x="713" y="1014"/>
                  </a:lnTo>
                  <a:lnTo>
                    <a:pt x="632" y="1063"/>
                  </a:lnTo>
                  <a:lnTo>
                    <a:pt x="557" y="1088"/>
                  </a:lnTo>
                  <a:lnTo>
                    <a:pt x="501" y="1094"/>
                  </a:lnTo>
                  <a:lnTo>
                    <a:pt x="457" y="1100"/>
                  </a:lnTo>
                  <a:lnTo>
                    <a:pt x="394" y="1333"/>
                  </a:lnTo>
                  <a:lnTo>
                    <a:pt x="388" y="1346"/>
                  </a:lnTo>
                  <a:lnTo>
                    <a:pt x="388" y="1364"/>
                  </a:lnTo>
                  <a:lnTo>
                    <a:pt x="382" y="1376"/>
                  </a:lnTo>
                  <a:lnTo>
                    <a:pt x="376" y="1389"/>
                  </a:lnTo>
                  <a:lnTo>
                    <a:pt x="376" y="1395"/>
                  </a:lnTo>
                  <a:lnTo>
                    <a:pt x="369" y="1401"/>
                  </a:lnTo>
                  <a:lnTo>
                    <a:pt x="363" y="1401"/>
                  </a:lnTo>
                  <a:lnTo>
                    <a:pt x="357" y="1401"/>
                  </a:lnTo>
                  <a:lnTo>
                    <a:pt x="351" y="1401"/>
                  </a:lnTo>
                  <a:lnTo>
                    <a:pt x="344" y="1395"/>
                  </a:lnTo>
                  <a:lnTo>
                    <a:pt x="338" y="1389"/>
                  </a:lnTo>
                  <a:lnTo>
                    <a:pt x="338" y="1382"/>
                  </a:lnTo>
                  <a:lnTo>
                    <a:pt x="344" y="1370"/>
                  </a:lnTo>
                  <a:lnTo>
                    <a:pt x="351" y="1333"/>
                  </a:lnTo>
                  <a:lnTo>
                    <a:pt x="363" y="1296"/>
                  </a:lnTo>
                  <a:lnTo>
                    <a:pt x="369" y="1260"/>
                  </a:lnTo>
                  <a:lnTo>
                    <a:pt x="376" y="1235"/>
                  </a:lnTo>
                  <a:lnTo>
                    <a:pt x="388" y="1186"/>
                  </a:lnTo>
                  <a:lnTo>
                    <a:pt x="401" y="1155"/>
                  </a:lnTo>
                  <a:lnTo>
                    <a:pt x="407" y="1131"/>
                  </a:lnTo>
                  <a:lnTo>
                    <a:pt x="413" y="1094"/>
                  </a:lnTo>
                  <a:lnTo>
                    <a:pt x="338" y="1088"/>
                  </a:lnTo>
                  <a:lnTo>
                    <a:pt x="276" y="1069"/>
                  </a:lnTo>
                  <a:lnTo>
                    <a:pt x="219" y="1038"/>
                  </a:lnTo>
                  <a:lnTo>
                    <a:pt x="176" y="995"/>
                  </a:lnTo>
                  <a:lnTo>
                    <a:pt x="144" y="940"/>
                  </a:lnTo>
                  <a:lnTo>
                    <a:pt x="132" y="872"/>
                  </a:lnTo>
                  <a:lnTo>
                    <a:pt x="138" y="860"/>
                  </a:lnTo>
                  <a:lnTo>
                    <a:pt x="138" y="836"/>
                  </a:lnTo>
                  <a:lnTo>
                    <a:pt x="144" y="805"/>
                  </a:lnTo>
                  <a:lnTo>
                    <a:pt x="157" y="762"/>
                  </a:lnTo>
                  <a:lnTo>
                    <a:pt x="182" y="694"/>
                  </a:lnTo>
                  <a:lnTo>
                    <a:pt x="213" y="608"/>
                  </a:lnTo>
                  <a:lnTo>
                    <a:pt x="238" y="535"/>
                  </a:lnTo>
                  <a:lnTo>
                    <a:pt x="251" y="473"/>
                  </a:lnTo>
                  <a:lnTo>
                    <a:pt x="251" y="455"/>
                  </a:lnTo>
                  <a:lnTo>
                    <a:pt x="244" y="442"/>
                  </a:lnTo>
                  <a:lnTo>
                    <a:pt x="238" y="436"/>
                  </a:lnTo>
                  <a:lnTo>
                    <a:pt x="232" y="430"/>
                  </a:lnTo>
                  <a:lnTo>
                    <a:pt x="226" y="424"/>
                  </a:lnTo>
                  <a:lnTo>
                    <a:pt x="213" y="424"/>
                  </a:lnTo>
                  <a:lnTo>
                    <a:pt x="207" y="424"/>
                  </a:lnTo>
                  <a:lnTo>
                    <a:pt x="169" y="436"/>
                  </a:lnTo>
                  <a:lnTo>
                    <a:pt x="126" y="467"/>
                  </a:lnTo>
                  <a:lnTo>
                    <a:pt x="82" y="522"/>
                  </a:lnTo>
                  <a:lnTo>
                    <a:pt x="44" y="621"/>
                  </a:lnTo>
                  <a:lnTo>
                    <a:pt x="44" y="633"/>
                  </a:lnTo>
                  <a:lnTo>
                    <a:pt x="38" y="639"/>
                  </a:lnTo>
                  <a:lnTo>
                    <a:pt x="32" y="645"/>
                  </a:lnTo>
                  <a:lnTo>
                    <a:pt x="25" y="645"/>
                  </a:lnTo>
                  <a:lnTo>
                    <a:pt x="19" y="645"/>
                  </a:lnTo>
                  <a:lnTo>
                    <a:pt x="13" y="645"/>
                  </a:lnTo>
                  <a:lnTo>
                    <a:pt x="7" y="639"/>
                  </a:lnTo>
                  <a:lnTo>
                    <a:pt x="0" y="633"/>
                  </a:lnTo>
                  <a:lnTo>
                    <a:pt x="7" y="614"/>
                  </a:lnTo>
                  <a:lnTo>
                    <a:pt x="19" y="578"/>
                  </a:lnTo>
                  <a:lnTo>
                    <a:pt x="38" y="528"/>
                  </a:lnTo>
                  <a:lnTo>
                    <a:pt x="69" y="479"/>
                  </a:lnTo>
                  <a:lnTo>
                    <a:pt x="107" y="436"/>
                  </a:lnTo>
                  <a:lnTo>
                    <a:pt x="157" y="405"/>
                  </a:lnTo>
                  <a:lnTo>
                    <a:pt x="213" y="393"/>
                  </a:lnTo>
                  <a:lnTo>
                    <a:pt x="269" y="399"/>
                  </a:lnTo>
                  <a:lnTo>
                    <a:pt x="307" y="430"/>
                  </a:lnTo>
                  <a:lnTo>
                    <a:pt x="338" y="467"/>
                  </a:lnTo>
                  <a:lnTo>
                    <a:pt x="344" y="516"/>
                  </a:lnTo>
                  <a:lnTo>
                    <a:pt x="344" y="547"/>
                  </a:lnTo>
                  <a:lnTo>
                    <a:pt x="332" y="571"/>
                  </a:lnTo>
                  <a:lnTo>
                    <a:pt x="326" y="596"/>
                  </a:lnTo>
                  <a:lnTo>
                    <a:pt x="288" y="688"/>
                  </a:lnTo>
                  <a:lnTo>
                    <a:pt x="263" y="762"/>
                  </a:lnTo>
                  <a:lnTo>
                    <a:pt x="251" y="811"/>
                  </a:lnTo>
                  <a:lnTo>
                    <a:pt x="244" y="848"/>
                  </a:lnTo>
                  <a:lnTo>
                    <a:pt x="238" y="866"/>
                  </a:lnTo>
                  <a:lnTo>
                    <a:pt x="238" y="885"/>
                  </a:lnTo>
                  <a:lnTo>
                    <a:pt x="251" y="952"/>
                  </a:lnTo>
                  <a:lnTo>
                    <a:pt x="288" y="1008"/>
                  </a:lnTo>
                  <a:lnTo>
                    <a:pt x="344" y="1045"/>
                  </a:lnTo>
                  <a:lnTo>
                    <a:pt x="419" y="1063"/>
                  </a:lnTo>
                  <a:lnTo>
                    <a:pt x="688" y="25"/>
                  </a:lnTo>
                  <a:lnTo>
                    <a:pt x="688" y="12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8" name="Freeform 50"/>
            <p:cNvSpPr>
              <a:spLocks/>
            </p:cNvSpPr>
            <p:nvPr/>
          </p:nvSpPr>
          <p:spPr bwMode="auto">
            <a:xfrm>
              <a:off x="20812" y="2027"/>
              <a:ext cx="569" cy="1560"/>
            </a:xfrm>
            <a:custGeom>
              <a:avLst/>
              <a:gdLst/>
              <a:ahLst/>
              <a:cxnLst>
                <a:cxn ang="0">
                  <a:pos x="81" y="6"/>
                </a:cxn>
                <a:cxn ang="0">
                  <a:pos x="206" y="37"/>
                </a:cxn>
                <a:cxn ang="0">
                  <a:pos x="306" y="110"/>
                </a:cxn>
                <a:cxn ang="0">
                  <a:pos x="338" y="190"/>
                </a:cxn>
                <a:cxn ang="0">
                  <a:pos x="338" y="547"/>
                </a:cxn>
                <a:cxn ang="0">
                  <a:pos x="338" y="590"/>
                </a:cxn>
                <a:cxn ang="0">
                  <a:pos x="338" y="608"/>
                </a:cxn>
                <a:cxn ang="0">
                  <a:pos x="344" y="627"/>
                </a:cxn>
                <a:cxn ang="0">
                  <a:pos x="413" y="725"/>
                </a:cxn>
                <a:cxn ang="0">
                  <a:pos x="544" y="768"/>
                </a:cxn>
                <a:cxn ang="0">
                  <a:pos x="563" y="768"/>
                </a:cxn>
                <a:cxn ang="0">
                  <a:pos x="569" y="780"/>
                </a:cxn>
                <a:cxn ang="0">
                  <a:pos x="563" y="799"/>
                </a:cxn>
                <a:cxn ang="0">
                  <a:pos x="513" y="805"/>
                </a:cxn>
                <a:cxn ang="0">
                  <a:pos x="400" y="848"/>
                </a:cxn>
                <a:cxn ang="0">
                  <a:pos x="338" y="952"/>
                </a:cxn>
                <a:cxn ang="0">
                  <a:pos x="338" y="1364"/>
                </a:cxn>
                <a:cxn ang="0">
                  <a:pos x="275" y="1487"/>
                </a:cxn>
                <a:cxn ang="0">
                  <a:pos x="125" y="1554"/>
                </a:cxn>
                <a:cxn ang="0">
                  <a:pos x="25" y="1560"/>
                </a:cxn>
                <a:cxn ang="0">
                  <a:pos x="12" y="1560"/>
                </a:cxn>
                <a:cxn ang="0">
                  <a:pos x="0" y="1548"/>
                </a:cxn>
                <a:cxn ang="0">
                  <a:pos x="12" y="1530"/>
                </a:cxn>
                <a:cxn ang="0">
                  <a:pos x="94" y="1517"/>
                </a:cxn>
                <a:cxn ang="0">
                  <a:pos x="187" y="1462"/>
                </a:cxn>
                <a:cxn ang="0">
                  <a:pos x="231" y="1388"/>
                </a:cxn>
                <a:cxn ang="0">
                  <a:pos x="231" y="1352"/>
                </a:cxn>
                <a:cxn ang="0">
                  <a:pos x="244" y="915"/>
                </a:cxn>
                <a:cxn ang="0">
                  <a:pos x="338" y="811"/>
                </a:cxn>
                <a:cxn ang="0">
                  <a:pos x="375" y="768"/>
                </a:cxn>
                <a:cxn ang="0">
                  <a:pos x="294" y="719"/>
                </a:cxn>
                <a:cxn ang="0">
                  <a:pos x="237" y="633"/>
                </a:cxn>
                <a:cxn ang="0">
                  <a:pos x="231" y="246"/>
                </a:cxn>
                <a:cxn ang="0">
                  <a:pos x="231" y="203"/>
                </a:cxn>
                <a:cxn ang="0">
                  <a:pos x="231" y="184"/>
                </a:cxn>
                <a:cxn ang="0">
                  <a:pos x="225" y="172"/>
                </a:cxn>
                <a:cxn ang="0">
                  <a:pos x="156" y="74"/>
                </a:cxn>
                <a:cxn ang="0">
                  <a:pos x="25" y="37"/>
                </a:cxn>
                <a:cxn ang="0">
                  <a:pos x="12" y="30"/>
                </a:cxn>
                <a:cxn ang="0">
                  <a:pos x="0" y="18"/>
                </a:cxn>
                <a:cxn ang="0">
                  <a:pos x="12" y="6"/>
                </a:cxn>
                <a:cxn ang="0">
                  <a:pos x="25" y="0"/>
                </a:cxn>
              </a:cxnLst>
              <a:rect l="0" t="0" r="r" b="b"/>
              <a:pathLst>
                <a:path w="569" h="1560">
                  <a:moveTo>
                    <a:pt x="37" y="0"/>
                  </a:moveTo>
                  <a:lnTo>
                    <a:pt x="81" y="6"/>
                  </a:lnTo>
                  <a:lnTo>
                    <a:pt x="144" y="18"/>
                  </a:lnTo>
                  <a:lnTo>
                    <a:pt x="206" y="37"/>
                  </a:lnTo>
                  <a:lnTo>
                    <a:pt x="262" y="67"/>
                  </a:lnTo>
                  <a:lnTo>
                    <a:pt x="306" y="110"/>
                  </a:lnTo>
                  <a:lnTo>
                    <a:pt x="331" y="147"/>
                  </a:lnTo>
                  <a:lnTo>
                    <a:pt x="338" y="190"/>
                  </a:lnTo>
                  <a:lnTo>
                    <a:pt x="338" y="239"/>
                  </a:lnTo>
                  <a:lnTo>
                    <a:pt x="338" y="547"/>
                  </a:lnTo>
                  <a:lnTo>
                    <a:pt x="338" y="571"/>
                  </a:lnTo>
                  <a:lnTo>
                    <a:pt x="338" y="590"/>
                  </a:lnTo>
                  <a:lnTo>
                    <a:pt x="338" y="602"/>
                  </a:lnTo>
                  <a:lnTo>
                    <a:pt x="338" y="608"/>
                  </a:lnTo>
                  <a:lnTo>
                    <a:pt x="338" y="614"/>
                  </a:lnTo>
                  <a:lnTo>
                    <a:pt x="344" y="627"/>
                  </a:lnTo>
                  <a:lnTo>
                    <a:pt x="369" y="682"/>
                  </a:lnTo>
                  <a:lnTo>
                    <a:pt x="413" y="725"/>
                  </a:lnTo>
                  <a:lnTo>
                    <a:pt x="469" y="749"/>
                  </a:lnTo>
                  <a:lnTo>
                    <a:pt x="544" y="768"/>
                  </a:lnTo>
                  <a:lnTo>
                    <a:pt x="550" y="768"/>
                  </a:lnTo>
                  <a:lnTo>
                    <a:pt x="563" y="768"/>
                  </a:lnTo>
                  <a:lnTo>
                    <a:pt x="569" y="774"/>
                  </a:lnTo>
                  <a:lnTo>
                    <a:pt x="569" y="780"/>
                  </a:lnTo>
                  <a:lnTo>
                    <a:pt x="563" y="792"/>
                  </a:lnTo>
                  <a:lnTo>
                    <a:pt x="563" y="799"/>
                  </a:lnTo>
                  <a:lnTo>
                    <a:pt x="550" y="799"/>
                  </a:lnTo>
                  <a:lnTo>
                    <a:pt x="513" y="805"/>
                  </a:lnTo>
                  <a:lnTo>
                    <a:pt x="456" y="811"/>
                  </a:lnTo>
                  <a:lnTo>
                    <a:pt x="400" y="848"/>
                  </a:lnTo>
                  <a:lnTo>
                    <a:pt x="356" y="903"/>
                  </a:lnTo>
                  <a:lnTo>
                    <a:pt x="338" y="952"/>
                  </a:lnTo>
                  <a:lnTo>
                    <a:pt x="338" y="1014"/>
                  </a:lnTo>
                  <a:lnTo>
                    <a:pt x="338" y="1364"/>
                  </a:lnTo>
                  <a:lnTo>
                    <a:pt x="319" y="1431"/>
                  </a:lnTo>
                  <a:lnTo>
                    <a:pt x="275" y="1487"/>
                  </a:lnTo>
                  <a:lnTo>
                    <a:pt x="206" y="1530"/>
                  </a:lnTo>
                  <a:lnTo>
                    <a:pt x="125" y="1554"/>
                  </a:lnTo>
                  <a:lnTo>
                    <a:pt x="37" y="1560"/>
                  </a:lnTo>
                  <a:lnTo>
                    <a:pt x="25" y="1560"/>
                  </a:lnTo>
                  <a:lnTo>
                    <a:pt x="19" y="1560"/>
                  </a:lnTo>
                  <a:lnTo>
                    <a:pt x="12" y="1560"/>
                  </a:lnTo>
                  <a:lnTo>
                    <a:pt x="6" y="1554"/>
                  </a:lnTo>
                  <a:lnTo>
                    <a:pt x="0" y="1548"/>
                  </a:lnTo>
                  <a:lnTo>
                    <a:pt x="6" y="1536"/>
                  </a:lnTo>
                  <a:lnTo>
                    <a:pt x="12" y="1530"/>
                  </a:lnTo>
                  <a:lnTo>
                    <a:pt x="19" y="1530"/>
                  </a:lnTo>
                  <a:lnTo>
                    <a:pt x="94" y="1517"/>
                  </a:lnTo>
                  <a:lnTo>
                    <a:pt x="150" y="1493"/>
                  </a:lnTo>
                  <a:lnTo>
                    <a:pt x="187" y="1462"/>
                  </a:lnTo>
                  <a:lnTo>
                    <a:pt x="212" y="1425"/>
                  </a:lnTo>
                  <a:lnTo>
                    <a:pt x="231" y="1388"/>
                  </a:lnTo>
                  <a:lnTo>
                    <a:pt x="231" y="1352"/>
                  </a:lnTo>
                  <a:lnTo>
                    <a:pt x="231" y="1352"/>
                  </a:lnTo>
                  <a:lnTo>
                    <a:pt x="231" y="983"/>
                  </a:lnTo>
                  <a:lnTo>
                    <a:pt x="244" y="915"/>
                  </a:lnTo>
                  <a:lnTo>
                    <a:pt x="275" y="860"/>
                  </a:lnTo>
                  <a:lnTo>
                    <a:pt x="338" y="811"/>
                  </a:lnTo>
                  <a:lnTo>
                    <a:pt x="419" y="780"/>
                  </a:lnTo>
                  <a:lnTo>
                    <a:pt x="375" y="768"/>
                  </a:lnTo>
                  <a:lnTo>
                    <a:pt x="331" y="749"/>
                  </a:lnTo>
                  <a:lnTo>
                    <a:pt x="294" y="719"/>
                  </a:lnTo>
                  <a:lnTo>
                    <a:pt x="256" y="676"/>
                  </a:lnTo>
                  <a:lnTo>
                    <a:pt x="237" y="633"/>
                  </a:lnTo>
                  <a:lnTo>
                    <a:pt x="231" y="571"/>
                  </a:lnTo>
                  <a:lnTo>
                    <a:pt x="231" y="246"/>
                  </a:lnTo>
                  <a:lnTo>
                    <a:pt x="231" y="221"/>
                  </a:lnTo>
                  <a:lnTo>
                    <a:pt x="231" y="203"/>
                  </a:lnTo>
                  <a:lnTo>
                    <a:pt x="231" y="190"/>
                  </a:lnTo>
                  <a:lnTo>
                    <a:pt x="231" y="184"/>
                  </a:lnTo>
                  <a:lnTo>
                    <a:pt x="231" y="178"/>
                  </a:lnTo>
                  <a:lnTo>
                    <a:pt x="225" y="172"/>
                  </a:lnTo>
                  <a:lnTo>
                    <a:pt x="200" y="117"/>
                  </a:lnTo>
                  <a:lnTo>
                    <a:pt x="156" y="74"/>
                  </a:lnTo>
                  <a:lnTo>
                    <a:pt x="100" y="49"/>
                  </a:lnTo>
                  <a:lnTo>
                    <a:pt x="25" y="37"/>
                  </a:lnTo>
                  <a:lnTo>
                    <a:pt x="19" y="37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57200" y="3733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It depends on u, since  Z</a:t>
            </a:r>
            <a:r>
              <a:rPr lang="en-US" sz="3600" baseline="-25000" dirty="0" smtClean="0">
                <a:solidFill>
                  <a:srgbClr val="002060"/>
                </a:solidFill>
                <a:sym typeface="Mathematica1"/>
              </a:rPr>
              <a:t></a:t>
            </a:r>
            <a:r>
              <a:rPr lang="en-US" sz="3600" dirty="0" smtClean="0">
                <a:solidFill>
                  <a:srgbClr val="002060"/>
                </a:solidFill>
              </a:rPr>
              <a:t>(u)  depends on u.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" y="57912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Even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the dimension can depend on u !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7400" y="2743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It is finite dimensional.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62200" y="47244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More surprising: 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29" grpId="0"/>
      <p:bldP spid="27" grpId="0"/>
      <p:bldP spid="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043"/>
            <a:ext cx="8229600" cy="1143000"/>
          </a:xfrm>
        </p:spPr>
        <p:txBody>
          <a:bodyPr/>
          <a:lstStyle/>
          <a:p>
            <a:r>
              <a:rPr lang="en-US" dirty="0" smtClean="0"/>
              <a:t>BPS Index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" y="1066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As in the index theory of </a:t>
            </a:r>
            <a:r>
              <a:rPr lang="en-US" sz="3600" dirty="0" err="1" smtClean="0">
                <a:solidFill>
                  <a:srgbClr val="0000FF"/>
                </a:solidFill>
              </a:rPr>
              <a:t>Atiyah</a:t>
            </a:r>
            <a:r>
              <a:rPr lang="en-US" sz="3600" dirty="0" smtClean="0">
                <a:solidFill>
                  <a:srgbClr val="0000FF"/>
                </a:solidFill>
              </a:rPr>
              <a:t> &amp; Singer,  </a:t>
            </a:r>
            <a:r>
              <a:rPr lang="en-US" sz="3600" dirty="0" smtClean="0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 sz="3600" baseline="30000" dirty="0" smtClean="0">
                <a:solidFill>
                  <a:srgbClr val="0000FF"/>
                </a:solidFill>
              </a:rPr>
              <a:t>BPS</a:t>
            </a:r>
            <a:r>
              <a:rPr lang="en-US" sz="3600" dirty="0" smtClean="0">
                <a:solidFill>
                  <a:srgbClr val="0000FF"/>
                </a:solidFill>
              </a:rPr>
              <a:t>  is  </a:t>
            </a:r>
            <a:r>
              <a:rPr lang="en-US" sz="3600" dirty="0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</a:rPr>
              <a:t>Z</a:t>
            </a:r>
            <a:r>
              <a:rPr lang="en-US" sz="3600" baseline="-25000" dirty="0" smtClean="0">
                <a:solidFill>
                  <a:srgbClr val="0000FF"/>
                </a:solidFill>
                <a:ea typeface="Mathematica7Mono" pitchFamily="2" charset="0"/>
              </a:rPr>
              <a:t>2</a:t>
            </a:r>
            <a:r>
              <a:rPr lang="en-US" sz="3600" dirty="0" smtClean="0">
                <a:solidFill>
                  <a:srgbClr val="0000FF"/>
                </a:solidFill>
              </a:rPr>
              <a:t> graded  by (-1)</a:t>
            </a:r>
            <a:r>
              <a:rPr lang="en-US" sz="3600" baseline="30000" dirty="0" smtClean="0">
                <a:solidFill>
                  <a:srgbClr val="0000FF"/>
                </a:solidFill>
              </a:rPr>
              <a:t>F</a:t>
            </a:r>
            <a:r>
              <a:rPr lang="en-US" sz="3600" dirty="0" smtClean="0">
                <a:solidFill>
                  <a:srgbClr val="0000FF"/>
                </a:solidFill>
              </a:rPr>
              <a:t>  so there  is an </a:t>
            </a:r>
            <a:r>
              <a:rPr lang="en-US" sz="3600" b="1" i="1" u="sng" dirty="0" smtClean="0">
                <a:solidFill>
                  <a:srgbClr val="0000FF"/>
                </a:solidFill>
              </a:rPr>
              <a:t>index</a:t>
            </a:r>
            <a:r>
              <a:rPr lang="en-US" sz="3600" dirty="0" smtClean="0">
                <a:solidFill>
                  <a:srgbClr val="0000FF"/>
                </a:solidFill>
              </a:rPr>
              <a:t>, in this case a Witten index,  which behaves much better: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7400" y="4114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J</a:t>
            </a:r>
            <a:r>
              <a:rPr lang="en-US" sz="3600" baseline="-25000" dirty="0" smtClean="0">
                <a:solidFill>
                  <a:srgbClr val="00B050"/>
                </a:solidFill>
              </a:rPr>
              <a:t>3</a:t>
            </a:r>
            <a:r>
              <a:rPr lang="en-US" sz="3600" dirty="0" smtClean="0">
                <a:solidFill>
                  <a:srgbClr val="00B050"/>
                </a:solidFill>
              </a:rPr>
              <a:t> is any generator of so(3)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930" y="5103674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Formal arguments prove: </a:t>
            </a:r>
            <a:r>
              <a:rPr lang="en-US" sz="36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() is </a:t>
            </a:r>
            <a:r>
              <a:rPr lang="en-US" sz="3600" b="1" i="1" u="sng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invariant</a:t>
            </a:r>
            <a:r>
              <a:rPr lang="en-US" sz="36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 under change of parameters such as the choice of u …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124200"/>
            <a:ext cx="49149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Index Of An Operator: 1/4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600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Suppose T is a linear operator </a:t>
            </a:r>
          </a:p>
          <a:p>
            <a:r>
              <a:rPr lang="en-US" sz="4000" dirty="0" smtClean="0">
                <a:solidFill>
                  <a:srgbClr val="0000FF"/>
                </a:solidFill>
              </a:rPr>
              <a:t>depending on parameters u </a:t>
            </a:r>
            <a:r>
              <a:rPr lang="en-US" sz="40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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B</a:t>
            </a:r>
            <a:endParaRPr lang="en-US" sz="4000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1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 V and W are </a:t>
            </a:r>
            <a:r>
              <a:rPr lang="en-US" sz="3200" i="1" u="sng" dirty="0" smtClean="0">
                <a:solidFill>
                  <a:srgbClr val="FF0000"/>
                </a:solidFill>
              </a:rPr>
              <a:t>finite-dimensional</a:t>
            </a:r>
            <a:r>
              <a:rPr lang="en-US" sz="3200" dirty="0" smtClean="0">
                <a:solidFill>
                  <a:srgbClr val="FF0000"/>
                </a:solidFill>
              </a:rPr>
              <a:t> Hilbert spaces then: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76600"/>
            <a:ext cx="3376613" cy="538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29200"/>
            <a:ext cx="4980622" cy="49339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219200" y="5867400"/>
            <a:ext cx="64008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600" i="1" u="sng" dirty="0">
                <a:solidFill>
                  <a:srgbClr val="FFFF00"/>
                </a:solidFill>
              </a:rPr>
              <a:t>i</a:t>
            </a:r>
            <a:r>
              <a:rPr lang="en-US" sz="3600" i="1" u="sng" dirty="0" smtClean="0">
                <a:solidFill>
                  <a:srgbClr val="FFFF00"/>
                </a:solidFill>
              </a:rPr>
              <a:t>ndependent of the parameter u!</a:t>
            </a:r>
            <a:endParaRPr lang="en-US" sz="3600" i="1" u="sng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9144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Rage Italic" panose="03070502040507070304" pitchFamily="66" charset="0"/>
              </a:rPr>
              <a:t>      (For physicists) </a:t>
            </a:r>
            <a:endParaRPr lang="en-US" sz="3200" dirty="0">
              <a:solidFill>
                <a:srgbClr val="00B050"/>
              </a:solidFill>
              <a:latin typeface="Rage Italic" panose="030705020405070703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105400"/>
            <a:ext cx="3287077" cy="32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4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Index Of An </a:t>
            </a:r>
            <a:r>
              <a:rPr lang="en-US" dirty="0" smtClean="0"/>
              <a:t>Operator: 2/4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3224213" cy="638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295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Example: Suppose  V=W is one-dimensional.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514600"/>
            <a:ext cx="1557338" cy="4714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81400"/>
            <a:ext cx="1485900" cy="5953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33800"/>
            <a:ext cx="5029200" cy="4229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95800"/>
            <a:ext cx="1485900" cy="4381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2" y="4572000"/>
            <a:ext cx="5012055" cy="422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5094923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25" y="5943601"/>
            <a:ext cx="3283268" cy="3829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14600"/>
            <a:ext cx="16859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Index Of An Operator: 3/4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     Now suppose </a:t>
            </a:r>
            <a:r>
              <a:rPr lang="en-US" sz="4000" dirty="0" err="1" smtClean="0">
                <a:solidFill>
                  <a:srgbClr val="0000FF"/>
                </a:solidFill>
              </a:rPr>
              <a:t>T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u</a:t>
            </a:r>
            <a:r>
              <a:rPr lang="en-US" sz="4000" dirty="0" smtClean="0">
                <a:solidFill>
                  <a:srgbClr val="0000FF"/>
                </a:solidFill>
              </a:rPr>
              <a:t> is a family of </a:t>
            </a:r>
          </a:p>
          <a:p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</a:rPr>
              <a:t>   linear operators between two </a:t>
            </a:r>
          </a:p>
          <a:p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</a:rPr>
              <a:t>   </a:t>
            </a:r>
            <a:r>
              <a:rPr lang="en-US" sz="4000" i="1" u="sng" dirty="0" smtClean="0">
                <a:solidFill>
                  <a:srgbClr val="0000FF"/>
                </a:solidFill>
              </a:rPr>
              <a:t>infinite-dimensional</a:t>
            </a:r>
            <a:r>
              <a:rPr lang="en-US" sz="4000" dirty="0" smtClean="0">
                <a:solidFill>
                  <a:srgbClr val="0000FF"/>
                </a:solidFill>
              </a:rPr>
              <a:t> Hilbert spaces 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343400"/>
            <a:ext cx="1850231" cy="2033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800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      Still the LHS makes sense for suitable (</a:t>
            </a:r>
            <a:r>
              <a:rPr lang="en-US" sz="3600" dirty="0" err="1" smtClean="0">
                <a:solidFill>
                  <a:srgbClr val="C00000"/>
                </a:solidFill>
              </a:rPr>
              <a:t>Fredholm</a:t>
            </a:r>
            <a:r>
              <a:rPr lang="en-US" sz="3600" dirty="0" smtClean="0">
                <a:solidFill>
                  <a:srgbClr val="C00000"/>
                </a:solidFill>
              </a:rPr>
              <a:t>) operators and is </a:t>
            </a:r>
            <a:r>
              <a:rPr lang="en-US" sz="3600" b="1" i="1" u="sng" dirty="0" smtClean="0">
                <a:solidFill>
                  <a:srgbClr val="C00000"/>
                </a:solidFill>
              </a:rPr>
              <a:t>invariant</a:t>
            </a:r>
            <a:r>
              <a:rPr lang="en-US" sz="3600" dirty="0" smtClean="0">
                <a:solidFill>
                  <a:srgbClr val="C00000"/>
                </a:solidFill>
              </a:rPr>
              <a:t> under </a:t>
            </a:r>
            <a:r>
              <a:rPr lang="en-US" sz="3600" i="1" dirty="0" smtClean="0">
                <a:solidFill>
                  <a:srgbClr val="C00000"/>
                </a:solidFill>
              </a:rPr>
              <a:t>continuous</a:t>
            </a:r>
            <a:r>
              <a:rPr lang="en-US" sz="3600" dirty="0" smtClean="0">
                <a:solidFill>
                  <a:srgbClr val="C00000"/>
                </a:solidFill>
              </a:rPr>
              <a:t> deformations of those operators. 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05200"/>
            <a:ext cx="4980622" cy="493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81400"/>
            <a:ext cx="3567112" cy="38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1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Of An Operator: 4/4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6764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The BPS index </a:t>
            </a:r>
            <a:r>
              <a:rPr lang="en-US" sz="4000" i="1" u="sng" dirty="0" smtClean="0">
                <a:solidFill>
                  <a:srgbClr val="0000FF"/>
                </a:solidFill>
              </a:rPr>
              <a:t>is</a:t>
            </a:r>
            <a:r>
              <a:rPr lang="en-US" sz="4000" dirty="0" smtClean="0">
                <a:solidFill>
                  <a:srgbClr val="0000FF"/>
                </a:solidFill>
              </a:rPr>
              <a:t> the index of the supersymmetry operator Q on </a:t>
            </a:r>
          </a:p>
          <a:p>
            <a:r>
              <a:rPr lang="en-US" sz="4000" dirty="0" smtClean="0">
                <a:solidFill>
                  <a:srgbClr val="0000FF"/>
                </a:solidFill>
              </a:rPr>
              <a:t>Hilbert space. 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267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(In the weak-coupling limit it is also the index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of a Dirac operator on moduli spaces of magnetic monopoles.)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8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s://s-media-cache-ak0.pinimg.com/736x/fd/70/94/fd70948dcffc9c927ca5e532432c49b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52500"/>
            <a:ext cx="2946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27" y="-14468"/>
            <a:ext cx="9144000" cy="1143000"/>
          </a:xfrm>
        </p:spPr>
        <p:txBody>
          <a:bodyPr/>
          <a:lstStyle/>
          <a:p>
            <a:r>
              <a:rPr lang="en-US" dirty="0" smtClean="0"/>
              <a:t>The Wall-Crossing Phenomenon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609600" y="3581400"/>
            <a:ext cx="4724400" cy="2057401"/>
            <a:chOff x="76200" y="3581400"/>
            <a:chExt cx="4724400" cy="2057401"/>
          </a:xfrm>
        </p:grpSpPr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76200" y="3667044"/>
              <a:ext cx="4661004" cy="197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rgbClr val="0000FF"/>
                  </a:solidFill>
                </a:rPr>
                <a:t>BPS particles can form bound states which </a:t>
              </a:r>
              <a:r>
                <a:rPr lang="en-US" sz="3600" dirty="0" smtClean="0">
                  <a:solidFill>
                    <a:srgbClr val="0000FF"/>
                  </a:solidFill>
                </a:rPr>
                <a:t>are </a:t>
              </a:r>
              <a:r>
                <a:rPr lang="en-US" sz="3600" dirty="0">
                  <a:solidFill>
                    <a:srgbClr val="0000FF"/>
                  </a:solidFill>
                </a:rPr>
                <a:t>themselves BPS!</a:t>
              </a:r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76200" y="3581400"/>
              <a:ext cx="4724400" cy="1857967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8327" y="914400"/>
            <a:ext cx="601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  But even the </a:t>
            </a:r>
            <a:r>
              <a:rPr lang="en-US" sz="4400" b="1" i="1" u="sng" dirty="0" smtClean="0">
                <a:solidFill>
                  <a:srgbClr val="FF0000"/>
                </a:solidFill>
              </a:rPr>
              <a:t>index</a:t>
            </a:r>
            <a:r>
              <a:rPr lang="en-US" sz="4400" dirty="0" smtClean="0">
                <a:solidFill>
                  <a:srgbClr val="FF0000"/>
                </a:solidFill>
              </a:rPr>
              <a:t> can </a:t>
            </a:r>
          </a:p>
          <a:p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     depend on u !!</a:t>
            </a:r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14600" y="5943600"/>
            <a:ext cx="297180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6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733800" y="6172200"/>
            <a:ext cx="906762" cy="495300"/>
            <a:chOff x="2126" y="3801"/>
            <a:chExt cx="2347" cy="1282"/>
          </a:xfrm>
        </p:grpSpPr>
        <p:sp>
          <p:nvSpPr>
            <p:cNvPr id="3078" name="Freeform 6"/>
            <p:cNvSpPr>
              <a:spLocks noEditPoints="1"/>
            </p:cNvSpPr>
            <p:nvPr/>
          </p:nvSpPr>
          <p:spPr bwMode="auto">
            <a:xfrm>
              <a:off x="2126" y="3801"/>
              <a:ext cx="1137" cy="1092"/>
            </a:xfrm>
            <a:custGeom>
              <a:avLst/>
              <a:gdLst/>
              <a:ahLst/>
              <a:cxnLst>
                <a:cxn ang="0">
                  <a:pos x="1192" y="94"/>
                </a:cxn>
                <a:cxn ang="0">
                  <a:pos x="1089" y="139"/>
                </a:cxn>
                <a:cxn ang="0">
                  <a:pos x="1214" y="1024"/>
                </a:cxn>
                <a:cxn ang="0">
                  <a:pos x="1582" y="953"/>
                </a:cxn>
                <a:cxn ang="0">
                  <a:pos x="1784" y="804"/>
                </a:cxn>
                <a:cxn ang="0">
                  <a:pos x="1911" y="519"/>
                </a:cxn>
                <a:cxn ang="0">
                  <a:pos x="1901" y="275"/>
                </a:cxn>
                <a:cxn ang="0">
                  <a:pos x="1739" y="138"/>
                </a:cxn>
                <a:cxn ang="0">
                  <a:pos x="1501" y="95"/>
                </a:cxn>
                <a:cxn ang="0">
                  <a:pos x="1520" y="0"/>
                </a:cxn>
                <a:cxn ang="0">
                  <a:pos x="1971" y="98"/>
                </a:cxn>
                <a:cxn ang="0">
                  <a:pos x="2208" y="353"/>
                </a:cxn>
                <a:cxn ang="0">
                  <a:pos x="2160" y="678"/>
                </a:cxn>
                <a:cxn ang="0">
                  <a:pos x="1885" y="925"/>
                </a:cxn>
                <a:cxn ang="0">
                  <a:pos x="1520" y="1063"/>
                </a:cxn>
                <a:cxn ang="0">
                  <a:pos x="1591" y="1091"/>
                </a:cxn>
                <a:cxn ang="0">
                  <a:pos x="1754" y="1223"/>
                </a:cxn>
                <a:cxn ang="0">
                  <a:pos x="1818" y="1464"/>
                </a:cxn>
                <a:cxn ang="0">
                  <a:pos x="1789" y="1725"/>
                </a:cxn>
                <a:cxn ang="0">
                  <a:pos x="1779" y="1999"/>
                </a:cxn>
                <a:cxn ang="0">
                  <a:pos x="1873" y="2113"/>
                </a:cxn>
                <a:cxn ang="0">
                  <a:pos x="2021" y="2079"/>
                </a:cxn>
                <a:cxn ang="0">
                  <a:pos x="2173" y="1887"/>
                </a:cxn>
                <a:cxn ang="0">
                  <a:pos x="2221" y="1791"/>
                </a:cxn>
                <a:cxn ang="0">
                  <a:pos x="2267" y="1803"/>
                </a:cxn>
                <a:cxn ang="0">
                  <a:pos x="2253" y="1902"/>
                </a:cxn>
                <a:cxn ang="0">
                  <a:pos x="2131" y="2082"/>
                </a:cxn>
                <a:cxn ang="0">
                  <a:pos x="1889" y="2184"/>
                </a:cxn>
                <a:cxn ang="0">
                  <a:pos x="1781" y="2174"/>
                </a:cxn>
                <a:cxn ang="0">
                  <a:pos x="1605" y="2111"/>
                </a:cxn>
                <a:cxn ang="0">
                  <a:pos x="1480" y="1939"/>
                </a:cxn>
                <a:cxn ang="0">
                  <a:pos x="1489" y="1706"/>
                </a:cxn>
                <a:cxn ang="0">
                  <a:pos x="1546" y="1487"/>
                </a:cxn>
                <a:cxn ang="0">
                  <a:pos x="1560" y="1323"/>
                </a:cxn>
                <a:cxn ang="0">
                  <a:pos x="1488" y="1179"/>
                </a:cxn>
                <a:cxn ang="0">
                  <a:pos x="1269" y="1094"/>
                </a:cxn>
                <a:cxn ang="0">
                  <a:pos x="619" y="1965"/>
                </a:cxn>
                <a:cxn ang="0">
                  <a:pos x="718" y="2016"/>
                </a:cxn>
                <a:cxn ang="0">
                  <a:pos x="893" y="2023"/>
                </a:cxn>
                <a:cxn ang="0">
                  <a:pos x="900" y="2101"/>
                </a:cxn>
                <a:cxn ang="0">
                  <a:pos x="814" y="2115"/>
                </a:cxn>
                <a:cxn ang="0">
                  <a:pos x="522" y="2106"/>
                </a:cxn>
                <a:cxn ang="0">
                  <a:pos x="270" y="2111"/>
                </a:cxn>
                <a:cxn ang="0">
                  <a:pos x="40" y="2116"/>
                </a:cxn>
                <a:cxn ang="0">
                  <a:pos x="0" y="2081"/>
                </a:cxn>
                <a:cxn ang="0">
                  <a:pos x="48" y="2018"/>
                </a:cxn>
                <a:cxn ang="0">
                  <a:pos x="266" y="2007"/>
                </a:cxn>
                <a:cxn ang="0">
                  <a:pos x="360" y="1925"/>
                </a:cxn>
                <a:cxn ang="0">
                  <a:pos x="814" y="159"/>
                </a:cxn>
                <a:cxn ang="0">
                  <a:pos x="755" y="105"/>
                </a:cxn>
                <a:cxn ang="0">
                  <a:pos x="616" y="93"/>
                </a:cxn>
                <a:cxn ang="0">
                  <a:pos x="522" y="73"/>
                </a:cxn>
                <a:cxn ang="0">
                  <a:pos x="565" y="2"/>
                </a:cxn>
              </a:cxnLst>
              <a:rect l="0" t="0" r="r" b="b"/>
              <a:pathLst>
                <a:path w="2275" h="2184">
                  <a:moveTo>
                    <a:pt x="1345" y="93"/>
                  </a:moveTo>
                  <a:lnTo>
                    <a:pt x="1316" y="93"/>
                  </a:lnTo>
                  <a:lnTo>
                    <a:pt x="1285" y="93"/>
                  </a:lnTo>
                  <a:lnTo>
                    <a:pt x="1252" y="93"/>
                  </a:lnTo>
                  <a:lnTo>
                    <a:pt x="1221" y="94"/>
                  </a:lnTo>
                  <a:lnTo>
                    <a:pt x="1192" y="94"/>
                  </a:lnTo>
                  <a:lnTo>
                    <a:pt x="1169" y="95"/>
                  </a:lnTo>
                  <a:lnTo>
                    <a:pt x="1155" y="97"/>
                  </a:lnTo>
                  <a:lnTo>
                    <a:pt x="1131" y="102"/>
                  </a:lnTo>
                  <a:lnTo>
                    <a:pt x="1114" y="111"/>
                  </a:lnTo>
                  <a:lnTo>
                    <a:pt x="1101" y="122"/>
                  </a:lnTo>
                  <a:lnTo>
                    <a:pt x="1089" y="139"/>
                  </a:lnTo>
                  <a:lnTo>
                    <a:pt x="1080" y="159"/>
                  </a:lnTo>
                  <a:lnTo>
                    <a:pt x="1073" y="183"/>
                  </a:lnTo>
                  <a:lnTo>
                    <a:pt x="1064" y="214"/>
                  </a:lnTo>
                  <a:lnTo>
                    <a:pt x="1064" y="214"/>
                  </a:lnTo>
                  <a:lnTo>
                    <a:pt x="855" y="1024"/>
                  </a:lnTo>
                  <a:lnTo>
                    <a:pt x="1214" y="1024"/>
                  </a:lnTo>
                  <a:lnTo>
                    <a:pt x="1290" y="1021"/>
                  </a:lnTo>
                  <a:lnTo>
                    <a:pt x="1358" y="1014"/>
                  </a:lnTo>
                  <a:lnTo>
                    <a:pt x="1422" y="1003"/>
                  </a:lnTo>
                  <a:lnTo>
                    <a:pt x="1480" y="989"/>
                  </a:lnTo>
                  <a:lnTo>
                    <a:pt x="1534" y="972"/>
                  </a:lnTo>
                  <a:lnTo>
                    <a:pt x="1582" y="953"/>
                  </a:lnTo>
                  <a:lnTo>
                    <a:pt x="1626" y="932"/>
                  </a:lnTo>
                  <a:lnTo>
                    <a:pt x="1664" y="911"/>
                  </a:lnTo>
                  <a:lnTo>
                    <a:pt x="1697" y="888"/>
                  </a:lnTo>
                  <a:lnTo>
                    <a:pt x="1726" y="865"/>
                  </a:lnTo>
                  <a:lnTo>
                    <a:pt x="1749" y="843"/>
                  </a:lnTo>
                  <a:lnTo>
                    <a:pt x="1784" y="804"/>
                  </a:lnTo>
                  <a:lnTo>
                    <a:pt x="1816" y="760"/>
                  </a:lnTo>
                  <a:lnTo>
                    <a:pt x="1843" y="714"/>
                  </a:lnTo>
                  <a:lnTo>
                    <a:pt x="1866" y="665"/>
                  </a:lnTo>
                  <a:lnTo>
                    <a:pt x="1883" y="616"/>
                  </a:lnTo>
                  <a:lnTo>
                    <a:pt x="1899" y="568"/>
                  </a:lnTo>
                  <a:lnTo>
                    <a:pt x="1911" y="519"/>
                  </a:lnTo>
                  <a:lnTo>
                    <a:pt x="1918" y="475"/>
                  </a:lnTo>
                  <a:lnTo>
                    <a:pt x="1923" y="434"/>
                  </a:lnTo>
                  <a:lnTo>
                    <a:pt x="1924" y="400"/>
                  </a:lnTo>
                  <a:lnTo>
                    <a:pt x="1921" y="353"/>
                  </a:lnTo>
                  <a:lnTo>
                    <a:pt x="1914" y="312"/>
                  </a:lnTo>
                  <a:lnTo>
                    <a:pt x="1901" y="275"/>
                  </a:lnTo>
                  <a:lnTo>
                    <a:pt x="1882" y="244"/>
                  </a:lnTo>
                  <a:lnTo>
                    <a:pt x="1860" y="216"/>
                  </a:lnTo>
                  <a:lnTo>
                    <a:pt x="1835" y="190"/>
                  </a:lnTo>
                  <a:lnTo>
                    <a:pt x="1806" y="171"/>
                  </a:lnTo>
                  <a:lnTo>
                    <a:pt x="1774" y="152"/>
                  </a:lnTo>
                  <a:lnTo>
                    <a:pt x="1739" y="138"/>
                  </a:lnTo>
                  <a:lnTo>
                    <a:pt x="1703" y="125"/>
                  </a:lnTo>
                  <a:lnTo>
                    <a:pt x="1664" y="115"/>
                  </a:lnTo>
                  <a:lnTo>
                    <a:pt x="1624" y="108"/>
                  </a:lnTo>
                  <a:lnTo>
                    <a:pt x="1584" y="102"/>
                  </a:lnTo>
                  <a:lnTo>
                    <a:pt x="1543" y="98"/>
                  </a:lnTo>
                  <a:lnTo>
                    <a:pt x="1501" y="95"/>
                  </a:lnTo>
                  <a:lnTo>
                    <a:pt x="1460" y="94"/>
                  </a:lnTo>
                  <a:lnTo>
                    <a:pt x="1421" y="93"/>
                  </a:lnTo>
                  <a:lnTo>
                    <a:pt x="1381" y="93"/>
                  </a:lnTo>
                  <a:lnTo>
                    <a:pt x="1345" y="93"/>
                  </a:lnTo>
                  <a:close/>
                  <a:moveTo>
                    <a:pt x="609" y="0"/>
                  </a:moveTo>
                  <a:lnTo>
                    <a:pt x="1520" y="0"/>
                  </a:lnTo>
                  <a:lnTo>
                    <a:pt x="1607" y="3"/>
                  </a:lnTo>
                  <a:lnTo>
                    <a:pt x="1690" y="12"/>
                  </a:lnTo>
                  <a:lnTo>
                    <a:pt x="1767" y="26"/>
                  </a:lnTo>
                  <a:lnTo>
                    <a:pt x="1841" y="44"/>
                  </a:lnTo>
                  <a:lnTo>
                    <a:pt x="1909" y="68"/>
                  </a:lnTo>
                  <a:lnTo>
                    <a:pt x="1971" y="98"/>
                  </a:lnTo>
                  <a:lnTo>
                    <a:pt x="2027" y="131"/>
                  </a:lnTo>
                  <a:lnTo>
                    <a:pt x="2078" y="168"/>
                  </a:lnTo>
                  <a:lnTo>
                    <a:pt x="2120" y="209"/>
                  </a:lnTo>
                  <a:lnTo>
                    <a:pt x="2157" y="254"/>
                  </a:lnTo>
                  <a:lnTo>
                    <a:pt x="2186" y="302"/>
                  </a:lnTo>
                  <a:lnTo>
                    <a:pt x="2208" y="353"/>
                  </a:lnTo>
                  <a:lnTo>
                    <a:pt x="2221" y="407"/>
                  </a:lnTo>
                  <a:lnTo>
                    <a:pt x="2225" y="463"/>
                  </a:lnTo>
                  <a:lnTo>
                    <a:pt x="2221" y="521"/>
                  </a:lnTo>
                  <a:lnTo>
                    <a:pt x="2208" y="576"/>
                  </a:lnTo>
                  <a:lnTo>
                    <a:pt x="2187" y="629"/>
                  </a:lnTo>
                  <a:lnTo>
                    <a:pt x="2160" y="678"/>
                  </a:lnTo>
                  <a:lnTo>
                    <a:pt x="2126" y="726"/>
                  </a:lnTo>
                  <a:lnTo>
                    <a:pt x="2087" y="772"/>
                  </a:lnTo>
                  <a:lnTo>
                    <a:pt x="2043" y="814"/>
                  </a:lnTo>
                  <a:lnTo>
                    <a:pt x="1994" y="854"/>
                  </a:lnTo>
                  <a:lnTo>
                    <a:pt x="1941" y="891"/>
                  </a:lnTo>
                  <a:lnTo>
                    <a:pt x="1885" y="925"/>
                  </a:lnTo>
                  <a:lnTo>
                    <a:pt x="1827" y="956"/>
                  </a:lnTo>
                  <a:lnTo>
                    <a:pt x="1767" y="985"/>
                  </a:lnTo>
                  <a:lnTo>
                    <a:pt x="1706" y="1009"/>
                  </a:lnTo>
                  <a:lnTo>
                    <a:pt x="1643" y="1030"/>
                  </a:lnTo>
                  <a:lnTo>
                    <a:pt x="1581" y="1048"/>
                  </a:lnTo>
                  <a:lnTo>
                    <a:pt x="1520" y="1063"/>
                  </a:lnTo>
                  <a:lnTo>
                    <a:pt x="1520" y="1063"/>
                  </a:lnTo>
                  <a:lnTo>
                    <a:pt x="1520" y="1063"/>
                  </a:lnTo>
                  <a:lnTo>
                    <a:pt x="1520" y="1063"/>
                  </a:lnTo>
                  <a:lnTo>
                    <a:pt x="1540" y="1070"/>
                  </a:lnTo>
                  <a:lnTo>
                    <a:pt x="1565" y="1080"/>
                  </a:lnTo>
                  <a:lnTo>
                    <a:pt x="1591" y="1091"/>
                  </a:lnTo>
                  <a:lnTo>
                    <a:pt x="1619" y="1107"/>
                  </a:lnTo>
                  <a:lnTo>
                    <a:pt x="1646" y="1124"/>
                  </a:lnTo>
                  <a:lnTo>
                    <a:pt x="1675" y="1143"/>
                  </a:lnTo>
                  <a:lnTo>
                    <a:pt x="1703" y="1166"/>
                  </a:lnTo>
                  <a:lnTo>
                    <a:pt x="1729" y="1193"/>
                  </a:lnTo>
                  <a:lnTo>
                    <a:pt x="1754" y="1223"/>
                  </a:lnTo>
                  <a:lnTo>
                    <a:pt x="1776" y="1257"/>
                  </a:lnTo>
                  <a:lnTo>
                    <a:pt x="1793" y="1294"/>
                  </a:lnTo>
                  <a:lnTo>
                    <a:pt x="1808" y="1335"/>
                  </a:lnTo>
                  <a:lnTo>
                    <a:pt x="1816" y="1379"/>
                  </a:lnTo>
                  <a:lnTo>
                    <a:pt x="1819" y="1428"/>
                  </a:lnTo>
                  <a:lnTo>
                    <a:pt x="1818" y="1464"/>
                  </a:lnTo>
                  <a:lnTo>
                    <a:pt x="1816" y="1501"/>
                  </a:lnTo>
                  <a:lnTo>
                    <a:pt x="1813" y="1539"/>
                  </a:lnTo>
                  <a:lnTo>
                    <a:pt x="1809" y="1575"/>
                  </a:lnTo>
                  <a:lnTo>
                    <a:pt x="1803" y="1620"/>
                  </a:lnTo>
                  <a:lnTo>
                    <a:pt x="1796" y="1671"/>
                  </a:lnTo>
                  <a:lnTo>
                    <a:pt x="1789" y="1725"/>
                  </a:lnTo>
                  <a:lnTo>
                    <a:pt x="1783" y="1779"/>
                  </a:lnTo>
                  <a:lnTo>
                    <a:pt x="1779" y="1833"/>
                  </a:lnTo>
                  <a:lnTo>
                    <a:pt x="1776" y="1882"/>
                  </a:lnTo>
                  <a:lnTo>
                    <a:pt x="1774" y="1925"/>
                  </a:lnTo>
                  <a:lnTo>
                    <a:pt x="1776" y="1965"/>
                  </a:lnTo>
                  <a:lnTo>
                    <a:pt x="1779" y="1999"/>
                  </a:lnTo>
                  <a:lnTo>
                    <a:pt x="1784" y="2028"/>
                  </a:lnTo>
                  <a:lnTo>
                    <a:pt x="1795" y="2055"/>
                  </a:lnTo>
                  <a:lnTo>
                    <a:pt x="1808" y="2077"/>
                  </a:lnTo>
                  <a:lnTo>
                    <a:pt x="1824" y="2094"/>
                  </a:lnTo>
                  <a:lnTo>
                    <a:pt x="1845" y="2106"/>
                  </a:lnTo>
                  <a:lnTo>
                    <a:pt x="1873" y="2113"/>
                  </a:lnTo>
                  <a:lnTo>
                    <a:pt x="1905" y="2116"/>
                  </a:lnTo>
                  <a:lnTo>
                    <a:pt x="1924" y="2115"/>
                  </a:lnTo>
                  <a:lnTo>
                    <a:pt x="1946" y="2111"/>
                  </a:lnTo>
                  <a:lnTo>
                    <a:pt x="1971" y="2103"/>
                  </a:lnTo>
                  <a:lnTo>
                    <a:pt x="1995" y="2094"/>
                  </a:lnTo>
                  <a:lnTo>
                    <a:pt x="2021" y="2079"/>
                  </a:lnTo>
                  <a:lnTo>
                    <a:pt x="2048" y="2060"/>
                  </a:lnTo>
                  <a:lnTo>
                    <a:pt x="2074" y="2037"/>
                  </a:lnTo>
                  <a:lnTo>
                    <a:pt x="2100" y="2008"/>
                  </a:lnTo>
                  <a:lnTo>
                    <a:pt x="2126" y="1973"/>
                  </a:lnTo>
                  <a:lnTo>
                    <a:pt x="2151" y="1933"/>
                  </a:lnTo>
                  <a:lnTo>
                    <a:pt x="2173" y="1887"/>
                  </a:lnTo>
                  <a:lnTo>
                    <a:pt x="2195" y="1833"/>
                  </a:lnTo>
                  <a:lnTo>
                    <a:pt x="2197" y="1823"/>
                  </a:lnTo>
                  <a:lnTo>
                    <a:pt x="2200" y="1813"/>
                  </a:lnTo>
                  <a:lnTo>
                    <a:pt x="2205" y="1804"/>
                  </a:lnTo>
                  <a:lnTo>
                    <a:pt x="2212" y="1796"/>
                  </a:lnTo>
                  <a:lnTo>
                    <a:pt x="2221" y="1791"/>
                  </a:lnTo>
                  <a:lnTo>
                    <a:pt x="2234" y="1789"/>
                  </a:lnTo>
                  <a:lnTo>
                    <a:pt x="2238" y="1789"/>
                  </a:lnTo>
                  <a:lnTo>
                    <a:pt x="2244" y="1790"/>
                  </a:lnTo>
                  <a:lnTo>
                    <a:pt x="2253" y="1791"/>
                  </a:lnTo>
                  <a:lnTo>
                    <a:pt x="2260" y="1796"/>
                  </a:lnTo>
                  <a:lnTo>
                    <a:pt x="2267" y="1803"/>
                  </a:lnTo>
                  <a:lnTo>
                    <a:pt x="2273" y="1814"/>
                  </a:lnTo>
                  <a:lnTo>
                    <a:pt x="2275" y="1828"/>
                  </a:lnTo>
                  <a:lnTo>
                    <a:pt x="2273" y="1840"/>
                  </a:lnTo>
                  <a:lnTo>
                    <a:pt x="2269" y="1855"/>
                  </a:lnTo>
                  <a:lnTo>
                    <a:pt x="2261" y="1877"/>
                  </a:lnTo>
                  <a:lnTo>
                    <a:pt x="2253" y="1902"/>
                  </a:lnTo>
                  <a:lnTo>
                    <a:pt x="2240" y="1930"/>
                  </a:lnTo>
                  <a:lnTo>
                    <a:pt x="2224" y="1960"/>
                  </a:lnTo>
                  <a:lnTo>
                    <a:pt x="2205" y="1991"/>
                  </a:lnTo>
                  <a:lnTo>
                    <a:pt x="2183" y="2023"/>
                  </a:lnTo>
                  <a:lnTo>
                    <a:pt x="2158" y="2054"/>
                  </a:lnTo>
                  <a:lnTo>
                    <a:pt x="2131" y="2082"/>
                  </a:lnTo>
                  <a:lnTo>
                    <a:pt x="2099" y="2111"/>
                  </a:lnTo>
                  <a:lnTo>
                    <a:pt x="2064" y="2135"/>
                  </a:lnTo>
                  <a:lnTo>
                    <a:pt x="2026" y="2155"/>
                  </a:lnTo>
                  <a:lnTo>
                    <a:pt x="1984" y="2170"/>
                  </a:lnTo>
                  <a:lnTo>
                    <a:pt x="1939" y="2180"/>
                  </a:lnTo>
                  <a:lnTo>
                    <a:pt x="1889" y="2184"/>
                  </a:lnTo>
                  <a:lnTo>
                    <a:pt x="1880" y="2184"/>
                  </a:lnTo>
                  <a:lnTo>
                    <a:pt x="1867" y="2183"/>
                  </a:lnTo>
                  <a:lnTo>
                    <a:pt x="1851" y="2183"/>
                  </a:lnTo>
                  <a:lnTo>
                    <a:pt x="1831" y="2181"/>
                  </a:lnTo>
                  <a:lnTo>
                    <a:pt x="1808" y="2179"/>
                  </a:lnTo>
                  <a:lnTo>
                    <a:pt x="1781" y="2174"/>
                  </a:lnTo>
                  <a:lnTo>
                    <a:pt x="1754" y="2169"/>
                  </a:lnTo>
                  <a:lnTo>
                    <a:pt x="1725" y="2162"/>
                  </a:lnTo>
                  <a:lnTo>
                    <a:pt x="1694" y="2153"/>
                  </a:lnTo>
                  <a:lnTo>
                    <a:pt x="1665" y="2142"/>
                  </a:lnTo>
                  <a:lnTo>
                    <a:pt x="1635" y="2128"/>
                  </a:lnTo>
                  <a:lnTo>
                    <a:pt x="1605" y="2111"/>
                  </a:lnTo>
                  <a:lnTo>
                    <a:pt x="1578" y="2091"/>
                  </a:lnTo>
                  <a:lnTo>
                    <a:pt x="1553" y="2068"/>
                  </a:lnTo>
                  <a:lnTo>
                    <a:pt x="1530" y="2043"/>
                  </a:lnTo>
                  <a:lnTo>
                    <a:pt x="1509" y="2011"/>
                  </a:lnTo>
                  <a:lnTo>
                    <a:pt x="1493" y="1977"/>
                  </a:lnTo>
                  <a:lnTo>
                    <a:pt x="1480" y="1939"/>
                  </a:lnTo>
                  <a:lnTo>
                    <a:pt x="1472" y="1895"/>
                  </a:lnTo>
                  <a:lnTo>
                    <a:pt x="1470" y="1847"/>
                  </a:lnTo>
                  <a:lnTo>
                    <a:pt x="1472" y="1818"/>
                  </a:lnTo>
                  <a:lnTo>
                    <a:pt x="1475" y="1784"/>
                  </a:lnTo>
                  <a:lnTo>
                    <a:pt x="1482" y="1748"/>
                  </a:lnTo>
                  <a:lnTo>
                    <a:pt x="1489" y="1706"/>
                  </a:lnTo>
                  <a:lnTo>
                    <a:pt x="1499" y="1665"/>
                  </a:lnTo>
                  <a:lnTo>
                    <a:pt x="1509" y="1624"/>
                  </a:lnTo>
                  <a:lnTo>
                    <a:pt x="1520" y="1584"/>
                  </a:lnTo>
                  <a:lnTo>
                    <a:pt x="1528" y="1553"/>
                  </a:lnTo>
                  <a:lnTo>
                    <a:pt x="1537" y="1521"/>
                  </a:lnTo>
                  <a:lnTo>
                    <a:pt x="1546" y="1487"/>
                  </a:lnTo>
                  <a:lnTo>
                    <a:pt x="1553" y="1453"/>
                  </a:lnTo>
                  <a:lnTo>
                    <a:pt x="1559" y="1421"/>
                  </a:lnTo>
                  <a:lnTo>
                    <a:pt x="1563" y="1393"/>
                  </a:lnTo>
                  <a:lnTo>
                    <a:pt x="1565" y="1370"/>
                  </a:lnTo>
                  <a:lnTo>
                    <a:pt x="1563" y="1348"/>
                  </a:lnTo>
                  <a:lnTo>
                    <a:pt x="1560" y="1323"/>
                  </a:lnTo>
                  <a:lnTo>
                    <a:pt x="1556" y="1299"/>
                  </a:lnTo>
                  <a:lnTo>
                    <a:pt x="1549" y="1275"/>
                  </a:lnTo>
                  <a:lnTo>
                    <a:pt x="1539" y="1250"/>
                  </a:lnTo>
                  <a:lnTo>
                    <a:pt x="1525" y="1226"/>
                  </a:lnTo>
                  <a:lnTo>
                    <a:pt x="1508" y="1202"/>
                  </a:lnTo>
                  <a:lnTo>
                    <a:pt x="1488" y="1179"/>
                  </a:lnTo>
                  <a:lnTo>
                    <a:pt x="1463" y="1159"/>
                  </a:lnTo>
                  <a:lnTo>
                    <a:pt x="1434" y="1141"/>
                  </a:lnTo>
                  <a:lnTo>
                    <a:pt x="1400" y="1124"/>
                  </a:lnTo>
                  <a:lnTo>
                    <a:pt x="1363" y="1111"/>
                  </a:lnTo>
                  <a:lnTo>
                    <a:pt x="1319" y="1101"/>
                  </a:lnTo>
                  <a:lnTo>
                    <a:pt x="1269" y="1094"/>
                  </a:lnTo>
                  <a:lnTo>
                    <a:pt x="1214" y="1092"/>
                  </a:lnTo>
                  <a:lnTo>
                    <a:pt x="839" y="1092"/>
                  </a:lnTo>
                  <a:lnTo>
                    <a:pt x="629" y="1911"/>
                  </a:lnTo>
                  <a:lnTo>
                    <a:pt x="625" y="1929"/>
                  </a:lnTo>
                  <a:lnTo>
                    <a:pt x="621" y="1946"/>
                  </a:lnTo>
                  <a:lnTo>
                    <a:pt x="619" y="1965"/>
                  </a:lnTo>
                  <a:lnTo>
                    <a:pt x="622" y="1980"/>
                  </a:lnTo>
                  <a:lnTo>
                    <a:pt x="631" y="1993"/>
                  </a:lnTo>
                  <a:lnTo>
                    <a:pt x="645" y="2003"/>
                  </a:lnTo>
                  <a:lnTo>
                    <a:pt x="666" y="2008"/>
                  </a:lnTo>
                  <a:lnTo>
                    <a:pt x="689" y="2013"/>
                  </a:lnTo>
                  <a:lnTo>
                    <a:pt x="718" y="2016"/>
                  </a:lnTo>
                  <a:lnTo>
                    <a:pt x="750" y="2017"/>
                  </a:lnTo>
                  <a:lnTo>
                    <a:pt x="787" y="2018"/>
                  </a:lnTo>
                  <a:lnTo>
                    <a:pt x="824" y="2018"/>
                  </a:lnTo>
                  <a:lnTo>
                    <a:pt x="852" y="2018"/>
                  </a:lnTo>
                  <a:lnTo>
                    <a:pt x="874" y="2020"/>
                  </a:lnTo>
                  <a:lnTo>
                    <a:pt x="893" y="2023"/>
                  </a:lnTo>
                  <a:lnTo>
                    <a:pt x="904" y="2028"/>
                  </a:lnTo>
                  <a:lnTo>
                    <a:pt x="912" y="2038"/>
                  </a:lnTo>
                  <a:lnTo>
                    <a:pt x="915" y="2052"/>
                  </a:lnTo>
                  <a:lnTo>
                    <a:pt x="913" y="2074"/>
                  </a:lnTo>
                  <a:lnTo>
                    <a:pt x="907" y="2089"/>
                  </a:lnTo>
                  <a:lnTo>
                    <a:pt x="900" y="2101"/>
                  </a:lnTo>
                  <a:lnTo>
                    <a:pt x="891" y="2108"/>
                  </a:lnTo>
                  <a:lnTo>
                    <a:pt x="881" y="2112"/>
                  </a:lnTo>
                  <a:lnTo>
                    <a:pt x="869" y="2115"/>
                  </a:lnTo>
                  <a:lnTo>
                    <a:pt x="859" y="2116"/>
                  </a:lnTo>
                  <a:lnTo>
                    <a:pt x="849" y="2116"/>
                  </a:lnTo>
                  <a:lnTo>
                    <a:pt x="814" y="2115"/>
                  </a:lnTo>
                  <a:lnTo>
                    <a:pt x="772" y="2115"/>
                  </a:lnTo>
                  <a:lnTo>
                    <a:pt x="724" y="2113"/>
                  </a:lnTo>
                  <a:lnTo>
                    <a:pt x="673" y="2112"/>
                  </a:lnTo>
                  <a:lnTo>
                    <a:pt x="621" y="2111"/>
                  </a:lnTo>
                  <a:lnTo>
                    <a:pt x="570" y="2108"/>
                  </a:lnTo>
                  <a:lnTo>
                    <a:pt x="522" y="2106"/>
                  </a:lnTo>
                  <a:lnTo>
                    <a:pt x="480" y="2106"/>
                  </a:lnTo>
                  <a:lnTo>
                    <a:pt x="445" y="2106"/>
                  </a:lnTo>
                  <a:lnTo>
                    <a:pt x="410" y="2106"/>
                  </a:lnTo>
                  <a:lnTo>
                    <a:pt x="368" y="2106"/>
                  </a:lnTo>
                  <a:lnTo>
                    <a:pt x="321" y="2108"/>
                  </a:lnTo>
                  <a:lnTo>
                    <a:pt x="270" y="2111"/>
                  </a:lnTo>
                  <a:lnTo>
                    <a:pt x="219" y="2112"/>
                  </a:lnTo>
                  <a:lnTo>
                    <a:pt x="168" y="2113"/>
                  </a:lnTo>
                  <a:lnTo>
                    <a:pt x="120" y="2115"/>
                  </a:lnTo>
                  <a:lnTo>
                    <a:pt x="80" y="2115"/>
                  </a:lnTo>
                  <a:lnTo>
                    <a:pt x="45" y="2116"/>
                  </a:lnTo>
                  <a:lnTo>
                    <a:pt x="40" y="2116"/>
                  </a:lnTo>
                  <a:lnTo>
                    <a:pt x="33" y="2115"/>
                  </a:lnTo>
                  <a:lnTo>
                    <a:pt x="24" y="2113"/>
                  </a:lnTo>
                  <a:lnTo>
                    <a:pt x="16" y="2109"/>
                  </a:lnTo>
                  <a:lnTo>
                    <a:pt x="7" y="2103"/>
                  </a:lnTo>
                  <a:lnTo>
                    <a:pt x="1" y="2094"/>
                  </a:lnTo>
                  <a:lnTo>
                    <a:pt x="0" y="2081"/>
                  </a:lnTo>
                  <a:lnTo>
                    <a:pt x="1" y="2061"/>
                  </a:lnTo>
                  <a:lnTo>
                    <a:pt x="5" y="2045"/>
                  </a:lnTo>
                  <a:lnTo>
                    <a:pt x="11" y="2034"/>
                  </a:lnTo>
                  <a:lnTo>
                    <a:pt x="21" y="2025"/>
                  </a:lnTo>
                  <a:lnTo>
                    <a:pt x="33" y="2021"/>
                  </a:lnTo>
                  <a:lnTo>
                    <a:pt x="48" y="2018"/>
                  </a:lnTo>
                  <a:lnTo>
                    <a:pt x="65" y="2018"/>
                  </a:lnTo>
                  <a:lnTo>
                    <a:pt x="84" y="2018"/>
                  </a:lnTo>
                  <a:lnTo>
                    <a:pt x="144" y="2017"/>
                  </a:lnTo>
                  <a:lnTo>
                    <a:pt x="193" y="2016"/>
                  </a:lnTo>
                  <a:lnTo>
                    <a:pt x="234" y="2013"/>
                  </a:lnTo>
                  <a:lnTo>
                    <a:pt x="266" y="2007"/>
                  </a:lnTo>
                  <a:lnTo>
                    <a:pt x="293" y="2000"/>
                  </a:lnTo>
                  <a:lnTo>
                    <a:pt x="314" y="1990"/>
                  </a:lnTo>
                  <a:lnTo>
                    <a:pt x="330" y="1979"/>
                  </a:lnTo>
                  <a:lnTo>
                    <a:pt x="343" y="1965"/>
                  </a:lnTo>
                  <a:lnTo>
                    <a:pt x="353" y="1946"/>
                  </a:lnTo>
                  <a:lnTo>
                    <a:pt x="360" y="1925"/>
                  </a:lnTo>
                  <a:lnTo>
                    <a:pt x="368" y="1901"/>
                  </a:lnTo>
                  <a:lnTo>
                    <a:pt x="375" y="1872"/>
                  </a:lnTo>
                  <a:lnTo>
                    <a:pt x="804" y="209"/>
                  </a:lnTo>
                  <a:lnTo>
                    <a:pt x="808" y="185"/>
                  </a:lnTo>
                  <a:lnTo>
                    <a:pt x="811" y="169"/>
                  </a:lnTo>
                  <a:lnTo>
                    <a:pt x="814" y="159"/>
                  </a:lnTo>
                  <a:lnTo>
                    <a:pt x="814" y="151"/>
                  </a:lnTo>
                  <a:lnTo>
                    <a:pt x="813" y="134"/>
                  </a:lnTo>
                  <a:lnTo>
                    <a:pt x="804" y="122"/>
                  </a:lnTo>
                  <a:lnTo>
                    <a:pt x="792" y="114"/>
                  </a:lnTo>
                  <a:lnTo>
                    <a:pt x="776" y="108"/>
                  </a:lnTo>
                  <a:lnTo>
                    <a:pt x="755" y="105"/>
                  </a:lnTo>
                  <a:lnTo>
                    <a:pt x="730" y="102"/>
                  </a:lnTo>
                  <a:lnTo>
                    <a:pt x="702" y="98"/>
                  </a:lnTo>
                  <a:lnTo>
                    <a:pt x="675" y="95"/>
                  </a:lnTo>
                  <a:lnTo>
                    <a:pt x="651" y="94"/>
                  </a:lnTo>
                  <a:lnTo>
                    <a:pt x="631" y="93"/>
                  </a:lnTo>
                  <a:lnTo>
                    <a:pt x="616" y="93"/>
                  </a:lnTo>
                  <a:lnTo>
                    <a:pt x="609" y="93"/>
                  </a:lnTo>
                  <a:lnTo>
                    <a:pt x="581" y="93"/>
                  </a:lnTo>
                  <a:lnTo>
                    <a:pt x="560" y="91"/>
                  </a:lnTo>
                  <a:lnTo>
                    <a:pt x="542" y="88"/>
                  </a:lnTo>
                  <a:lnTo>
                    <a:pt x="529" y="83"/>
                  </a:lnTo>
                  <a:lnTo>
                    <a:pt x="522" y="73"/>
                  </a:lnTo>
                  <a:lnTo>
                    <a:pt x="519" y="58"/>
                  </a:lnTo>
                  <a:lnTo>
                    <a:pt x="522" y="37"/>
                  </a:lnTo>
                  <a:lnTo>
                    <a:pt x="526" y="22"/>
                  </a:lnTo>
                  <a:lnTo>
                    <a:pt x="536" y="10"/>
                  </a:lnTo>
                  <a:lnTo>
                    <a:pt x="549" y="5"/>
                  </a:lnTo>
                  <a:lnTo>
                    <a:pt x="565" y="2"/>
                  </a:lnTo>
                  <a:lnTo>
                    <a:pt x="586" y="0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3393" y="4354"/>
              <a:ext cx="410" cy="729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499" y="9"/>
                </a:cxn>
                <a:cxn ang="0">
                  <a:pos x="510" y="38"/>
                </a:cxn>
                <a:cxn ang="0">
                  <a:pos x="511" y="1277"/>
                </a:cxn>
                <a:cxn ang="0">
                  <a:pos x="511" y="1310"/>
                </a:cxn>
                <a:cxn ang="0">
                  <a:pos x="518" y="1335"/>
                </a:cxn>
                <a:cxn ang="0">
                  <a:pos x="539" y="1355"/>
                </a:cxn>
                <a:cxn ang="0">
                  <a:pos x="576" y="1368"/>
                </a:cxn>
                <a:cxn ang="0">
                  <a:pos x="640" y="1377"/>
                </a:cxn>
                <a:cxn ang="0">
                  <a:pos x="735" y="1379"/>
                </a:cxn>
                <a:cxn ang="0">
                  <a:pos x="821" y="1457"/>
                </a:cxn>
                <a:cxn ang="0">
                  <a:pos x="777" y="1456"/>
                </a:cxn>
                <a:cxn ang="0">
                  <a:pos x="709" y="1455"/>
                </a:cxn>
                <a:cxn ang="0">
                  <a:pos x="626" y="1452"/>
                </a:cxn>
                <a:cxn ang="0">
                  <a:pos x="540" y="1450"/>
                </a:cxn>
                <a:cxn ang="0">
                  <a:pos x="466" y="1447"/>
                </a:cxn>
                <a:cxn ang="0">
                  <a:pos x="415" y="1447"/>
                </a:cxn>
                <a:cxn ang="0">
                  <a:pos x="361" y="1447"/>
                </a:cxn>
                <a:cxn ang="0">
                  <a:pos x="286" y="1450"/>
                </a:cxn>
                <a:cxn ang="0">
                  <a:pos x="200" y="1452"/>
                </a:cxn>
                <a:cxn ang="0">
                  <a:pos x="120" y="1455"/>
                </a:cxn>
                <a:cxn ang="0">
                  <a:pos x="53" y="1456"/>
                </a:cxn>
                <a:cxn ang="0">
                  <a:pos x="15" y="1457"/>
                </a:cxn>
                <a:cxn ang="0">
                  <a:pos x="101" y="1379"/>
                </a:cxn>
                <a:cxn ang="0">
                  <a:pos x="195" y="1377"/>
                </a:cxn>
                <a:cxn ang="0">
                  <a:pos x="259" y="1368"/>
                </a:cxn>
                <a:cxn ang="0">
                  <a:pos x="297" y="1355"/>
                </a:cxn>
                <a:cxn ang="0">
                  <a:pos x="318" y="1335"/>
                </a:cxn>
                <a:cxn ang="0">
                  <a:pos x="325" y="1310"/>
                </a:cxn>
                <a:cxn ang="0">
                  <a:pos x="325" y="1277"/>
                </a:cxn>
                <a:cxn ang="0">
                  <a:pos x="280" y="180"/>
                </a:cxn>
                <a:cxn ang="0">
                  <a:pos x="184" y="205"/>
                </a:cxn>
                <a:cxn ang="0">
                  <a:pos x="95" y="215"/>
                </a:cxn>
                <a:cxn ang="0">
                  <a:pos x="25" y="219"/>
                </a:cxn>
                <a:cxn ang="0">
                  <a:pos x="0" y="141"/>
                </a:cxn>
                <a:cxn ang="0">
                  <a:pos x="62" y="140"/>
                </a:cxn>
                <a:cxn ang="0">
                  <a:pos x="139" y="134"/>
                </a:cxn>
                <a:cxn ang="0">
                  <a:pos x="226" y="117"/>
                </a:cxn>
                <a:cxn ang="0">
                  <a:pos x="315" y="86"/>
                </a:cxn>
                <a:cxn ang="0">
                  <a:pos x="400" y="35"/>
                </a:cxn>
              </a:cxnLst>
              <a:rect l="0" t="0" r="r" b="b"/>
              <a:pathLst>
                <a:path w="821" h="1457">
                  <a:moveTo>
                    <a:pt x="440" y="0"/>
                  </a:moveTo>
                  <a:lnTo>
                    <a:pt x="467" y="0"/>
                  </a:lnTo>
                  <a:lnTo>
                    <a:pt x="488" y="2"/>
                  </a:lnTo>
                  <a:lnTo>
                    <a:pt x="499" y="9"/>
                  </a:lnTo>
                  <a:lnTo>
                    <a:pt x="507" y="21"/>
                  </a:lnTo>
                  <a:lnTo>
                    <a:pt x="510" y="38"/>
                  </a:lnTo>
                  <a:lnTo>
                    <a:pt x="511" y="63"/>
                  </a:lnTo>
                  <a:lnTo>
                    <a:pt x="511" y="1277"/>
                  </a:lnTo>
                  <a:lnTo>
                    <a:pt x="511" y="1294"/>
                  </a:lnTo>
                  <a:lnTo>
                    <a:pt x="511" y="1310"/>
                  </a:lnTo>
                  <a:lnTo>
                    <a:pt x="514" y="1324"/>
                  </a:lnTo>
                  <a:lnTo>
                    <a:pt x="518" y="1335"/>
                  </a:lnTo>
                  <a:lnTo>
                    <a:pt x="527" y="1347"/>
                  </a:lnTo>
                  <a:lnTo>
                    <a:pt x="539" y="1355"/>
                  </a:lnTo>
                  <a:lnTo>
                    <a:pt x="555" y="1362"/>
                  </a:lnTo>
                  <a:lnTo>
                    <a:pt x="576" y="1368"/>
                  </a:lnTo>
                  <a:lnTo>
                    <a:pt x="606" y="1374"/>
                  </a:lnTo>
                  <a:lnTo>
                    <a:pt x="640" y="1377"/>
                  </a:lnTo>
                  <a:lnTo>
                    <a:pt x="684" y="1378"/>
                  </a:lnTo>
                  <a:lnTo>
                    <a:pt x="735" y="1379"/>
                  </a:lnTo>
                  <a:lnTo>
                    <a:pt x="821" y="1379"/>
                  </a:lnTo>
                  <a:lnTo>
                    <a:pt x="821" y="1457"/>
                  </a:lnTo>
                  <a:lnTo>
                    <a:pt x="803" y="1457"/>
                  </a:lnTo>
                  <a:lnTo>
                    <a:pt x="777" y="1456"/>
                  </a:lnTo>
                  <a:lnTo>
                    <a:pt x="745" y="1456"/>
                  </a:lnTo>
                  <a:lnTo>
                    <a:pt x="709" y="1455"/>
                  </a:lnTo>
                  <a:lnTo>
                    <a:pt x="668" y="1453"/>
                  </a:lnTo>
                  <a:lnTo>
                    <a:pt x="626" y="1452"/>
                  </a:lnTo>
                  <a:lnTo>
                    <a:pt x="582" y="1452"/>
                  </a:lnTo>
                  <a:lnTo>
                    <a:pt x="540" y="1450"/>
                  </a:lnTo>
                  <a:lnTo>
                    <a:pt x="501" y="1449"/>
                  </a:lnTo>
                  <a:lnTo>
                    <a:pt x="466" y="1447"/>
                  </a:lnTo>
                  <a:lnTo>
                    <a:pt x="437" y="1447"/>
                  </a:lnTo>
                  <a:lnTo>
                    <a:pt x="415" y="1447"/>
                  </a:lnTo>
                  <a:lnTo>
                    <a:pt x="392" y="1447"/>
                  </a:lnTo>
                  <a:lnTo>
                    <a:pt x="361" y="1447"/>
                  </a:lnTo>
                  <a:lnTo>
                    <a:pt x="325" y="1449"/>
                  </a:lnTo>
                  <a:lnTo>
                    <a:pt x="286" y="1450"/>
                  </a:lnTo>
                  <a:lnTo>
                    <a:pt x="243" y="1452"/>
                  </a:lnTo>
                  <a:lnTo>
                    <a:pt x="200" y="1452"/>
                  </a:lnTo>
                  <a:lnTo>
                    <a:pt x="159" y="1453"/>
                  </a:lnTo>
                  <a:lnTo>
                    <a:pt x="120" y="1455"/>
                  </a:lnTo>
                  <a:lnTo>
                    <a:pt x="83" y="1456"/>
                  </a:lnTo>
                  <a:lnTo>
                    <a:pt x="53" y="1456"/>
                  </a:lnTo>
                  <a:lnTo>
                    <a:pt x="30" y="1457"/>
                  </a:lnTo>
                  <a:lnTo>
                    <a:pt x="15" y="1457"/>
                  </a:lnTo>
                  <a:lnTo>
                    <a:pt x="15" y="1379"/>
                  </a:lnTo>
                  <a:lnTo>
                    <a:pt x="101" y="1379"/>
                  </a:lnTo>
                  <a:lnTo>
                    <a:pt x="152" y="1378"/>
                  </a:lnTo>
                  <a:lnTo>
                    <a:pt x="195" y="1377"/>
                  </a:lnTo>
                  <a:lnTo>
                    <a:pt x="230" y="1374"/>
                  </a:lnTo>
                  <a:lnTo>
                    <a:pt x="259" y="1368"/>
                  </a:lnTo>
                  <a:lnTo>
                    <a:pt x="281" y="1362"/>
                  </a:lnTo>
                  <a:lnTo>
                    <a:pt x="297" y="1355"/>
                  </a:lnTo>
                  <a:lnTo>
                    <a:pt x="309" y="1347"/>
                  </a:lnTo>
                  <a:lnTo>
                    <a:pt x="318" y="1335"/>
                  </a:lnTo>
                  <a:lnTo>
                    <a:pt x="322" y="1324"/>
                  </a:lnTo>
                  <a:lnTo>
                    <a:pt x="325" y="1310"/>
                  </a:lnTo>
                  <a:lnTo>
                    <a:pt x="325" y="1294"/>
                  </a:lnTo>
                  <a:lnTo>
                    <a:pt x="325" y="1277"/>
                  </a:lnTo>
                  <a:lnTo>
                    <a:pt x="325" y="160"/>
                  </a:lnTo>
                  <a:lnTo>
                    <a:pt x="280" y="180"/>
                  </a:lnTo>
                  <a:lnTo>
                    <a:pt x="232" y="194"/>
                  </a:lnTo>
                  <a:lnTo>
                    <a:pt x="184" y="205"/>
                  </a:lnTo>
                  <a:lnTo>
                    <a:pt x="139" y="211"/>
                  </a:lnTo>
                  <a:lnTo>
                    <a:pt x="95" y="215"/>
                  </a:lnTo>
                  <a:lnTo>
                    <a:pt x="57" y="218"/>
                  </a:lnTo>
                  <a:lnTo>
                    <a:pt x="25" y="219"/>
                  </a:lnTo>
                  <a:lnTo>
                    <a:pt x="0" y="219"/>
                  </a:lnTo>
                  <a:lnTo>
                    <a:pt x="0" y="141"/>
                  </a:lnTo>
                  <a:lnTo>
                    <a:pt x="28" y="141"/>
                  </a:lnTo>
                  <a:lnTo>
                    <a:pt x="62" y="140"/>
                  </a:lnTo>
                  <a:lnTo>
                    <a:pt x="99" y="138"/>
                  </a:lnTo>
                  <a:lnTo>
                    <a:pt x="139" y="134"/>
                  </a:lnTo>
                  <a:lnTo>
                    <a:pt x="181" y="127"/>
                  </a:lnTo>
                  <a:lnTo>
                    <a:pt x="226" y="117"/>
                  </a:lnTo>
                  <a:lnTo>
                    <a:pt x="270" y="104"/>
                  </a:lnTo>
                  <a:lnTo>
                    <a:pt x="315" y="86"/>
                  </a:lnTo>
                  <a:lnTo>
                    <a:pt x="358" y="63"/>
                  </a:lnTo>
                  <a:lnTo>
                    <a:pt x="400" y="35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3973" y="4354"/>
              <a:ext cx="500" cy="729"/>
            </a:xfrm>
            <a:custGeom>
              <a:avLst/>
              <a:gdLst/>
              <a:ahLst/>
              <a:cxnLst>
                <a:cxn ang="0">
                  <a:pos x="591" y="9"/>
                </a:cxn>
                <a:cxn ang="0">
                  <a:pos x="754" y="60"/>
                </a:cxn>
                <a:cxn ang="0">
                  <a:pos x="883" y="150"/>
                </a:cxn>
                <a:cxn ang="0">
                  <a:pos x="969" y="273"/>
                </a:cxn>
                <a:cxn ang="0">
                  <a:pos x="1001" y="428"/>
                </a:cxn>
                <a:cxn ang="0">
                  <a:pos x="973" y="572"/>
                </a:cxn>
                <a:cxn ang="0">
                  <a:pos x="901" y="696"/>
                </a:cxn>
                <a:cxn ang="0">
                  <a:pos x="796" y="804"/>
                </a:cxn>
                <a:cxn ang="0">
                  <a:pos x="675" y="901"/>
                </a:cxn>
                <a:cxn ang="0">
                  <a:pos x="588" y="968"/>
                </a:cxn>
                <a:cxn ang="0">
                  <a:pos x="503" y="1036"/>
                </a:cxn>
                <a:cxn ang="0">
                  <a:pos x="405" y="1117"/>
                </a:cxn>
                <a:cxn ang="0">
                  <a:pos x="277" y="1228"/>
                </a:cxn>
                <a:cxn ang="0">
                  <a:pos x="653" y="1272"/>
                </a:cxn>
                <a:cxn ang="0">
                  <a:pos x="727" y="1270"/>
                </a:cxn>
                <a:cxn ang="0">
                  <a:pos x="813" y="1267"/>
                </a:cxn>
                <a:cxn ang="0">
                  <a:pos x="866" y="1257"/>
                </a:cxn>
                <a:cxn ang="0">
                  <a:pos x="893" y="1198"/>
                </a:cxn>
                <a:cxn ang="0">
                  <a:pos x="914" y="1107"/>
                </a:cxn>
                <a:cxn ang="0">
                  <a:pos x="1001" y="1057"/>
                </a:cxn>
                <a:cxn ang="0">
                  <a:pos x="0" y="1457"/>
                </a:cxn>
                <a:cxn ang="0">
                  <a:pos x="3" y="1399"/>
                </a:cxn>
                <a:cxn ang="0">
                  <a:pos x="25" y="1369"/>
                </a:cxn>
                <a:cxn ang="0">
                  <a:pos x="617" y="792"/>
                </a:cxn>
                <a:cxn ang="0">
                  <a:pos x="701" y="680"/>
                </a:cxn>
                <a:cxn ang="0">
                  <a:pos x="765" y="537"/>
                </a:cxn>
                <a:cxn ang="0">
                  <a:pos x="778" y="388"/>
                </a:cxn>
                <a:cxn ang="0">
                  <a:pos x="746" y="272"/>
                </a:cxn>
                <a:cxn ang="0">
                  <a:pos x="678" y="173"/>
                </a:cxn>
                <a:cxn ang="0">
                  <a:pos x="575" y="103"/>
                </a:cxn>
                <a:cxn ang="0">
                  <a:pos x="435" y="78"/>
                </a:cxn>
                <a:cxn ang="0">
                  <a:pos x="332" y="92"/>
                </a:cxn>
                <a:cxn ang="0">
                  <a:pos x="224" y="143"/>
                </a:cxn>
                <a:cxn ang="0">
                  <a:pos x="134" y="239"/>
                </a:cxn>
                <a:cxn ang="0">
                  <a:pos x="169" y="290"/>
                </a:cxn>
                <a:cxn ang="0">
                  <a:pos x="218" y="326"/>
                </a:cxn>
                <a:cxn ang="0">
                  <a:pos x="239" y="372"/>
                </a:cxn>
                <a:cxn ang="0">
                  <a:pos x="237" y="426"/>
                </a:cxn>
                <a:cxn ang="0">
                  <a:pos x="201" y="487"/>
                </a:cxn>
                <a:cxn ang="0">
                  <a:pos x="141" y="514"/>
                </a:cxn>
                <a:cxn ang="0">
                  <a:pos x="103" y="514"/>
                </a:cxn>
                <a:cxn ang="0">
                  <a:pos x="60" y="502"/>
                </a:cxn>
                <a:cxn ang="0">
                  <a:pos x="19" y="465"/>
                </a:cxn>
                <a:cxn ang="0">
                  <a:pos x="0" y="394"/>
                </a:cxn>
                <a:cxn ang="0">
                  <a:pos x="29" y="258"/>
                </a:cxn>
                <a:cxn ang="0">
                  <a:pos x="112" y="137"/>
                </a:cxn>
                <a:cxn ang="0">
                  <a:pos x="240" y="48"/>
                </a:cxn>
                <a:cxn ang="0">
                  <a:pos x="407" y="2"/>
                </a:cxn>
              </a:cxnLst>
              <a:rect l="0" t="0" r="r" b="b"/>
              <a:pathLst>
                <a:path w="1001" h="1457">
                  <a:moveTo>
                    <a:pt x="470" y="0"/>
                  </a:moveTo>
                  <a:lnTo>
                    <a:pt x="533" y="2"/>
                  </a:lnTo>
                  <a:lnTo>
                    <a:pt x="591" y="9"/>
                  </a:lnTo>
                  <a:lnTo>
                    <a:pt x="649" y="22"/>
                  </a:lnTo>
                  <a:lnTo>
                    <a:pt x="703" y="38"/>
                  </a:lnTo>
                  <a:lnTo>
                    <a:pt x="754" y="60"/>
                  </a:lnTo>
                  <a:lnTo>
                    <a:pt x="802" y="86"/>
                  </a:lnTo>
                  <a:lnTo>
                    <a:pt x="844" y="116"/>
                  </a:lnTo>
                  <a:lnTo>
                    <a:pt x="883" y="150"/>
                  </a:lnTo>
                  <a:lnTo>
                    <a:pt x="918" y="187"/>
                  </a:lnTo>
                  <a:lnTo>
                    <a:pt x="946" y="228"/>
                  </a:lnTo>
                  <a:lnTo>
                    <a:pt x="969" y="273"/>
                  </a:lnTo>
                  <a:lnTo>
                    <a:pt x="986" y="321"/>
                  </a:lnTo>
                  <a:lnTo>
                    <a:pt x="997" y="374"/>
                  </a:lnTo>
                  <a:lnTo>
                    <a:pt x="1001" y="428"/>
                  </a:lnTo>
                  <a:lnTo>
                    <a:pt x="998" y="479"/>
                  </a:lnTo>
                  <a:lnTo>
                    <a:pt x="988" y="527"/>
                  </a:lnTo>
                  <a:lnTo>
                    <a:pt x="973" y="572"/>
                  </a:lnTo>
                  <a:lnTo>
                    <a:pt x="953" y="616"/>
                  </a:lnTo>
                  <a:lnTo>
                    <a:pt x="928" y="658"/>
                  </a:lnTo>
                  <a:lnTo>
                    <a:pt x="901" y="696"/>
                  </a:lnTo>
                  <a:lnTo>
                    <a:pt x="869" y="733"/>
                  </a:lnTo>
                  <a:lnTo>
                    <a:pt x="834" y="770"/>
                  </a:lnTo>
                  <a:lnTo>
                    <a:pt x="796" y="804"/>
                  </a:lnTo>
                  <a:lnTo>
                    <a:pt x="757" y="838"/>
                  </a:lnTo>
                  <a:lnTo>
                    <a:pt x="716" y="869"/>
                  </a:lnTo>
                  <a:lnTo>
                    <a:pt x="675" y="901"/>
                  </a:lnTo>
                  <a:lnTo>
                    <a:pt x="645" y="924"/>
                  </a:lnTo>
                  <a:lnTo>
                    <a:pt x="617" y="947"/>
                  </a:lnTo>
                  <a:lnTo>
                    <a:pt x="588" y="968"/>
                  </a:lnTo>
                  <a:lnTo>
                    <a:pt x="560" y="989"/>
                  </a:lnTo>
                  <a:lnTo>
                    <a:pt x="533" y="1012"/>
                  </a:lnTo>
                  <a:lnTo>
                    <a:pt x="503" y="1036"/>
                  </a:lnTo>
                  <a:lnTo>
                    <a:pt x="473" y="1060"/>
                  </a:lnTo>
                  <a:lnTo>
                    <a:pt x="439" y="1089"/>
                  </a:lnTo>
                  <a:lnTo>
                    <a:pt x="405" y="1117"/>
                  </a:lnTo>
                  <a:lnTo>
                    <a:pt x="365" y="1151"/>
                  </a:lnTo>
                  <a:lnTo>
                    <a:pt x="323" y="1187"/>
                  </a:lnTo>
                  <a:lnTo>
                    <a:pt x="277" y="1228"/>
                  </a:lnTo>
                  <a:lnTo>
                    <a:pt x="226" y="1272"/>
                  </a:lnTo>
                  <a:lnTo>
                    <a:pt x="640" y="1272"/>
                  </a:lnTo>
                  <a:lnTo>
                    <a:pt x="653" y="1272"/>
                  </a:lnTo>
                  <a:lnTo>
                    <a:pt x="674" y="1272"/>
                  </a:lnTo>
                  <a:lnTo>
                    <a:pt x="698" y="1272"/>
                  </a:lnTo>
                  <a:lnTo>
                    <a:pt x="727" y="1270"/>
                  </a:lnTo>
                  <a:lnTo>
                    <a:pt x="757" y="1270"/>
                  </a:lnTo>
                  <a:lnTo>
                    <a:pt x="786" y="1269"/>
                  </a:lnTo>
                  <a:lnTo>
                    <a:pt x="813" y="1267"/>
                  </a:lnTo>
                  <a:lnTo>
                    <a:pt x="837" y="1265"/>
                  </a:lnTo>
                  <a:lnTo>
                    <a:pt x="855" y="1262"/>
                  </a:lnTo>
                  <a:lnTo>
                    <a:pt x="866" y="1257"/>
                  </a:lnTo>
                  <a:lnTo>
                    <a:pt x="874" y="1245"/>
                  </a:lnTo>
                  <a:lnTo>
                    <a:pt x="885" y="1225"/>
                  </a:lnTo>
                  <a:lnTo>
                    <a:pt x="893" y="1198"/>
                  </a:lnTo>
                  <a:lnTo>
                    <a:pt x="901" y="1168"/>
                  </a:lnTo>
                  <a:lnTo>
                    <a:pt x="908" y="1137"/>
                  </a:lnTo>
                  <a:lnTo>
                    <a:pt x="914" y="1107"/>
                  </a:lnTo>
                  <a:lnTo>
                    <a:pt x="918" y="1079"/>
                  </a:lnTo>
                  <a:lnTo>
                    <a:pt x="921" y="1057"/>
                  </a:lnTo>
                  <a:lnTo>
                    <a:pt x="1001" y="1057"/>
                  </a:lnTo>
                  <a:lnTo>
                    <a:pt x="1001" y="1057"/>
                  </a:lnTo>
                  <a:lnTo>
                    <a:pt x="931" y="1457"/>
                  </a:lnTo>
                  <a:lnTo>
                    <a:pt x="0" y="1457"/>
                  </a:lnTo>
                  <a:lnTo>
                    <a:pt x="0" y="1430"/>
                  </a:lnTo>
                  <a:lnTo>
                    <a:pt x="2" y="1412"/>
                  </a:lnTo>
                  <a:lnTo>
                    <a:pt x="3" y="1399"/>
                  </a:lnTo>
                  <a:lnTo>
                    <a:pt x="7" y="1389"/>
                  </a:lnTo>
                  <a:lnTo>
                    <a:pt x="15" y="1379"/>
                  </a:lnTo>
                  <a:lnTo>
                    <a:pt x="25" y="1369"/>
                  </a:lnTo>
                  <a:lnTo>
                    <a:pt x="566" y="848"/>
                  </a:lnTo>
                  <a:lnTo>
                    <a:pt x="589" y="822"/>
                  </a:lnTo>
                  <a:lnTo>
                    <a:pt x="617" y="792"/>
                  </a:lnTo>
                  <a:lnTo>
                    <a:pt x="645" y="758"/>
                  </a:lnTo>
                  <a:lnTo>
                    <a:pt x="674" y="721"/>
                  </a:lnTo>
                  <a:lnTo>
                    <a:pt x="701" y="680"/>
                  </a:lnTo>
                  <a:lnTo>
                    <a:pt x="726" y="636"/>
                  </a:lnTo>
                  <a:lnTo>
                    <a:pt x="748" y="588"/>
                  </a:lnTo>
                  <a:lnTo>
                    <a:pt x="765" y="537"/>
                  </a:lnTo>
                  <a:lnTo>
                    <a:pt x="777" y="485"/>
                  </a:lnTo>
                  <a:lnTo>
                    <a:pt x="780" y="428"/>
                  </a:lnTo>
                  <a:lnTo>
                    <a:pt x="778" y="388"/>
                  </a:lnTo>
                  <a:lnTo>
                    <a:pt x="773" y="348"/>
                  </a:lnTo>
                  <a:lnTo>
                    <a:pt x="761" y="309"/>
                  </a:lnTo>
                  <a:lnTo>
                    <a:pt x="746" y="272"/>
                  </a:lnTo>
                  <a:lnTo>
                    <a:pt x="727" y="236"/>
                  </a:lnTo>
                  <a:lnTo>
                    <a:pt x="706" y="202"/>
                  </a:lnTo>
                  <a:lnTo>
                    <a:pt x="678" y="173"/>
                  </a:lnTo>
                  <a:lnTo>
                    <a:pt x="647" y="146"/>
                  </a:lnTo>
                  <a:lnTo>
                    <a:pt x="613" y="123"/>
                  </a:lnTo>
                  <a:lnTo>
                    <a:pt x="575" y="103"/>
                  </a:lnTo>
                  <a:lnTo>
                    <a:pt x="531" y="89"/>
                  </a:lnTo>
                  <a:lnTo>
                    <a:pt x="486" y="80"/>
                  </a:lnTo>
                  <a:lnTo>
                    <a:pt x="435" y="78"/>
                  </a:lnTo>
                  <a:lnTo>
                    <a:pt x="403" y="79"/>
                  </a:lnTo>
                  <a:lnTo>
                    <a:pt x="368" y="83"/>
                  </a:lnTo>
                  <a:lnTo>
                    <a:pt x="332" y="92"/>
                  </a:lnTo>
                  <a:lnTo>
                    <a:pt x="295" y="104"/>
                  </a:lnTo>
                  <a:lnTo>
                    <a:pt x="261" y="121"/>
                  </a:lnTo>
                  <a:lnTo>
                    <a:pt x="224" y="143"/>
                  </a:lnTo>
                  <a:lnTo>
                    <a:pt x="192" y="170"/>
                  </a:lnTo>
                  <a:lnTo>
                    <a:pt x="162" y="201"/>
                  </a:lnTo>
                  <a:lnTo>
                    <a:pt x="134" y="239"/>
                  </a:lnTo>
                  <a:lnTo>
                    <a:pt x="111" y="282"/>
                  </a:lnTo>
                  <a:lnTo>
                    <a:pt x="143" y="285"/>
                  </a:lnTo>
                  <a:lnTo>
                    <a:pt x="169" y="290"/>
                  </a:lnTo>
                  <a:lnTo>
                    <a:pt x="189" y="300"/>
                  </a:lnTo>
                  <a:lnTo>
                    <a:pt x="207" y="313"/>
                  </a:lnTo>
                  <a:lnTo>
                    <a:pt x="218" y="326"/>
                  </a:lnTo>
                  <a:lnTo>
                    <a:pt x="229" y="341"/>
                  </a:lnTo>
                  <a:lnTo>
                    <a:pt x="234" y="357"/>
                  </a:lnTo>
                  <a:lnTo>
                    <a:pt x="239" y="372"/>
                  </a:lnTo>
                  <a:lnTo>
                    <a:pt x="240" y="387"/>
                  </a:lnTo>
                  <a:lnTo>
                    <a:pt x="240" y="399"/>
                  </a:lnTo>
                  <a:lnTo>
                    <a:pt x="237" y="426"/>
                  </a:lnTo>
                  <a:lnTo>
                    <a:pt x="230" y="450"/>
                  </a:lnTo>
                  <a:lnTo>
                    <a:pt x="217" y="470"/>
                  </a:lnTo>
                  <a:lnTo>
                    <a:pt x="201" y="487"/>
                  </a:lnTo>
                  <a:lnTo>
                    <a:pt x="182" y="500"/>
                  </a:lnTo>
                  <a:lnTo>
                    <a:pt x="163" y="509"/>
                  </a:lnTo>
                  <a:lnTo>
                    <a:pt x="141" y="514"/>
                  </a:lnTo>
                  <a:lnTo>
                    <a:pt x="121" y="516"/>
                  </a:lnTo>
                  <a:lnTo>
                    <a:pt x="114" y="516"/>
                  </a:lnTo>
                  <a:lnTo>
                    <a:pt x="103" y="514"/>
                  </a:lnTo>
                  <a:lnTo>
                    <a:pt x="90" y="513"/>
                  </a:lnTo>
                  <a:lnTo>
                    <a:pt x="76" y="509"/>
                  </a:lnTo>
                  <a:lnTo>
                    <a:pt x="60" y="502"/>
                  </a:lnTo>
                  <a:lnTo>
                    <a:pt x="45" y="493"/>
                  </a:lnTo>
                  <a:lnTo>
                    <a:pt x="32" y="480"/>
                  </a:lnTo>
                  <a:lnTo>
                    <a:pt x="19" y="465"/>
                  </a:lnTo>
                  <a:lnTo>
                    <a:pt x="9" y="446"/>
                  </a:lnTo>
                  <a:lnTo>
                    <a:pt x="3" y="422"/>
                  </a:lnTo>
                  <a:lnTo>
                    <a:pt x="0" y="394"/>
                  </a:lnTo>
                  <a:lnTo>
                    <a:pt x="5" y="347"/>
                  </a:lnTo>
                  <a:lnTo>
                    <a:pt x="13" y="302"/>
                  </a:lnTo>
                  <a:lnTo>
                    <a:pt x="29" y="258"/>
                  </a:lnTo>
                  <a:lnTo>
                    <a:pt x="51" y="215"/>
                  </a:lnTo>
                  <a:lnTo>
                    <a:pt x="79" y="174"/>
                  </a:lnTo>
                  <a:lnTo>
                    <a:pt x="112" y="137"/>
                  </a:lnTo>
                  <a:lnTo>
                    <a:pt x="150" y="104"/>
                  </a:lnTo>
                  <a:lnTo>
                    <a:pt x="194" y="73"/>
                  </a:lnTo>
                  <a:lnTo>
                    <a:pt x="240" y="48"/>
                  </a:lnTo>
                  <a:lnTo>
                    <a:pt x="293" y="28"/>
                  </a:lnTo>
                  <a:lnTo>
                    <a:pt x="348" y="12"/>
                  </a:lnTo>
                  <a:lnTo>
                    <a:pt x="407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5791200"/>
            <a:ext cx="523875" cy="5309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800" y="5638800"/>
            <a:ext cx="1095375" cy="820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91200"/>
            <a:ext cx="634365" cy="5029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5791200"/>
            <a:ext cx="651510" cy="50292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57200" y="24384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  How can that be ?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981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But  theories with ``extended supersymmetry’’ in </a:t>
            </a:r>
            <a:r>
              <a:rPr lang="en-US" sz="3600" dirty="0" err="1" smtClean="0">
                <a:solidFill>
                  <a:srgbClr val="7030A0"/>
                </a:solidFill>
              </a:rPr>
              <a:t>spacetime</a:t>
            </a:r>
            <a:r>
              <a:rPr lang="en-US" sz="3600" dirty="0" smtClean="0">
                <a:solidFill>
                  <a:srgbClr val="7030A0"/>
                </a:solidFill>
              </a:rPr>
              <a:t> dimensions </a:t>
            </a:r>
            <a:r>
              <a:rPr lang="en-US" sz="36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</a:t>
            </a:r>
            <a:r>
              <a:rPr lang="en-US" sz="3600" dirty="0" smtClean="0">
                <a:solidFill>
                  <a:srgbClr val="7030A0"/>
                </a:solidFill>
              </a:rPr>
              <a:t> 4 have led to a wealth of results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smtClean="0">
                <a:solidFill>
                  <a:srgbClr val="7030A0"/>
                </a:solidFill>
              </a:rPr>
              <a:t>answering these kinds of questions. 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54292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(These developments are also related to explaining the statistical origin of black hole entropy –</a:t>
            </a:r>
          </a:p>
          <a:p>
            <a:r>
              <a:rPr lang="en-US" sz="3600" dirty="0" smtClean="0">
                <a:solidFill>
                  <a:srgbClr val="0000FF"/>
                </a:solidFill>
              </a:rPr>
              <a:t>but that is another topic for another time ….)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Exact results are hard to come by </a:t>
            </a:r>
          </a:p>
          <a:p>
            <a:r>
              <a:rPr lang="en-US" sz="4000" dirty="0" smtClean="0">
                <a:solidFill>
                  <a:srgbClr val="C00000"/>
                </a:solidFill>
              </a:rPr>
              <a:t>in </a:t>
            </a:r>
            <a:r>
              <a:rPr lang="en-US" sz="4000" smtClean="0">
                <a:solidFill>
                  <a:srgbClr val="C00000"/>
                </a:solidFill>
              </a:rPr>
              <a:t>nontrivial </a:t>
            </a:r>
            <a:r>
              <a:rPr lang="en-US" sz="4000" smtClean="0">
                <a:solidFill>
                  <a:srgbClr val="C00000"/>
                </a:solidFill>
              </a:rPr>
              <a:t>situations </a:t>
            </a:r>
            <a:r>
              <a:rPr lang="en-US" sz="4000" dirty="0" smtClean="0">
                <a:solidFill>
                  <a:srgbClr val="C00000"/>
                </a:solidFill>
              </a:rPr>
              <a:t>…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0" y="1981200"/>
            <a:ext cx="9144000" cy="1828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Denef’s</a:t>
            </a:r>
            <a:r>
              <a:rPr lang="en-US" dirty="0" smtClean="0"/>
              <a:t> </a:t>
            </a:r>
            <a:r>
              <a:rPr lang="en-US" dirty="0" err="1" smtClean="0"/>
              <a:t>Boundstate</a:t>
            </a:r>
            <a:r>
              <a:rPr lang="en-US" dirty="0" smtClean="0"/>
              <a:t> Radius Formula</a:t>
            </a:r>
            <a:endParaRPr lang="en-US" dirty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990600" y="4648200"/>
            <a:ext cx="739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8000"/>
                </a:solidFill>
              </a:rPr>
              <a:t>So the moduli space of </a:t>
            </a:r>
            <a:r>
              <a:rPr lang="en-US" sz="4000" dirty="0" err="1">
                <a:solidFill>
                  <a:srgbClr val="008000"/>
                </a:solidFill>
              </a:rPr>
              <a:t>vacua</a:t>
            </a:r>
            <a:r>
              <a:rPr lang="en-US" sz="4000" dirty="0">
                <a:solidFill>
                  <a:srgbClr val="008000"/>
                </a:solidFill>
              </a:rPr>
              <a:t> 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smtClean="0">
                <a:solidFill>
                  <a:srgbClr val="008000"/>
                </a:solidFill>
                <a:latin typeface="Monotype Corsiva" pitchFamily="66" charset="0"/>
              </a:rPr>
              <a:t>B</a:t>
            </a:r>
            <a:r>
              <a:rPr lang="en-US" sz="4000" dirty="0">
                <a:solidFill>
                  <a:srgbClr val="008000"/>
                </a:solidFill>
              </a:rPr>
              <a:t> 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</a:p>
          <a:p>
            <a:r>
              <a:rPr lang="en-US" sz="4000" dirty="0" smtClean="0">
                <a:solidFill>
                  <a:srgbClr val="008000"/>
                </a:solidFill>
              </a:rPr>
              <a:t>     is </a:t>
            </a:r>
            <a:r>
              <a:rPr lang="en-US" sz="4000" dirty="0">
                <a:solidFill>
                  <a:srgbClr val="008000"/>
                </a:solidFill>
              </a:rPr>
              <a:t>divided into two regions:</a:t>
            </a:r>
            <a:r>
              <a:rPr lang="en-US" sz="3600" dirty="0"/>
              <a:t>  </a:t>
            </a: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3429000" y="5715000"/>
            <a:ext cx="2438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609600" y="3886200"/>
            <a:ext cx="79097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33CC"/>
                </a:solidFill>
              </a:rPr>
              <a:t>The Z’s are functions of the </a:t>
            </a:r>
            <a:r>
              <a:rPr lang="en-US" sz="3600" dirty="0" err="1">
                <a:solidFill>
                  <a:srgbClr val="0033CC"/>
                </a:solidFill>
              </a:rPr>
              <a:t>moduli</a:t>
            </a:r>
            <a:r>
              <a:rPr lang="en-US" sz="3600" dirty="0">
                <a:solidFill>
                  <a:srgbClr val="0033CC"/>
                </a:solidFill>
              </a:rPr>
              <a:t>  </a:t>
            </a:r>
            <a:r>
              <a:rPr lang="en-US" sz="3600" dirty="0" smtClean="0">
                <a:solidFill>
                  <a:srgbClr val="0033CC"/>
                </a:solidFill>
              </a:rPr>
              <a:t>u</a:t>
            </a:r>
            <a:r>
              <a:rPr lang="en-US" sz="3600" dirty="0" smtClean="0">
                <a:solidFill>
                  <a:srgbClr val="0033CC"/>
                </a:solidFill>
                <a:sym typeface="Mathematica1"/>
              </a:rPr>
              <a:t> </a:t>
            </a:r>
            <a:r>
              <a:rPr lang="en-US" sz="3600" dirty="0" smtClean="0">
                <a:solidFill>
                  <a:srgbClr val="0033CC"/>
                </a:solidFill>
                <a:latin typeface="Monotype Corsiva" pitchFamily="66" charset="0"/>
                <a:sym typeface="Mathematica1"/>
              </a:rPr>
              <a:t>B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4191000" y="6096000"/>
            <a:ext cx="79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i="1" u="sng" dirty="0">
                <a:solidFill>
                  <a:srgbClr val="FF0000"/>
                </a:solidFill>
              </a:rPr>
              <a:t>OR</a:t>
            </a:r>
          </a:p>
        </p:txBody>
      </p:sp>
      <p:grpSp>
        <p:nvGrpSpPr>
          <p:cNvPr id="4201" name="Group 105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04800" y="2438400"/>
            <a:ext cx="8373379" cy="1066800"/>
            <a:chOff x="351" y="1573"/>
            <a:chExt cx="23869" cy="3041"/>
          </a:xfrm>
          <a:solidFill>
            <a:srgbClr val="FFFF00"/>
          </a:solidFill>
        </p:grpSpPr>
        <p:sp>
          <p:nvSpPr>
            <p:cNvPr id="4203" name="Freeform 107"/>
            <p:cNvSpPr>
              <a:spLocks noEditPoints="1"/>
            </p:cNvSpPr>
            <p:nvPr/>
          </p:nvSpPr>
          <p:spPr bwMode="auto">
            <a:xfrm>
              <a:off x="351" y="2221"/>
              <a:ext cx="1134" cy="1134"/>
            </a:xfrm>
            <a:custGeom>
              <a:avLst/>
              <a:gdLst/>
              <a:ahLst/>
              <a:cxnLst>
                <a:cxn ang="0">
                  <a:pos x="625" y="51"/>
                </a:cxn>
                <a:cxn ang="0">
                  <a:pos x="574" y="51"/>
                </a:cxn>
                <a:cxn ang="0">
                  <a:pos x="538" y="88"/>
                </a:cxn>
                <a:cxn ang="0">
                  <a:pos x="429" y="530"/>
                </a:cxn>
                <a:cxn ang="0">
                  <a:pos x="778" y="500"/>
                </a:cxn>
                <a:cxn ang="0">
                  <a:pos x="923" y="360"/>
                </a:cxn>
                <a:cxn ang="0">
                  <a:pos x="945" y="139"/>
                </a:cxn>
                <a:cxn ang="0">
                  <a:pos x="800" y="51"/>
                </a:cxn>
                <a:cxn ang="0">
                  <a:pos x="305" y="0"/>
                </a:cxn>
                <a:cxn ang="0">
                  <a:pos x="974" y="44"/>
                </a:cxn>
                <a:cxn ang="0">
                  <a:pos x="1112" y="243"/>
                </a:cxn>
                <a:cxn ang="0">
                  <a:pos x="952" y="471"/>
                </a:cxn>
                <a:cxn ang="0">
                  <a:pos x="756" y="552"/>
                </a:cxn>
                <a:cxn ang="0">
                  <a:pos x="792" y="567"/>
                </a:cxn>
                <a:cxn ang="0">
                  <a:pos x="894" y="677"/>
                </a:cxn>
                <a:cxn ang="0">
                  <a:pos x="909" y="795"/>
                </a:cxn>
                <a:cxn ang="0">
                  <a:pos x="887" y="942"/>
                </a:cxn>
                <a:cxn ang="0">
                  <a:pos x="894" y="1053"/>
                </a:cxn>
                <a:cxn ang="0">
                  <a:pos x="930" y="1097"/>
                </a:cxn>
                <a:cxn ang="0">
                  <a:pos x="1025" y="1067"/>
                </a:cxn>
                <a:cxn ang="0">
                  <a:pos x="1098" y="942"/>
                </a:cxn>
                <a:cxn ang="0">
                  <a:pos x="1120" y="927"/>
                </a:cxn>
                <a:cxn ang="0">
                  <a:pos x="1134" y="935"/>
                </a:cxn>
                <a:cxn ang="0">
                  <a:pos x="1105" y="1023"/>
                </a:cxn>
                <a:cxn ang="0">
                  <a:pos x="945" y="1134"/>
                </a:cxn>
                <a:cxn ang="0">
                  <a:pos x="850" y="1119"/>
                </a:cxn>
                <a:cxn ang="0">
                  <a:pos x="741" y="1023"/>
                </a:cxn>
                <a:cxn ang="0">
                  <a:pos x="749" y="868"/>
                </a:cxn>
                <a:cxn ang="0">
                  <a:pos x="770" y="765"/>
                </a:cxn>
                <a:cxn ang="0">
                  <a:pos x="778" y="677"/>
                </a:cxn>
                <a:cxn ang="0">
                  <a:pos x="683" y="574"/>
                </a:cxn>
                <a:cxn ang="0">
                  <a:pos x="312" y="994"/>
                </a:cxn>
                <a:cxn ang="0">
                  <a:pos x="312" y="1030"/>
                </a:cxn>
                <a:cxn ang="0">
                  <a:pos x="356" y="1045"/>
                </a:cxn>
                <a:cxn ang="0">
                  <a:pos x="429" y="1045"/>
                </a:cxn>
                <a:cxn ang="0">
                  <a:pos x="458" y="1067"/>
                </a:cxn>
                <a:cxn ang="0">
                  <a:pos x="443" y="1097"/>
                </a:cxn>
                <a:cxn ang="0">
                  <a:pos x="363" y="1097"/>
                </a:cxn>
                <a:cxn ang="0">
                  <a:pos x="160" y="1097"/>
                </a:cxn>
                <a:cxn ang="0">
                  <a:pos x="14" y="1097"/>
                </a:cxn>
                <a:cxn ang="0">
                  <a:pos x="0" y="1082"/>
                </a:cxn>
                <a:cxn ang="0">
                  <a:pos x="14" y="1053"/>
                </a:cxn>
                <a:cxn ang="0">
                  <a:pos x="116" y="1045"/>
                </a:cxn>
                <a:cxn ang="0">
                  <a:pos x="189" y="972"/>
                </a:cxn>
                <a:cxn ang="0">
                  <a:pos x="407" y="81"/>
                </a:cxn>
                <a:cxn ang="0">
                  <a:pos x="392" y="58"/>
                </a:cxn>
                <a:cxn ang="0">
                  <a:pos x="341" y="51"/>
                </a:cxn>
                <a:cxn ang="0">
                  <a:pos x="305" y="51"/>
                </a:cxn>
                <a:cxn ang="0">
                  <a:pos x="261" y="44"/>
                </a:cxn>
                <a:cxn ang="0">
                  <a:pos x="269" y="7"/>
                </a:cxn>
                <a:cxn ang="0">
                  <a:pos x="305" y="0"/>
                </a:cxn>
              </a:cxnLst>
              <a:rect l="0" t="0" r="r" b="b"/>
              <a:pathLst>
                <a:path w="1134" h="1134">
                  <a:moveTo>
                    <a:pt x="669" y="51"/>
                  </a:moveTo>
                  <a:lnTo>
                    <a:pt x="654" y="51"/>
                  </a:lnTo>
                  <a:lnTo>
                    <a:pt x="625" y="51"/>
                  </a:lnTo>
                  <a:lnTo>
                    <a:pt x="603" y="51"/>
                  </a:lnTo>
                  <a:lnTo>
                    <a:pt x="589" y="51"/>
                  </a:lnTo>
                  <a:lnTo>
                    <a:pt x="574" y="51"/>
                  </a:lnTo>
                  <a:lnTo>
                    <a:pt x="560" y="58"/>
                  </a:lnTo>
                  <a:lnTo>
                    <a:pt x="545" y="66"/>
                  </a:lnTo>
                  <a:lnTo>
                    <a:pt x="538" y="88"/>
                  </a:lnTo>
                  <a:lnTo>
                    <a:pt x="530" y="110"/>
                  </a:lnTo>
                  <a:lnTo>
                    <a:pt x="530" y="110"/>
                  </a:lnTo>
                  <a:lnTo>
                    <a:pt x="429" y="530"/>
                  </a:lnTo>
                  <a:lnTo>
                    <a:pt x="603" y="530"/>
                  </a:lnTo>
                  <a:lnTo>
                    <a:pt x="705" y="522"/>
                  </a:lnTo>
                  <a:lnTo>
                    <a:pt x="778" y="500"/>
                  </a:lnTo>
                  <a:lnTo>
                    <a:pt x="836" y="471"/>
                  </a:lnTo>
                  <a:lnTo>
                    <a:pt x="872" y="441"/>
                  </a:lnTo>
                  <a:lnTo>
                    <a:pt x="923" y="360"/>
                  </a:lnTo>
                  <a:lnTo>
                    <a:pt x="952" y="279"/>
                  </a:lnTo>
                  <a:lnTo>
                    <a:pt x="960" y="206"/>
                  </a:lnTo>
                  <a:lnTo>
                    <a:pt x="945" y="139"/>
                  </a:lnTo>
                  <a:lnTo>
                    <a:pt x="909" y="95"/>
                  </a:lnTo>
                  <a:lnTo>
                    <a:pt x="858" y="66"/>
                  </a:lnTo>
                  <a:lnTo>
                    <a:pt x="800" y="51"/>
                  </a:lnTo>
                  <a:lnTo>
                    <a:pt x="734" y="51"/>
                  </a:lnTo>
                  <a:lnTo>
                    <a:pt x="669" y="51"/>
                  </a:lnTo>
                  <a:close/>
                  <a:moveTo>
                    <a:pt x="305" y="0"/>
                  </a:moveTo>
                  <a:lnTo>
                    <a:pt x="756" y="0"/>
                  </a:lnTo>
                  <a:lnTo>
                    <a:pt x="872" y="14"/>
                  </a:lnTo>
                  <a:lnTo>
                    <a:pt x="974" y="44"/>
                  </a:lnTo>
                  <a:lnTo>
                    <a:pt x="1047" y="95"/>
                  </a:lnTo>
                  <a:lnTo>
                    <a:pt x="1098" y="162"/>
                  </a:lnTo>
                  <a:lnTo>
                    <a:pt x="1112" y="243"/>
                  </a:lnTo>
                  <a:lnTo>
                    <a:pt x="1090" y="331"/>
                  </a:lnTo>
                  <a:lnTo>
                    <a:pt x="1032" y="412"/>
                  </a:lnTo>
                  <a:lnTo>
                    <a:pt x="952" y="471"/>
                  </a:lnTo>
                  <a:lnTo>
                    <a:pt x="858" y="522"/>
                  </a:lnTo>
                  <a:lnTo>
                    <a:pt x="756" y="552"/>
                  </a:lnTo>
                  <a:lnTo>
                    <a:pt x="756" y="552"/>
                  </a:lnTo>
                  <a:lnTo>
                    <a:pt x="756" y="552"/>
                  </a:lnTo>
                  <a:lnTo>
                    <a:pt x="756" y="552"/>
                  </a:lnTo>
                  <a:lnTo>
                    <a:pt x="792" y="567"/>
                  </a:lnTo>
                  <a:lnTo>
                    <a:pt x="829" y="589"/>
                  </a:lnTo>
                  <a:lnTo>
                    <a:pt x="872" y="625"/>
                  </a:lnTo>
                  <a:lnTo>
                    <a:pt x="894" y="677"/>
                  </a:lnTo>
                  <a:lnTo>
                    <a:pt x="909" y="743"/>
                  </a:lnTo>
                  <a:lnTo>
                    <a:pt x="909" y="765"/>
                  </a:lnTo>
                  <a:lnTo>
                    <a:pt x="909" y="795"/>
                  </a:lnTo>
                  <a:lnTo>
                    <a:pt x="901" y="817"/>
                  </a:lnTo>
                  <a:lnTo>
                    <a:pt x="894" y="876"/>
                  </a:lnTo>
                  <a:lnTo>
                    <a:pt x="887" y="942"/>
                  </a:lnTo>
                  <a:lnTo>
                    <a:pt x="887" y="1001"/>
                  </a:lnTo>
                  <a:lnTo>
                    <a:pt x="887" y="1030"/>
                  </a:lnTo>
                  <a:lnTo>
                    <a:pt x="894" y="1053"/>
                  </a:lnTo>
                  <a:lnTo>
                    <a:pt x="901" y="1075"/>
                  </a:lnTo>
                  <a:lnTo>
                    <a:pt x="909" y="1089"/>
                  </a:lnTo>
                  <a:lnTo>
                    <a:pt x="930" y="1097"/>
                  </a:lnTo>
                  <a:lnTo>
                    <a:pt x="952" y="1097"/>
                  </a:lnTo>
                  <a:lnTo>
                    <a:pt x="981" y="1089"/>
                  </a:lnTo>
                  <a:lnTo>
                    <a:pt x="1025" y="1067"/>
                  </a:lnTo>
                  <a:lnTo>
                    <a:pt x="1061" y="1023"/>
                  </a:lnTo>
                  <a:lnTo>
                    <a:pt x="1098" y="949"/>
                  </a:lnTo>
                  <a:lnTo>
                    <a:pt x="1098" y="942"/>
                  </a:lnTo>
                  <a:lnTo>
                    <a:pt x="1105" y="935"/>
                  </a:lnTo>
                  <a:lnTo>
                    <a:pt x="1105" y="927"/>
                  </a:lnTo>
                  <a:lnTo>
                    <a:pt x="1120" y="927"/>
                  </a:lnTo>
                  <a:lnTo>
                    <a:pt x="1120" y="927"/>
                  </a:lnTo>
                  <a:lnTo>
                    <a:pt x="1127" y="935"/>
                  </a:lnTo>
                  <a:lnTo>
                    <a:pt x="1134" y="935"/>
                  </a:lnTo>
                  <a:lnTo>
                    <a:pt x="1134" y="949"/>
                  </a:lnTo>
                  <a:lnTo>
                    <a:pt x="1127" y="979"/>
                  </a:lnTo>
                  <a:lnTo>
                    <a:pt x="1105" y="1023"/>
                  </a:lnTo>
                  <a:lnTo>
                    <a:pt x="1069" y="1075"/>
                  </a:lnTo>
                  <a:lnTo>
                    <a:pt x="1018" y="1119"/>
                  </a:lnTo>
                  <a:lnTo>
                    <a:pt x="945" y="1134"/>
                  </a:lnTo>
                  <a:lnTo>
                    <a:pt x="923" y="1134"/>
                  </a:lnTo>
                  <a:lnTo>
                    <a:pt x="894" y="1126"/>
                  </a:lnTo>
                  <a:lnTo>
                    <a:pt x="850" y="1119"/>
                  </a:lnTo>
                  <a:lnTo>
                    <a:pt x="807" y="1104"/>
                  </a:lnTo>
                  <a:lnTo>
                    <a:pt x="770" y="1067"/>
                  </a:lnTo>
                  <a:lnTo>
                    <a:pt x="741" y="1023"/>
                  </a:lnTo>
                  <a:lnTo>
                    <a:pt x="734" y="957"/>
                  </a:lnTo>
                  <a:lnTo>
                    <a:pt x="734" y="920"/>
                  </a:lnTo>
                  <a:lnTo>
                    <a:pt x="749" y="868"/>
                  </a:lnTo>
                  <a:lnTo>
                    <a:pt x="756" y="824"/>
                  </a:lnTo>
                  <a:lnTo>
                    <a:pt x="763" y="795"/>
                  </a:lnTo>
                  <a:lnTo>
                    <a:pt x="770" y="765"/>
                  </a:lnTo>
                  <a:lnTo>
                    <a:pt x="778" y="736"/>
                  </a:lnTo>
                  <a:lnTo>
                    <a:pt x="778" y="714"/>
                  </a:lnTo>
                  <a:lnTo>
                    <a:pt x="778" y="677"/>
                  </a:lnTo>
                  <a:lnTo>
                    <a:pt x="763" y="633"/>
                  </a:lnTo>
                  <a:lnTo>
                    <a:pt x="734" y="603"/>
                  </a:lnTo>
                  <a:lnTo>
                    <a:pt x="683" y="574"/>
                  </a:lnTo>
                  <a:lnTo>
                    <a:pt x="603" y="567"/>
                  </a:lnTo>
                  <a:lnTo>
                    <a:pt x="421" y="567"/>
                  </a:lnTo>
                  <a:lnTo>
                    <a:pt x="312" y="994"/>
                  </a:lnTo>
                  <a:lnTo>
                    <a:pt x="312" y="1008"/>
                  </a:lnTo>
                  <a:lnTo>
                    <a:pt x="312" y="1023"/>
                  </a:lnTo>
                  <a:lnTo>
                    <a:pt x="312" y="1030"/>
                  </a:lnTo>
                  <a:lnTo>
                    <a:pt x="320" y="1038"/>
                  </a:lnTo>
                  <a:lnTo>
                    <a:pt x="334" y="1045"/>
                  </a:lnTo>
                  <a:lnTo>
                    <a:pt x="356" y="1045"/>
                  </a:lnTo>
                  <a:lnTo>
                    <a:pt x="385" y="1045"/>
                  </a:lnTo>
                  <a:lnTo>
                    <a:pt x="414" y="1045"/>
                  </a:lnTo>
                  <a:lnTo>
                    <a:pt x="429" y="1045"/>
                  </a:lnTo>
                  <a:lnTo>
                    <a:pt x="443" y="1053"/>
                  </a:lnTo>
                  <a:lnTo>
                    <a:pt x="450" y="1053"/>
                  </a:lnTo>
                  <a:lnTo>
                    <a:pt x="458" y="1067"/>
                  </a:lnTo>
                  <a:lnTo>
                    <a:pt x="450" y="1082"/>
                  </a:lnTo>
                  <a:lnTo>
                    <a:pt x="450" y="1089"/>
                  </a:lnTo>
                  <a:lnTo>
                    <a:pt x="443" y="1097"/>
                  </a:lnTo>
                  <a:lnTo>
                    <a:pt x="429" y="1097"/>
                  </a:lnTo>
                  <a:lnTo>
                    <a:pt x="421" y="1097"/>
                  </a:lnTo>
                  <a:lnTo>
                    <a:pt x="363" y="1097"/>
                  </a:lnTo>
                  <a:lnTo>
                    <a:pt x="283" y="1097"/>
                  </a:lnTo>
                  <a:lnTo>
                    <a:pt x="218" y="1097"/>
                  </a:lnTo>
                  <a:lnTo>
                    <a:pt x="160" y="1097"/>
                  </a:lnTo>
                  <a:lnTo>
                    <a:pt x="80" y="1097"/>
                  </a:lnTo>
                  <a:lnTo>
                    <a:pt x="21" y="1097"/>
                  </a:lnTo>
                  <a:lnTo>
                    <a:pt x="14" y="1097"/>
                  </a:lnTo>
                  <a:lnTo>
                    <a:pt x="7" y="1097"/>
                  </a:lnTo>
                  <a:lnTo>
                    <a:pt x="0" y="1089"/>
                  </a:lnTo>
                  <a:lnTo>
                    <a:pt x="0" y="1082"/>
                  </a:lnTo>
                  <a:lnTo>
                    <a:pt x="0" y="1067"/>
                  </a:lnTo>
                  <a:lnTo>
                    <a:pt x="7" y="1053"/>
                  </a:lnTo>
                  <a:lnTo>
                    <a:pt x="14" y="1053"/>
                  </a:lnTo>
                  <a:lnTo>
                    <a:pt x="29" y="1045"/>
                  </a:lnTo>
                  <a:lnTo>
                    <a:pt x="43" y="1045"/>
                  </a:lnTo>
                  <a:lnTo>
                    <a:pt x="116" y="1045"/>
                  </a:lnTo>
                  <a:lnTo>
                    <a:pt x="160" y="1030"/>
                  </a:lnTo>
                  <a:lnTo>
                    <a:pt x="174" y="1008"/>
                  </a:lnTo>
                  <a:lnTo>
                    <a:pt x="189" y="972"/>
                  </a:lnTo>
                  <a:lnTo>
                    <a:pt x="400" y="110"/>
                  </a:lnTo>
                  <a:lnTo>
                    <a:pt x="407" y="95"/>
                  </a:lnTo>
                  <a:lnTo>
                    <a:pt x="407" y="81"/>
                  </a:lnTo>
                  <a:lnTo>
                    <a:pt x="407" y="81"/>
                  </a:lnTo>
                  <a:lnTo>
                    <a:pt x="407" y="66"/>
                  </a:lnTo>
                  <a:lnTo>
                    <a:pt x="392" y="58"/>
                  </a:lnTo>
                  <a:lnTo>
                    <a:pt x="385" y="58"/>
                  </a:lnTo>
                  <a:lnTo>
                    <a:pt x="363" y="51"/>
                  </a:lnTo>
                  <a:lnTo>
                    <a:pt x="341" y="51"/>
                  </a:lnTo>
                  <a:lnTo>
                    <a:pt x="327" y="51"/>
                  </a:lnTo>
                  <a:lnTo>
                    <a:pt x="312" y="51"/>
                  </a:lnTo>
                  <a:lnTo>
                    <a:pt x="305" y="51"/>
                  </a:lnTo>
                  <a:lnTo>
                    <a:pt x="283" y="51"/>
                  </a:lnTo>
                  <a:lnTo>
                    <a:pt x="269" y="44"/>
                  </a:lnTo>
                  <a:lnTo>
                    <a:pt x="261" y="44"/>
                  </a:lnTo>
                  <a:lnTo>
                    <a:pt x="261" y="29"/>
                  </a:lnTo>
                  <a:lnTo>
                    <a:pt x="261" y="14"/>
                  </a:lnTo>
                  <a:lnTo>
                    <a:pt x="269" y="7"/>
                  </a:lnTo>
                  <a:lnTo>
                    <a:pt x="276" y="0"/>
                  </a:lnTo>
                  <a:lnTo>
                    <a:pt x="290" y="0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auto">
            <a:xfrm>
              <a:off x="1616" y="2795"/>
              <a:ext cx="407" cy="758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240" y="0"/>
                </a:cxn>
                <a:cxn ang="0">
                  <a:pos x="247" y="7"/>
                </a:cxn>
                <a:cxn ang="0">
                  <a:pos x="255" y="15"/>
                </a:cxn>
                <a:cxn ang="0">
                  <a:pos x="255" y="37"/>
                </a:cxn>
                <a:cxn ang="0">
                  <a:pos x="255" y="663"/>
                </a:cxn>
                <a:cxn ang="0">
                  <a:pos x="255" y="677"/>
                </a:cxn>
                <a:cxn ang="0">
                  <a:pos x="255" y="685"/>
                </a:cxn>
                <a:cxn ang="0">
                  <a:pos x="262" y="699"/>
                </a:cxn>
                <a:cxn ang="0">
                  <a:pos x="269" y="707"/>
                </a:cxn>
                <a:cxn ang="0">
                  <a:pos x="284" y="707"/>
                </a:cxn>
                <a:cxn ang="0">
                  <a:pos x="305" y="714"/>
                </a:cxn>
                <a:cxn ang="0">
                  <a:pos x="335" y="714"/>
                </a:cxn>
                <a:cxn ang="0">
                  <a:pos x="371" y="714"/>
                </a:cxn>
                <a:cxn ang="0">
                  <a:pos x="407" y="714"/>
                </a:cxn>
                <a:cxn ang="0">
                  <a:pos x="407" y="758"/>
                </a:cxn>
                <a:cxn ang="0">
                  <a:pos x="371" y="758"/>
                </a:cxn>
                <a:cxn ang="0">
                  <a:pos x="313" y="758"/>
                </a:cxn>
                <a:cxn ang="0">
                  <a:pos x="255" y="751"/>
                </a:cxn>
                <a:cxn ang="0">
                  <a:pos x="211" y="751"/>
                </a:cxn>
                <a:cxn ang="0">
                  <a:pos x="160" y="751"/>
                </a:cxn>
                <a:cxn ang="0">
                  <a:pos x="102" y="758"/>
                </a:cxn>
                <a:cxn ang="0">
                  <a:pos x="44" y="758"/>
                </a:cxn>
                <a:cxn ang="0">
                  <a:pos x="7" y="758"/>
                </a:cxn>
                <a:cxn ang="0">
                  <a:pos x="7" y="714"/>
                </a:cxn>
                <a:cxn ang="0">
                  <a:pos x="51" y="714"/>
                </a:cxn>
                <a:cxn ang="0">
                  <a:pos x="87" y="714"/>
                </a:cxn>
                <a:cxn ang="0">
                  <a:pos x="116" y="714"/>
                </a:cxn>
                <a:cxn ang="0">
                  <a:pos x="138" y="707"/>
                </a:cxn>
                <a:cxn ang="0">
                  <a:pos x="153" y="707"/>
                </a:cxn>
                <a:cxn ang="0">
                  <a:pos x="160" y="699"/>
                </a:cxn>
                <a:cxn ang="0">
                  <a:pos x="160" y="685"/>
                </a:cxn>
                <a:cxn ang="0">
                  <a:pos x="160" y="677"/>
                </a:cxn>
                <a:cxn ang="0">
                  <a:pos x="160" y="663"/>
                </a:cxn>
                <a:cxn ang="0">
                  <a:pos x="160" y="81"/>
                </a:cxn>
                <a:cxn ang="0">
                  <a:pos x="102" y="103"/>
                </a:cxn>
                <a:cxn ang="0">
                  <a:pos x="44" y="110"/>
                </a:cxn>
                <a:cxn ang="0">
                  <a:pos x="0" y="118"/>
                </a:cxn>
                <a:cxn ang="0">
                  <a:pos x="0" y="74"/>
                </a:cxn>
                <a:cxn ang="0">
                  <a:pos x="44" y="74"/>
                </a:cxn>
                <a:cxn ang="0">
                  <a:pos x="102" y="66"/>
                </a:cxn>
                <a:cxn ang="0">
                  <a:pos x="160" y="44"/>
                </a:cxn>
                <a:cxn ang="0">
                  <a:pos x="218" y="0"/>
                </a:cxn>
              </a:cxnLst>
              <a:rect l="0" t="0" r="r" b="b"/>
              <a:pathLst>
                <a:path w="407" h="758">
                  <a:moveTo>
                    <a:pt x="218" y="0"/>
                  </a:moveTo>
                  <a:lnTo>
                    <a:pt x="240" y="0"/>
                  </a:lnTo>
                  <a:lnTo>
                    <a:pt x="247" y="7"/>
                  </a:lnTo>
                  <a:lnTo>
                    <a:pt x="255" y="15"/>
                  </a:lnTo>
                  <a:lnTo>
                    <a:pt x="255" y="37"/>
                  </a:lnTo>
                  <a:lnTo>
                    <a:pt x="255" y="663"/>
                  </a:lnTo>
                  <a:lnTo>
                    <a:pt x="255" y="677"/>
                  </a:lnTo>
                  <a:lnTo>
                    <a:pt x="255" y="685"/>
                  </a:lnTo>
                  <a:lnTo>
                    <a:pt x="262" y="699"/>
                  </a:lnTo>
                  <a:lnTo>
                    <a:pt x="269" y="707"/>
                  </a:lnTo>
                  <a:lnTo>
                    <a:pt x="284" y="707"/>
                  </a:lnTo>
                  <a:lnTo>
                    <a:pt x="305" y="714"/>
                  </a:lnTo>
                  <a:lnTo>
                    <a:pt x="335" y="714"/>
                  </a:lnTo>
                  <a:lnTo>
                    <a:pt x="371" y="714"/>
                  </a:lnTo>
                  <a:lnTo>
                    <a:pt x="407" y="714"/>
                  </a:lnTo>
                  <a:lnTo>
                    <a:pt x="407" y="758"/>
                  </a:lnTo>
                  <a:lnTo>
                    <a:pt x="371" y="758"/>
                  </a:lnTo>
                  <a:lnTo>
                    <a:pt x="313" y="758"/>
                  </a:lnTo>
                  <a:lnTo>
                    <a:pt x="255" y="751"/>
                  </a:lnTo>
                  <a:lnTo>
                    <a:pt x="211" y="751"/>
                  </a:lnTo>
                  <a:lnTo>
                    <a:pt x="160" y="751"/>
                  </a:lnTo>
                  <a:lnTo>
                    <a:pt x="102" y="758"/>
                  </a:lnTo>
                  <a:lnTo>
                    <a:pt x="44" y="758"/>
                  </a:lnTo>
                  <a:lnTo>
                    <a:pt x="7" y="758"/>
                  </a:lnTo>
                  <a:lnTo>
                    <a:pt x="7" y="714"/>
                  </a:lnTo>
                  <a:lnTo>
                    <a:pt x="51" y="714"/>
                  </a:lnTo>
                  <a:lnTo>
                    <a:pt x="87" y="714"/>
                  </a:lnTo>
                  <a:lnTo>
                    <a:pt x="116" y="714"/>
                  </a:lnTo>
                  <a:lnTo>
                    <a:pt x="138" y="707"/>
                  </a:lnTo>
                  <a:lnTo>
                    <a:pt x="153" y="707"/>
                  </a:lnTo>
                  <a:lnTo>
                    <a:pt x="160" y="699"/>
                  </a:lnTo>
                  <a:lnTo>
                    <a:pt x="160" y="685"/>
                  </a:lnTo>
                  <a:lnTo>
                    <a:pt x="160" y="677"/>
                  </a:lnTo>
                  <a:lnTo>
                    <a:pt x="160" y="663"/>
                  </a:lnTo>
                  <a:lnTo>
                    <a:pt x="160" y="81"/>
                  </a:lnTo>
                  <a:lnTo>
                    <a:pt x="102" y="103"/>
                  </a:lnTo>
                  <a:lnTo>
                    <a:pt x="44" y="110"/>
                  </a:lnTo>
                  <a:lnTo>
                    <a:pt x="0" y="118"/>
                  </a:lnTo>
                  <a:lnTo>
                    <a:pt x="0" y="74"/>
                  </a:lnTo>
                  <a:lnTo>
                    <a:pt x="44" y="74"/>
                  </a:lnTo>
                  <a:lnTo>
                    <a:pt x="102" y="66"/>
                  </a:lnTo>
                  <a:lnTo>
                    <a:pt x="160" y="44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auto">
            <a:xfrm>
              <a:off x="2198" y="2795"/>
              <a:ext cx="502" cy="758"/>
            </a:xfrm>
            <a:custGeom>
              <a:avLst/>
              <a:gdLst/>
              <a:ahLst/>
              <a:cxnLst>
                <a:cxn ang="0">
                  <a:pos x="320" y="7"/>
                </a:cxn>
                <a:cxn ang="0">
                  <a:pos x="451" y="88"/>
                </a:cxn>
                <a:cxn ang="0">
                  <a:pos x="502" y="221"/>
                </a:cxn>
                <a:cxn ang="0">
                  <a:pos x="451" y="361"/>
                </a:cxn>
                <a:cxn ang="0">
                  <a:pos x="334" y="471"/>
                </a:cxn>
                <a:cxn ang="0">
                  <a:pos x="240" y="545"/>
                </a:cxn>
                <a:cxn ang="0">
                  <a:pos x="109" y="663"/>
                </a:cxn>
                <a:cxn ang="0">
                  <a:pos x="334" y="663"/>
                </a:cxn>
                <a:cxn ang="0">
                  <a:pos x="378" y="663"/>
                </a:cxn>
                <a:cxn ang="0">
                  <a:pos x="422" y="655"/>
                </a:cxn>
                <a:cxn ang="0">
                  <a:pos x="436" y="641"/>
                </a:cxn>
                <a:cxn ang="0">
                  <a:pos x="451" y="596"/>
                </a:cxn>
                <a:cxn ang="0">
                  <a:pos x="458" y="552"/>
                </a:cxn>
                <a:cxn ang="0">
                  <a:pos x="465" y="758"/>
                </a:cxn>
                <a:cxn ang="0">
                  <a:pos x="0" y="736"/>
                </a:cxn>
                <a:cxn ang="0">
                  <a:pos x="7" y="722"/>
                </a:cxn>
                <a:cxn ang="0">
                  <a:pos x="283" y="442"/>
                </a:cxn>
                <a:cxn ang="0">
                  <a:pos x="349" y="353"/>
                </a:cxn>
                <a:cxn ang="0">
                  <a:pos x="393" y="221"/>
                </a:cxn>
                <a:cxn ang="0">
                  <a:pos x="342" y="96"/>
                </a:cxn>
                <a:cxn ang="0">
                  <a:pos x="218" y="44"/>
                </a:cxn>
                <a:cxn ang="0">
                  <a:pos x="131" y="66"/>
                </a:cxn>
                <a:cxn ang="0">
                  <a:pos x="51" y="147"/>
                </a:cxn>
                <a:cxn ang="0">
                  <a:pos x="94" y="155"/>
                </a:cxn>
                <a:cxn ang="0">
                  <a:pos x="109" y="177"/>
                </a:cxn>
                <a:cxn ang="0">
                  <a:pos x="116" y="199"/>
                </a:cxn>
                <a:cxn ang="0">
                  <a:pos x="116" y="228"/>
                </a:cxn>
                <a:cxn ang="0">
                  <a:pos x="94" y="258"/>
                </a:cxn>
                <a:cxn ang="0">
                  <a:pos x="58" y="272"/>
                </a:cxn>
                <a:cxn ang="0">
                  <a:pos x="43" y="265"/>
                </a:cxn>
                <a:cxn ang="0">
                  <a:pos x="22" y="258"/>
                </a:cxn>
                <a:cxn ang="0">
                  <a:pos x="0" y="228"/>
                </a:cxn>
                <a:cxn ang="0">
                  <a:pos x="14" y="125"/>
                </a:cxn>
                <a:cxn ang="0">
                  <a:pos x="138" y="15"/>
                </a:cxn>
              </a:cxnLst>
              <a:rect l="0" t="0" r="r" b="b"/>
              <a:pathLst>
                <a:path w="502" h="758">
                  <a:moveTo>
                    <a:pt x="233" y="0"/>
                  </a:moveTo>
                  <a:lnTo>
                    <a:pt x="320" y="7"/>
                  </a:lnTo>
                  <a:lnTo>
                    <a:pt x="393" y="37"/>
                  </a:lnTo>
                  <a:lnTo>
                    <a:pt x="451" y="88"/>
                  </a:lnTo>
                  <a:lnTo>
                    <a:pt x="487" y="147"/>
                  </a:lnTo>
                  <a:lnTo>
                    <a:pt x="502" y="221"/>
                  </a:lnTo>
                  <a:lnTo>
                    <a:pt x="487" y="302"/>
                  </a:lnTo>
                  <a:lnTo>
                    <a:pt x="451" y="361"/>
                  </a:lnTo>
                  <a:lnTo>
                    <a:pt x="400" y="420"/>
                  </a:lnTo>
                  <a:lnTo>
                    <a:pt x="334" y="471"/>
                  </a:lnTo>
                  <a:lnTo>
                    <a:pt x="291" y="508"/>
                  </a:lnTo>
                  <a:lnTo>
                    <a:pt x="240" y="545"/>
                  </a:lnTo>
                  <a:lnTo>
                    <a:pt x="189" y="596"/>
                  </a:lnTo>
                  <a:lnTo>
                    <a:pt x="109" y="663"/>
                  </a:lnTo>
                  <a:lnTo>
                    <a:pt x="320" y="663"/>
                  </a:lnTo>
                  <a:lnTo>
                    <a:pt x="334" y="663"/>
                  </a:lnTo>
                  <a:lnTo>
                    <a:pt x="356" y="663"/>
                  </a:lnTo>
                  <a:lnTo>
                    <a:pt x="378" y="663"/>
                  </a:lnTo>
                  <a:lnTo>
                    <a:pt x="400" y="655"/>
                  </a:lnTo>
                  <a:lnTo>
                    <a:pt x="422" y="655"/>
                  </a:lnTo>
                  <a:lnTo>
                    <a:pt x="429" y="655"/>
                  </a:lnTo>
                  <a:lnTo>
                    <a:pt x="436" y="641"/>
                  </a:lnTo>
                  <a:lnTo>
                    <a:pt x="443" y="618"/>
                  </a:lnTo>
                  <a:lnTo>
                    <a:pt x="451" y="596"/>
                  </a:lnTo>
                  <a:lnTo>
                    <a:pt x="458" y="567"/>
                  </a:lnTo>
                  <a:lnTo>
                    <a:pt x="458" y="552"/>
                  </a:lnTo>
                  <a:lnTo>
                    <a:pt x="502" y="552"/>
                  </a:lnTo>
                  <a:lnTo>
                    <a:pt x="465" y="758"/>
                  </a:lnTo>
                  <a:lnTo>
                    <a:pt x="0" y="758"/>
                  </a:lnTo>
                  <a:lnTo>
                    <a:pt x="0" y="736"/>
                  </a:lnTo>
                  <a:lnTo>
                    <a:pt x="0" y="729"/>
                  </a:lnTo>
                  <a:lnTo>
                    <a:pt x="7" y="722"/>
                  </a:lnTo>
                  <a:lnTo>
                    <a:pt x="14" y="714"/>
                  </a:lnTo>
                  <a:lnTo>
                    <a:pt x="283" y="442"/>
                  </a:lnTo>
                  <a:lnTo>
                    <a:pt x="313" y="405"/>
                  </a:lnTo>
                  <a:lnTo>
                    <a:pt x="349" y="353"/>
                  </a:lnTo>
                  <a:lnTo>
                    <a:pt x="378" y="294"/>
                  </a:lnTo>
                  <a:lnTo>
                    <a:pt x="393" y="221"/>
                  </a:lnTo>
                  <a:lnTo>
                    <a:pt x="378" y="155"/>
                  </a:lnTo>
                  <a:lnTo>
                    <a:pt x="342" y="96"/>
                  </a:lnTo>
                  <a:lnTo>
                    <a:pt x="291" y="59"/>
                  </a:lnTo>
                  <a:lnTo>
                    <a:pt x="218" y="44"/>
                  </a:lnTo>
                  <a:lnTo>
                    <a:pt x="174" y="44"/>
                  </a:lnTo>
                  <a:lnTo>
                    <a:pt x="131" y="66"/>
                  </a:lnTo>
                  <a:lnTo>
                    <a:pt x="87" y="96"/>
                  </a:lnTo>
                  <a:lnTo>
                    <a:pt x="51" y="147"/>
                  </a:lnTo>
                  <a:lnTo>
                    <a:pt x="73" y="147"/>
                  </a:lnTo>
                  <a:lnTo>
                    <a:pt x="94" y="155"/>
                  </a:lnTo>
                  <a:lnTo>
                    <a:pt x="102" y="162"/>
                  </a:lnTo>
                  <a:lnTo>
                    <a:pt x="109" y="177"/>
                  </a:lnTo>
                  <a:lnTo>
                    <a:pt x="116" y="184"/>
                  </a:lnTo>
                  <a:lnTo>
                    <a:pt x="116" y="199"/>
                  </a:lnTo>
                  <a:lnTo>
                    <a:pt x="116" y="206"/>
                  </a:lnTo>
                  <a:lnTo>
                    <a:pt x="116" y="228"/>
                  </a:lnTo>
                  <a:lnTo>
                    <a:pt x="109" y="250"/>
                  </a:lnTo>
                  <a:lnTo>
                    <a:pt x="94" y="258"/>
                  </a:lnTo>
                  <a:lnTo>
                    <a:pt x="73" y="265"/>
                  </a:lnTo>
                  <a:lnTo>
                    <a:pt x="58" y="272"/>
                  </a:lnTo>
                  <a:lnTo>
                    <a:pt x="51" y="265"/>
                  </a:lnTo>
                  <a:lnTo>
                    <a:pt x="43" y="265"/>
                  </a:lnTo>
                  <a:lnTo>
                    <a:pt x="29" y="258"/>
                  </a:lnTo>
                  <a:lnTo>
                    <a:pt x="22" y="258"/>
                  </a:lnTo>
                  <a:lnTo>
                    <a:pt x="7" y="243"/>
                  </a:lnTo>
                  <a:lnTo>
                    <a:pt x="0" y="228"/>
                  </a:lnTo>
                  <a:lnTo>
                    <a:pt x="0" y="206"/>
                  </a:lnTo>
                  <a:lnTo>
                    <a:pt x="14" y="125"/>
                  </a:lnTo>
                  <a:lnTo>
                    <a:pt x="65" y="66"/>
                  </a:lnTo>
                  <a:lnTo>
                    <a:pt x="138" y="15"/>
                  </a:lnTo>
                  <a:lnTo>
                    <a:pt x="2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auto">
            <a:xfrm>
              <a:off x="3012" y="2110"/>
              <a:ext cx="371" cy="1613"/>
            </a:xfrm>
            <a:custGeom>
              <a:avLst/>
              <a:gdLst/>
              <a:ahLst/>
              <a:cxnLst>
                <a:cxn ang="0">
                  <a:pos x="357" y="0"/>
                </a:cxn>
                <a:cxn ang="0">
                  <a:pos x="364" y="7"/>
                </a:cxn>
                <a:cxn ang="0">
                  <a:pos x="371" y="7"/>
                </a:cxn>
                <a:cxn ang="0">
                  <a:pos x="371" y="22"/>
                </a:cxn>
                <a:cxn ang="0">
                  <a:pos x="371" y="22"/>
                </a:cxn>
                <a:cxn ang="0">
                  <a:pos x="371" y="30"/>
                </a:cxn>
                <a:cxn ang="0">
                  <a:pos x="364" y="37"/>
                </a:cxn>
                <a:cxn ang="0">
                  <a:pos x="349" y="44"/>
                </a:cxn>
                <a:cxn ang="0">
                  <a:pos x="248" y="177"/>
                </a:cxn>
                <a:cxn ang="0">
                  <a:pos x="175" y="317"/>
                </a:cxn>
                <a:cxn ang="0">
                  <a:pos x="131" y="479"/>
                </a:cxn>
                <a:cxn ang="0">
                  <a:pos x="102" y="641"/>
                </a:cxn>
                <a:cxn ang="0">
                  <a:pos x="95" y="810"/>
                </a:cxn>
                <a:cxn ang="0">
                  <a:pos x="102" y="935"/>
                </a:cxn>
                <a:cxn ang="0">
                  <a:pos x="117" y="1068"/>
                </a:cxn>
                <a:cxn ang="0">
                  <a:pos x="146" y="1200"/>
                </a:cxn>
                <a:cxn ang="0">
                  <a:pos x="189" y="1326"/>
                </a:cxn>
                <a:cxn ang="0">
                  <a:pos x="255" y="1451"/>
                </a:cxn>
                <a:cxn ang="0">
                  <a:pos x="349" y="1561"/>
                </a:cxn>
                <a:cxn ang="0">
                  <a:pos x="357" y="1576"/>
                </a:cxn>
                <a:cxn ang="0">
                  <a:pos x="364" y="1583"/>
                </a:cxn>
                <a:cxn ang="0">
                  <a:pos x="371" y="1591"/>
                </a:cxn>
                <a:cxn ang="0">
                  <a:pos x="371" y="1591"/>
                </a:cxn>
                <a:cxn ang="0">
                  <a:pos x="371" y="1598"/>
                </a:cxn>
                <a:cxn ang="0">
                  <a:pos x="371" y="1605"/>
                </a:cxn>
                <a:cxn ang="0">
                  <a:pos x="364" y="1613"/>
                </a:cxn>
                <a:cxn ang="0">
                  <a:pos x="357" y="1613"/>
                </a:cxn>
                <a:cxn ang="0">
                  <a:pos x="335" y="1598"/>
                </a:cxn>
                <a:cxn ang="0">
                  <a:pos x="291" y="1561"/>
                </a:cxn>
                <a:cxn ang="0">
                  <a:pos x="233" y="1502"/>
                </a:cxn>
                <a:cxn ang="0">
                  <a:pos x="168" y="1414"/>
                </a:cxn>
                <a:cxn ang="0">
                  <a:pos x="109" y="1311"/>
                </a:cxn>
                <a:cxn ang="0">
                  <a:pos x="44" y="1127"/>
                </a:cxn>
                <a:cxn ang="0">
                  <a:pos x="8" y="950"/>
                </a:cxn>
                <a:cxn ang="0">
                  <a:pos x="0" y="810"/>
                </a:cxn>
                <a:cxn ang="0">
                  <a:pos x="15" y="663"/>
                </a:cxn>
                <a:cxn ang="0">
                  <a:pos x="44" y="493"/>
                </a:cxn>
                <a:cxn ang="0">
                  <a:pos x="102" y="317"/>
                </a:cxn>
                <a:cxn ang="0">
                  <a:pos x="168" y="206"/>
                </a:cxn>
                <a:cxn ang="0">
                  <a:pos x="226" y="118"/>
                </a:cxn>
                <a:cxn ang="0">
                  <a:pos x="291" y="52"/>
                </a:cxn>
                <a:cxn ang="0">
                  <a:pos x="335" y="15"/>
                </a:cxn>
                <a:cxn ang="0">
                  <a:pos x="357" y="0"/>
                </a:cxn>
              </a:cxnLst>
              <a:rect l="0" t="0" r="r" b="b"/>
              <a:pathLst>
                <a:path w="371" h="1613">
                  <a:moveTo>
                    <a:pt x="357" y="0"/>
                  </a:moveTo>
                  <a:lnTo>
                    <a:pt x="364" y="7"/>
                  </a:lnTo>
                  <a:lnTo>
                    <a:pt x="371" y="7"/>
                  </a:lnTo>
                  <a:lnTo>
                    <a:pt x="371" y="22"/>
                  </a:lnTo>
                  <a:lnTo>
                    <a:pt x="371" y="22"/>
                  </a:lnTo>
                  <a:lnTo>
                    <a:pt x="371" y="30"/>
                  </a:lnTo>
                  <a:lnTo>
                    <a:pt x="364" y="37"/>
                  </a:lnTo>
                  <a:lnTo>
                    <a:pt x="349" y="44"/>
                  </a:lnTo>
                  <a:lnTo>
                    <a:pt x="248" y="177"/>
                  </a:lnTo>
                  <a:lnTo>
                    <a:pt x="175" y="317"/>
                  </a:lnTo>
                  <a:lnTo>
                    <a:pt x="131" y="479"/>
                  </a:lnTo>
                  <a:lnTo>
                    <a:pt x="102" y="641"/>
                  </a:lnTo>
                  <a:lnTo>
                    <a:pt x="95" y="810"/>
                  </a:lnTo>
                  <a:lnTo>
                    <a:pt x="102" y="935"/>
                  </a:lnTo>
                  <a:lnTo>
                    <a:pt x="117" y="1068"/>
                  </a:lnTo>
                  <a:lnTo>
                    <a:pt x="146" y="1200"/>
                  </a:lnTo>
                  <a:lnTo>
                    <a:pt x="189" y="1326"/>
                  </a:lnTo>
                  <a:lnTo>
                    <a:pt x="255" y="1451"/>
                  </a:lnTo>
                  <a:lnTo>
                    <a:pt x="349" y="1561"/>
                  </a:lnTo>
                  <a:lnTo>
                    <a:pt x="357" y="1576"/>
                  </a:lnTo>
                  <a:lnTo>
                    <a:pt x="364" y="1583"/>
                  </a:lnTo>
                  <a:lnTo>
                    <a:pt x="371" y="1591"/>
                  </a:lnTo>
                  <a:lnTo>
                    <a:pt x="371" y="1591"/>
                  </a:lnTo>
                  <a:lnTo>
                    <a:pt x="371" y="1598"/>
                  </a:lnTo>
                  <a:lnTo>
                    <a:pt x="371" y="1605"/>
                  </a:lnTo>
                  <a:lnTo>
                    <a:pt x="364" y="1613"/>
                  </a:lnTo>
                  <a:lnTo>
                    <a:pt x="357" y="1613"/>
                  </a:lnTo>
                  <a:lnTo>
                    <a:pt x="335" y="1598"/>
                  </a:lnTo>
                  <a:lnTo>
                    <a:pt x="291" y="1561"/>
                  </a:lnTo>
                  <a:lnTo>
                    <a:pt x="233" y="1502"/>
                  </a:lnTo>
                  <a:lnTo>
                    <a:pt x="168" y="1414"/>
                  </a:lnTo>
                  <a:lnTo>
                    <a:pt x="109" y="1311"/>
                  </a:lnTo>
                  <a:lnTo>
                    <a:pt x="44" y="1127"/>
                  </a:lnTo>
                  <a:lnTo>
                    <a:pt x="8" y="950"/>
                  </a:lnTo>
                  <a:lnTo>
                    <a:pt x="0" y="810"/>
                  </a:lnTo>
                  <a:lnTo>
                    <a:pt x="15" y="663"/>
                  </a:lnTo>
                  <a:lnTo>
                    <a:pt x="44" y="493"/>
                  </a:lnTo>
                  <a:lnTo>
                    <a:pt x="102" y="317"/>
                  </a:lnTo>
                  <a:lnTo>
                    <a:pt x="168" y="206"/>
                  </a:lnTo>
                  <a:lnTo>
                    <a:pt x="226" y="118"/>
                  </a:lnTo>
                  <a:lnTo>
                    <a:pt x="291" y="52"/>
                  </a:lnTo>
                  <a:lnTo>
                    <a:pt x="335" y="15"/>
                  </a:lnTo>
                  <a:lnTo>
                    <a:pt x="3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auto">
            <a:xfrm>
              <a:off x="3514" y="2611"/>
              <a:ext cx="822" cy="729"/>
            </a:xfrm>
            <a:custGeom>
              <a:avLst/>
              <a:gdLst/>
              <a:ahLst/>
              <a:cxnLst>
                <a:cxn ang="0">
                  <a:pos x="284" y="15"/>
                </a:cxn>
                <a:cxn ang="0">
                  <a:pos x="349" y="132"/>
                </a:cxn>
                <a:cxn ang="0">
                  <a:pos x="342" y="169"/>
                </a:cxn>
                <a:cxn ang="0">
                  <a:pos x="320" y="228"/>
                </a:cxn>
                <a:cxn ang="0">
                  <a:pos x="247" y="456"/>
                </a:cxn>
                <a:cxn ang="0">
                  <a:pos x="240" y="604"/>
                </a:cxn>
                <a:cxn ang="0">
                  <a:pos x="284" y="677"/>
                </a:cxn>
                <a:cxn ang="0">
                  <a:pos x="393" y="677"/>
                </a:cxn>
                <a:cxn ang="0">
                  <a:pos x="480" y="604"/>
                </a:cxn>
                <a:cxn ang="0">
                  <a:pos x="517" y="559"/>
                </a:cxn>
                <a:cxn ang="0">
                  <a:pos x="546" y="420"/>
                </a:cxn>
                <a:cxn ang="0">
                  <a:pos x="589" y="228"/>
                </a:cxn>
                <a:cxn ang="0">
                  <a:pos x="633" y="73"/>
                </a:cxn>
                <a:cxn ang="0">
                  <a:pos x="647" y="29"/>
                </a:cxn>
                <a:cxn ang="0">
                  <a:pos x="677" y="15"/>
                </a:cxn>
                <a:cxn ang="0">
                  <a:pos x="691" y="15"/>
                </a:cxn>
                <a:cxn ang="0">
                  <a:pos x="727" y="29"/>
                </a:cxn>
                <a:cxn ang="0">
                  <a:pos x="742" y="59"/>
                </a:cxn>
                <a:cxn ang="0">
                  <a:pos x="735" y="81"/>
                </a:cxn>
                <a:cxn ang="0">
                  <a:pos x="727" y="125"/>
                </a:cxn>
                <a:cxn ang="0">
                  <a:pos x="713" y="169"/>
                </a:cxn>
                <a:cxn ang="0">
                  <a:pos x="706" y="206"/>
                </a:cxn>
                <a:cxn ang="0">
                  <a:pos x="691" y="258"/>
                </a:cxn>
                <a:cxn ang="0">
                  <a:pos x="640" y="449"/>
                </a:cxn>
                <a:cxn ang="0">
                  <a:pos x="618" y="574"/>
                </a:cxn>
                <a:cxn ang="0">
                  <a:pos x="618" y="648"/>
                </a:cxn>
                <a:cxn ang="0">
                  <a:pos x="633" y="677"/>
                </a:cxn>
                <a:cxn ang="0">
                  <a:pos x="662" y="692"/>
                </a:cxn>
                <a:cxn ang="0">
                  <a:pos x="735" y="626"/>
                </a:cxn>
                <a:cxn ang="0">
                  <a:pos x="778" y="493"/>
                </a:cxn>
                <a:cxn ang="0">
                  <a:pos x="793" y="464"/>
                </a:cxn>
                <a:cxn ang="0">
                  <a:pos x="807" y="464"/>
                </a:cxn>
                <a:cxn ang="0">
                  <a:pos x="822" y="471"/>
                </a:cxn>
                <a:cxn ang="0">
                  <a:pos x="822" y="493"/>
                </a:cxn>
                <a:cxn ang="0">
                  <a:pos x="793" y="589"/>
                </a:cxn>
                <a:cxn ang="0">
                  <a:pos x="742" y="685"/>
                </a:cxn>
                <a:cxn ang="0">
                  <a:pos x="655" y="729"/>
                </a:cxn>
                <a:cxn ang="0">
                  <a:pos x="546" y="677"/>
                </a:cxn>
                <a:cxn ang="0">
                  <a:pos x="517" y="618"/>
                </a:cxn>
                <a:cxn ang="0">
                  <a:pos x="517" y="618"/>
                </a:cxn>
                <a:cxn ang="0">
                  <a:pos x="451" y="685"/>
                </a:cxn>
                <a:cxn ang="0">
                  <a:pos x="327" y="729"/>
                </a:cxn>
                <a:cxn ang="0">
                  <a:pos x="218" y="699"/>
                </a:cxn>
                <a:cxn ang="0">
                  <a:pos x="146" y="611"/>
                </a:cxn>
                <a:cxn ang="0">
                  <a:pos x="138" y="442"/>
                </a:cxn>
                <a:cxn ang="0">
                  <a:pos x="226" y="191"/>
                </a:cxn>
                <a:cxn ang="0">
                  <a:pos x="240" y="147"/>
                </a:cxn>
                <a:cxn ang="0">
                  <a:pos x="247" y="88"/>
                </a:cxn>
                <a:cxn ang="0">
                  <a:pos x="240" y="51"/>
                </a:cxn>
                <a:cxn ang="0">
                  <a:pos x="226" y="37"/>
                </a:cxn>
                <a:cxn ang="0">
                  <a:pos x="211" y="29"/>
                </a:cxn>
                <a:cxn ang="0">
                  <a:pos x="124" y="81"/>
                </a:cxn>
                <a:cxn ang="0">
                  <a:pos x="51" y="235"/>
                </a:cxn>
                <a:cxn ang="0">
                  <a:pos x="37" y="258"/>
                </a:cxn>
                <a:cxn ang="0">
                  <a:pos x="22" y="258"/>
                </a:cxn>
                <a:cxn ang="0">
                  <a:pos x="15" y="258"/>
                </a:cxn>
                <a:cxn ang="0">
                  <a:pos x="0" y="243"/>
                </a:cxn>
                <a:cxn ang="0">
                  <a:pos x="22" y="177"/>
                </a:cxn>
                <a:cxn ang="0">
                  <a:pos x="95" y="59"/>
                </a:cxn>
                <a:cxn ang="0">
                  <a:pos x="218" y="0"/>
                </a:cxn>
              </a:cxnLst>
              <a:rect l="0" t="0" r="r" b="b"/>
              <a:pathLst>
                <a:path w="822" h="729">
                  <a:moveTo>
                    <a:pt x="218" y="0"/>
                  </a:moveTo>
                  <a:lnTo>
                    <a:pt x="284" y="15"/>
                  </a:lnTo>
                  <a:lnTo>
                    <a:pt x="327" y="66"/>
                  </a:lnTo>
                  <a:lnTo>
                    <a:pt x="349" y="132"/>
                  </a:lnTo>
                  <a:lnTo>
                    <a:pt x="342" y="147"/>
                  </a:lnTo>
                  <a:lnTo>
                    <a:pt x="342" y="169"/>
                  </a:lnTo>
                  <a:lnTo>
                    <a:pt x="327" y="199"/>
                  </a:lnTo>
                  <a:lnTo>
                    <a:pt x="320" y="228"/>
                  </a:lnTo>
                  <a:lnTo>
                    <a:pt x="277" y="346"/>
                  </a:lnTo>
                  <a:lnTo>
                    <a:pt x="247" y="456"/>
                  </a:lnTo>
                  <a:lnTo>
                    <a:pt x="233" y="559"/>
                  </a:lnTo>
                  <a:lnTo>
                    <a:pt x="240" y="604"/>
                  </a:lnTo>
                  <a:lnTo>
                    <a:pt x="247" y="648"/>
                  </a:lnTo>
                  <a:lnTo>
                    <a:pt x="284" y="677"/>
                  </a:lnTo>
                  <a:lnTo>
                    <a:pt x="327" y="692"/>
                  </a:lnTo>
                  <a:lnTo>
                    <a:pt x="393" y="677"/>
                  </a:lnTo>
                  <a:lnTo>
                    <a:pt x="444" y="648"/>
                  </a:lnTo>
                  <a:lnTo>
                    <a:pt x="480" y="604"/>
                  </a:lnTo>
                  <a:lnTo>
                    <a:pt x="502" y="574"/>
                  </a:lnTo>
                  <a:lnTo>
                    <a:pt x="517" y="559"/>
                  </a:lnTo>
                  <a:lnTo>
                    <a:pt x="524" y="501"/>
                  </a:lnTo>
                  <a:lnTo>
                    <a:pt x="546" y="420"/>
                  </a:lnTo>
                  <a:lnTo>
                    <a:pt x="567" y="324"/>
                  </a:lnTo>
                  <a:lnTo>
                    <a:pt x="589" y="228"/>
                  </a:lnTo>
                  <a:lnTo>
                    <a:pt x="611" y="140"/>
                  </a:lnTo>
                  <a:lnTo>
                    <a:pt x="633" y="73"/>
                  </a:lnTo>
                  <a:lnTo>
                    <a:pt x="640" y="51"/>
                  </a:lnTo>
                  <a:lnTo>
                    <a:pt x="647" y="29"/>
                  </a:lnTo>
                  <a:lnTo>
                    <a:pt x="662" y="22"/>
                  </a:lnTo>
                  <a:lnTo>
                    <a:pt x="677" y="15"/>
                  </a:lnTo>
                  <a:lnTo>
                    <a:pt x="684" y="15"/>
                  </a:lnTo>
                  <a:lnTo>
                    <a:pt x="691" y="15"/>
                  </a:lnTo>
                  <a:lnTo>
                    <a:pt x="713" y="15"/>
                  </a:lnTo>
                  <a:lnTo>
                    <a:pt x="727" y="29"/>
                  </a:lnTo>
                  <a:lnTo>
                    <a:pt x="735" y="37"/>
                  </a:lnTo>
                  <a:lnTo>
                    <a:pt x="742" y="59"/>
                  </a:lnTo>
                  <a:lnTo>
                    <a:pt x="742" y="66"/>
                  </a:lnTo>
                  <a:lnTo>
                    <a:pt x="735" y="81"/>
                  </a:lnTo>
                  <a:lnTo>
                    <a:pt x="727" y="103"/>
                  </a:lnTo>
                  <a:lnTo>
                    <a:pt x="727" y="125"/>
                  </a:lnTo>
                  <a:lnTo>
                    <a:pt x="720" y="147"/>
                  </a:lnTo>
                  <a:lnTo>
                    <a:pt x="713" y="169"/>
                  </a:lnTo>
                  <a:lnTo>
                    <a:pt x="713" y="184"/>
                  </a:lnTo>
                  <a:lnTo>
                    <a:pt x="706" y="206"/>
                  </a:lnTo>
                  <a:lnTo>
                    <a:pt x="698" y="235"/>
                  </a:lnTo>
                  <a:lnTo>
                    <a:pt x="691" y="258"/>
                  </a:lnTo>
                  <a:lnTo>
                    <a:pt x="691" y="272"/>
                  </a:lnTo>
                  <a:lnTo>
                    <a:pt x="640" y="449"/>
                  </a:lnTo>
                  <a:lnTo>
                    <a:pt x="633" y="508"/>
                  </a:lnTo>
                  <a:lnTo>
                    <a:pt x="618" y="574"/>
                  </a:lnTo>
                  <a:lnTo>
                    <a:pt x="611" y="618"/>
                  </a:lnTo>
                  <a:lnTo>
                    <a:pt x="618" y="648"/>
                  </a:lnTo>
                  <a:lnTo>
                    <a:pt x="618" y="663"/>
                  </a:lnTo>
                  <a:lnTo>
                    <a:pt x="633" y="677"/>
                  </a:lnTo>
                  <a:lnTo>
                    <a:pt x="640" y="685"/>
                  </a:lnTo>
                  <a:lnTo>
                    <a:pt x="662" y="692"/>
                  </a:lnTo>
                  <a:lnTo>
                    <a:pt x="706" y="670"/>
                  </a:lnTo>
                  <a:lnTo>
                    <a:pt x="735" y="626"/>
                  </a:lnTo>
                  <a:lnTo>
                    <a:pt x="764" y="559"/>
                  </a:lnTo>
                  <a:lnTo>
                    <a:pt x="778" y="493"/>
                  </a:lnTo>
                  <a:lnTo>
                    <a:pt x="786" y="471"/>
                  </a:lnTo>
                  <a:lnTo>
                    <a:pt x="793" y="464"/>
                  </a:lnTo>
                  <a:lnTo>
                    <a:pt x="800" y="464"/>
                  </a:lnTo>
                  <a:lnTo>
                    <a:pt x="807" y="464"/>
                  </a:lnTo>
                  <a:lnTo>
                    <a:pt x="815" y="464"/>
                  </a:lnTo>
                  <a:lnTo>
                    <a:pt x="822" y="471"/>
                  </a:lnTo>
                  <a:lnTo>
                    <a:pt x="822" y="478"/>
                  </a:lnTo>
                  <a:lnTo>
                    <a:pt x="822" y="493"/>
                  </a:lnTo>
                  <a:lnTo>
                    <a:pt x="807" y="537"/>
                  </a:lnTo>
                  <a:lnTo>
                    <a:pt x="793" y="589"/>
                  </a:lnTo>
                  <a:lnTo>
                    <a:pt x="778" y="640"/>
                  </a:lnTo>
                  <a:lnTo>
                    <a:pt x="742" y="685"/>
                  </a:lnTo>
                  <a:lnTo>
                    <a:pt x="706" y="714"/>
                  </a:lnTo>
                  <a:lnTo>
                    <a:pt x="655" y="729"/>
                  </a:lnTo>
                  <a:lnTo>
                    <a:pt x="597" y="714"/>
                  </a:lnTo>
                  <a:lnTo>
                    <a:pt x="546" y="677"/>
                  </a:lnTo>
                  <a:lnTo>
                    <a:pt x="517" y="618"/>
                  </a:lnTo>
                  <a:lnTo>
                    <a:pt x="517" y="618"/>
                  </a:lnTo>
                  <a:lnTo>
                    <a:pt x="517" y="618"/>
                  </a:lnTo>
                  <a:lnTo>
                    <a:pt x="517" y="618"/>
                  </a:lnTo>
                  <a:lnTo>
                    <a:pt x="487" y="648"/>
                  </a:lnTo>
                  <a:lnTo>
                    <a:pt x="451" y="685"/>
                  </a:lnTo>
                  <a:lnTo>
                    <a:pt x="393" y="714"/>
                  </a:lnTo>
                  <a:lnTo>
                    <a:pt x="327" y="729"/>
                  </a:lnTo>
                  <a:lnTo>
                    <a:pt x="269" y="721"/>
                  </a:lnTo>
                  <a:lnTo>
                    <a:pt x="218" y="699"/>
                  </a:lnTo>
                  <a:lnTo>
                    <a:pt x="175" y="670"/>
                  </a:lnTo>
                  <a:lnTo>
                    <a:pt x="146" y="611"/>
                  </a:lnTo>
                  <a:lnTo>
                    <a:pt x="131" y="537"/>
                  </a:lnTo>
                  <a:lnTo>
                    <a:pt x="138" y="442"/>
                  </a:lnTo>
                  <a:lnTo>
                    <a:pt x="175" y="339"/>
                  </a:lnTo>
                  <a:lnTo>
                    <a:pt x="226" y="191"/>
                  </a:lnTo>
                  <a:lnTo>
                    <a:pt x="233" y="177"/>
                  </a:lnTo>
                  <a:lnTo>
                    <a:pt x="240" y="147"/>
                  </a:lnTo>
                  <a:lnTo>
                    <a:pt x="247" y="118"/>
                  </a:lnTo>
                  <a:lnTo>
                    <a:pt x="247" y="88"/>
                  </a:lnTo>
                  <a:lnTo>
                    <a:pt x="247" y="66"/>
                  </a:lnTo>
                  <a:lnTo>
                    <a:pt x="240" y="51"/>
                  </a:lnTo>
                  <a:lnTo>
                    <a:pt x="233" y="37"/>
                  </a:lnTo>
                  <a:lnTo>
                    <a:pt x="226" y="37"/>
                  </a:lnTo>
                  <a:lnTo>
                    <a:pt x="218" y="37"/>
                  </a:lnTo>
                  <a:lnTo>
                    <a:pt x="211" y="29"/>
                  </a:lnTo>
                  <a:lnTo>
                    <a:pt x="167" y="44"/>
                  </a:lnTo>
                  <a:lnTo>
                    <a:pt x="124" y="81"/>
                  </a:lnTo>
                  <a:lnTo>
                    <a:pt x="80" y="140"/>
                  </a:lnTo>
                  <a:lnTo>
                    <a:pt x="51" y="235"/>
                  </a:lnTo>
                  <a:lnTo>
                    <a:pt x="44" y="250"/>
                  </a:lnTo>
                  <a:lnTo>
                    <a:pt x="37" y="258"/>
                  </a:lnTo>
                  <a:lnTo>
                    <a:pt x="29" y="258"/>
                  </a:lnTo>
                  <a:lnTo>
                    <a:pt x="22" y="258"/>
                  </a:lnTo>
                  <a:lnTo>
                    <a:pt x="22" y="258"/>
                  </a:lnTo>
                  <a:lnTo>
                    <a:pt x="15" y="258"/>
                  </a:lnTo>
                  <a:lnTo>
                    <a:pt x="7" y="258"/>
                  </a:lnTo>
                  <a:lnTo>
                    <a:pt x="0" y="243"/>
                  </a:lnTo>
                  <a:lnTo>
                    <a:pt x="7" y="221"/>
                  </a:lnTo>
                  <a:lnTo>
                    <a:pt x="22" y="177"/>
                  </a:lnTo>
                  <a:lnTo>
                    <a:pt x="51" y="118"/>
                  </a:lnTo>
                  <a:lnTo>
                    <a:pt x="95" y="59"/>
                  </a:lnTo>
                  <a:lnTo>
                    <a:pt x="146" y="15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auto">
            <a:xfrm>
              <a:off x="4481" y="2110"/>
              <a:ext cx="371" cy="161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4" y="15"/>
                </a:cxn>
                <a:cxn ang="0">
                  <a:pos x="88" y="52"/>
                </a:cxn>
                <a:cxn ang="0">
                  <a:pos x="146" y="111"/>
                </a:cxn>
                <a:cxn ang="0">
                  <a:pos x="204" y="199"/>
                </a:cxn>
                <a:cxn ang="0">
                  <a:pos x="270" y="309"/>
                </a:cxn>
                <a:cxn ang="0">
                  <a:pos x="335" y="486"/>
                </a:cxn>
                <a:cxn ang="0">
                  <a:pos x="364" y="663"/>
                </a:cxn>
                <a:cxn ang="0">
                  <a:pos x="371" y="810"/>
                </a:cxn>
                <a:cxn ang="0">
                  <a:pos x="371" y="810"/>
                </a:cxn>
                <a:cxn ang="0">
                  <a:pos x="364" y="957"/>
                </a:cxn>
                <a:cxn ang="0">
                  <a:pos x="335" y="1119"/>
                </a:cxn>
                <a:cxn ang="0">
                  <a:pos x="270" y="1296"/>
                </a:cxn>
                <a:cxn ang="0">
                  <a:pos x="211" y="1407"/>
                </a:cxn>
                <a:cxn ang="0">
                  <a:pos x="146" y="1495"/>
                </a:cxn>
                <a:cxn ang="0">
                  <a:pos x="88" y="1561"/>
                </a:cxn>
                <a:cxn ang="0">
                  <a:pos x="44" y="1598"/>
                </a:cxn>
                <a:cxn ang="0">
                  <a:pos x="22" y="1613"/>
                </a:cxn>
                <a:cxn ang="0">
                  <a:pos x="8" y="1613"/>
                </a:cxn>
                <a:cxn ang="0">
                  <a:pos x="8" y="1605"/>
                </a:cxn>
                <a:cxn ang="0">
                  <a:pos x="0" y="1598"/>
                </a:cxn>
                <a:cxn ang="0">
                  <a:pos x="0" y="1591"/>
                </a:cxn>
                <a:cxn ang="0">
                  <a:pos x="8" y="1591"/>
                </a:cxn>
                <a:cxn ang="0">
                  <a:pos x="15" y="1583"/>
                </a:cxn>
                <a:cxn ang="0">
                  <a:pos x="22" y="1569"/>
                </a:cxn>
                <a:cxn ang="0">
                  <a:pos x="124" y="1436"/>
                </a:cxn>
                <a:cxn ang="0">
                  <a:pos x="197" y="1296"/>
                </a:cxn>
                <a:cxn ang="0">
                  <a:pos x="248" y="1134"/>
                </a:cxn>
                <a:cxn ang="0">
                  <a:pos x="270" y="972"/>
                </a:cxn>
                <a:cxn ang="0">
                  <a:pos x="277" y="810"/>
                </a:cxn>
                <a:cxn ang="0">
                  <a:pos x="270" y="611"/>
                </a:cxn>
                <a:cxn ang="0">
                  <a:pos x="240" y="442"/>
                </a:cxn>
                <a:cxn ang="0">
                  <a:pos x="190" y="295"/>
                </a:cxn>
                <a:cxn ang="0">
                  <a:pos x="117" y="162"/>
                </a:cxn>
                <a:cxn ang="0">
                  <a:pos x="30" y="52"/>
                </a:cxn>
                <a:cxn ang="0">
                  <a:pos x="15" y="44"/>
                </a:cxn>
                <a:cxn ang="0">
                  <a:pos x="8" y="30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22" y="0"/>
                </a:cxn>
              </a:cxnLst>
              <a:rect l="0" t="0" r="r" b="b"/>
              <a:pathLst>
                <a:path w="371" h="1613">
                  <a:moveTo>
                    <a:pt x="22" y="0"/>
                  </a:moveTo>
                  <a:lnTo>
                    <a:pt x="44" y="15"/>
                  </a:lnTo>
                  <a:lnTo>
                    <a:pt x="88" y="52"/>
                  </a:lnTo>
                  <a:lnTo>
                    <a:pt x="146" y="111"/>
                  </a:lnTo>
                  <a:lnTo>
                    <a:pt x="204" y="199"/>
                  </a:lnTo>
                  <a:lnTo>
                    <a:pt x="270" y="309"/>
                  </a:lnTo>
                  <a:lnTo>
                    <a:pt x="335" y="486"/>
                  </a:lnTo>
                  <a:lnTo>
                    <a:pt x="364" y="663"/>
                  </a:lnTo>
                  <a:lnTo>
                    <a:pt x="371" y="810"/>
                  </a:lnTo>
                  <a:lnTo>
                    <a:pt x="371" y="810"/>
                  </a:lnTo>
                  <a:lnTo>
                    <a:pt x="364" y="957"/>
                  </a:lnTo>
                  <a:lnTo>
                    <a:pt x="335" y="1119"/>
                  </a:lnTo>
                  <a:lnTo>
                    <a:pt x="270" y="1296"/>
                  </a:lnTo>
                  <a:lnTo>
                    <a:pt x="211" y="1407"/>
                  </a:lnTo>
                  <a:lnTo>
                    <a:pt x="146" y="1495"/>
                  </a:lnTo>
                  <a:lnTo>
                    <a:pt x="88" y="1561"/>
                  </a:lnTo>
                  <a:lnTo>
                    <a:pt x="44" y="1598"/>
                  </a:lnTo>
                  <a:lnTo>
                    <a:pt x="22" y="1613"/>
                  </a:lnTo>
                  <a:lnTo>
                    <a:pt x="8" y="1613"/>
                  </a:lnTo>
                  <a:lnTo>
                    <a:pt x="8" y="1605"/>
                  </a:lnTo>
                  <a:lnTo>
                    <a:pt x="0" y="1598"/>
                  </a:lnTo>
                  <a:lnTo>
                    <a:pt x="0" y="1591"/>
                  </a:lnTo>
                  <a:lnTo>
                    <a:pt x="8" y="1591"/>
                  </a:lnTo>
                  <a:lnTo>
                    <a:pt x="15" y="1583"/>
                  </a:lnTo>
                  <a:lnTo>
                    <a:pt x="22" y="1569"/>
                  </a:lnTo>
                  <a:lnTo>
                    <a:pt x="124" y="1436"/>
                  </a:lnTo>
                  <a:lnTo>
                    <a:pt x="197" y="1296"/>
                  </a:lnTo>
                  <a:lnTo>
                    <a:pt x="248" y="1134"/>
                  </a:lnTo>
                  <a:lnTo>
                    <a:pt x="270" y="972"/>
                  </a:lnTo>
                  <a:lnTo>
                    <a:pt x="277" y="810"/>
                  </a:lnTo>
                  <a:lnTo>
                    <a:pt x="270" y="611"/>
                  </a:lnTo>
                  <a:lnTo>
                    <a:pt x="240" y="442"/>
                  </a:lnTo>
                  <a:lnTo>
                    <a:pt x="190" y="295"/>
                  </a:lnTo>
                  <a:lnTo>
                    <a:pt x="117" y="162"/>
                  </a:lnTo>
                  <a:lnTo>
                    <a:pt x="30" y="52"/>
                  </a:lnTo>
                  <a:lnTo>
                    <a:pt x="15" y="44"/>
                  </a:lnTo>
                  <a:lnTo>
                    <a:pt x="8" y="30"/>
                  </a:lnTo>
                  <a:lnTo>
                    <a:pt x="8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8" y="7"/>
                  </a:lnTo>
                  <a:lnTo>
                    <a:pt x="8" y="7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9" name="Freeform 113"/>
            <p:cNvSpPr>
              <a:spLocks noEditPoints="1"/>
            </p:cNvSpPr>
            <p:nvPr/>
          </p:nvSpPr>
          <p:spPr bwMode="auto">
            <a:xfrm>
              <a:off x="5536" y="2729"/>
              <a:ext cx="1062" cy="375"/>
            </a:xfrm>
            <a:custGeom>
              <a:avLst/>
              <a:gdLst/>
              <a:ahLst/>
              <a:cxnLst>
                <a:cxn ang="0">
                  <a:pos x="58" y="309"/>
                </a:cxn>
                <a:cxn ang="0">
                  <a:pos x="1004" y="309"/>
                </a:cxn>
                <a:cxn ang="0">
                  <a:pos x="1018" y="309"/>
                </a:cxn>
                <a:cxn ang="0">
                  <a:pos x="1033" y="316"/>
                </a:cxn>
                <a:cxn ang="0">
                  <a:pos x="1040" y="316"/>
                </a:cxn>
                <a:cxn ang="0">
                  <a:pos x="1055" y="324"/>
                </a:cxn>
                <a:cxn ang="0">
                  <a:pos x="1062" y="331"/>
                </a:cxn>
                <a:cxn ang="0">
                  <a:pos x="1062" y="346"/>
                </a:cxn>
                <a:cxn ang="0">
                  <a:pos x="1055" y="360"/>
                </a:cxn>
                <a:cxn ang="0">
                  <a:pos x="1047" y="368"/>
                </a:cxn>
                <a:cxn ang="0">
                  <a:pos x="1033" y="375"/>
                </a:cxn>
                <a:cxn ang="0">
                  <a:pos x="1025" y="375"/>
                </a:cxn>
                <a:cxn ang="0">
                  <a:pos x="1011" y="375"/>
                </a:cxn>
                <a:cxn ang="0">
                  <a:pos x="58" y="375"/>
                </a:cxn>
                <a:cxn ang="0">
                  <a:pos x="44" y="375"/>
                </a:cxn>
                <a:cxn ang="0">
                  <a:pos x="29" y="375"/>
                </a:cxn>
                <a:cxn ang="0">
                  <a:pos x="15" y="368"/>
                </a:cxn>
                <a:cxn ang="0">
                  <a:pos x="7" y="360"/>
                </a:cxn>
                <a:cxn ang="0">
                  <a:pos x="0" y="346"/>
                </a:cxn>
                <a:cxn ang="0">
                  <a:pos x="7" y="331"/>
                </a:cxn>
                <a:cxn ang="0">
                  <a:pos x="15" y="324"/>
                </a:cxn>
                <a:cxn ang="0">
                  <a:pos x="22" y="316"/>
                </a:cxn>
                <a:cxn ang="0">
                  <a:pos x="29" y="316"/>
                </a:cxn>
                <a:cxn ang="0">
                  <a:pos x="44" y="309"/>
                </a:cxn>
                <a:cxn ang="0">
                  <a:pos x="58" y="309"/>
                </a:cxn>
                <a:cxn ang="0">
                  <a:pos x="58" y="0"/>
                </a:cxn>
                <a:cxn ang="0">
                  <a:pos x="1011" y="0"/>
                </a:cxn>
                <a:cxn ang="0">
                  <a:pos x="1025" y="0"/>
                </a:cxn>
                <a:cxn ang="0">
                  <a:pos x="1033" y="0"/>
                </a:cxn>
                <a:cxn ang="0">
                  <a:pos x="1047" y="7"/>
                </a:cxn>
                <a:cxn ang="0">
                  <a:pos x="1055" y="14"/>
                </a:cxn>
                <a:cxn ang="0">
                  <a:pos x="1062" y="29"/>
                </a:cxn>
                <a:cxn ang="0">
                  <a:pos x="1062" y="44"/>
                </a:cxn>
                <a:cxn ang="0">
                  <a:pos x="1055" y="51"/>
                </a:cxn>
                <a:cxn ang="0">
                  <a:pos x="1040" y="59"/>
                </a:cxn>
                <a:cxn ang="0">
                  <a:pos x="1033" y="66"/>
                </a:cxn>
                <a:cxn ang="0">
                  <a:pos x="1018" y="66"/>
                </a:cxn>
                <a:cxn ang="0">
                  <a:pos x="1004" y="66"/>
                </a:cxn>
                <a:cxn ang="0">
                  <a:pos x="58" y="66"/>
                </a:cxn>
                <a:cxn ang="0">
                  <a:pos x="44" y="66"/>
                </a:cxn>
                <a:cxn ang="0">
                  <a:pos x="29" y="66"/>
                </a:cxn>
                <a:cxn ang="0">
                  <a:pos x="22" y="59"/>
                </a:cxn>
                <a:cxn ang="0">
                  <a:pos x="15" y="51"/>
                </a:cxn>
                <a:cxn ang="0">
                  <a:pos x="7" y="44"/>
                </a:cxn>
                <a:cxn ang="0">
                  <a:pos x="0" y="29"/>
                </a:cxn>
                <a:cxn ang="0">
                  <a:pos x="7" y="14"/>
                </a:cxn>
                <a:cxn ang="0">
                  <a:pos x="15" y="7"/>
                </a:cxn>
                <a:cxn ang="0">
                  <a:pos x="29" y="0"/>
                </a:cxn>
                <a:cxn ang="0">
                  <a:pos x="44" y="0"/>
                </a:cxn>
                <a:cxn ang="0">
                  <a:pos x="58" y="0"/>
                </a:cxn>
              </a:cxnLst>
              <a:rect l="0" t="0" r="r" b="b"/>
              <a:pathLst>
                <a:path w="1062" h="375">
                  <a:moveTo>
                    <a:pt x="58" y="309"/>
                  </a:moveTo>
                  <a:lnTo>
                    <a:pt x="1004" y="309"/>
                  </a:lnTo>
                  <a:lnTo>
                    <a:pt x="1018" y="309"/>
                  </a:lnTo>
                  <a:lnTo>
                    <a:pt x="1033" y="316"/>
                  </a:lnTo>
                  <a:lnTo>
                    <a:pt x="1040" y="316"/>
                  </a:lnTo>
                  <a:lnTo>
                    <a:pt x="1055" y="324"/>
                  </a:lnTo>
                  <a:lnTo>
                    <a:pt x="1062" y="331"/>
                  </a:lnTo>
                  <a:lnTo>
                    <a:pt x="1062" y="346"/>
                  </a:lnTo>
                  <a:lnTo>
                    <a:pt x="1055" y="360"/>
                  </a:lnTo>
                  <a:lnTo>
                    <a:pt x="1047" y="368"/>
                  </a:lnTo>
                  <a:lnTo>
                    <a:pt x="1033" y="375"/>
                  </a:lnTo>
                  <a:lnTo>
                    <a:pt x="1025" y="375"/>
                  </a:lnTo>
                  <a:lnTo>
                    <a:pt x="1011" y="375"/>
                  </a:lnTo>
                  <a:lnTo>
                    <a:pt x="58" y="375"/>
                  </a:lnTo>
                  <a:lnTo>
                    <a:pt x="44" y="375"/>
                  </a:lnTo>
                  <a:lnTo>
                    <a:pt x="29" y="375"/>
                  </a:lnTo>
                  <a:lnTo>
                    <a:pt x="15" y="368"/>
                  </a:lnTo>
                  <a:lnTo>
                    <a:pt x="7" y="360"/>
                  </a:lnTo>
                  <a:lnTo>
                    <a:pt x="0" y="346"/>
                  </a:lnTo>
                  <a:lnTo>
                    <a:pt x="7" y="331"/>
                  </a:lnTo>
                  <a:lnTo>
                    <a:pt x="15" y="324"/>
                  </a:lnTo>
                  <a:lnTo>
                    <a:pt x="22" y="316"/>
                  </a:lnTo>
                  <a:lnTo>
                    <a:pt x="29" y="316"/>
                  </a:lnTo>
                  <a:lnTo>
                    <a:pt x="44" y="309"/>
                  </a:lnTo>
                  <a:lnTo>
                    <a:pt x="58" y="309"/>
                  </a:lnTo>
                  <a:close/>
                  <a:moveTo>
                    <a:pt x="58" y="0"/>
                  </a:moveTo>
                  <a:lnTo>
                    <a:pt x="1011" y="0"/>
                  </a:lnTo>
                  <a:lnTo>
                    <a:pt x="1025" y="0"/>
                  </a:lnTo>
                  <a:lnTo>
                    <a:pt x="1033" y="0"/>
                  </a:lnTo>
                  <a:lnTo>
                    <a:pt x="1047" y="7"/>
                  </a:lnTo>
                  <a:lnTo>
                    <a:pt x="1055" y="14"/>
                  </a:lnTo>
                  <a:lnTo>
                    <a:pt x="1062" y="29"/>
                  </a:lnTo>
                  <a:lnTo>
                    <a:pt x="1062" y="44"/>
                  </a:lnTo>
                  <a:lnTo>
                    <a:pt x="1055" y="51"/>
                  </a:lnTo>
                  <a:lnTo>
                    <a:pt x="1040" y="59"/>
                  </a:lnTo>
                  <a:lnTo>
                    <a:pt x="1033" y="66"/>
                  </a:lnTo>
                  <a:lnTo>
                    <a:pt x="1018" y="66"/>
                  </a:lnTo>
                  <a:lnTo>
                    <a:pt x="1004" y="66"/>
                  </a:lnTo>
                  <a:lnTo>
                    <a:pt x="58" y="66"/>
                  </a:lnTo>
                  <a:lnTo>
                    <a:pt x="44" y="66"/>
                  </a:lnTo>
                  <a:lnTo>
                    <a:pt x="29" y="66"/>
                  </a:lnTo>
                  <a:lnTo>
                    <a:pt x="22" y="59"/>
                  </a:lnTo>
                  <a:lnTo>
                    <a:pt x="15" y="51"/>
                  </a:lnTo>
                  <a:lnTo>
                    <a:pt x="7" y="44"/>
                  </a:lnTo>
                  <a:lnTo>
                    <a:pt x="0" y="29"/>
                  </a:lnTo>
                  <a:lnTo>
                    <a:pt x="7" y="14"/>
                  </a:lnTo>
                  <a:lnTo>
                    <a:pt x="15" y="7"/>
                  </a:lnTo>
                  <a:lnTo>
                    <a:pt x="29" y="0"/>
                  </a:lnTo>
                  <a:lnTo>
                    <a:pt x="44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auto">
            <a:xfrm>
              <a:off x="7296" y="2110"/>
              <a:ext cx="356" cy="1613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335" y="7"/>
                </a:cxn>
                <a:cxn ang="0">
                  <a:pos x="349" y="22"/>
                </a:cxn>
                <a:cxn ang="0">
                  <a:pos x="356" y="37"/>
                </a:cxn>
                <a:cxn ang="0">
                  <a:pos x="356" y="37"/>
                </a:cxn>
                <a:cxn ang="0">
                  <a:pos x="349" y="44"/>
                </a:cxn>
                <a:cxn ang="0">
                  <a:pos x="349" y="52"/>
                </a:cxn>
                <a:cxn ang="0">
                  <a:pos x="349" y="66"/>
                </a:cxn>
                <a:cxn ang="0">
                  <a:pos x="349" y="66"/>
                </a:cxn>
                <a:cxn ang="0">
                  <a:pos x="65" y="810"/>
                </a:cxn>
                <a:cxn ang="0">
                  <a:pos x="349" y="1554"/>
                </a:cxn>
                <a:cxn ang="0">
                  <a:pos x="349" y="1561"/>
                </a:cxn>
                <a:cxn ang="0">
                  <a:pos x="349" y="1569"/>
                </a:cxn>
                <a:cxn ang="0">
                  <a:pos x="356" y="1576"/>
                </a:cxn>
                <a:cxn ang="0">
                  <a:pos x="356" y="1576"/>
                </a:cxn>
                <a:cxn ang="0">
                  <a:pos x="349" y="1598"/>
                </a:cxn>
                <a:cxn ang="0">
                  <a:pos x="335" y="1605"/>
                </a:cxn>
                <a:cxn ang="0">
                  <a:pos x="320" y="1613"/>
                </a:cxn>
                <a:cxn ang="0">
                  <a:pos x="305" y="1605"/>
                </a:cxn>
                <a:cxn ang="0">
                  <a:pos x="298" y="1598"/>
                </a:cxn>
                <a:cxn ang="0">
                  <a:pos x="291" y="1591"/>
                </a:cxn>
                <a:cxn ang="0">
                  <a:pos x="284" y="1576"/>
                </a:cxn>
                <a:cxn ang="0">
                  <a:pos x="7" y="832"/>
                </a:cxn>
                <a:cxn ang="0">
                  <a:pos x="0" y="825"/>
                </a:cxn>
                <a:cxn ang="0">
                  <a:pos x="0" y="817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795"/>
                </a:cxn>
                <a:cxn ang="0">
                  <a:pos x="7" y="781"/>
                </a:cxn>
                <a:cxn ang="0">
                  <a:pos x="284" y="37"/>
                </a:cxn>
                <a:cxn ang="0">
                  <a:pos x="291" y="22"/>
                </a:cxn>
                <a:cxn ang="0">
                  <a:pos x="305" y="7"/>
                </a:cxn>
                <a:cxn ang="0">
                  <a:pos x="313" y="0"/>
                </a:cxn>
                <a:cxn ang="0">
                  <a:pos x="320" y="0"/>
                </a:cxn>
              </a:cxnLst>
              <a:rect l="0" t="0" r="r" b="b"/>
              <a:pathLst>
                <a:path w="356" h="1613">
                  <a:moveTo>
                    <a:pt x="320" y="0"/>
                  </a:moveTo>
                  <a:lnTo>
                    <a:pt x="335" y="7"/>
                  </a:lnTo>
                  <a:lnTo>
                    <a:pt x="349" y="22"/>
                  </a:lnTo>
                  <a:lnTo>
                    <a:pt x="356" y="37"/>
                  </a:lnTo>
                  <a:lnTo>
                    <a:pt x="356" y="37"/>
                  </a:lnTo>
                  <a:lnTo>
                    <a:pt x="349" y="44"/>
                  </a:lnTo>
                  <a:lnTo>
                    <a:pt x="349" y="52"/>
                  </a:lnTo>
                  <a:lnTo>
                    <a:pt x="349" y="66"/>
                  </a:lnTo>
                  <a:lnTo>
                    <a:pt x="349" y="66"/>
                  </a:lnTo>
                  <a:lnTo>
                    <a:pt x="65" y="810"/>
                  </a:lnTo>
                  <a:lnTo>
                    <a:pt x="349" y="1554"/>
                  </a:lnTo>
                  <a:lnTo>
                    <a:pt x="349" y="1561"/>
                  </a:lnTo>
                  <a:lnTo>
                    <a:pt x="349" y="1569"/>
                  </a:lnTo>
                  <a:lnTo>
                    <a:pt x="356" y="1576"/>
                  </a:lnTo>
                  <a:lnTo>
                    <a:pt x="356" y="1576"/>
                  </a:lnTo>
                  <a:lnTo>
                    <a:pt x="349" y="1598"/>
                  </a:lnTo>
                  <a:lnTo>
                    <a:pt x="335" y="1605"/>
                  </a:lnTo>
                  <a:lnTo>
                    <a:pt x="320" y="1613"/>
                  </a:lnTo>
                  <a:lnTo>
                    <a:pt x="305" y="1605"/>
                  </a:lnTo>
                  <a:lnTo>
                    <a:pt x="298" y="1598"/>
                  </a:lnTo>
                  <a:lnTo>
                    <a:pt x="291" y="1591"/>
                  </a:lnTo>
                  <a:lnTo>
                    <a:pt x="284" y="1576"/>
                  </a:lnTo>
                  <a:lnTo>
                    <a:pt x="7" y="832"/>
                  </a:lnTo>
                  <a:lnTo>
                    <a:pt x="0" y="825"/>
                  </a:lnTo>
                  <a:lnTo>
                    <a:pt x="0" y="817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795"/>
                  </a:lnTo>
                  <a:lnTo>
                    <a:pt x="7" y="781"/>
                  </a:lnTo>
                  <a:lnTo>
                    <a:pt x="284" y="37"/>
                  </a:lnTo>
                  <a:lnTo>
                    <a:pt x="291" y="22"/>
                  </a:lnTo>
                  <a:lnTo>
                    <a:pt x="305" y="7"/>
                  </a:lnTo>
                  <a:lnTo>
                    <a:pt x="313" y="0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auto">
            <a:xfrm>
              <a:off x="7761" y="2611"/>
              <a:ext cx="837" cy="1053"/>
            </a:xfrm>
            <a:custGeom>
              <a:avLst/>
              <a:gdLst/>
              <a:ahLst/>
              <a:cxnLst>
                <a:cxn ang="0">
                  <a:pos x="386" y="15"/>
                </a:cxn>
                <a:cxn ang="0">
                  <a:pos x="488" y="103"/>
                </a:cxn>
                <a:cxn ang="0">
                  <a:pos x="560" y="287"/>
                </a:cxn>
                <a:cxn ang="0">
                  <a:pos x="590" y="449"/>
                </a:cxn>
                <a:cxn ang="0">
                  <a:pos x="684" y="258"/>
                </a:cxn>
                <a:cxn ang="0">
                  <a:pos x="800" y="15"/>
                </a:cxn>
                <a:cxn ang="0">
                  <a:pos x="815" y="15"/>
                </a:cxn>
                <a:cxn ang="0">
                  <a:pos x="830" y="15"/>
                </a:cxn>
                <a:cxn ang="0">
                  <a:pos x="837" y="29"/>
                </a:cxn>
                <a:cxn ang="0">
                  <a:pos x="830" y="51"/>
                </a:cxn>
                <a:cxn ang="0">
                  <a:pos x="815" y="81"/>
                </a:cxn>
                <a:cxn ang="0">
                  <a:pos x="750" y="206"/>
                </a:cxn>
                <a:cxn ang="0">
                  <a:pos x="633" y="486"/>
                </a:cxn>
                <a:cxn ang="0">
                  <a:pos x="582" y="648"/>
                </a:cxn>
                <a:cxn ang="0">
                  <a:pos x="568" y="744"/>
                </a:cxn>
                <a:cxn ang="0">
                  <a:pos x="517" y="957"/>
                </a:cxn>
                <a:cxn ang="0">
                  <a:pos x="495" y="1016"/>
                </a:cxn>
                <a:cxn ang="0">
                  <a:pos x="480" y="1053"/>
                </a:cxn>
                <a:cxn ang="0">
                  <a:pos x="459" y="1053"/>
                </a:cxn>
                <a:cxn ang="0">
                  <a:pos x="444" y="1023"/>
                </a:cxn>
                <a:cxn ang="0">
                  <a:pos x="466" y="920"/>
                </a:cxn>
                <a:cxn ang="0">
                  <a:pos x="510" y="758"/>
                </a:cxn>
                <a:cxn ang="0">
                  <a:pos x="539" y="648"/>
                </a:cxn>
                <a:cxn ang="0">
                  <a:pos x="553" y="523"/>
                </a:cxn>
                <a:cxn ang="0">
                  <a:pos x="546" y="405"/>
                </a:cxn>
                <a:cxn ang="0">
                  <a:pos x="510" y="272"/>
                </a:cxn>
                <a:cxn ang="0">
                  <a:pos x="430" y="162"/>
                </a:cxn>
                <a:cxn ang="0">
                  <a:pos x="291" y="110"/>
                </a:cxn>
                <a:cxn ang="0">
                  <a:pos x="233" y="118"/>
                </a:cxn>
                <a:cxn ang="0">
                  <a:pos x="124" y="169"/>
                </a:cxn>
                <a:cxn ang="0">
                  <a:pos x="37" y="302"/>
                </a:cxn>
                <a:cxn ang="0">
                  <a:pos x="30" y="309"/>
                </a:cxn>
                <a:cxn ang="0">
                  <a:pos x="8" y="309"/>
                </a:cxn>
                <a:cxn ang="0">
                  <a:pos x="0" y="294"/>
                </a:cxn>
                <a:cxn ang="0">
                  <a:pos x="37" y="191"/>
                </a:cxn>
                <a:cxn ang="0">
                  <a:pos x="146" y="66"/>
                </a:cxn>
                <a:cxn ang="0">
                  <a:pos x="313" y="0"/>
                </a:cxn>
              </a:cxnLst>
              <a:rect l="0" t="0" r="r" b="b"/>
              <a:pathLst>
                <a:path w="837" h="1053">
                  <a:moveTo>
                    <a:pt x="313" y="0"/>
                  </a:moveTo>
                  <a:lnTo>
                    <a:pt x="386" y="15"/>
                  </a:lnTo>
                  <a:lnTo>
                    <a:pt x="444" y="51"/>
                  </a:lnTo>
                  <a:lnTo>
                    <a:pt x="488" y="103"/>
                  </a:lnTo>
                  <a:lnTo>
                    <a:pt x="524" y="177"/>
                  </a:lnTo>
                  <a:lnTo>
                    <a:pt x="560" y="287"/>
                  </a:lnTo>
                  <a:lnTo>
                    <a:pt x="575" y="375"/>
                  </a:lnTo>
                  <a:lnTo>
                    <a:pt x="590" y="449"/>
                  </a:lnTo>
                  <a:lnTo>
                    <a:pt x="590" y="501"/>
                  </a:lnTo>
                  <a:lnTo>
                    <a:pt x="684" y="258"/>
                  </a:lnTo>
                  <a:lnTo>
                    <a:pt x="800" y="22"/>
                  </a:lnTo>
                  <a:lnTo>
                    <a:pt x="800" y="15"/>
                  </a:lnTo>
                  <a:lnTo>
                    <a:pt x="808" y="15"/>
                  </a:lnTo>
                  <a:lnTo>
                    <a:pt x="815" y="15"/>
                  </a:lnTo>
                  <a:lnTo>
                    <a:pt x="822" y="15"/>
                  </a:lnTo>
                  <a:lnTo>
                    <a:pt x="830" y="15"/>
                  </a:lnTo>
                  <a:lnTo>
                    <a:pt x="837" y="22"/>
                  </a:lnTo>
                  <a:lnTo>
                    <a:pt x="837" y="29"/>
                  </a:lnTo>
                  <a:lnTo>
                    <a:pt x="837" y="37"/>
                  </a:lnTo>
                  <a:lnTo>
                    <a:pt x="830" y="51"/>
                  </a:lnTo>
                  <a:lnTo>
                    <a:pt x="822" y="66"/>
                  </a:lnTo>
                  <a:lnTo>
                    <a:pt x="815" y="81"/>
                  </a:lnTo>
                  <a:lnTo>
                    <a:pt x="808" y="96"/>
                  </a:lnTo>
                  <a:lnTo>
                    <a:pt x="750" y="206"/>
                  </a:lnTo>
                  <a:lnTo>
                    <a:pt x="691" y="346"/>
                  </a:lnTo>
                  <a:lnTo>
                    <a:pt x="633" y="486"/>
                  </a:lnTo>
                  <a:lnTo>
                    <a:pt x="590" y="618"/>
                  </a:lnTo>
                  <a:lnTo>
                    <a:pt x="582" y="648"/>
                  </a:lnTo>
                  <a:lnTo>
                    <a:pt x="575" y="677"/>
                  </a:lnTo>
                  <a:lnTo>
                    <a:pt x="568" y="744"/>
                  </a:lnTo>
                  <a:lnTo>
                    <a:pt x="546" y="839"/>
                  </a:lnTo>
                  <a:lnTo>
                    <a:pt x="517" y="957"/>
                  </a:lnTo>
                  <a:lnTo>
                    <a:pt x="510" y="994"/>
                  </a:lnTo>
                  <a:lnTo>
                    <a:pt x="495" y="1016"/>
                  </a:lnTo>
                  <a:lnTo>
                    <a:pt x="488" y="1038"/>
                  </a:lnTo>
                  <a:lnTo>
                    <a:pt x="480" y="1053"/>
                  </a:lnTo>
                  <a:lnTo>
                    <a:pt x="466" y="1053"/>
                  </a:lnTo>
                  <a:lnTo>
                    <a:pt x="459" y="1053"/>
                  </a:lnTo>
                  <a:lnTo>
                    <a:pt x="451" y="1038"/>
                  </a:lnTo>
                  <a:lnTo>
                    <a:pt x="444" y="1023"/>
                  </a:lnTo>
                  <a:lnTo>
                    <a:pt x="451" y="987"/>
                  </a:lnTo>
                  <a:lnTo>
                    <a:pt x="466" y="920"/>
                  </a:lnTo>
                  <a:lnTo>
                    <a:pt x="488" y="839"/>
                  </a:lnTo>
                  <a:lnTo>
                    <a:pt x="510" y="758"/>
                  </a:lnTo>
                  <a:lnTo>
                    <a:pt x="531" y="677"/>
                  </a:lnTo>
                  <a:lnTo>
                    <a:pt x="539" y="648"/>
                  </a:lnTo>
                  <a:lnTo>
                    <a:pt x="546" y="596"/>
                  </a:lnTo>
                  <a:lnTo>
                    <a:pt x="553" y="523"/>
                  </a:lnTo>
                  <a:lnTo>
                    <a:pt x="546" y="464"/>
                  </a:lnTo>
                  <a:lnTo>
                    <a:pt x="546" y="405"/>
                  </a:lnTo>
                  <a:lnTo>
                    <a:pt x="531" y="339"/>
                  </a:lnTo>
                  <a:lnTo>
                    <a:pt x="510" y="272"/>
                  </a:lnTo>
                  <a:lnTo>
                    <a:pt x="480" y="206"/>
                  </a:lnTo>
                  <a:lnTo>
                    <a:pt x="430" y="162"/>
                  </a:lnTo>
                  <a:lnTo>
                    <a:pt x="371" y="125"/>
                  </a:lnTo>
                  <a:lnTo>
                    <a:pt x="291" y="110"/>
                  </a:lnTo>
                  <a:lnTo>
                    <a:pt x="270" y="118"/>
                  </a:lnTo>
                  <a:lnTo>
                    <a:pt x="233" y="118"/>
                  </a:lnTo>
                  <a:lnTo>
                    <a:pt x="182" y="140"/>
                  </a:lnTo>
                  <a:lnTo>
                    <a:pt x="124" y="169"/>
                  </a:lnTo>
                  <a:lnTo>
                    <a:pt x="73" y="221"/>
                  </a:lnTo>
                  <a:lnTo>
                    <a:pt x="37" y="302"/>
                  </a:lnTo>
                  <a:lnTo>
                    <a:pt x="37" y="302"/>
                  </a:lnTo>
                  <a:lnTo>
                    <a:pt x="30" y="309"/>
                  </a:lnTo>
                  <a:lnTo>
                    <a:pt x="22" y="309"/>
                  </a:lnTo>
                  <a:lnTo>
                    <a:pt x="8" y="309"/>
                  </a:lnTo>
                  <a:lnTo>
                    <a:pt x="0" y="302"/>
                  </a:lnTo>
                  <a:lnTo>
                    <a:pt x="0" y="294"/>
                  </a:lnTo>
                  <a:lnTo>
                    <a:pt x="8" y="250"/>
                  </a:lnTo>
                  <a:lnTo>
                    <a:pt x="37" y="191"/>
                  </a:lnTo>
                  <a:lnTo>
                    <a:pt x="80" y="125"/>
                  </a:lnTo>
                  <a:lnTo>
                    <a:pt x="146" y="66"/>
                  </a:lnTo>
                  <a:lnTo>
                    <a:pt x="219" y="15"/>
                  </a:lnTo>
                  <a:lnTo>
                    <a:pt x="3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auto">
            <a:xfrm>
              <a:off x="8685" y="2795"/>
              <a:ext cx="407" cy="758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233" y="0"/>
                </a:cxn>
                <a:cxn ang="0">
                  <a:pos x="247" y="7"/>
                </a:cxn>
                <a:cxn ang="0">
                  <a:pos x="255" y="15"/>
                </a:cxn>
                <a:cxn ang="0">
                  <a:pos x="255" y="37"/>
                </a:cxn>
                <a:cxn ang="0">
                  <a:pos x="255" y="663"/>
                </a:cxn>
                <a:cxn ang="0">
                  <a:pos x="255" y="677"/>
                </a:cxn>
                <a:cxn ang="0">
                  <a:pos x="255" y="685"/>
                </a:cxn>
                <a:cxn ang="0">
                  <a:pos x="255" y="699"/>
                </a:cxn>
                <a:cxn ang="0">
                  <a:pos x="269" y="707"/>
                </a:cxn>
                <a:cxn ang="0">
                  <a:pos x="276" y="707"/>
                </a:cxn>
                <a:cxn ang="0">
                  <a:pos x="298" y="714"/>
                </a:cxn>
                <a:cxn ang="0">
                  <a:pos x="327" y="714"/>
                </a:cxn>
                <a:cxn ang="0">
                  <a:pos x="364" y="714"/>
                </a:cxn>
                <a:cxn ang="0">
                  <a:pos x="407" y="714"/>
                </a:cxn>
                <a:cxn ang="0">
                  <a:pos x="407" y="758"/>
                </a:cxn>
                <a:cxn ang="0">
                  <a:pos x="371" y="758"/>
                </a:cxn>
                <a:cxn ang="0">
                  <a:pos x="313" y="758"/>
                </a:cxn>
                <a:cxn ang="0">
                  <a:pos x="247" y="751"/>
                </a:cxn>
                <a:cxn ang="0">
                  <a:pos x="204" y="751"/>
                </a:cxn>
                <a:cxn ang="0">
                  <a:pos x="160" y="751"/>
                </a:cxn>
                <a:cxn ang="0">
                  <a:pos x="95" y="758"/>
                </a:cxn>
                <a:cxn ang="0">
                  <a:pos x="36" y="758"/>
                </a:cxn>
                <a:cxn ang="0">
                  <a:pos x="7" y="758"/>
                </a:cxn>
                <a:cxn ang="0">
                  <a:pos x="7" y="714"/>
                </a:cxn>
                <a:cxn ang="0">
                  <a:pos x="44" y="714"/>
                </a:cxn>
                <a:cxn ang="0">
                  <a:pos x="87" y="714"/>
                </a:cxn>
                <a:cxn ang="0">
                  <a:pos x="109" y="714"/>
                </a:cxn>
                <a:cxn ang="0">
                  <a:pos x="131" y="707"/>
                </a:cxn>
                <a:cxn ang="0">
                  <a:pos x="146" y="707"/>
                </a:cxn>
                <a:cxn ang="0">
                  <a:pos x="153" y="699"/>
                </a:cxn>
                <a:cxn ang="0">
                  <a:pos x="160" y="685"/>
                </a:cxn>
                <a:cxn ang="0">
                  <a:pos x="160" y="677"/>
                </a:cxn>
                <a:cxn ang="0">
                  <a:pos x="160" y="663"/>
                </a:cxn>
                <a:cxn ang="0">
                  <a:pos x="160" y="81"/>
                </a:cxn>
                <a:cxn ang="0">
                  <a:pos x="95" y="103"/>
                </a:cxn>
                <a:cxn ang="0">
                  <a:pos x="36" y="110"/>
                </a:cxn>
                <a:cxn ang="0">
                  <a:pos x="0" y="118"/>
                </a:cxn>
                <a:cxn ang="0">
                  <a:pos x="0" y="74"/>
                </a:cxn>
                <a:cxn ang="0">
                  <a:pos x="44" y="74"/>
                </a:cxn>
                <a:cxn ang="0">
                  <a:pos x="102" y="66"/>
                </a:cxn>
                <a:cxn ang="0">
                  <a:pos x="160" y="44"/>
                </a:cxn>
                <a:cxn ang="0">
                  <a:pos x="218" y="0"/>
                </a:cxn>
              </a:cxnLst>
              <a:rect l="0" t="0" r="r" b="b"/>
              <a:pathLst>
                <a:path w="407" h="758">
                  <a:moveTo>
                    <a:pt x="218" y="0"/>
                  </a:moveTo>
                  <a:lnTo>
                    <a:pt x="233" y="0"/>
                  </a:lnTo>
                  <a:lnTo>
                    <a:pt x="247" y="7"/>
                  </a:lnTo>
                  <a:lnTo>
                    <a:pt x="255" y="15"/>
                  </a:lnTo>
                  <a:lnTo>
                    <a:pt x="255" y="37"/>
                  </a:lnTo>
                  <a:lnTo>
                    <a:pt x="255" y="663"/>
                  </a:lnTo>
                  <a:lnTo>
                    <a:pt x="255" y="677"/>
                  </a:lnTo>
                  <a:lnTo>
                    <a:pt x="255" y="685"/>
                  </a:lnTo>
                  <a:lnTo>
                    <a:pt x="255" y="699"/>
                  </a:lnTo>
                  <a:lnTo>
                    <a:pt x="269" y="707"/>
                  </a:lnTo>
                  <a:lnTo>
                    <a:pt x="276" y="707"/>
                  </a:lnTo>
                  <a:lnTo>
                    <a:pt x="298" y="714"/>
                  </a:lnTo>
                  <a:lnTo>
                    <a:pt x="327" y="714"/>
                  </a:lnTo>
                  <a:lnTo>
                    <a:pt x="364" y="714"/>
                  </a:lnTo>
                  <a:lnTo>
                    <a:pt x="407" y="714"/>
                  </a:lnTo>
                  <a:lnTo>
                    <a:pt x="407" y="758"/>
                  </a:lnTo>
                  <a:lnTo>
                    <a:pt x="371" y="758"/>
                  </a:lnTo>
                  <a:lnTo>
                    <a:pt x="313" y="758"/>
                  </a:lnTo>
                  <a:lnTo>
                    <a:pt x="247" y="751"/>
                  </a:lnTo>
                  <a:lnTo>
                    <a:pt x="204" y="751"/>
                  </a:lnTo>
                  <a:lnTo>
                    <a:pt x="160" y="751"/>
                  </a:lnTo>
                  <a:lnTo>
                    <a:pt x="95" y="758"/>
                  </a:lnTo>
                  <a:lnTo>
                    <a:pt x="36" y="758"/>
                  </a:lnTo>
                  <a:lnTo>
                    <a:pt x="7" y="758"/>
                  </a:lnTo>
                  <a:lnTo>
                    <a:pt x="7" y="714"/>
                  </a:lnTo>
                  <a:lnTo>
                    <a:pt x="44" y="714"/>
                  </a:lnTo>
                  <a:lnTo>
                    <a:pt x="87" y="714"/>
                  </a:lnTo>
                  <a:lnTo>
                    <a:pt x="109" y="714"/>
                  </a:lnTo>
                  <a:lnTo>
                    <a:pt x="131" y="707"/>
                  </a:lnTo>
                  <a:lnTo>
                    <a:pt x="146" y="707"/>
                  </a:lnTo>
                  <a:lnTo>
                    <a:pt x="153" y="699"/>
                  </a:lnTo>
                  <a:lnTo>
                    <a:pt x="160" y="685"/>
                  </a:lnTo>
                  <a:lnTo>
                    <a:pt x="160" y="677"/>
                  </a:lnTo>
                  <a:lnTo>
                    <a:pt x="160" y="663"/>
                  </a:lnTo>
                  <a:lnTo>
                    <a:pt x="160" y="81"/>
                  </a:lnTo>
                  <a:lnTo>
                    <a:pt x="95" y="103"/>
                  </a:lnTo>
                  <a:lnTo>
                    <a:pt x="36" y="110"/>
                  </a:lnTo>
                  <a:lnTo>
                    <a:pt x="0" y="118"/>
                  </a:lnTo>
                  <a:lnTo>
                    <a:pt x="0" y="74"/>
                  </a:lnTo>
                  <a:lnTo>
                    <a:pt x="44" y="74"/>
                  </a:lnTo>
                  <a:lnTo>
                    <a:pt x="102" y="66"/>
                  </a:lnTo>
                  <a:lnTo>
                    <a:pt x="160" y="44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auto">
            <a:xfrm>
              <a:off x="9427" y="3148"/>
              <a:ext cx="182" cy="486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38" y="22"/>
                </a:cxn>
                <a:cxn ang="0">
                  <a:pos x="174" y="81"/>
                </a:cxn>
                <a:cxn ang="0">
                  <a:pos x="182" y="170"/>
                </a:cxn>
                <a:cxn ang="0">
                  <a:pos x="182" y="170"/>
                </a:cxn>
                <a:cxn ang="0">
                  <a:pos x="174" y="273"/>
                </a:cxn>
                <a:cxn ang="0">
                  <a:pos x="138" y="361"/>
                </a:cxn>
                <a:cxn ang="0">
                  <a:pos x="102" y="427"/>
                </a:cxn>
                <a:cxn ang="0">
                  <a:pos x="65" y="472"/>
                </a:cxn>
                <a:cxn ang="0">
                  <a:pos x="44" y="486"/>
                </a:cxn>
                <a:cxn ang="0">
                  <a:pos x="36" y="479"/>
                </a:cxn>
                <a:cxn ang="0">
                  <a:pos x="29" y="472"/>
                </a:cxn>
                <a:cxn ang="0">
                  <a:pos x="22" y="464"/>
                </a:cxn>
                <a:cxn ang="0">
                  <a:pos x="29" y="464"/>
                </a:cxn>
                <a:cxn ang="0">
                  <a:pos x="29" y="457"/>
                </a:cxn>
                <a:cxn ang="0">
                  <a:pos x="36" y="450"/>
                </a:cxn>
                <a:cxn ang="0">
                  <a:pos x="44" y="442"/>
                </a:cxn>
                <a:cxn ang="0">
                  <a:pos x="94" y="376"/>
                </a:cxn>
                <a:cxn ang="0">
                  <a:pos x="131" y="280"/>
                </a:cxn>
                <a:cxn ang="0">
                  <a:pos x="153" y="170"/>
                </a:cxn>
                <a:cxn ang="0">
                  <a:pos x="153" y="155"/>
                </a:cxn>
                <a:cxn ang="0">
                  <a:pos x="153" y="148"/>
                </a:cxn>
                <a:cxn ang="0">
                  <a:pos x="153" y="148"/>
                </a:cxn>
                <a:cxn ang="0">
                  <a:pos x="145" y="148"/>
                </a:cxn>
                <a:cxn ang="0">
                  <a:pos x="145" y="148"/>
                </a:cxn>
                <a:cxn ang="0">
                  <a:pos x="145" y="148"/>
                </a:cxn>
                <a:cxn ang="0">
                  <a:pos x="138" y="148"/>
                </a:cxn>
                <a:cxn ang="0">
                  <a:pos x="124" y="162"/>
                </a:cxn>
                <a:cxn ang="0">
                  <a:pos x="102" y="170"/>
                </a:cxn>
                <a:cxn ang="0">
                  <a:pos x="87" y="170"/>
                </a:cxn>
                <a:cxn ang="0">
                  <a:pos x="58" y="170"/>
                </a:cxn>
                <a:cxn ang="0">
                  <a:pos x="36" y="162"/>
                </a:cxn>
                <a:cxn ang="0">
                  <a:pos x="22" y="148"/>
                </a:cxn>
                <a:cxn ang="0">
                  <a:pos x="7" y="126"/>
                </a:cxn>
                <a:cxn ang="0">
                  <a:pos x="0" y="103"/>
                </a:cxn>
                <a:cxn ang="0">
                  <a:pos x="0" y="89"/>
                </a:cxn>
                <a:cxn ang="0">
                  <a:pos x="0" y="67"/>
                </a:cxn>
                <a:cxn ang="0">
                  <a:pos x="7" y="45"/>
                </a:cxn>
                <a:cxn ang="0">
                  <a:pos x="22" y="30"/>
                </a:cxn>
                <a:cxn ang="0">
                  <a:pos x="36" y="15"/>
                </a:cxn>
                <a:cxn ang="0">
                  <a:pos x="58" y="8"/>
                </a:cxn>
                <a:cxn ang="0">
                  <a:pos x="87" y="0"/>
                </a:cxn>
              </a:cxnLst>
              <a:rect l="0" t="0" r="r" b="b"/>
              <a:pathLst>
                <a:path w="182" h="486">
                  <a:moveTo>
                    <a:pt x="87" y="0"/>
                  </a:moveTo>
                  <a:lnTo>
                    <a:pt x="138" y="22"/>
                  </a:lnTo>
                  <a:lnTo>
                    <a:pt x="174" y="81"/>
                  </a:lnTo>
                  <a:lnTo>
                    <a:pt x="182" y="170"/>
                  </a:lnTo>
                  <a:lnTo>
                    <a:pt x="182" y="170"/>
                  </a:lnTo>
                  <a:lnTo>
                    <a:pt x="174" y="273"/>
                  </a:lnTo>
                  <a:lnTo>
                    <a:pt x="138" y="361"/>
                  </a:lnTo>
                  <a:lnTo>
                    <a:pt x="102" y="427"/>
                  </a:lnTo>
                  <a:lnTo>
                    <a:pt x="65" y="472"/>
                  </a:lnTo>
                  <a:lnTo>
                    <a:pt x="44" y="486"/>
                  </a:lnTo>
                  <a:lnTo>
                    <a:pt x="36" y="479"/>
                  </a:lnTo>
                  <a:lnTo>
                    <a:pt x="29" y="472"/>
                  </a:lnTo>
                  <a:lnTo>
                    <a:pt x="22" y="464"/>
                  </a:lnTo>
                  <a:lnTo>
                    <a:pt x="29" y="464"/>
                  </a:lnTo>
                  <a:lnTo>
                    <a:pt x="29" y="457"/>
                  </a:lnTo>
                  <a:lnTo>
                    <a:pt x="36" y="450"/>
                  </a:lnTo>
                  <a:lnTo>
                    <a:pt x="44" y="442"/>
                  </a:lnTo>
                  <a:lnTo>
                    <a:pt x="94" y="376"/>
                  </a:lnTo>
                  <a:lnTo>
                    <a:pt x="131" y="280"/>
                  </a:lnTo>
                  <a:lnTo>
                    <a:pt x="153" y="170"/>
                  </a:lnTo>
                  <a:lnTo>
                    <a:pt x="153" y="155"/>
                  </a:lnTo>
                  <a:lnTo>
                    <a:pt x="153" y="148"/>
                  </a:lnTo>
                  <a:lnTo>
                    <a:pt x="153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38" y="148"/>
                  </a:lnTo>
                  <a:lnTo>
                    <a:pt x="124" y="162"/>
                  </a:lnTo>
                  <a:lnTo>
                    <a:pt x="102" y="170"/>
                  </a:lnTo>
                  <a:lnTo>
                    <a:pt x="87" y="170"/>
                  </a:lnTo>
                  <a:lnTo>
                    <a:pt x="58" y="170"/>
                  </a:lnTo>
                  <a:lnTo>
                    <a:pt x="36" y="162"/>
                  </a:lnTo>
                  <a:lnTo>
                    <a:pt x="22" y="148"/>
                  </a:lnTo>
                  <a:lnTo>
                    <a:pt x="7" y="126"/>
                  </a:lnTo>
                  <a:lnTo>
                    <a:pt x="0" y="103"/>
                  </a:lnTo>
                  <a:lnTo>
                    <a:pt x="0" y="89"/>
                  </a:lnTo>
                  <a:lnTo>
                    <a:pt x="0" y="67"/>
                  </a:lnTo>
                  <a:lnTo>
                    <a:pt x="7" y="45"/>
                  </a:lnTo>
                  <a:lnTo>
                    <a:pt x="22" y="30"/>
                  </a:lnTo>
                  <a:lnTo>
                    <a:pt x="36" y="15"/>
                  </a:lnTo>
                  <a:lnTo>
                    <a:pt x="58" y="8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auto">
            <a:xfrm>
              <a:off x="10031" y="2611"/>
              <a:ext cx="836" cy="1053"/>
            </a:xfrm>
            <a:custGeom>
              <a:avLst/>
              <a:gdLst/>
              <a:ahLst/>
              <a:cxnLst>
                <a:cxn ang="0">
                  <a:pos x="385" y="15"/>
                </a:cxn>
                <a:cxn ang="0">
                  <a:pos x="487" y="103"/>
                </a:cxn>
                <a:cxn ang="0">
                  <a:pos x="552" y="287"/>
                </a:cxn>
                <a:cxn ang="0">
                  <a:pos x="581" y="449"/>
                </a:cxn>
                <a:cxn ang="0">
                  <a:pos x="683" y="258"/>
                </a:cxn>
                <a:cxn ang="0">
                  <a:pos x="800" y="15"/>
                </a:cxn>
                <a:cxn ang="0">
                  <a:pos x="814" y="15"/>
                </a:cxn>
                <a:cxn ang="0">
                  <a:pos x="821" y="15"/>
                </a:cxn>
                <a:cxn ang="0">
                  <a:pos x="836" y="29"/>
                </a:cxn>
                <a:cxn ang="0">
                  <a:pos x="829" y="51"/>
                </a:cxn>
                <a:cxn ang="0">
                  <a:pos x="814" y="81"/>
                </a:cxn>
                <a:cxn ang="0">
                  <a:pos x="749" y="206"/>
                </a:cxn>
                <a:cxn ang="0">
                  <a:pos x="632" y="486"/>
                </a:cxn>
                <a:cxn ang="0">
                  <a:pos x="581" y="648"/>
                </a:cxn>
                <a:cxn ang="0">
                  <a:pos x="567" y="744"/>
                </a:cxn>
                <a:cxn ang="0">
                  <a:pos x="516" y="957"/>
                </a:cxn>
                <a:cxn ang="0">
                  <a:pos x="494" y="1016"/>
                </a:cxn>
                <a:cxn ang="0">
                  <a:pos x="472" y="1053"/>
                </a:cxn>
                <a:cxn ang="0">
                  <a:pos x="450" y="1053"/>
                </a:cxn>
                <a:cxn ang="0">
                  <a:pos x="443" y="1023"/>
                </a:cxn>
                <a:cxn ang="0">
                  <a:pos x="465" y="920"/>
                </a:cxn>
                <a:cxn ang="0">
                  <a:pos x="501" y="758"/>
                </a:cxn>
                <a:cxn ang="0">
                  <a:pos x="538" y="648"/>
                </a:cxn>
                <a:cxn ang="0">
                  <a:pos x="545" y="523"/>
                </a:cxn>
                <a:cxn ang="0">
                  <a:pos x="538" y="405"/>
                </a:cxn>
                <a:cxn ang="0">
                  <a:pos x="509" y="272"/>
                </a:cxn>
                <a:cxn ang="0">
                  <a:pos x="429" y="162"/>
                </a:cxn>
                <a:cxn ang="0">
                  <a:pos x="283" y="110"/>
                </a:cxn>
                <a:cxn ang="0">
                  <a:pos x="225" y="118"/>
                </a:cxn>
                <a:cxn ang="0">
                  <a:pos x="123" y="169"/>
                </a:cxn>
                <a:cxn ang="0">
                  <a:pos x="36" y="302"/>
                </a:cxn>
                <a:cxn ang="0">
                  <a:pos x="29" y="309"/>
                </a:cxn>
                <a:cxn ang="0">
                  <a:pos x="7" y="309"/>
                </a:cxn>
                <a:cxn ang="0">
                  <a:pos x="0" y="294"/>
                </a:cxn>
                <a:cxn ang="0">
                  <a:pos x="36" y="191"/>
                </a:cxn>
                <a:cxn ang="0">
                  <a:pos x="138" y="66"/>
                </a:cxn>
                <a:cxn ang="0">
                  <a:pos x="312" y="0"/>
                </a:cxn>
              </a:cxnLst>
              <a:rect l="0" t="0" r="r" b="b"/>
              <a:pathLst>
                <a:path w="836" h="1053">
                  <a:moveTo>
                    <a:pt x="312" y="0"/>
                  </a:moveTo>
                  <a:lnTo>
                    <a:pt x="385" y="15"/>
                  </a:lnTo>
                  <a:lnTo>
                    <a:pt x="443" y="51"/>
                  </a:lnTo>
                  <a:lnTo>
                    <a:pt x="487" y="103"/>
                  </a:lnTo>
                  <a:lnTo>
                    <a:pt x="516" y="177"/>
                  </a:lnTo>
                  <a:lnTo>
                    <a:pt x="552" y="287"/>
                  </a:lnTo>
                  <a:lnTo>
                    <a:pt x="574" y="375"/>
                  </a:lnTo>
                  <a:lnTo>
                    <a:pt x="581" y="449"/>
                  </a:lnTo>
                  <a:lnTo>
                    <a:pt x="581" y="501"/>
                  </a:lnTo>
                  <a:lnTo>
                    <a:pt x="683" y="258"/>
                  </a:lnTo>
                  <a:lnTo>
                    <a:pt x="792" y="22"/>
                  </a:lnTo>
                  <a:lnTo>
                    <a:pt x="800" y="15"/>
                  </a:lnTo>
                  <a:lnTo>
                    <a:pt x="807" y="15"/>
                  </a:lnTo>
                  <a:lnTo>
                    <a:pt x="814" y="15"/>
                  </a:lnTo>
                  <a:lnTo>
                    <a:pt x="821" y="15"/>
                  </a:lnTo>
                  <a:lnTo>
                    <a:pt x="821" y="15"/>
                  </a:lnTo>
                  <a:lnTo>
                    <a:pt x="829" y="22"/>
                  </a:lnTo>
                  <a:lnTo>
                    <a:pt x="836" y="29"/>
                  </a:lnTo>
                  <a:lnTo>
                    <a:pt x="829" y="37"/>
                  </a:lnTo>
                  <a:lnTo>
                    <a:pt x="829" y="51"/>
                  </a:lnTo>
                  <a:lnTo>
                    <a:pt x="821" y="66"/>
                  </a:lnTo>
                  <a:lnTo>
                    <a:pt x="814" y="81"/>
                  </a:lnTo>
                  <a:lnTo>
                    <a:pt x="807" y="96"/>
                  </a:lnTo>
                  <a:lnTo>
                    <a:pt x="749" y="206"/>
                  </a:lnTo>
                  <a:lnTo>
                    <a:pt x="690" y="346"/>
                  </a:lnTo>
                  <a:lnTo>
                    <a:pt x="632" y="486"/>
                  </a:lnTo>
                  <a:lnTo>
                    <a:pt x="589" y="618"/>
                  </a:lnTo>
                  <a:lnTo>
                    <a:pt x="581" y="648"/>
                  </a:lnTo>
                  <a:lnTo>
                    <a:pt x="574" y="677"/>
                  </a:lnTo>
                  <a:lnTo>
                    <a:pt x="567" y="744"/>
                  </a:lnTo>
                  <a:lnTo>
                    <a:pt x="545" y="839"/>
                  </a:lnTo>
                  <a:lnTo>
                    <a:pt x="516" y="957"/>
                  </a:lnTo>
                  <a:lnTo>
                    <a:pt x="501" y="994"/>
                  </a:lnTo>
                  <a:lnTo>
                    <a:pt x="494" y="1016"/>
                  </a:lnTo>
                  <a:lnTo>
                    <a:pt x="487" y="1038"/>
                  </a:lnTo>
                  <a:lnTo>
                    <a:pt x="472" y="1053"/>
                  </a:lnTo>
                  <a:lnTo>
                    <a:pt x="465" y="1053"/>
                  </a:lnTo>
                  <a:lnTo>
                    <a:pt x="450" y="1053"/>
                  </a:lnTo>
                  <a:lnTo>
                    <a:pt x="443" y="1038"/>
                  </a:lnTo>
                  <a:lnTo>
                    <a:pt x="443" y="1023"/>
                  </a:lnTo>
                  <a:lnTo>
                    <a:pt x="450" y="987"/>
                  </a:lnTo>
                  <a:lnTo>
                    <a:pt x="465" y="920"/>
                  </a:lnTo>
                  <a:lnTo>
                    <a:pt x="480" y="839"/>
                  </a:lnTo>
                  <a:lnTo>
                    <a:pt x="501" y="758"/>
                  </a:lnTo>
                  <a:lnTo>
                    <a:pt x="523" y="677"/>
                  </a:lnTo>
                  <a:lnTo>
                    <a:pt x="538" y="648"/>
                  </a:lnTo>
                  <a:lnTo>
                    <a:pt x="545" y="596"/>
                  </a:lnTo>
                  <a:lnTo>
                    <a:pt x="545" y="523"/>
                  </a:lnTo>
                  <a:lnTo>
                    <a:pt x="545" y="464"/>
                  </a:lnTo>
                  <a:lnTo>
                    <a:pt x="538" y="405"/>
                  </a:lnTo>
                  <a:lnTo>
                    <a:pt x="530" y="339"/>
                  </a:lnTo>
                  <a:lnTo>
                    <a:pt x="509" y="272"/>
                  </a:lnTo>
                  <a:lnTo>
                    <a:pt x="472" y="206"/>
                  </a:lnTo>
                  <a:lnTo>
                    <a:pt x="429" y="162"/>
                  </a:lnTo>
                  <a:lnTo>
                    <a:pt x="363" y="125"/>
                  </a:lnTo>
                  <a:lnTo>
                    <a:pt x="283" y="110"/>
                  </a:lnTo>
                  <a:lnTo>
                    <a:pt x="269" y="118"/>
                  </a:lnTo>
                  <a:lnTo>
                    <a:pt x="225" y="118"/>
                  </a:lnTo>
                  <a:lnTo>
                    <a:pt x="174" y="140"/>
                  </a:lnTo>
                  <a:lnTo>
                    <a:pt x="123" y="169"/>
                  </a:lnTo>
                  <a:lnTo>
                    <a:pt x="72" y="221"/>
                  </a:lnTo>
                  <a:lnTo>
                    <a:pt x="36" y="302"/>
                  </a:lnTo>
                  <a:lnTo>
                    <a:pt x="36" y="302"/>
                  </a:lnTo>
                  <a:lnTo>
                    <a:pt x="29" y="309"/>
                  </a:lnTo>
                  <a:lnTo>
                    <a:pt x="14" y="309"/>
                  </a:lnTo>
                  <a:lnTo>
                    <a:pt x="7" y="309"/>
                  </a:lnTo>
                  <a:lnTo>
                    <a:pt x="0" y="302"/>
                  </a:lnTo>
                  <a:lnTo>
                    <a:pt x="0" y="294"/>
                  </a:lnTo>
                  <a:lnTo>
                    <a:pt x="7" y="250"/>
                  </a:lnTo>
                  <a:lnTo>
                    <a:pt x="36" y="191"/>
                  </a:lnTo>
                  <a:lnTo>
                    <a:pt x="80" y="125"/>
                  </a:lnTo>
                  <a:lnTo>
                    <a:pt x="138" y="66"/>
                  </a:lnTo>
                  <a:lnTo>
                    <a:pt x="218" y="15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auto">
            <a:xfrm>
              <a:off x="10896" y="2795"/>
              <a:ext cx="502" cy="758"/>
            </a:xfrm>
            <a:custGeom>
              <a:avLst/>
              <a:gdLst/>
              <a:ahLst/>
              <a:cxnLst>
                <a:cxn ang="0">
                  <a:pos x="320" y="7"/>
                </a:cxn>
                <a:cxn ang="0">
                  <a:pos x="451" y="88"/>
                </a:cxn>
                <a:cxn ang="0">
                  <a:pos x="502" y="221"/>
                </a:cxn>
                <a:cxn ang="0">
                  <a:pos x="451" y="361"/>
                </a:cxn>
                <a:cxn ang="0">
                  <a:pos x="335" y="471"/>
                </a:cxn>
                <a:cxn ang="0">
                  <a:pos x="240" y="545"/>
                </a:cxn>
                <a:cxn ang="0">
                  <a:pos x="109" y="663"/>
                </a:cxn>
                <a:cxn ang="0">
                  <a:pos x="335" y="663"/>
                </a:cxn>
                <a:cxn ang="0">
                  <a:pos x="378" y="663"/>
                </a:cxn>
                <a:cxn ang="0">
                  <a:pos x="422" y="655"/>
                </a:cxn>
                <a:cxn ang="0">
                  <a:pos x="436" y="641"/>
                </a:cxn>
                <a:cxn ang="0">
                  <a:pos x="451" y="596"/>
                </a:cxn>
                <a:cxn ang="0">
                  <a:pos x="458" y="552"/>
                </a:cxn>
                <a:cxn ang="0">
                  <a:pos x="465" y="758"/>
                </a:cxn>
                <a:cxn ang="0">
                  <a:pos x="0" y="736"/>
                </a:cxn>
                <a:cxn ang="0">
                  <a:pos x="7" y="722"/>
                </a:cxn>
                <a:cxn ang="0">
                  <a:pos x="284" y="442"/>
                </a:cxn>
                <a:cxn ang="0">
                  <a:pos x="349" y="353"/>
                </a:cxn>
                <a:cxn ang="0">
                  <a:pos x="393" y="221"/>
                </a:cxn>
                <a:cxn ang="0">
                  <a:pos x="342" y="96"/>
                </a:cxn>
                <a:cxn ang="0">
                  <a:pos x="218" y="44"/>
                </a:cxn>
                <a:cxn ang="0">
                  <a:pos x="131" y="66"/>
                </a:cxn>
                <a:cxn ang="0">
                  <a:pos x="51" y="147"/>
                </a:cxn>
                <a:cxn ang="0">
                  <a:pos x="95" y="155"/>
                </a:cxn>
                <a:cxn ang="0">
                  <a:pos x="109" y="177"/>
                </a:cxn>
                <a:cxn ang="0">
                  <a:pos x="116" y="199"/>
                </a:cxn>
                <a:cxn ang="0">
                  <a:pos x="116" y="228"/>
                </a:cxn>
                <a:cxn ang="0">
                  <a:pos x="95" y="258"/>
                </a:cxn>
                <a:cxn ang="0">
                  <a:pos x="58" y="272"/>
                </a:cxn>
                <a:cxn ang="0">
                  <a:pos x="44" y="265"/>
                </a:cxn>
                <a:cxn ang="0">
                  <a:pos x="22" y="258"/>
                </a:cxn>
                <a:cxn ang="0">
                  <a:pos x="0" y="228"/>
                </a:cxn>
                <a:cxn ang="0">
                  <a:pos x="15" y="125"/>
                </a:cxn>
                <a:cxn ang="0">
                  <a:pos x="138" y="15"/>
                </a:cxn>
              </a:cxnLst>
              <a:rect l="0" t="0" r="r" b="b"/>
              <a:pathLst>
                <a:path w="502" h="758">
                  <a:moveTo>
                    <a:pt x="233" y="0"/>
                  </a:moveTo>
                  <a:lnTo>
                    <a:pt x="320" y="7"/>
                  </a:lnTo>
                  <a:lnTo>
                    <a:pt x="393" y="37"/>
                  </a:lnTo>
                  <a:lnTo>
                    <a:pt x="451" y="88"/>
                  </a:lnTo>
                  <a:lnTo>
                    <a:pt x="487" y="147"/>
                  </a:lnTo>
                  <a:lnTo>
                    <a:pt x="502" y="221"/>
                  </a:lnTo>
                  <a:lnTo>
                    <a:pt x="487" y="302"/>
                  </a:lnTo>
                  <a:lnTo>
                    <a:pt x="451" y="361"/>
                  </a:lnTo>
                  <a:lnTo>
                    <a:pt x="400" y="420"/>
                  </a:lnTo>
                  <a:lnTo>
                    <a:pt x="335" y="471"/>
                  </a:lnTo>
                  <a:lnTo>
                    <a:pt x="291" y="508"/>
                  </a:lnTo>
                  <a:lnTo>
                    <a:pt x="240" y="545"/>
                  </a:lnTo>
                  <a:lnTo>
                    <a:pt x="189" y="596"/>
                  </a:lnTo>
                  <a:lnTo>
                    <a:pt x="109" y="663"/>
                  </a:lnTo>
                  <a:lnTo>
                    <a:pt x="320" y="663"/>
                  </a:lnTo>
                  <a:lnTo>
                    <a:pt x="335" y="663"/>
                  </a:lnTo>
                  <a:lnTo>
                    <a:pt x="356" y="663"/>
                  </a:lnTo>
                  <a:lnTo>
                    <a:pt x="378" y="663"/>
                  </a:lnTo>
                  <a:lnTo>
                    <a:pt x="400" y="655"/>
                  </a:lnTo>
                  <a:lnTo>
                    <a:pt x="422" y="655"/>
                  </a:lnTo>
                  <a:lnTo>
                    <a:pt x="429" y="655"/>
                  </a:lnTo>
                  <a:lnTo>
                    <a:pt x="436" y="641"/>
                  </a:lnTo>
                  <a:lnTo>
                    <a:pt x="444" y="618"/>
                  </a:lnTo>
                  <a:lnTo>
                    <a:pt x="451" y="596"/>
                  </a:lnTo>
                  <a:lnTo>
                    <a:pt x="458" y="567"/>
                  </a:lnTo>
                  <a:lnTo>
                    <a:pt x="458" y="552"/>
                  </a:lnTo>
                  <a:lnTo>
                    <a:pt x="502" y="552"/>
                  </a:lnTo>
                  <a:lnTo>
                    <a:pt x="465" y="758"/>
                  </a:lnTo>
                  <a:lnTo>
                    <a:pt x="0" y="758"/>
                  </a:lnTo>
                  <a:lnTo>
                    <a:pt x="0" y="736"/>
                  </a:lnTo>
                  <a:lnTo>
                    <a:pt x="0" y="729"/>
                  </a:lnTo>
                  <a:lnTo>
                    <a:pt x="7" y="722"/>
                  </a:lnTo>
                  <a:lnTo>
                    <a:pt x="15" y="714"/>
                  </a:lnTo>
                  <a:lnTo>
                    <a:pt x="284" y="442"/>
                  </a:lnTo>
                  <a:lnTo>
                    <a:pt x="313" y="405"/>
                  </a:lnTo>
                  <a:lnTo>
                    <a:pt x="349" y="353"/>
                  </a:lnTo>
                  <a:lnTo>
                    <a:pt x="378" y="294"/>
                  </a:lnTo>
                  <a:lnTo>
                    <a:pt x="393" y="221"/>
                  </a:lnTo>
                  <a:lnTo>
                    <a:pt x="378" y="155"/>
                  </a:lnTo>
                  <a:lnTo>
                    <a:pt x="342" y="96"/>
                  </a:lnTo>
                  <a:lnTo>
                    <a:pt x="291" y="59"/>
                  </a:lnTo>
                  <a:lnTo>
                    <a:pt x="218" y="44"/>
                  </a:lnTo>
                  <a:lnTo>
                    <a:pt x="175" y="44"/>
                  </a:lnTo>
                  <a:lnTo>
                    <a:pt x="131" y="66"/>
                  </a:lnTo>
                  <a:lnTo>
                    <a:pt x="87" y="96"/>
                  </a:lnTo>
                  <a:lnTo>
                    <a:pt x="51" y="147"/>
                  </a:lnTo>
                  <a:lnTo>
                    <a:pt x="73" y="147"/>
                  </a:lnTo>
                  <a:lnTo>
                    <a:pt x="95" y="155"/>
                  </a:lnTo>
                  <a:lnTo>
                    <a:pt x="102" y="162"/>
                  </a:lnTo>
                  <a:lnTo>
                    <a:pt x="109" y="177"/>
                  </a:lnTo>
                  <a:lnTo>
                    <a:pt x="116" y="184"/>
                  </a:lnTo>
                  <a:lnTo>
                    <a:pt x="116" y="199"/>
                  </a:lnTo>
                  <a:lnTo>
                    <a:pt x="116" y="206"/>
                  </a:lnTo>
                  <a:lnTo>
                    <a:pt x="116" y="228"/>
                  </a:lnTo>
                  <a:lnTo>
                    <a:pt x="109" y="250"/>
                  </a:lnTo>
                  <a:lnTo>
                    <a:pt x="95" y="258"/>
                  </a:lnTo>
                  <a:lnTo>
                    <a:pt x="73" y="265"/>
                  </a:lnTo>
                  <a:lnTo>
                    <a:pt x="58" y="272"/>
                  </a:lnTo>
                  <a:lnTo>
                    <a:pt x="51" y="265"/>
                  </a:lnTo>
                  <a:lnTo>
                    <a:pt x="44" y="265"/>
                  </a:lnTo>
                  <a:lnTo>
                    <a:pt x="29" y="258"/>
                  </a:lnTo>
                  <a:lnTo>
                    <a:pt x="22" y="258"/>
                  </a:lnTo>
                  <a:lnTo>
                    <a:pt x="7" y="243"/>
                  </a:lnTo>
                  <a:lnTo>
                    <a:pt x="0" y="228"/>
                  </a:lnTo>
                  <a:lnTo>
                    <a:pt x="0" y="206"/>
                  </a:lnTo>
                  <a:lnTo>
                    <a:pt x="15" y="125"/>
                  </a:lnTo>
                  <a:lnTo>
                    <a:pt x="65" y="66"/>
                  </a:lnTo>
                  <a:lnTo>
                    <a:pt x="138" y="15"/>
                  </a:lnTo>
                  <a:lnTo>
                    <a:pt x="2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auto">
            <a:xfrm>
              <a:off x="11623" y="2110"/>
              <a:ext cx="357" cy="161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1" y="7"/>
                </a:cxn>
                <a:cxn ang="0">
                  <a:pos x="58" y="15"/>
                </a:cxn>
                <a:cxn ang="0">
                  <a:pos x="66" y="37"/>
                </a:cxn>
                <a:cxn ang="0">
                  <a:pos x="349" y="781"/>
                </a:cxn>
                <a:cxn ang="0">
                  <a:pos x="349" y="788"/>
                </a:cxn>
                <a:cxn ang="0">
                  <a:pos x="357" y="795"/>
                </a:cxn>
                <a:cxn ang="0">
                  <a:pos x="357" y="803"/>
                </a:cxn>
                <a:cxn ang="0">
                  <a:pos x="357" y="810"/>
                </a:cxn>
                <a:cxn ang="0">
                  <a:pos x="357" y="810"/>
                </a:cxn>
                <a:cxn ang="0">
                  <a:pos x="357" y="817"/>
                </a:cxn>
                <a:cxn ang="0">
                  <a:pos x="349" y="825"/>
                </a:cxn>
                <a:cxn ang="0">
                  <a:pos x="349" y="832"/>
                </a:cxn>
                <a:cxn ang="0">
                  <a:pos x="349" y="832"/>
                </a:cxn>
                <a:cxn ang="0">
                  <a:pos x="66" y="1576"/>
                </a:cxn>
                <a:cxn ang="0">
                  <a:pos x="58" y="1591"/>
                </a:cxn>
                <a:cxn ang="0">
                  <a:pos x="58" y="1605"/>
                </a:cxn>
                <a:cxn ang="0">
                  <a:pos x="44" y="1613"/>
                </a:cxn>
                <a:cxn ang="0">
                  <a:pos x="29" y="1613"/>
                </a:cxn>
                <a:cxn ang="0">
                  <a:pos x="15" y="1605"/>
                </a:cxn>
                <a:cxn ang="0">
                  <a:pos x="8" y="1598"/>
                </a:cxn>
                <a:cxn ang="0">
                  <a:pos x="0" y="1576"/>
                </a:cxn>
                <a:cxn ang="0">
                  <a:pos x="0" y="1576"/>
                </a:cxn>
                <a:cxn ang="0">
                  <a:pos x="0" y="1569"/>
                </a:cxn>
                <a:cxn ang="0">
                  <a:pos x="0" y="1561"/>
                </a:cxn>
                <a:cxn ang="0">
                  <a:pos x="8" y="1554"/>
                </a:cxn>
                <a:cxn ang="0">
                  <a:pos x="291" y="810"/>
                </a:cxn>
                <a:cxn ang="0">
                  <a:pos x="8" y="59"/>
                </a:cxn>
                <a:cxn ang="0">
                  <a:pos x="0" y="52"/>
                </a:cxn>
                <a:cxn ang="0">
                  <a:pos x="0" y="44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8" y="22"/>
                </a:cxn>
                <a:cxn ang="0">
                  <a:pos x="15" y="7"/>
                </a:cxn>
                <a:cxn ang="0">
                  <a:pos x="29" y="0"/>
                </a:cxn>
              </a:cxnLst>
              <a:rect l="0" t="0" r="r" b="b"/>
              <a:pathLst>
                <a:path w="357" h="1613">
                  <a:moveTo>
                    <a:pt x="29" y="0"/>
                  </a:moveTo>
                  <a:lnTo>
                    <a:pt x="51" y="7"/>
                  </a:lnTo>
                  <a:lnTo>
                    <a:pt x="58" y="15"/>
                  </a:lnTo>
                  <a:lnTo>
                    <a:pt x="66" y="37"/>
                  </a:lnTo>
                  <a:lnTo>
                    <a:pt x="349" y="781"/>
                  </a:lnTo>
                  <a:lnTo>
                    <a:pt x="349" y="788"/>
                  </a:lnTo>
                  <a:lnTo>
                    <a:pt x="357" y="795"/>
                  </a:lnTo>
                  <a:lnTo>
                    <a:pt x="357" y="803"/>
                  </a:lnTo>
                  <a:lnTo>
                    <a:pt x="357" y="810"/>
                  </a:lnTo>
                  <a:lnTo>
                    <a:pt x="357" y="810"/>
                  </a:lnTo>
                  <a:lnTo>
                    <a:pt x="357" y="817"/>
                  </a:lnTo>
                  <a:lnTo>
                    <a:pt x="349" y="825"/>
                  </a:lnTo>
                  <a:lnTo>
                    <a:pt x="349" y="832"/>
                  </a:lnTo>
                  <a:lnTo>
                    <a:pt x="349" y="832"/>
                  </a:lnTo>
                  <a:lnTo>
                    <a:pt x="66" y="1576"/>
                  </a:lnTo>
                  <a:lnTo>
                    <a:pt x="58" y="1591"/>
                  </a:lnTo>
                  <a:lnTo>
                    <a:pt x="58" y="1605"/>
                  </a:lnTo>
                  <a:lnTo>
                    <a:pt x="44" y="1613"/>
                  </a:lnTo>
                  <a:lnTo>
                    <a:pt x="29" y="1613"/>
                  </a:lnTo>
                  <a:lnTo>
                    <a:pt x="15" y="1605"/>
                  </a:lnTo>
                  <a:lnTo>
                    <a:pt x="8" y="1598"/>
                  </a:lnTo>
                  <a:lnTo>
                    <a:pt x="0" y="1576"/>
                  </a:lnTo>
                  <a:lnTo>
                    <a:pt x="0" y="1576"/>
                  </a:lnTo>
                  <a:lnTo>
                    <a:pt x="0" y="1569"/>
                  </a:lnTo>
                  <a:lnTo>
                    <a:pt x="0" y="1561"/>
                  </a:lnTo>
                  <a:lnTo>
                    <a:pt x="8" y="1554"/>
                  </a:lnTo>
                  <a:lnTo>
                    <a:pt x="291" y="810"/>
                  </a:lnTo>
                  <a:lnTo>
                    <a:pt x="8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8" y="22"/>
                  </a:lnTo>
                  <a:lnTo>
                    <a:pt x="15" y="7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auto">
            <a:xfrm>
              <a:off x="13674" y="1573"/>
              <a:ext cx="58" cy="113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4" y="0"/>
                </a:cxn>
                <a:cxn ang="0">
                  <a:pos x="51" y="7"/>
                </a:cxn>
                <a:cxn ang="0">
                  <a:pos x="58" y="22"/>
                </a:cxn>
                <a:cxn ang="0">
                  <a:pos x="58" y="29"/>
                </a:cxn>
                <a:cxn ang="0">
                  <a:pos x="58" y="44"/>
                </a:cxn>
                <a:cxn ang="0">
                  <a:pos x="58" y="1089"/>
                </a:cxn>
                <a:cxn ang="0">
                  <a:pos x="58" y="1104"/>
                </a:cxn>
                <a:cxn ang="0">
                  <a:pos x="58" y="1111"/>
                </a:cxn>
                <a:cxn ang="0">
                  <a:pos x="51" y="1126"/>
                </a:cxn>
                <a:cxn ang="0">
                  <a:pos x="44" y="1134"/>
                </a:cxn>
                <a:cxn ang="0">
                  <a:pos x="29" y="1134"/>
                </a:cxn>
                <a:cxn ang="0">
                  <a:pos x="15" y="1134"/>
                </a:cxn>
                <a:cxn ang="0">
                  <a:pos x="7" y="1126"/>
                </a:cxn>
                <a:cxn ang="0">
                  <a:pos x="0" y="1111"/>
                </a:cxn>
                <a:cxn ang="0">
                  <a:pos x="0" y="1104"/>
                </a:cxn>
                <a:cxn ang="0">
                  <a:pos x="0" y="1089"/>
                </a:cxn>
                <a:cxn ang="0">
                  <a:pos x="0" y="44"/>
                </a:cxn>
                <a:cxn ang="0">
                  <a:pos x="0" y="29"/>
                </a:cxn>
                <a:cxn ang="0">
                  <a:pos x="7" y="22"/>
                </a:cxn>
                <a:cxn ang="0">
                  <a:pos x="7" y="7"/>
                </a:cxn>
                <a:cxn ang="0">
                  <a:pos x="15" y="0"/>
                </a:cxn>
                <a:cxn ang="0">
                  <a:pos x="29" y="0"/>
                </a:cxn>
              </a:cxnLst>
              <a:rect l="0" t="0" r="r" b="b"/>
              <a:pathLst>
                <a:path w="58" h="1134">
                  <a:moveTo>
                    <a:pt x="29" y="0"/>
                  </a:moveTo>
                  <a:lnTo>
                    <a:pt x="44" y="0"/>
                  </a:lnTo>
                  <a:lnTo>
                    <a:pt x="51" y="7"/>
                  </a:lnTo>
                  <a:lnTo>
                    <a:pt x="58" y="22"/>
                  </a:lnTo>
                  <a:lnTo>
                    <a:pt x="58" y="29"/>
                  </a:lnTo>
                  <a:lnTo>
                    <a:pt x="58" y="44"/>
                  </a:lnTo>
                  <a:lnTo>
                    <a:pt x="58" y="1089"/>
                  </a:lnTo>
                  <a:lnTo>
                    <a:pt x="58" y="1104"/>
                  </a:lnTo>
                  <a:lnTo>
                    <a:pt x="58" y="1111"/>
                  </a:lnTo>
                  <a:lnTo>
                    <a:pt x="51" y="1126"/>
                  </a:lnTo>
                  <a:lnTo>
                    <a:pt x="44" y="1134"/>
                  </a:lnTo>
                  <a:lnTo>
                    <a:pt x="29" y="1134"/>
                  </a:lnTo>
                  <a:lnTo>
                    <a:pt x="15" y="1134"/>
                  </a:lnTo>
                  <a:lnTo>
                    <a:pt x="7" y="1126"/>
                  </a:lnTo>
                  <a:lnTo>
                    <a:pt x="0" y="1111"/>
                  </a:lnTo>
                  <a:lnTo>
                    <a:pt x="0" y="1104"/>
                  </a:lnTo>
                  <a:lnTo>
                    <a:pt x="0" y="1089"/>
                  </a:lnTo>
                  <a:lnTo>
                    <a:pt x="0" y="44"/>
                  </a:lnTo>
                  <a:lnTo>
                    <a:pt x="0" y="29"/>
                  </a:lnTo>
                  <a:lnTo>
                    <a:pt x="7" y="22"/>
                  </a:lnTo>
                  <a:lnTo>
                    <a:pt x="7" y="7"/>
                  </a:lnTo>
                  <a:lnTo>
                    <a:pt x="15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auto">
            <a:xfrm>
              <a:off x="13987" y="1646"/>
              <a:ext cx="807" cy="781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778" y="0"/>
                </a:cxn>
                <a:cxn ang="0">
                  <a:pos x="793" y="0"/>
                </a:cxn>
                <a:cxn ang="0">
                  <a:pos x="807" y="8"/>
                </a:cxn>
                <a:cxn ang="0">
                  <a:pos x="807" y="15"/>
                </a:cxn>
                <a:cxn ang="0">
                  <a:pos x="807" y="30"/>
                </a:cxn>
                <a:cxn ang="0">
                  <a:pos x="800" y="37"/>
                </a:cxn>
                <a:cxn ang="0">
                  <a:pos x="793" y="44"/>
                </a:cxn>
                <a:cxn ang="0">
                  <a:pos x="793" y="44"/>
                </a:cxn>
                <a:cxn ang="0">
                  <a:pos x="138" y="737"/>
                </a:cxn>
                <a:cxn ang="0">
                  <a:pos x="349" y="737"/>
                </a:cxn>
                <a:cxn ang="0">
                  <a:pos x="451" y="722"/>
                </a:cxn>
                <a:cxn ang="0">
                  <a:pos x="531" y="692"/>
                </a:cxn>
                <a:cxn ang="0">
                  <a:pos x="582" y="648"/>
                </a:cxn>
                <a:cxn ang="0">
                  <a:pos x="625" y="582"/>
                </a:cxn>
                <a:cxn ang="0">
                  <a:pos x="654" y="501"/>
                </a:cxn>
                <a:cxn ang="0">
                  <a:pos x="662" y="479"/>
                </a:cxn>
                <a:cxn ang="0">
                  <a:pos x="662" y="471"/>
                </a:cxn>
                <a:cxn ang="0">
                  <a:pos x="669" y="471"/>
                </a:cxn>
                <a:cxn ang="0">
                  <a:pos x="684" y="464"/>
                </a:cxn>
                <a:cxn ang="0">
                  <a:pos x="691" y="471"/>
                </a:cxn>
                <a:cxn ang="0">
                  <a:pos x="698" y="471"/>
                </a:cxn>
                <a:cxn ang="0">
                  <a:pos x="698" y="479"/>
                </a:cxn>
                <a:cxn ang="0">
                  <a:pos x="698" y="479"/>
                </a:cxn>
                <a:cxn ang="0">
                  <a:pos x="698" y="486"/>
                </a:cxn>
                <a:cxn ang="0">
                  <a:pos x="698" y="494"/>
                </a:cxn>
                <a:cxn ang="0">
                  <a:pos x="698" y="501"/>
                </a:cxn>
                <a:cxn ang="0">
                  <a:pos x="611" y="759"/>
                </a:cxn>
                <a:cxn ang="0">
                  <a:pos x="611" y="766"/>
                </a:cxn>
                <a:cxn ang="0">
                  <a:pos x="604" y="773"/>
                </a:cxn>
                <a:cxn ang="0">
                  <a:pos x="596" y="781"/>
                </a:cxn>
                <a:cxn ang="0">
                  <a:pos x="574" y="781"/>
                </a:cxn>
                <a:cxn ang="0">
                  <a:pos x="29" y="781"/>
                </a:cxn>
                <a:cxn ang="0">
                  <a:pos x="14" y="781"/>
                </a:cxn>
                <a:cxn ang="0">
                  <a:pos x="7" y="781"/>
                </a:cxn>
                <a:cxn ang="0">
                  <a:pos x="0" y="773"/>
                </a:cxn>
                <a:cxn ang="0">
                  <a:pos x="0" y="766"/>
                </a:cxn>
                <a:cxn ang="0">
                  <a:pos x="7" y="751"/>
                </a:cxn>
                <a:cxn ang="0">
                  <a:pos x="14" y="737"/>
                </a:cxn>
                <a:cxn ang="0">
                  <a:pos x="22" y="729"/>
                </a:cxn>
                <a:cxn ang="0">
                  <a:pos x="676" y="44"/>
                </a:cxn>
                <a:cxn ang="0">
                  <a:pos x="473" y="44"/>
                </a:cxn>
                <a:cxn ang="0">
                  <a:pos x="371" y="52"/>
                </a:cxn>
                <a:cxn ang="0">
                  <a:pos x="298" y="81"/>
                </a:cxn>
                <a:cxn ang="0">
                  <a:pos x="233" y="147"/>
                </a:cxn>
                <a:cxn ang="0">
                  <a:pos x="182" y="243"/>
                </a:cxn>
                <a:cxn ang="0">
                  <a:pos x="182" y="251"/>
                </a:cxn>
                <a:cxn ang="0">
                  <a:pos x="174" y="258"/>
                </a:cxn>
                <a:cxn ang="0">
                  <a:pos x="167" y="265"/>
                </a:cxn>
                <a:cxn ang="0">
                  <a:pos x="153" y="258"/>
                </a:cxn>
                <a:cxn ang="0">
                  <a:pos x="153" y="258"/>
                </a:cxn>
                <a:cxn ang="0">
                  <a:pos x="145" y="251"/>
                </a:cxn>
                <a:cxn ang="0">
                  <a:pos x="145" y="251"/>
                </a:cxn>
                <a:cxn ang="0">
                  <a:pos x="145" y="243"/>
                </a:cxn>
                <a:cxn ang="0">
                  <a:pos x="145" y="236"/>
                </a:cxn>
                <a:cxn ang="0">
                  <a:pos x="153" y="228"/>
                </a:cxn>
                <a:cxn ang="0">
                  <a:pos x="218" y="22"/>
                </a:cxn>
                <a:cxn ang="0">
                  <a:pos x="218" y="8"/>
                </a:cxn>
                <a:cxn ang="0">
                  <a:pos x="225" y="8"/>
                </a:cxn>
                <a:cxn ang="0">
                  <a:pos x="233" y="0"/>
                </a:cxn>
                <a:cxn ang="0">
                  <a:pos x="254" y="0"/>
                </a:cxn>
              </a:cxnLst>
              <a:rect l="0" t="0" r="r" b="b"/>
              <a:pathLst>
                <a:path w="807" h="781">
                  <a:moveTo>
                    <a:pt x="254" y="0"/>
                  </a:moveTo>
                  <a:lnTo>
                    <a:pt x="778" y="0"/>
                  </a:lnTo>
                  <a:lnTo>
                    <a:pt x="793" y="0"/>
                  </a:lnTo>
                  <a:lnTo>
                    <a:pt x="807" y="8"/>
                  </a:lnTo>
                  <a:lnTo>
                    <a:pt x="807" y="15"/>
                  </a:lnTo>
                  <a:lnTo>
                    <a:pt x="807" y="30"/>
                  </a:lnTo>
                  <a:lnTo>
                    <a:pt x="800" y="37"/>
                  </a:lnTo>
                  <a:lnTo>
                    <a:pt x="793" y="44"/>
                  </a:lnTo>
                  <a:lnTo>
                    <a:pt x="793" y="44"/>
                  </a:lnTo>
                  <a:lnTo>
                    <a:pt x="138" y="737"/>
                  </a:lnTo>
                  <a:lnTo>
                    <a:pt x="349" y="737"/>
                  </a:lnTo>
                  <a:lnTo>
                    <a:pt x="451" y="722"/>
                  </a:lnTo>
                  <a:lnTo>
                    <a:pt x="531" y="692"/>
                  </a:lnTo>
                  <a:lnTo>
                    <a:pt x="582" y="648"/>
                  </a:lnTo>
                  <a:lnTo>
                    <a:pt x="625" y="582"/>
                  </a:lnTo>
                  <a:lnTo>
                    <a:pt x="654" y="501"/>
                  </a:lnTo>
                  <a:lnTo>
                    <a:pt x="662" y="479"/>
                  </a:lnTo>
                  <a:lnTo>
                    <a:pt x="662" y="471"/>
                  </a:lnTo>
                  <a:lnTo>
                    <a:pt x="669" y="471"/>
                  </a:lnTo>
                  <a:lnTo>
                    <a:pt x="684" y="464"/>
                  </a:lnTo>
                  <a:lnTo>
                    <a:pt x="691" y="471"/>
                  </a:lnTo>
                  <a:lnTo>
                    <a:pt x="698" y="471"/>
                  </a:lnTo>
                  <a:lnTo>
                    <a:pt x="698" y="479"/>
                  </a:lnTo>
                  <a:lnTo>
                    <a:pt x="698" y="479"/>
                  </a:lnTo>
                  <a:lnTo>
                    <a:pt x="698" y="486"/>
                  </a:lnTo>
                  <a:lnTo>
                    <a:pt x="698" y="494"/>
                  </a:lnTo>
                  <a:lnTo>
                    <a:pt x="698" y="501"/>
                  </a:lnTo>
                  <a:lnTo>
                    <a:pt x="611" y="759"/>
                  </a:lnTo>
                  <a:lnTo>
                    <a:pt x="611" y="766"/>
                  </a:lnTo>
                  <a:lnTo>
                    <a:pt x="604" y="773"/>
                  </a:lnTo>
                  <a:lnTo>
                    <a:pt x="596" y="781"/>
                  </a:lnTo>
                  <a:lnTo>
                    <a:pt x="574" y="781"/>
                  </a:lnTo>
                  <a:lnTo>
                    <a:pt x="29" y="781"/>
                  </a:lnTo>
                  <a:lnTo>
                    <a:pt x="14" y="781"/>
                  </a:lnTo>
                  <a:lnTo>
                    <a:pt x="7" y="781"/>
                  </a:lnTo>
                  <a:lnTo>
                    <a:pt x="0" y="773"/>
                  </a:lnTo>
                  <a:lnTo>
                    <a:pt x="0" y="766"/>
                  </a:lnTo>
                  <a:lnTo>
                    <a:pt x="7" y="751"/>
                  </a:lnTo>
                  <a:lnTo>
                    <a:pt x="14" y="737"/>
                  </a:lnTo>
                  <a:lnTo>
                    <a:pt x="22" y="729"/>
                  </a:lnTo>
                  <a:lnTo>
                    <a:pt x="676" y="44"/>
                  </a:lnTo>
                  <a:lnTo>
                    <a:pt x="473" y="44"/>
                  </a:lnTo>
                  <a:lnTo>
                    <a:pt x="371" y="52"/>
                  </a:lnTo>
                  <a:lnTo>
                    <a:pt x="298" y="81"/>
                  </a:lnTo>
                  <a:lnTo>
                    <a:pt x="233" y="147"/>
                  </a:lnTo>
                  <a:lnTo>
                    <a:pt x="182" y="243"/>
                  </a:lnTo>
                  <a:lnTo>
                    <a:pt x="182" y="251"/>
                  </a:lnTo>
                  <a:lnTo>
                    <a:pt x="174" y="258"/>
                  </a:lnTo>
                  <a:lnTo>
                    <a:pt x="167" y="265"/>
                  </a:lnTo>
                  <a:lnTo>
                    <a:pt x="153" y="258"/>
                  </a:lnTo>
                  <a:lnTo>
                    <a:pt x="153" y="258"/>
                  </a:lnTo>
                  <a:lnTo>
                    <a:pt x="145" y="251"/>
                  </a:lnTo>
                  <a:lnTo>
                    <a:pt x="145" y="251"/>
                  </a:lnTo>
                  <a:lnTo>
                    <a:pt x="145" y="243"/>
                  </a:lnTo>
                  <a:lnTo>
                    <a:pt x="145" y="236"/>
                  </a:lnTo>
                  <a:lnTo>
                    <a:pt x="153" y="228"/>
                  </a:lnTo>
                  <a:lnTo>
                    <a:pt x="218" y="22"/>
                  </a:lnTo>
                  <a:lnTo>
                    <a:pt x="218" y="8"/>
                  </a:lnTo>
                  <a:lnTo>
                    <a:pt x="225" y="8"/>
                  </a:lnTo>
                  <a:lnTo>
                    <a:pt x="23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auto">
            <a:xfrm>
              <a:off x="14816" y="2228"/>
              <a:ext cx="516" cy="523"/>
            </a:xfrm>
            <a:custGeom>
              <a:avLst/>
              <a:gdLst/>
              <a:ahLst/>
              <a:cxnLst>
                <a:cxn ang="0">
                  <a:pos x="255" y="22"/>
                </a:cxn>
                <a:cxn ang="0">
                  <a:pos x="335" y="118"/>
                </a:cxn>
                <a:cxn ang="0">
                  <a:pos x="371" y="236"/>
                </a:cxn>
                <a:cxn ang="0">
                  <a:pos x="429" y="118"/>
                </a:cxn>
                <a:cxn ang="0">
                  <a:pos x="473" y="29"/>
                </a:cxn>
                <a:cxn ang="0">
                  <a:pos x="487" y="15"/>
                </a:cxn>
                <a:cxn ang="0">
                  <a:pos x="502" y="7"/>
                </a:cxn>
                <a:cxn ang="0">
                  <a:pos x="509" y="15"/>
                </a:cxn>
                <a:cxn ang="0">
                  <a:pos x="516" y="22"/>
                </a:cxn>
                <a:cxn ang="0">
                  <a:pos x="509" y="37"/>
                </a:cxn>
                <a:cxn ang="0">
                  <a:pos x="451" y="147"/>
                </a:cxn>
                <a:cxn ang="0">
                  <a:pos x="422" y="199"/>
                </a:cxn>
                <a:cxn ang="0">
                  <a:pos x="385" y="302"/>
                </a:cxn>
                <a:cxn ang="0">
                  <a:pos x="356" y="427"/>
                </a:cxn>
                <a:cxn ang="0">
                  <a:pos x="335" y="501"/>
                </a:cxn>
                <a:cxn ang="0">
                  <a:pos x="320" y="523"/>
                </a:cxn>
                <a:cxn ang="0">
                  <a:pos x="305" y="523"/>
                </a:cxn>
                <a:cxn ang="0">
                  <a:pos x="298" y="508"/>
                </a:cxn>
                <a:cxn ang="0">
                  <a:pos x="305" y="464"/>
                </a:cxn>
                <a:cxn ang="0">
                  <a:pos x="335" y="346"/>
                </a:cxn>
                <a:cxn ang="0">
                  <a:pos x="342" y="324"/>
                </a:cxn>
                <a:cxn ang="0">
                  <a:pos x="342" y="294"/>
                </a:cxn>
                <a:cxn ang="0">
                  <a:pos x="327" y="169"/>
                </a:cxn>
                <a:cxn ang="0">
                  <a:pos x="247" y="88"/>
                </a:cxn>
                <a:cxn ang="0">
                  <a:pos x="138" y="74"/>
                </a:cxn>
                <a:cxn ang="0">
                  <a:pos x="65" y="103"/>
                </a:cxn>
                <a:cxn ang="0">
                  <a:pos x="36" y="147"/>
                </a:cxn>
                <a:cxn ang="0">
                  <a:pos x="22" y="155"/>
                </a:cxn>
                <a:cxn ang="0">
                  <a:pos x="7" y="155"/>
                </a:cxn>
                <a:cxn ang="0">
                  <a:pos x="7" y="132"/>
                </a:cxn>
                <a:cxn ang="0">
                  <a:pos x="22" y="103"/>
                </a:cxn>
                <a:cxn ang="0">
                  <a:pos x="58" y="51"/>
                </a:cxn>
                <a:cxn ang="0">
                  <a:pos x="189" y="0"/>
                </a:cxn>
              </a:cxnLst>
              <a:rect l="0" t="0" r="r" b="b"/>
              <a:pathLst>
                <a:path w="516" h="523">
                  <a:moveTo>
                    <a:pt x="189" y="0"/>
                  </a:moveTo>
                  <a:lnTo>
                    <a:pt x="255" y="22"/>
                  </a:lnTo>
                  <a:lnTo>
                    <a:pt x="298" y="59"/>
                  </a:lnTo>
                  <a:lnTo>
                    <a:pt x="335" y="118"/>
                  </a:lnTo>
                  <a:lnTo>
                    <a:pt x="364" y="177"/>
                  </a:lnTo>
                  <a:lnTo>
                    <a:pt x="371" y="236"/>
                  </a:lnTo>
                  <a:lnTo>
                    <a:pt x="400" y="177"/>
                  </a:lnTo>
                  <a:lnTo>
                    <a:pt x="429" y="118"/>
                  </a:lnTo>
                  <a:lnTo>
                    <a:pt x="451" y="66"/>
                  </a:lnTo>
                  <a:lnTo>
                    <a:pt x="473" y="29"/>
                  </a:lnTo>
                  <a:lnTo>
                    <a:pt x="480" y="15"/>
                  </a:lnTo>
                  <a:lnTo>
                    <a:pt x="487" y="15"/>
                  </a:lnTo>
                  <a:lnTo>
                    <a:pt x="495" y="7"/>
                  </a:lnTo>
                  <a:lnTo>
                    <a:pt x="502" y="7"/>
                  </a:lnTo>
                  <a:lnTo>
                    <a:pt x="509" y="15"/>
                  </a:lnTo>
                  <a:lnTo>
                    <a:pt x="509" y="15"/>
                  </a:lnTo>
                  <a:lnTo>
                    <a:pt x="516" y="22"/>
                  </a:lnTo>
                  <a:lnTo>
                    <a:pt x="516" y="22"/>
                  </a:lnTo>
                  <a:lnTo>
                    <a:pt x="509" y="29"/>
                  </a:lnTo>
                  <a:lnTo>
                    <a:pt x="509" y="37"/>
                  </a:lnTo>
                  <a:lnTo>
                    <a:pt x="473" y="103"/>
                  </a:lnTo>
                  <a:lnTo>
                    <a:pt x="451" y="147"/>
                  </a:lnTo>
                  <a:lnTo>
                    <a:pt x="436" y="169"/>
                  </a:lnTo>
                  <a:lnTo>
                    <a:pt x="422" y="199"/>
                  </a:lnTo>
                  <a:lnTo>
                    <a:pt x="400" y="250"/>
                  </a:lnTo>
                  <a:lnTo>
                    <a:pt x="385" y="302"/>
                  </a:lnTo>
                  <a:lnTo>
                    <a:pt x="371" y="346"/>
                  </a:lnTo>
                  <a:lnTo>
                    <a:pt x="356" y="427"/>
                  </a:lnTo>
                  <a:lnTo>
                    <a:pt x="342" y="486"/>
                  </a:lnTo>
                  <a:lnTo>
                    <a:pt x="335" y="501"/>
                  </a:lnTo>
                  <a:lnTo>
                    <a:pt x="327" y="515"/>
                  </a:lnTo>
                  <a:lnTo>
                    <a:pt x="320" y="523"/>
                  </a:lnTo>
                  <a:lnTo>
                    <a:pt x="313" y="523"/>
                  </a:lnTo>
                  <a:lnTo>
                    <a:pt x="305" y="523"/>
                  </a:lnTo>
                  <a:lnTo>
                    <a:pt x="298" y="515"/>
                  </a:lnTo>
                  <a:lnTo>
                    <a:pt x="298" y="508"/>
                  </a:lnTo>
                  <a:lnTo>
                    <a:pt x="298" y="501"/>
                  </a:lnTo>
                  <a:lnTo>
                    <a:pt x="305" y="464"/>
                  </a:lnTo>
                  <a:lnTo>
                    <a:pt x="320" y="405"/>
                  </a:lnTo>
                  <a:lnTo>
                    <a:pt x="335" y="346"/>
                  </a:lnTo>
                  <a:lnTo>
                    <a:pt x="342" y="331"/>
                  </a:lnTo>
                  <a:lnTo>
                    <a:pt x="342" y="324"/>
                  </a:lnTo>
                  <a:lnTo>
                    <a:pt x="342" y="309"/>
                  </a:lnTo>
                  <a:lnTo>
                    <a:pt x="342" y="294"/>
                  </a:lnTo>
                  <a:lnTo>
                    <a:pt x="342" y="228"/>
                  </a:lnTo>
                  <a:lnTo>
                    <a:pt x="327" y="169"/>
                  </a:lnTo>
                  <a:lnTo>
                    <a:pt x="298" y="118"/>
                  </a:lnTo>
                  <a:lnTo>
                    <a:pt x="247" y="88"/>
                  </a:lnTo>
                  <a:lnTo>
                    <a:pt x="175" y="74"/>
                  </a:lnTo>
                  <a:lnTo>
                    <a:pt x="138" y="74"/>
                  </a:lnTo>
                  <a:lnTo>
                    <a:pt x="102" y="88"/>
                  </a:lnTo>
                  <a:lnTo>
                    <a:pt x="65" y="103"/>
                  </a:lnTo>
                  <a:lnTo>
                    <a:pt x="36" y="140"/>
                  </a:lnTo>
                  <a:lnTo>
                    <a:pt x="36" y="147"/>
                  </a:lnTo>
                  <a:lnTo>
                    <a:pt x="29" y="155"/>
                  </a:lnTo>
                  <a:lnTo>
                    <a:pt x="22" y="155"/>
                  </a:lnTo>
                  <a:lnTo>
                    <a:pt x="15" y="155"/>
                  </a:lnTo>
                  <a:lnTo>
                    <a:pt x="7" y="155"/>
                  </a:lnTo>
                  <a:lnTo>
                    <a:pt x="0" y="147"/>
                  </a:lnTo>
                  <a:lnTo>
                    <a:pt x="7" y="132"/>
                  </a:lnTo>
                  <a:lnTo>
                    <a:pt x="7" y="118"/>
                  </a:lnTo>
                  <a:lnTo>
                    <a:pt x="22" y="103"/>
                  </a:lnTo>
                  <a:lnTo>
                    <a:pt x="36" y="74"/>
                  </a:lnTo>
                  <a:lnTo>
                    <a:pt x="58" y="51"/>
                  </a:lnTo>
                  <a:lnTo>
                    <a:pt x="116" y="15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0" name="Freeform 124"/>
            <p:cNvSpPr>
              <a:spLocks/>
            </p:cNvSpPr>
            <p:nvPr/>
          </p:nvSpPr>
          <p:spPr bwMode="auto">
            <a:xfrm>
              <a:off x="15471" y="2287"/>
              <a:ext cx="320" cy="530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81" y="0"/>
                </a:cxn>
                <a:cxn ang="0">
                  <a:pos x="196" y="0"/>
                </a:cxn>
                <a:cxn ang="0">
                  <a:pos x="196" y="7"/>
                </a:cxn>
                <a:cxn ang="0">
                  <a:pos x="196" y="22"/>
                </a:cxn>
                <a:cxn ang="0">
                  <a:pos x="196" y="456"/>
                </a:cxn>
                <a:cxn ang="0">
                  <a:pos x="196" y="471"/>
                </a:cxn>
                <a:cxn ang="0">
                  <a:pos x="203" y="478"/>
                </a:cxn>
                <a:cxn ang="0">
                  <a:pos x="203" y="478"/>
                </a:cxn>
                <a:cxn ang="0">
                  <a:pos x="210" y="486"/>
                </a:cxn>
                <a:cxn ang="0">
                  <a:pos x="225" y="486"/>
                </a:cxn>
                <a:cxn ang="0">
                  <a:pos x="247" y="493"/>
                </a:cxn>
                <a:cxn ang="0">
                  <a:pos x="283" y="493"/>
                </a:cxn>
                <a:cxn ang="0">
                  <a:pos x="320" y="493"/>
                </a:cxn>
                <a:cxn ang="0">
                  <a:pos x="320" y="530"/>
                </a:cxn>
                <a:cxn ang="0">
                  <a:pos x="240" y="523"/>
                </a:cxn>
                <a:cxn ang="0">
                  <a:pos x="160" y="523"/>
                </a:cxn>
                <a:cxn ang="0">
                  <a:pos x="80" y="523"/>
                </a:cxn>
                <a:cxn ang="0">
                  <a:pos x="0" y="530"/>
                </a:cxn>
                <a:cxn ang="0">
                  <a:pos x="0" y="493"/>
                </a:cxn>
                <a:cxn ang="0">
                  <a:pos x="43" y="493"/>
                </a:cxn>
                <a:cxn ang="0">
                  <a:pos x="72" y="493"/>
                </a:cxn>
                <a:cxn ang="0">
                  <a:pos x="94" y="486"/>
                </a:cxn>
                <a:cxn ang="0">
                  <a:pos x="109" y="486"/>
                </a:cxn>
                <a:cxn ang="0">
                  <a:pos x="116" y="478"/>
                </a:cxn>
                <a:cxn ang="0">
                  <a:pos x="123" y="478"/>
                </a:cxn>
                <a:cxn ang="0">
                  <a:pos x="123" y="471"/>
                </a:cxn>
                <a:cxn ang="0">
                  <a:pos x="123" y="456"/>
                </a:cxn>
                <a:cxn ang="0">
                  <a:pos x="123" y="66"/>
                </a:cxn>
                <a:cxn ang="0">
                  <a:pos x="94" y="73"/>
                </a:cxn>
                <a:cxn ang="0">
                  <a:pos x="58" y="81"/>
                </a:cxn>
                <a:cxn ang="0">
                  <a:pos x="29" y="81"/>
                </a:cxn>
                <a:cxn ang="0">
                  <a:pos x="14" y="81"/>
                </a:cxn>
                <a:cxn ang="0">
                  <a:pos x="0" y="81"/>
                </a:cxn>
                <a:cxn ang="0">
                  <a:pos x="0" y="51"/>
                </a:cxn>
                <a:cxn ang="0">
                  <a:pos x="14" y="51"/>
                </a:cxn>
                <a:cxn ang="0">
                  <a:pos x="43" y="51"/>
                </a:cxn>
                <a:cxn ang="0">
                  <a:pos x="109" y="37"/>
                </a:cxn>
                <a:cxn ang="0">
                  <a:pos x="167" y="0"/>
                </a:cxn>
              </a:cxnLst>
              <a:rect l="0" t="0" r="r" b="b"/>
              <a:pathLst>
                <a:path w="320" h="530">
                  <a:moveTo>
                    <a:pt x="167" y="0"/>
                  </a:moveTo>
                  <a:lnTo>
                    <a:pt x="181" y="0"/>
                  </a:lnTo>
                  <a:lnTo>
                    <a:pt x="196" y="0"/>
                  </a:lnTo>
                  <a:lnTo>
                    <a:pt x="196" y="7"/>
                  </a:lnTo>
                  <a:lnTo>
                    <a:pt x="196" y="22"/>
                  </a:lnTo>
                  <a:lnTo>
                    <a:pt x="196" y="456"/>
                  </a:lnTo>
                  <a:lnTo>
                    <a:pt x="196" y="471"/>
                  </a:lnTo>
                  <a:lnTo>
                    <a:pt x="203" y="478"/>
                  </a:lnTo>
                  <a:lnTo>
                    <a:pt x="203" y="478"/>
                  </a:lnTo>
                  <a:lnTo>
                    <a:pt x="210" y="486"/>
                  </a:lnTo>
                  <a:lnTo>
                    <a:pt x="225" y="486"/>
                  </a:lnTo>
                  <a:lnTo>
                    <a:pt x="247" y="493"/>
                  </a:lnTo>
                  <a:lnTo>
                    <a:pt x="283" y="493"/>
                  </a:lnTo>
                  <a:lnTo>
                    <a:pt x="320" y="493"/>
                  </a:lnTo>
                  <a:lnTo>
                    <a:pt x="320" y="530"/>
                  </a:lnTo>
                  <a:lnTo>
                    <a:pt x="240" y="523"/>
                  </a:lnTo>
                  <a:lnTo>
                    <a:pt x="160" y="523"/>
                  </a:lnTo>
                  <a:lnTo>
                    <a:pt x="80" y="523"/>
                  </a:lnTo>
                  <a:lnTo>
                    <a:pt x="0" y="530"/>
                  </a:lnTo>
                  <a:lnTo>
                    <a:pt x="0" y="493"/>
                  </a:lnTo>
                  <a:lnTo>
                    <a:pt x="43" y="493"/>
                  </a:lnTo>
                  <a:lnTo>
                    <a:pt x="72" y="493"/>
                  </a:lnTo>
                  <a:lnTo>
                    <a:pt x="94" y="486"/>
                  </a:lnTo>
                  <a:lnTo>
                    <a:pt x="109" y="486"/>
                  </a:lnTo>
                  <a:lnTo>
                    <a:pt x="116" y="478"/>
                  </a:lnTo>
                  <a:lnTo>
                    <a:pt x="123" y="478"/>
                  </a:lnTo>
                  <a:lnTo>
                    <a:pt x="123" y="471"/>
                  </a:lnTo>
                  <a:lnTo>
                    <a:pt x="123" y="456"/>
                  </a:lnTo>
                  <a:lnTo>
                    <a:pt x="123" y="66"/>
                  </a:lnTo>
                  <a:lnTo>
                    <a:pt x="94" y="73"/>
                  </a:lnTo>
                  <a:lnTo>
                    <a:pt x="58" y="81"/>
                  </a:lnTo>
                  <a:lnTo>
                    <a:pt x="29" y="81"/>
                  </a:lnTo>
                  <a:lnTo>
                    <a:pt x="14" y="81"/>
                  </a:lnTo>
                  <a:lnTo>
                    <a:pt x="0" y="81"/>
                  </a:lnTo>
                  <a:lnTo>
                    <a:pt x="0" y="51"/>
                  </a:lnTo>
                  <a:lnTo>
                    <a:pt x="14" y="51"/>
                  </a:lnTo>
                  <a:lnTo>
                    <a:pt x="43" y="51"/>
                  </a:lnTo>
                  <a:lnTo>
                    <a:pt x="109" y="37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1" name="Freeform 125"/>
            <p:cNvSpPr>
              <a:spLocks/>
            </p:cNvSpPr>
            <p:nvPr/>
          </p:nvSpPr>
          <p:spPr bwMode="auto">
            <a:xfrm>
              <a:off x="16176" y="1573"/>
              <a:ext cx="291" cy="1134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69" y="0"/>
                </a:cxn>
                <a:cxn ang="0">
                  <a:pos x="276" y="0"/>
                </a:cxn>
                <a:cxn ang="0">
                  <a:pos x="284" y="0"/>
                </a:cxn>
                <a:cxn ang="0">
                  <a:pos x="291" y="7"/>
                </a:cxn>
                <a:cxn ang="0">
                  <a:pos x="291" y="14"/>
                </a:cxn>
                <a:cxn ang="0">
                  <a:pos x="291" y="22"/>
                </a:cxn>
                <a:cxn ang="0">
                  <a:pos x="284" y="22"/>
                </a:cxn>
                <a:cxn ang="0">
                  <a:pos x="240" y="73"/>
                </a:cxn>
                <a:cxn ang="0">
                  <a:pos x="189" y="132"/>
                </a:cxn>
                <a:cxn ang="0">
                  <a:pos x="145" y="213"/>
                </a:cxn>
                <a:cxn ang="0">
                  <a:pos x="109" y="309"/>
                </a:cxn>
                <a:cxn ang="0">
                  <a:pos x="87" y="427"/>
                </a:cxn>
                <a:cxn ang="0">
                  <a:pos x="80" y="567"/>
                </a:cxn>
                <a:cxn ang="0">
                  <a:pos x="87" y="721"/>
                </a:cxn>
                <a:cxn ang="0">
                  <a:pos x="124" y="861"/>
                </a:cxn>
                <a:cxn ang="0">
                  <a:pos x="189" y="994"/>
                </a:cxn>
                <a:cxn ang="0">
                  <a:pos x="284" y="1104"/>
                </a:cxn>
                <a:cxn ang="0">
                  <a:pos x="291" y="1111"/>
                </a:cxn>
                <a:cxn ang="0">
                  <a:pos x="291" y="1119"/>
                </a:cxn>
                <a:cxn ang="0">
                  <a:pos x="291" y="1126"/>
                </a:cxn>
                <a:cxn ang="0">
                  <a:pos x="291" y="1126"/>
                </a:cxn>
                <a:cxn ang="0">
                  <a:pos x="284" y="1134"/>
                </a:cxn>
                <a:cxn ang="0">
                  <a:pos x="276" y="1134"/>
                </a:cxn>
                <a:cxn ang="0">
                  <a:pos x="269" y="1134"/>
                </a:cxn>
                <a:cxn ang="0">
                  <a:pos x="175" y="1045"/>
                </a:cxn>
                <a:cxn ang="0">
                  <a:pos x="102" y="949"/>
                </a:cxn>
                <a:cxn ang="0">
                  <a:pos x="51" y="854"/>
                </a:cxn>
                <a:cxn ang="0">
                  <a:pos x="22" y="751"/>
                </a:cxn>
                <a:cxn ang="0">
                  <a:pos x="7" y="655"/>
                </a:cxn>
                <a:cxn ang="0">
                  <a:pos x="0" y="567"/>
                </a:cxn>
                <a:cxn ang="0">
                  <a:pos x="7" y="471"/>
                </a:cxn>
                <a:cxn ang="0">
                  <a:pos x="22" y="375"/>
                </a:cxn>
                <a:cxn ang="0">
                  <a:pos x="58" y="272"/>
                </a:cxn>
                <a:cxn ang="0">
                  <a:pos x="109" y="176"/>
                </a:cxn>
                <a:cxn ang="0">
                  <a:pos x="175" y="81"/>
                </a:cxn>
                <a:cxn ang="0">
                  <a:pos x="269" y="0"/>
                </a:cxn>
              </a:cxnLst>
              <a:rect l="0" t="0" r="r" b="b"/>
              <a:pathLst>
                <a:path w="291" h="1134">
                  <a:moveTo>
                    <a:pt x="269" y="0"/>
                  </a:moveTo>
                  <a:lnTo>
                    <a:pt x="269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1" y="7"/>
                  </a:lnTo>
                  <a:lnTo>
                    <a:pt x="291" y="14"/>
                  </a:lnTo>
                  <a:lnTo>
                    <a:pt x="291" y="22"/>
                  </a:lnTo>
                  <a:lnTo>
                    <a:pt x="284" y="22"/>
                  </a:lnTo>
                  <a:lnTo>
                    <a:pt x="240" y="73"/>
                  </a:lnTo>
                  <a:lnTo>
                    <a:pt x="189" y="132"/>
                  </a:lnTo>
                  <a:lnTo>
                    <a:pt x="145" y="213"/>
                  </a:lnTo>
                  <a:lnTo>
                    <a:pt x="109" y="309"/>
                  </a:lnTo>
                  <a:lnTo>
                    <a:pt x="87" y="427"/>
                  </a:lnTo>
                  <a:lnTo>
                    <a:pt x="80" y="567"/>
                  </a:lnTo>
                  <a:lnTo>
                    <a:pt x="87" y="721"/>
                  </a:lnTo>
                  <a:lnTo>
                    <a:pt x="124" y="861"/>
                  </a:lnTo>
                  <a:lnTo>
                    <a:pt x="189" y="994"/>
                  </a:lnTo>
                  <a:lnTo>
                    <a:pt x="284" y="1104"/>
                  </a:lnTo>
                  <a:lnTo>
                    <a:pt x="291" y="1111"/>
                  </a:lnTo>
                  <a:lnTo>
                    <a:pt x="291" y="1119"/>
                  </a:lnTo>
                  <a:lnTo>
                    <a:pt x="291" y="1126"/>
                  </a:lnTo>
                  <a:lnTo>
                    <a:pt x="291" y="1126"/>
                  </a:lnTo>
                  <a:lnTo>
                    <a:pt x="284" y="1134"/>
                  </a:lnTo>
                  <a:lnTo>
                    <a:pt x="276" y="1134"/>
                  </a:lnTo>
                  <a:lnTo>
                    <a:pt x="269" y="1134"/>
                  </a:lnTo>
                  <a:lnTo>
                    <a:pt x="175" y="1045"/>
                  </a:lnTo>
                  <a:lnTo>
                    <a:pt x="102" y="949"/>
                  </a:lnTo>
                  <a:lnTo>
                    <a:pt x="51" y="854"/>
                  </a:lnTo>
                  <a:lnTo>
                    <a:pt x="22" y="751"/>
                  </a:lnTo>
                  <a:lnTo>
                    <a:pt x="7" y="655"/>
                  </a:lnTo>
                  <a:lnTo>
                    <a:pt x="0" y="567"/>
                  </a:lnTo>
                  <a:lnTo>
                    <a:pt x="7" y="471"/>
                  </a:lnTo>
                  <a:lnTo>
                    <a:pt x="22" y="375"/>
                  </a:lnTo>
                  <a:lnTo>
                    <a:pt x="58" y="272"/>
                  </a:lnTo>
                  <a:lnTo>
                    <a:pt x="109" y="176"/>
                  </a:lnTo>
                  <a:lnTo>
                    <a:pt x="175" y="81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2" name="Freeform 126"/>
            <p:cNvSpPr>
              <a:spLocks/>
            </p:cNvSpPr>
            <p:nvPr/>
          </p:nvSpPr>
          <p:spPr bwMode="auto">
            <a:xfrm>
              <a:off x="16598" y="1926"/>
              <a:ext cx="654" cy="508"/>
            </a:xfrm>
            <a:custGeom>
              <a:avLst/>
              <a:gdLst/>
              <a:ahLst/>
              <a:cxnLst>
                <a:cxn ang="0">
                  <a:pos x="218" y="7"/>
                </a:cxn>
                <a:cxn ang="0">
                  <a:pos x="269" y="66"/>
                </a:cxn>
                <a:cxn ang="0">
                  <a:pos x="262" y="133"/>
                </a:cxn>
                <a:cxn ang="0">
                  <a:pos x="203" y="309"/>
                </a:cxn>
                <a:cxn ang="0">
                  <a:pos x="196" y="405"/>
                </a:cxn>
                <a:cxn ang="0">
                  <a:pos x="211" y="457"/>
                </a:cxn>
                <a:cxn ang="0">
                  <a:pos x="269" y="479"/>
                </a:cxn>
                <a:cxn ang="0">
                  <a:pos x="407" y="383"/>
                </a:cxn>
                <a:cxn ang="0">
                  <a:pos x="414" y="346"/>
                </a:cxn>
                <a:cxn ang="0">
                  <a:pos x="429" y="317"/>
                </a:cxn>
                <a:cxn ang="0">
                  <a:pos x="494" y="44"/>
                </a:cxn>
                <a:cxn ang="0">
                  <a:pos x="523" y="7"/>
                </a:cxn>
                <a:cxn ang="0">
                  <a:pos x="567" y="15"/>
                </a:cxn>
                <a:cxn ang="0">
                  <a:pos x="574" y="52"/>
                </a:cxn>
                <a:cxn ang="0">
                  <a:pos x="567" y="110"/>
                </a:cxn>
                <a:cxn ang="0">
                  <a:pos x="531" y="250"/>
                </a:cxn>
                <a:cxn ang="0">
                  <a:pos x="509" y="331"/>
                </a:cxn>
                <a:cxn ang="0">
                  <a:pos x="494" y="405"/>
                </a:cxn>
                <a:cxn ang="0">
                  <a:pos x="502" y="457"/>
                </a:cxn>
                <a:cxn ang="0">
                  <a:pos x="531" y="479"/>
                </a:cxn>
                <a:cxn ang="0">
                  <a:pos x="596" y="398"/>
                </a:cxn>
                <a:cxn ang="0">
                  <a:pos x="625" y="331"/>
                </a:cxn>
                <a:cxn ang="0">
                  <a:pos x="640" y="324"/>
                </a:cxn>
                <a:cxn ang="0">
                  <a:pos x="654" y="339"/>
                </a:cxn>
                <a:cxn ang="0">
                  <a:pos x="647" y="376"/>
                </a:cxn>
                <a:cxn ang="0">
                  <a:pos x="618" y="449"/>
                </a:cxn>
                <a:cxn ang="0">
                  <a:pos x="553" y="508"/>
                </a:cxn>
                <a:cxn ang="0">
                  <a:pos x="509" y="508"/>
                </a:cxn>
                <a:cxn ang="0">
                  <a:pos x="458" y="493"/>
                </a:cxn>
                <a:cxn ang="0">
                  <a:pos x="414" y="434"/>
                </a:cxn>
                <a:cxn ang="0">
                  <a:pos x="269" y="508"/>
                </a:cxn>
                <a:cxn ang="0">
                  <a:pos x="174" y="493"/>
                </a:cxn>
                <a:cxn ang="0">
                  <a:pos x="116" y="427"/>
                </a:cxn>
                <a:cxn ang="0">
                  <a:pos x="109" y="368"/>
                </a:cxn>
                <a:cxn ang="0">
                  <a:pos x="123" y="280"/>
                </a:cxn>
                <a:cxn ang="0">
                  <a:pos x="182" y="103"/>
                </a:cxn>
                <a:cxn ang="0">
                  <a:pos x="182" y="37"/>
                </a:cxn>
                <a:cxn ang="0">
                  <a:pos x="116" y="44"/>
                </a:cxn>
                <a:cxn ang="0">
                  <a:pos x="36" y="177"/>
                </a:cxn>
                <a:cxn ang="0">
                  <a:pos x="14" y="184"/>
                </a:cxn>
                <a:cxn ang="0">
                  <a:pos x="0" y="169"/>
                </a:cxn>
                <a:cxn ang="0">
                  <a:pos x="58" y="52"/>
                </a:cxn>
              </a:cxnLst>
              <a:rect l="0" t="0" r="r" b="b"/>
              <a:pathLst>
                <a:path w="654" h="508">
                  <a:moveTo>
                    <a:pt x="167" y="0"/>
                  </a:moveTo>
                  <a:lnTo>
                    <a:pt x="196" y="0"/>
                  </a:lnTo>
                  <a:lnTo>
                    <a:pt x="218" y="7"/>
                  </a:lnTo>
                  <a:lnTo>
                    <a:pt x="240" y="22"/>
                  </a:lnTo>
                  <a:lnTo>
                    <a:pt x="254" y="44"/>
                  </a:lnTo>
                  <a:lnTo>
                    <a:pt x="269" y="66"/>
                  </a:lnTo>
                  <a:lnTo>
                    <a:pt x="269" y="96"/>
                  </a:lnTo>
                  <a:lnTo>
                    <a:pt x="269" y="110"/>
                  </a:lnTo>
                  <a:lnTo>
                    <a:pt x="262" y="133"/>
                  </a:lnTo>
                  <a:lnTo>
                    <a:pt x="254" y="155"/>
                  </a:lnTo>
                  <a:lnTo>
                    <a:pt x="225" y="236"/>
                  </a:lnTo>
                  <a:lnTo>
                    <a:pt x="203" y="309"/>
                  </a:lnTo>
                  <a:lnTo>
                    <a:pt x="196" y="383"/>
                  </a:lnTo>
                  <a:lnTo>
                    <a:pt x="196" y="398"/>
                  </a:lnTo>
                  <a:lnTo>
                    <a:pt x="196" y="405"/>
                  </a:lnTo>
                  <a:lnTo>
                    <a:pt x="196" y="420"/>
                  </a:lnTo>
                  <a:lnTo>
                    <a:pt x="203" y="442"/>
                  </a:lnTo>
                  <a:lnTo>
                    <a:pt x="211" y="457"/>
                  </a:lnTo>
                  <a:lnTo>
                    <a:pt x="225" y="464"/>
                  </a:lnTo>
                  <a:lnTo>
                    <a:pt x="247" y="479"/>
                  </a:lnTo>
                  <a:lnTo>
                    <a:pt x="269" y="479"/>
                  </a:lnTo>
                  <a:lnTo>
                    <a:pt x="334" y="464"/>
                  </a:lnTo>
                  <a:lnTo>
                    <a:pt x="378" y="420"/>
                  </a:lnTo>
                  <a:lnTo>
                    <a:pt x="407" y="383"/>
                  </a:lnTo>
                  <a:lnTo>
                    <a:pt x="407" y="376"/>
                  </a:lnTo>
                  <a:lnTo>
                    <a:pt x="414" y="361"/>
                  </a:lnTo>
                  <a:lnTo>
                    <a:pt x="414" y="346"/>
                  </a:lnTo>
                  <a:lnTo>
                    <a:pt x="422" y="331"/>
                  </a:lnTo>
                  <a:lnTo>
                    <a:pt x="429" y="317"/>
                  </a:lnTo>
                  <a:lnTo>
                    <a:pt x="429" y="317"/>
                  </a:lnTo>
                  <a:lnTo>
                    <a:pt x="487" y="81"/>
                  </a:lnTo>
                  <a:lnTo>
                    <a:pt x="487" y="59"/>
                  </a:lnTo>
                  <a:lnTo>
                    <a:pt x="494" y="44"/>
                  </a:lnTo>
                  <a:lnTo>
                    <a:pt x="502" y="29"/>
                  </a:lnTo>
                  <a:lnTo>
                    <a:pt x="509" y="15"/>
                  </a:lnTo>
                  <a:lnTo>
                    <a:pt x="523" y="7"/>
                  </a:lnTo>
                  <a:lnTo>
                    <a:pt x="538" y="7"/>
                  </a:lnTo>
                  <a:lnTo>
                    <a:pt x="553" y="7"/>
                  </a:lnTo>
                  <a:lnTo>
                    <a:pt x="567" y="15"/>
                  </a:lnTo>
                  <a:lnTo>
                    <a:pt x="574" y="29"/>
                  </a:lnTo>
                  <a:lnTo>
                    <a:pt x="582" y="44"/>
                  </a:lnTo>
                  <a:lnTo>
                    <a:pt x="574" y="52"/>
                  </a:lnTo>
                  <a:lnTo>
                    <a:pt x="574" y="66"/>
                  </a:lnTo>
                  <a:lnTo>
                    <a:pt x="567" y="88"/>
                  </a:lnTo>
                  <a:lnTo>
                    <a:pt x="567" y="110"/>
                  </a:lnTo>
                  <a:lnTo>
                    <a:pt x="560" y="133"/>
                  </a:lnTo>
                  <a:lnTo>
                    <a:pt x="531" y="228"/>
                  </a:lnTo>
                  <a:lnTo>
                    <a:pt x="531" y="250"/>
                  </a:lnTo>
                  <a:lnTo>
                    <a:pt x="523" y="280"/>
                  </a:lnTo>
                  <a:lnTo>
                    <a:pt x="516" y="309"/>
                  </a:lnTo>
                  <a:lnTo>
                    <a:pt x="509" y="331"/>
                  </a:lnTo>
                  <a:lnTo>
                    <a:pt x="502" y="353"/>
                  </a:lnTo>
                  <a:lnTo>
                    <a:pt x="502" y="383"/>
                  </a:lnTo>
                  <a:lnTo>
                    <a:pt x="494" y="405"/>
                  </a:lnTo>
                  <a:lnTo>
                    <a:pt x="494" y="420"/>
                  </a:lnTo>
                  <a:lnTo>
                    <a:pt x="494" y="442"/>
                  </a:lnTo>
                  <a:lnTo>
                    <a:pt x="502" y="457"/>
                  </a:lnTo>
                  <a:lnTo>
                    <a:pt x="502" y="464"/>
                  </a:lnTo>
                  <a:lnTo>
                    <a:pt x="516" y="479"/>
                  </a:lnTo>
                  <a:lnTo>
                    <a:pt x="531" y="479"/>
                  </a:lnTo>
                  <a:lnTo>
                    <a:pt x="560" y="464"/>
                  </a:lnTo>
                  <a:lnTo>
                    <a:pt x="582" y="434"/>
                  </a:lnTo>
                  <a:lnTo>
                    <a:pt x="596" y="398"/>
                  </a:lnTo>
                  <a:lnTo>
                    <a:pt x="611" y="353"/>
                  </a:lnTo>
                  <a:lnTo>
                    <a:pt x="618" y="339"/>
                  </a:lnTo>
                  <a:lnTo>
                    <a:pt x="625" y="331"/>
                  </a:lnTo>
                  <a:lnTo>
                    <a:pt x="625" y="324"/>
                  </a:lnTo>
                  <a:lnTo>
                    <a:pt x="633" y="324"/>
                  </a:lnTo>
                  <a:lnTo>
                    <a:pt x="640" y="324"/>
                  </a:lnTo>
                  <a:lnTo>
                    <a:pt x="647" y="324"/>
                  </a:lnTo>
                  <a:lnTo>
                    <a:pt x="654" y="331"/>
                  </a:lnTo>
                  <a:lnTo>
                    <a:pt x="654" y="339"/>
                  </a:lnTo>
                  <a:lnTo>
                    <a:pt x="654" y="346"/>
                  </a:lnTo>
                  <a:lnTo>
                    <a:pt x="654" y="361"/>
                  </a:lnTo>
                  <a:lnTo>
                    <a:pt x="647" y="376"/>
                  </a:lnTo>
                  <a:lnTo>
                    <a:pt x="640" y="405"/>
                  </a:lnTo>
                  <a:lnTo>
                    <a:pt x="625" y="427"/>
                  </a:lnTo>
                  <a:lnTo>
                    <a:pt x="618" y="449"/>
                  </a:lnTo>
                  <a:lnTo>
                    <a:pt x="596" y="479"/>
                  </a:lnTo>
                  <a:lnTo>
                    <a:pt x="574" y="493"/>
                  </a:lnTo>
                  <a:lnTo>
                    <a:pt x="553" y="508"/>
                  </a:lnTo>
                  <a:lnTo>
                    <a:pt x="523" y="508"/>
                  </a:lnTo>
                  <a:lnTo>
                    <a:pt x="516" y="508"/>
                  </a:lnTo>
                  <a:lnTo>
                    <a:pt x="509" y="508"/>
                  </a:lnTo>
                  <a:lnTo>
                    <a:pt x="494" y="508"/>
                  </a:lnTo>
                  <a:lnTo>
                    <a:pt x="473" y="501"/>
                  </a:lnTo>
                  <a:lnTo>
                    <a:pt x="458" y="493"/>
                  </a:lnTo>
                  <a:lnTo>
                    <a:pt x="443" y="479"/>
                  </a:lnTo>
                  <a:lnTo>
                    <a:pt x="422" y="457"/>
                  </a:lnTo>
                  <a:lnTo>
                    <a:pt x="414" y="434"/>
                  </a:lnTo>
                  <a:lnTo>
                    <a:pt x="371" y="471"/>
                  </a:lnTo>
                  <a:lnTo>
                    <a:pt x="327" y="501"/>
                  </a:lnTo>
                  <a:lnTo>
                    <a:pt x="269" y="508"/>
                  </a:lnTo>
                  <a:lnTo>
                    <a:pt x="233" y="508"/>
                  </a:lnTo>
                  <a:lnTo>
                    <a:pt x="203" y="501"/>
                  </a:lnTo>
                  <a:lnTo>
                    <a:pt x="174" y="493"/>
                  </a:lnTo>
                  <a:lnTo>
                    <a:pt x="153" y="471"/>
                  </a:lnTo>
                  <a:lnTo>
                    <a:pt x="131" y="449"/>
                  </a:lnTo>
                  <a:lnTo>
                    <a:pt x="116" y="427"/>
                  </a:lnTo>
                  <a:lnTo>
                    <a:pt x="109" y="405"/>
                  </a:lnTo>
                  <a:lnTo>
                    <a:pt x="109" y="383"/>
                  </a:lnTo>
                  <a:lnTo>
                    <a:pt x="109" y="368"/>
                  </a:lnTo>
                  <a:lnTo>
                    <a:pt x="109" y="346"/>
                  </a:lnTo>
                  <a:lnTo>
                    <a:pt x="109" y="317"/>
                  </a:lnTo>
                  <a:lnTo>
                    <a:pt x="123" y="280"/>
                  </a:lnTo>
                  <a:lnTo>
                    <a:pt x="138" y="221"/>
                  </a:lnTo>
                  <a:lnTo>
                    <a:pt x="167" y="147"/>
                  </a:lnTo>
                  <a:lnTo>
                    <a:pt x="182" y="103"/>
                  </a:lnTo>
                  <a:lnTo>
                    <a:pt x="189" y="66"/>
                  </a:lnTo>
                  <a:lnTo>
                    <a:pt x="189" y="52"/>
                  </a:lnTo>
                  <a:lnTo>
                    <a:pt x="182" y="37"/>
                  </a:lnTo>
                  <a:lnTo>
                    <a:pt x="174" y="29"/>
                  </a:lnTo>
                  <a:lnTo>
                    <a:pt x="160" y="29"/>
                  </a:lnTo>
                  <a:lnTo>
                    <a:pt x="116" y="44"/>
                  </a:lnTo>
                  <a:lnTo>
                    <a:pt x="73" y="88"/>
                  </a:lnTo>
                  <a:lnTo>
                    <a:pt x="43" y="169"/>
                  </a:lnTo>
                  <a:lnTo>
                    <a:pt x="36" y="177"/>
                  </a:lnTo>
                  <a:lnTo>
                    <a:pt x="29" y="184"/>
                  </a:lnTo>
                  <a:lnTo>
                    <a:pt x="22" y="184"/>
                  </a:lnTo>
                  <a:lnTo>
                    <a:pt x="14" y="184"/>
                  </a:lnTo>
                  <a:lnTo>
                    <a:pt x="7" y="184"/>
                  </a:lnTo>
                  <a:lnTo>
                    <a:pt x="7" y="177"/>
                  </a:lnTo>
                  <a:lnTo>
                    <a:pt x="0" y="169"/>
                  </a:lnTo>
                  <a:lnTo>
                    <a:pt x="7" y="147"/>
                  </a:lnTo>
                  <a:lnTo>
                    <a:pt x="29" y="103"/>
                  </a:lnTo>
                  <a:lnTo>
                    <a:pt x="58" y="52"/>
                  </a:lnTo>
                  <a:lnTo>
                    <a:pt x="102" y="15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3" name="Freeform 127"/>
            <p:cNvSpPr>
              <a:spLocks/>
            </p:cNvSpPr>
            <p:nvPr/>
          </p:nvSpPr>
          <p:spPr bwMode="auto">
            <a:xfrm>
              <a:off x="17376" y="1573"/>
              <a:ext cx="291" cy="113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16" y="88"/>
                </a:cxn>
                <a:cxn ang="0">
                  <a:pos x="189" y="184"/>
                </a:cxn>
                <a:cxn ang="0">
                  <a:pos x="240" y="279"/>
                </a:cxn>
                <a:cxn ang="0">
                  <a:pos x="269" y="382"/>
                </a:cxn>
                <a:cxn ang="0">
                  <a:pos x="291" y="478"/>
                </a:cxn>
                <a:cxn ang="0">
                  <a:pos x="291" y="567"/>
                </a:cxn>
                <a:cxn ang="0">
                  <a:pos x="284" y="699"/>
                </a:cxn>
                <a:cxn ang="0">
                  <a:pos x="255" y="817"/>
                </a:cxn>
                <a:cxn ang="0">
                  <a:pos x="211" y="920"/>
                </a:cxn>
                <a:cxn ang="0">
                  <a:pos x="160" y="994"/>
                </a:cxn>
                <a:cxn ang="0">
                  <a:pos x="109" y="1053"/>
                </a:cxn>
                <a:cxn ang="0">
                  <a:pos x="65" y="1097"/>
                </a:cxn>
                <a:cxn ang="0">
                  <a:pos x="29" y="1126"/>
                </a:cxn>
                <a:cxn ang="0">
                  <a:pos x="15" y="1134"/>
                </a:cxn>
                <a:cxn ang="0">
                  <a:pos x="7" y="1134"/>
                </a:cxn>
                <a:cxn ang="0">
                  <a:pos x="0" y="1126"/>
                </a:cxn>
                <a:cxn ang="0">
                  <a:pos x="0" y="1126"/>
                </a:cxn>
                <a:cxn ang="0">
                  <a:pos x="0" y="1119"/>
                </a:cxn>
                <a:cxn ang="0">
                  <a:pos x="0" y="1119"/>
                </a:cxn>
                <a:cxn ang="0">
                  <a:pos x="7" y="1111"/>
                </a:cxn>
                <a:cxn ang="0">
                  <a:pos x="7" y="1104"/>
                </a:cxn>
                <a:cxn ang="0">
                  <a:pos x="22" y="1097"/>
                </a:cxn>
                <a:cxn ang="0">
                  <a:pos x="102" y="1001"/>
                </a:cxn>
                <a:cxn ang="0">
                  <a:pos x="160" y="876"/>
                </a:cxn>
                <a:cxn ang="0">
                  <a:pos x="204" y="736"/>
                </a:cxn>
                <a:cxn ang="0">
                  <a:pos x="211" y="567"/>
                </a:cxn>
                <a:cxn ang="0">
                  <a:pos x="204" y="427"/>
                </a:cxn>
                <a:cxn ang="0">
                  <a:pos x="182" y="316"/>
                </a:cxn>
                <a:cxn ang="0">
                  <a:pos x="145" y="220"/>
                </a:cxn>
                <a:cxn ang="0">
                  <a:pos x="109" y="139"/>
                </a:cxn>
                <a:cxn ang="0">
                  <a:pos x="58" y="81"/>
                </a:cxn>
                <a:cxn ang="0">
                  <a:pos x="7" y="29"/>
                </a:cxn>
                <a:cxn ang="0">
                  <a:pos x="0" y="22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15" y="0"/>
                </a:cxn>
                <a:cxn ang="0">
                  <a:pos x="22" y="0"/>
                </a:cxn>
              </a:cxnLst>
              <a:rect l="0" t="0" r="r" b="b"/>
              <a:pathLst>
                <a:path w="291" h="1134">
                  <a:moveTo>
                    <a:pt x="22" y="0"/>
                  </a:moveTo>
                  <a:lnTo>
                    <a:pt x="116" y="88"/>
                  </a:lnTo>
                  <a:lnTo>
                    <a:pt x="189" y="184"/>
                  </a:lnTo>
                  <a:lnTo>
                    <a:pt x="240" y="279"/>
                  </a:lnTo>
                  <a:lnTo>
                    <a:pt x="269" y="382"/>
                  </a:lnTo>
                  <a:lnTo>
                    <a:pt x="291" y="478"/>
                  </a:lnTo>
                  <a:lnTo>
                    <a:pt x="291" y="567"/>
                  </a:lnTo>
                  <a:lnTo>
                    <a:pt x="284" y="699"/>
                  </a:lnTo>
                  <a:lnTo>
                    <a:pt x="255" y="817"/>
                  </a:lnTo>
                  <a:lnTo>
                    <a:pt x="211" y="920"/>
                  </a:lnTo>
                  <a:lnTo>
                    <a:pt x="160" y="994"/>
                  </a:lnTo>
                  <a:lnTo>
                    <a:pt x="109" y="1053"/>
                  </a:lnTo>
                  <a:lnTo>
                    <a:pt x="65" y="1097"/>
                  </a:lnTo>
                  <a:lnTo>
                    <a:pt x="29" y="1126"/>
                  </a:lnTo>
                  <a:lnTo>
                    <a:pt x="15" y="1134"/>
                  </a:lnTo>
                  <a:lnTo>
                    <a:pt x="7" y="1134"/>
                  </a:lnTo>
                  <a:lnTo>
                    <a:pt x="0" y="1126"/>
                  </a:lnTo>
                  <a:lnTo>
                    <a:pt x="0" y="1126"/>
                  </a:lnTo>
                  <a:lnTo>
                    <a:pt x="0" y="1119"/>
                  </a:lnTo>
                  <a:lnTo>
                    <a:pt x="0" y="1119"/>
                  </a:lnTo>
                  <a:lnTo>
                    <a:pt x="7" y="1111"/>
                  </a:lnTo>
                  <a:lnTo>
                    <a:pt x="7" y="1104"/>
                  </a:lnTo>
                  <a:lnTo>
                    <a:pt x="22" y="1097"/>
                  </a:lnTo>
                  <a:lnTo>
                    <a:pt x="102" y="1001"/>
                  </a:lnTo>
                  <a:lnTo>
                    <a:pt x="160" y="876"/>
                  </a:lnTo>
                  <a:lnTo>
                    <a:pt x="204" y="736"/>
                  </a:lnTo>
                  <a:lnTo>
                    <a:pt x="211" y="567"/>
                  </a:lnTo>
                  <a:lnTo>
                    <a:pt x="204" y="427"/>
                  </a:lnTo>
                  <a:lnTo>
                    <a:pt x="182" y="316"/>
                  </a:lnTo>
                  <a:lnTo>
                    <a:pt x="145" y="220"/>
                  </a:lnTo>
                  <a:lnTo>
                    <a:pt x="109" y="139"/>
                  </a:lnTo>
                  <a:lnTo>
                    <a:pt x="58" y="81"/>
                  </a:lnTo>
                  <a:lnTo>
                    <a:pt x="7" y="2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0" y="7"/>
                  </a:lnTo>
                  <a:lnTo>
                    <a:pt x="7" y="0"/>
                  </a:lnTo>
                  <a:lnTo>
                    <a:pt x="15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4" name="Freeform 128"/>
            <p:cNvSpPr>
              <a:spLocks/>
            </p:cNvSpPr>
            <p:nvPr/>
          </p:nvSpPr>
          <p:spPr bwMode="auto">
            <a:xfrm>
              <a:off x="17871" y="1720"/>
              <a:ext cx="829" cy="839"/>
            </a:xfrm>
            <a:custGeom>
              <a:avLst/>
              <a:gdLst/>
              <a:ahLst/>
              <a:cxnLst>
                <a:cxn ang="0">
                  <a:pos x="421" y="0"/>
                </a:cxn>
                <a:cxn ang="0">
                  <a:pos x="429" y="0"/>
                </a:cxn>
                <a:cxn ang="0">
                  <a:pos x="443" y="7"/>
                </a:cxn>
                <a:cxn ang="0">
                  <a:pos x="443" y="22"/>
                </a:cxn>
                <a:cxn ang="0">
                  <a:pos x="443" y="29"/>
                </a:cxn>
                <a:cxn ang="0">
                  <a:pos x="443" y="44"/>
                </a:cxn>
                <a:cxn ang="0">
                  <a:pos x="443" y="390"/>
                </a:cxn>
                <a:cxn ang="0">
                  <a:pos x="792" y="390"/>
                </a:cxn>
                <a:cxn ang="0">
                  <a:pos x="800" y="390"/>
                </a:cxn>
                <a:cxn ang="0">
                  <a:pos x="814" y="390"/>
                </a:cxn>
                <a:cxn ang="0">
                  <a:pos x="821" y="397"/>
                </a:cxn>
                <a:cxn ang="0">
                  <a:pos x="829" y="405"/>
                </a:cxn>
                <a:cxn ang="0">
                  <a:pos x="829" y="420"/>
                </a:cxn>
                <a:cxn ang="0">
                  <a:pos x="829" y="434"/>
                </a:cxn>
                <a:cxn ang="0">
                  <a:pos x="821" y="442"/>
                </a:cxn>
                <a:cxn ang="0">
                  <a:pos x="807" y="442"/>
                </a:cxn>
                <a:cxn ang="0">
                  <a:pos x="800" y="449"/>
                </a:cxn>
                <a:cxn ang="0">
                  <a:pos x="792" y="449"/>
                </a:cxn>
                <a:cxn ang="0">
                  <a:pos x="443" y="449"/>
                </a:cxn>
                <a:cxn ang="0">
                  <a:pos x="443" y="795"/>
                </a:cxn>
                <a:cxn ang="0">
                  <a:pos x="443" y="810"/>
                </a:cxn>
                <a:cxn ang="0">
                  <a:pos x="443" y="817"/>
                </a:cxn>
                <a:cxn ang="0">
                  <a:pos x="436" y="832"/>
                </a:cxn>
                <a:cxn ang="0">
                  <a:pos x="429" y="839"/>
                </a:cxn>
                <a:cxn ang="0">
                  <a:pos x="414" y="839"/>
                </a:cxn>
                <a:cxn ang="0">
                  <a:pos x="407" y="839"/>
                </a:cxn>
                <a:cxn ang="0">
                  <a:pos x="400" y="825"/>
                </a:cxn>
                <a:cxn ang="0">
                  <a:pos x="392" y="817"/>
                </a:cxn>
                <a:cxn ang="0">
                  <a:pos x="392" y="802"/>
                </a:cxn>
                <a:cxn ang="0">
                  <a:pos x="392" y="795"/>
                </a:cxn>
                <a:cxn ang="0">
                  <a:pos x="392" y="449"/>
                </a:cxn>
                <a:cxn ang="0">
                  <a:pos x="43" y="449"/>
                </a:cxn>
                <a:cxn ang="0">
                  <a:pos x="36" y="449"/>
                </a:cxn>
                <a:cxn ang="0">
                  <a:pos x="21" y="442"/>
                </a:cxn>
                <a:cxn ang="0">
                  <a:pos x="14" y="442"/>
                </a:cxn>
                <a:cxn ang="0">
                  <a:pos x="7" y="434"/>
                </a:cxn>
                <a:cxn ang="0">
                  <a:pos x="0" y="420"/>
                </a:cxn>
                <a:cxn ang="0">
                  <a:pos x="7" y="405"/>
                </a:cxn>
                <a:cxn ang="0">
                  <a:pos x="14" y="397"/>
                </a:cxn>
                <a:cxn ang="0">
                  <a:pos x="21" y="390"/>
                </a:cxn>
                <a:cxn ang="0">
                  <a:pos x="36" y="390"/>
                </a:cxn>
                <a:cxn ang="0">
                  <a:pos x="43" y="390"/>
                </a:cxn>
                <a:cxn ang="0">
                  <a:pos x="392" y="390"/>
                </a:cxn>
                <a:cxn ang="0">
                  <a:pos x="392" y="44"/>
                </a:cxn>
                <a:cxn ang="0">
                  <a:pos x="392" y="29"/>
                </a:cxn>
                <a:cxn ang="0">
                  <a:pos x="392" y="22"/>
                </a:cxn>
                <a:cxn ang="0">
                  <a:pos x="400" y="7"/>
                </a:cxn>
                <a:cxn ang="0">
                  <a:pos x="407" y="0"/>
                </a:cxn>
                <a:cxn ang="0">
                  <a:pos x="421" y="0"/>
                </a:cxn>
              </a:cxnLst>
              <a:rect l="0" t="0" r="r" b="b"/>
              <a:pathLst>
                <a:path w="829" h="839">
                  <a:moveTo>
                    <a:pt x="421" y="0"/>
                  </a:moveTo>
                  <a:lnTo>
                    <a:pt x="429" y="0"/>
                  </a:lnTo>
                  <a:lnTo>
                    <a:pt x="443" y="7"/>
                  </a:lnTo>
                  <a:lnTo>
                    <a:pt x="443" y="22"/>
                  </a:lnTo>
                  <a:lnTo>
                    <a:pt x="443" y="29"/>
                  </a:lnTo>
                  <a:lnTo>
                    <a:pt x="443" y="44"/>
                  </a:lnTo>
                  <a:lnTo>
                    <a:pt x="443" y="390"/>
                  </a:lnTo>
                  <a:lnTo>
                    <a:pt x="792" y="390"/>
                  </a:lnTo>
                  <a:lnTo>
                    <a:pt x="800" y="390"/>
                  </a:lnTo>
                  <a:lnTo>
                    <a:pt x="814" y="390"/>
                  </a:lnTo>
                  <a:lnTo>
                    <a:pt x="821" y="397"/>
                  </a:lnTo>
                  <a:lnTo>
                    <a:pt x="829" y="405"/>
                  </a:lnTo>
                  <a:lnTo>
                    <a:pt x="829" y="420"/>
                  </a:lnTo>
                  <a:lnTo>
                    <a:pt x="829" y="434"/>
                  </a:lnTo>
                  <a:lnTo>
                    <a:pt x="821" y="442"/>
                  </a:lnTo>
                  <a:lnTo>
                    <a:pt x="807" y="442"/>
                  </a:lnTo>
                  <a:lnTo>
                    <a:pt x="800" y="449"/>
                  </a:lnTo>
                  <a:lnTo>
                    <a:pt x="792" y="449"/>
                  </a:lnTo>
                  <a:lnTo>
                    <a:pt x="443" y="449"/>
                  </a:lnTo>
                  <a:lnTo>
                    <a:pt x="443" y="795"/>
                  </a:lnTo>
                  <a:lnTo>
                    <a:pt x="443" y="810"/>
                  </a:lnTo>
                  <a:lnTo>
                    <a:pt x="443" y="817"/>
                  </a:lnTo>
                  <a:lnTo>
                    <a:pt x="436" y="832"/>
                  </a:lnTo>
                  <a:lnTo>
                    <a:pt x="429" y="839"/>
                  </a:lnTo>
                  <a:lnTo>
                    <a:pt x="414" y="839"/>
                  </a:lnTo>
                  <a:lnTo>
                    <a:pt x="407" y="839"/>
                  </a:lnTo>
                  <a:lnTo>
                    <a:pt x="400" y="825"/>
                  </a:lnTo>
                  <a:lnTo>
                    <a:pt x="392" y="817"/>
                  </a:lnTo>
                  <a:lnTo>
                    <a:pt x="392" y="802"/>
                  </a:lnTo>
                  <a:lnTo>
                    <a:pt x="392" y="795"/>
                  </a:lnTo>
                  <a:lnTo>
                    <a:pt x="392" y="449"/>
                  </a:lnTo>
                  <a:lnTo>
                    <a:pt x="43" y="449"/>
                  </a:lnTo>
                  <a:lnTo>
                    <a:pt x="36" y="449"/>
                  </a:lnTo>
                  <a:lnTo>
                    <a:pt x="21" y="442"/>
                  </a:lnTo>
                  <a:lnTo>
                    <a:pt x="14" y="442"/>
                  </a:lnTo>
                  <a:lnTo>
                    <a:pt x="7" y="434"/>
                  </a:lnTo>
                  <a:lnTo>
                    <a:pt x="0" y="420"/>
                  </a:lnTo>
                  <a:lnTo>
                    <a:pt x="7" y="405"/>
                  </a:lnTo>
                  <a:lnTo>
                    <a:pt x="14" y="397"/>
                  </a:lnTo>
                  <a:lnTo>
                    <a:pt x="21" y="390"/>
                  </a:lnTo>
                  <a:lnTo>
                    <a:pt x="36" y="390"/>
                  </a:lnTo>
                  <a:lnTo>
                    <a:pt x="43" y="390"/>
                  </a:lnTo>
                  <a:lnTo>
                    <a:pt x="392" y="390"/>
                  </a:lnTo>
                  <a:lnTo>
                    <a:pt x="392" y="44"/>
                  </a:lnTo>
                  <a:lnTo>
                    <a:pt x="392" y="29"/>
                  </a:lnTo>
                  <a:lnTo>
                    <a:pt x="392" y="22"/>
                  </a:lnTo>
                  <a:lnTo>
                    <a:pt x="400" y="7"/>
                  </a:lnTo>
                  <a:lnTo>
                    <a:pt x="407" y="0"/>
                  </a:lnTo>
                  <a:lnTo>
                    <a:pt x="4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5" name="Freeform 129"/>
            <p:cNvSpPr>
              <a:spLocks/>
            </p:cNvSpPr>
            <p:nvPr/>
          </p:nvSpPr>
          <p:spPr bwMode="auto">
            <a:xfrm>
              <a:off x="18860" y="1646"/>
              <a:ext cx="807" cy="781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778" y="0"/>
                </a:cxn>
                <a:cxn ang="0">
                  <a:pos x="800" y="0"/>
                </a:cxn>
                <a:cxn ang="0">
                  <a:pos x="807" y="8"/>
                </a:cxn>
                <a:cxn ang="0">
                  <a:pos x="807" y="15"/>
                </a:cxn>
                <a:cxn ang="0">
                  <a:pos x="807" y="30"/>
                </a:cxn>
                <a:cxn ang="0">
                  <a:pos x="800" y="37"/>
                </a:cxn>
                <a:cxn ang="0">
                  <a:pos x="792" y="44"/>
                </a:cxn>
                <a:cxn ang="0">
                  <a:pos x="792" y="44"/>
                </a:cxn>
                <a:cxn ang="0">
                  <a:pos x="138" y="737"/>
                </a:cxn>
                <a:cxn ang="0">
                  <a:pos x="356" y="737"/>
                </a:cxn>
                <a:cxn ang="0">
                  <a:pos x="458" y="722"/>
                </a:cxn>
                <a:cxn ang="0">
                  <a:pos x="531" y="692"/>
                </a:cxn>
                <a:cxn ang="0">
                  <a:pos x="589" y="648"/>
                </a:cxn>
                <a:cxn ang="0">
                  <a:pos x="625" y="582"/>
                </a:cxn>
                <a:cxn ang="0">
                  <a:pos x="661" y="501"/>
                </a:cxn>
                <a:cxn ang="0">
                  <a:pos x="661" y="479"/>
                </a:cxn>
                <a:cxn ang="0">
                  <a:pos x="669" y="471"/>
                </a:cxn>
                <a:cxn ang="0">
                  <a:pos x="676" y="471"/>
                </a:cxn>
                <a:cxn ang="0">
                  <a:pos x="683" y="464"/>
                </a:cxn>
                <a:cxn ang="0">
                  <a:pos x="691" y="471"/>
                </a:cxn>
                <a:cxn ang="0">
                  <a:pos x="698" y="471"/>
                </a:cxn>
                <a:cxn ang="0">
                  <a:pos x="698" y="479"/>
                </a:cxn>
                <a:cxn ang="0">
                  <a:pos x="698" y="479"/>
                </a:cxn>
                <a:cxn ang="0">
                  <a:pos x="698" y="486"/>
                </a:cxn>
                <a:cxn ang="0">
                  <a:pos x="698" y="494"/>
                </a:cxn>
                <a:cxn ang="0">
                  <a:pos x="698" y="501"/>
                </a:cxn>
                <a:cxn ang="0">
                  <a:pos x="618" y="759"/>
                </a:cxn>
                <a:cxn ang="0">
                  <a:pos x="611" y="766"/>
                </a:cxn>
                <a:cxn ang="0">
                  <a:pos x="603" y="773"/>
                </a:cxn>
                <a:cxn ang="0">
                  <a:pos x="596" y="781"/>
                </a:cxn>
                <a:cxn ang="0">
                  <a:pos x="581" y="781"/>
                </a:cxn>
                <a:cxn ang="0">
                  <a:pos x="36" y="781"/>
                </a:cxn>
                <a:cxn ang="0">
                  <a:pos x="21" y="781"/>
                </a:cxn>
                <a:cxn ang="0">
                  <a:pos x="7" y="781"/>
                </a:cxn>
                <a:cxn ang="0">
                  <a:pos x="7" y="773"/>
                </a:cxn>
                <a:cxn ang="0">
                  <a:pos x="0" y="766"/>
                </a:cxn>
                <a:cxn ang="0">
                  <a:pos x="7" y="751"/>
                </a:cxn>
                <a:cxn ang="0">
                  <a:pos x="14" y="737"/>
                </a:cxn>
                <a:cxn ang="0">
                  <a:pos x="21" y="729"/>
                </a:cxn>
                <a:cxn ang="0">
                  <a:pos x="676" y="44"/>
                </a:cxn>
                <a:cxn ang="0">
                  <a:pos x="472" y="44"/>
                </a:cxn>
                <a:cxn ang="0">
                  <a:pos x="378" y="52"/>
                </a:cxn>
                <a:cxn ang="0">
                  <a:pos x="298" y="81"/>
                </a:cxn>
                <a:cxn ang="0">
                  <a:pos x="232" y="147"/>
                </a:cxn>
                <a:cxn ang="0">
                  <a:pos x="189" y="243"/>
                </a:cxn>
                <a:cxn ang="0">
                  <a:pos x="181" y="251"/>
                </a:cxn>
                <a:cxn ang="0">
                  <a:pos x="181" y="258"/>
                </a:cxn>
                <a:cxn ang="0">
                  <a:pos x="167" y="265"/>
                </a:cxn>
                <a:cxn ang="0">
                  <a:pos x="160" y="258"/>
                </a:cxn>
                <a:cxn ang="0">
                  <a:pos x="152" y="258"/>
                </a:cxn>
                <a:cxn ang="0">
                  <a:pos x="152" y="251"/>
                </a:cxn>
                <a:cxn ang="0">
                  <a:pos x="152" y="251"/>
                </a:cxn>
                <a:cxn ang="0">
                  <a:pos x="152" y="243"/>
                </a:cxn>
                <a:cxn ang="0">
                  <a:pos x="152" y="236"/>
                </a:cxn>
                <a:cxn ang="0">
                  <a:pos x="152" y="228"/>
                </a:cxn>
                <a:cxn ang="0">
                  <a:pos x="218" y="22"/>
                </a:cxn>
                <a:cxn ang="0">
                  <a:pos x="225" y="8"/>
                </a:cxn>
                <a:cxn ang="0">
                  <a:pos x="225" y="8"/>
                </a:cxn>
                <a:cxn ang="0">
                  <a:pos x="240" y="0"/>
                </a:cxn>
                <a:cxn ang="0">
                  <a:pos x="254" y="0"/>
                </a:cxn>
              </a:cxnLst>
              <a:rect l="0" t="0" r="r" b="b"/>
              <a:pathLst>
                <a:path w="807" h="781">
                  <a:moveTo>
                    <a:pt x="254" y="0"/>
                  </a:moveTo>
                  <a:lnTo>
                    <a:pt x="778" y="0"/>
                  </a:lnTo>
                  <a:lnTo>
                    <a:pt x="800" y="0"/>
                  </a:lnTo>
                  <a:lnTo>
                    <a:pt x="807" y="8"/>
                  </a:lnTo>
                  <a:lnTo>
                    <a:pt x="807" y="15"/>
                  </a:lnTo>
                  <a:lnTo>
                    <a:pt x="807" y="30"/>
                  </a:lnTo>
                  <a:lnTo>
                    <a:pt x="800" y="37"/>
                  </a:lnTo>
                  <a:lnTo>
                    <a:pt x="792" y="44"/>
                  </a:lnTo>
                  <a:lnTo>
                    <a:pt x="792" y="44"/>
                  </a:lnTo>
                  <a:lnTo>
                    <a:pt x="138" y="737"/>
                  </a:lnTo>
                  <a:lnTo>
                    <a:pt x="356" y="737"/>
                  </a:lnTo>
                  <a:lnTo>
                    <a:pt x="458" y="722"/>
                  </a:lnTo>
                  <a:lnTo>
                    <a:pt x="531" y="692"/>
                  </a:lnTo>
                  <a:lnTo>
                    <a:pt x="589" y="648"/>
                  </a:lnTo>
                  <a:lnTo>
                    <a:pt x="625" y="582"/>
                  </a:lnTo>
                  <a:lnTo>
                    <a:pt x="661" y="501"/>
                  </a:lnTo>
                  <a:lnTo>
                    <a:pt x="661" y="479"/>
                  </a:lnTo>
                  <a:lnTo>
                    <a:pt x="669" y="471"/>
                  </a:lnTo>
                  <a:lnTo>
                    <a:pt x="676" y="471"/>
                  </a:lnTo>
                  <a:lnTo>
                    <a:pt x="683" y="464"/>
                  </a:lnTo>
                  <a:lnTo>
                    <a:pt x="691" y="471"/>
                  </a:lnTo>
                  <a:lnTo>
                    <a:pt x="698" y="471"/>
                  </a:lnTo>
                  <a:lnTo>
                    <a:pt x="698" y="479"/>
                  </a:lnTo>
                  <a:lnTo>
                    <a:pt x="698" y="479"/>
                  </a:lnTo>
                  <a:lnTo>
                    <a:pt x="698" y="486"/>
                  </a:lnTo>
                  <a:lnTo>
                    <a:pt x="698" y="494"/>
                  </a:lnTo>
                  <a:lnTo>
                    <a:pt x="698" y="501"/>
                  </a:lnTo>
                  <a:lnTo>
                    <a:pt x="618" y="759"/>
                  </a:lnTo>
                  <a:lnTo>
                    <a:pt x="611" y="766"/>
                  </a:lnTo>
                  <a:lnTo>
                    <a:pt x="603" y="773"/>
                  </a:lnTo>
                  <a:lnTo>
                    <a:pt x="596" y="781"/>
                  </a:lnTo>
                  <a:lnTo>
                    <a:pt x="581" y="781"/>
                  </a:lnTo>
                  <a:lnTo>
                    <a:pt x="36" y="781"/>
                  </a:lnTo>
                  <a:lnTo>
                    <a:pt x="21" y="781"/>
                  </a:lnTo>
                  <a:lnTo>
                    <a:pt x="7" y="781"/>
                  </a:lnTo>
                  <a:lnTo>
                    <a:pt x="7" y="773"/>
                  </a:lnTo>
                  <a:lnTo>
                    <a:pt x="0" y="766"/>
                  </a:lnTo>
                  <a:lnTo>
                    <a:pt x="7" y="751"/>
                  </a:lnTo>
                  <a:lnTo>
                    <a:pt x="14" y="737"/>
                  </a:lnTo>
                  <a:lnTo>
                    <a:pt x="21" y="729"/>
                  </a:lnTo>
                  <a:lnTo>
                    <a:pt x="676" y="44"/>
                  </a:lnTo>
                  <a:lnTo>
                    <a:pt x="472" y="44"/>
                  </a:lnTo>
                  <a:lnTo>
                    <a:pt x="378" y="52"/>
                  </a:lnTo>
                  <a:lnTo>
                    <a:pt x="298" y="81"/>
                  </a:lnTo>
                  <a:lnTo>
                    <a:pt x="232" y="147"/>
                  </a:lnTo>
                  <a:lnTo>
                    <a:pt x="189" y="243"/>
                  </a:lnTo>
                  <a:lnTo>
                    <a:pt x="181" y="251"/>
                  </a:lnTo>
                  <a:lnTo>
                    <a:pt x="181" y="258"/>
                  </a:lnTo>
                  <a:lnTo>
                    <a:pt x="167" y="265"/>
                  </a:lnTo>
                  <a:lnTo>
                    <a:pt x="160" y="258"/>
                  </a:lnTo>
                  <a:lnTo>
                    <a:pt x="152" y="258"/>
                  </a:lnTo>
                  <a:lnTo>
                    <a:pt x="152" y="251"/>
                  </a:lnTo>
                  <a:lnTo>
                    <a:pt x="152" y="251"/>
                  </a:lnTo>
                  <a:lnTo>
                    <a:pt x="152" y="243"/>
                  </a:lnTo>
                  <a:lnTo>
                    <a:pt x="152" y="236"/>
                  </a:lnTo>
                  <a:lnTo>
                    <a:pt x="152" y="228"/>
                  </a:lnTo>
                  <a:lnTo>
                    <a:pt x="218" y="22"/>
                  </a:lnTo>
                  <a:lnTo>
                    <a:pt x="225" y="8"/>
                  </a:lnTo>
                  <a:lnTo>
                    <a:pt x="225" y="8"/>
                  </a:lnTo>
                  <a:lnTo>
                    <a:pt x="240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6" name="Freeform 130"/>
            <p:cNvSpPr>
              <a:spLocks/>
            </p:cNvSpPr>
            <p:nvPr/>
          </p:nvSpPr>
          <p:spPr bwMode="auto">
            <a:xfrm>
              <a:off x="19696" y="2228"/>
              <a:ext cx="509" cy="523"/>
            </a:xfrm>
            <a:custGeom>
              <a:avLst/>
              <a:gdLst/>
              <a:ahLst/>
              <a:cxnLst>
                <a:cxn ang="0">
                  <a:pos x="247" y="22"/>
                </a:cxn>
                <a:cxn ang="0">
                  <a:pos x="335" y="118"/>
                </a:cxn>
                <a:cxn ang="0">
                  <a:pos x="371" y="236"/>
                </a:cxn>
                <a:cxn ang="0">
                  <a:pos x="371" y="236"/>
                </a:cxn>
                <a:cxn ang="0">
                  <a:pos x="400" y="177"/>
                </a:cxn>
                <a:cxn ang="0">
                  <a:pos x="451" y="66"/>
                </a:cxn>
                <a:cxn ang="0">
                  <a:pos x="480" y="15"/>
                </a:cxn>
                <a:cxn ang="0">
                  <a:pos x="495" y="7"/>
                </a:cxn>
                <a:cxn ang="0">
                  <a:pos x="502" y="15"/>
                </a:cxn>
                <a:cxn ang="0">
                  <a:pos x="509" y="22"/>
                </a:cxn>
                <a:cxn ang="0">
                  <a:pos x="509" y="29"/>
                </a:cxn>
                <a:cxn ang="0">
                  <a:pos x="465" y="103"/>
                </a:cxn>
                <a:cxn ang="0">
                  <a:pos x="429" y="169"/>
                </a:cxn>
                <a:cxn ang="0">
                  <a:pos x="400" y="250"/>
                </a:cxn>
                <a:cxn ang="0">
                  <a:pos x="371" y="346"/>
                </a:cxn>
                <a:cxn ang="0">
                  <a:pos x="342" y="486"/>
                </a:cxn>
                <a:cxn ang="0">
                  <a:pos x="327" y="515"/>
                </a:cxn>
                <a:cxn ang="0">
                  <a:pos x="313" y="523"/>
                </a:cxn>
                <a:cxn ang="0">
                  <a:pos x="298" y="515"/>
                </a:cxn>
                <a:cxn ang="0">
                  <a:pos x="298" y="501"/>
                </a:cxn>
                <a:cxn ang="0">
                  <a:pos x="313" y="405"/>
                </a:cxn>
                <a:cxn ang="0">
                  <a:pos x="335" y="331"/>
                </a:cxn>
                <a:cxn ang="0">
                  <a:pos x="342" y="309"/>
                </a:cxn>
                <a:cxn ang="0">
                  <a:pos x="335" y="228"/>
                </a:cxn>
                <a:cxn ang="0">
                  <a:pos x="291" y="118"/>
                </a:cxn>
                <a:cxn ang="0">
                  <a:pos x="175" y="74"/>
                </a:cxn>
                <a:cxn ang="0">
                  <a:pos x="95" y="88"/>
                </a:cxn>
                <a:cxn ang="0">
                  <a:pos x="36" y="140"/>
                </a:cxn>
                <a:cxn ang="0">
                  <a:pos x="29" y="155"/>
                </a:cxn>
                <a:cxn ang="0">
                  <a:pos x="7" y="155"/>
                </a:cxn>
                <a:cxn ang="0">
                  <a:pos x="0" y="147"/>
                </a:cxn>
                <a:cxn ang="0">
                  <a:pos x="7" y="118"/>
                </a:cxn>
                <a:cxn ang="0">
                  <a:pos x="36" y="74"/>
                </a:cxn>
                <a:cxn ang="0">
                  <a:pos x="116" y="15"/>
                </a:cxn>
              </a:cxnLst>
              <a:rect l="0" t="0" r="r" b="b"/>
              <a:pathLst>
                <a:path w="509" h="523">
                  <a:moveTo>
                    <a:pt x="182" y="0"/>
                  </a:moveTo>
                  <a:lnTo>
                    <a:pt x="247" y="22"/>
                  </a:lnTo>
                  <a:lnTo>
                    <a:pt x="298" y="59"/>
                  </a:lnTo>
                  <a:lnTo>
                    <a:pt x="335" y="118"/>
                  </a:lnTo>
                  <a:lnTo>
                    <a:pt x="356" y="177"/>
                  </a:lnTo>
                  <a:lnTo>
                    <a:pt x="371" y="236"/>
                  </a:lnTo>
                  <a:lnTo>
                    <a:pt x="371" y="236"/>
                  </a:lnTo>
                  <a:lnTo>
                    <a:pt x="371" y="236"/>
                  </a:lnTo>
                  <a:lnTo>
                    <a:pt x="371" y="236"/>
                  </a:lnTo>
                  <a:lnTo>
                    <a:pt x="400" y="177"/>
                  </a:lnTo>
                  <a:lnTo>
                    <a:pt x="422" y="118"/>
                  </a:lnTo>
                  <a:lnTo>
                    <a:pt x="451" y="66"/>
                  </a:lnTo>
                  <a:lnTo>
                    <a:pt x="473" y="29"/>
                  </a:lnTo>
                  <a:lnTo>
                    <a:pt x="480" y="15"/>
                  </a:lnTo>
                  <a:lnTo>
                    <a:pt x="487" y="15"/>
                  </a:lnTo>
                  <a:lnTo>
                    <a:pt x="495" y="7"/>
                  </a:lnTo>
                  <a:lnTo>
                    <a:pt x="495" y="7"/>
                  </a:lnTo>
                  <a:lnTo>
                    <a:pt x="502" y="15"/>
                  </a:lnTo>
                  <a:lnTo>
                    <a:pt x="509" y="15"/>
                  </a:lnTo>
                  <a:lnTo>
                    <a:pt x="509" y="22"/>
                  </a:lnTo>
                  <a:lnTo>
                    <a:pt x="509" y="22"/>
                  </a:lnTo>
                  <a:lnTo>
                    <a:pt x="509" y="29"/>
                  </a:lnTo>
                  <a:lnTo>
                    <a:pt x="502" y="37"/>
                  </a:lnTo>
                  <a:lnTo>
                    <a:pt x="465" y="103"/>
                  </a:lnTo>
                  <a:lnTo>
                    <a:pt x="444" y="147"/>
                  </a:lnTo>
                  <a:lnTo>
                    <a:pt x="429" y="169"/>
                  </a:lnTo>
                  <a:lnTo>
                    <a:pt x="422" y="199"/>
                  </a:lnTo>
                  <a:lnTo>
                    <a:pt x="400" y="250"/>
                  </a:lnTo>
                  <a:lnTo>
                    <a:pt x="378" y="302"/>
                  </a:lnTo>
                  <a:lnTo>
                    <a:pt x="371" y="346"/>
                  </a:lnTo>
                  <a:lnTo>
                    <a:pt x="356" y="427"/>
                  </a:lnTo>
                  <a:lnTo>
                    <a:pt x="342" y="486"/>
                  </a:lnTo>
                  <a:lnTo>
                    <a:pt x="335" y="501"/>
                  </a:lnTo>
                  <a:lnTo>
                    <a:pt x="327" y="515"/>
                  </a:lnTo>
                  <a:lnTo>
                    <a:pt x="320" y="523"/>
                  </a:lnTo>
                  <a:lnTo>
                    <a:pt x="313" y="523"/>
                  </a:lnTo>
                  <a:lnTo>
                    <a:pt x="298" y="523"/>
                  </a:lnTo>
                  <a:lnTo>
                    <a:pt x="298" y="515"/>
                  </a:lnTo>
                  <a:lnTo>
                    <a:pt x="298" y="508"/>
                  </a:lnTo>
                  <a:lnTo>
                    <a:pt x="298" y="501"/>
                  </a:lnTo>
                  <a:lnTo>
                    <a:pt x="298" y="464"/>
                  </a:lnTo>
                  <a:lnTo>
                    <a:pt x="313" y="405"/>
                  </a:lnTo>
                  <a:lnTo>
                    <a:pt x="335" y="346"/>
                  </a:lnTo>
                  <a:lnTo>
                    <a:pt x="335" y="331"/>
                  </a:lnTo>
                  <a:lnTo>
                    <a:pt x="335" y="324"/>
                  </a:lnTo>
                  <a:lnTo>
                    <a:pt x="342" y="309"/>
                  </a:lnTo>
                  <a:lnTo>
                    <a:pt x="342" y="294"/>
                  </a:lnTo>
                  <a:lnTo>
                    <a:pt x="335" y="228"/>
                  </a:lnTo>
                  <a:lnTo>
                    <a:pt x="320" y="169"/>
                  </a:lnTo>
                  <a:lnTo>
                    <a:pt x="291" y="118"/>
                  </a:lnTo>
                  <a:lnTo>
                    <a:pt x="247" y="88"/>
                  </a:lnTo>
                  <a:lnTo>
                    <a:pt x="175" y="74"/>
                  </a:lnTo>
                  <a:lnTo>
                    <a:pt x="138" y="74"/>
                  </a:lnTo>
                  <a:lnTo>
                    <a:pt x="95" y="88"/>
                  </a:lnTo>
                  <a:lnTo>
                    <a:pt x="58" y="103"/>
                  </a:lnTo>
                  <a:lnTo>
                    <a:pt x="36" y="140"/>
                  </a:lnTo>
                  <a:lnTo>
                    <a:pt x="29" y="147"/>
                  </a:lnTo>
                  <a:lnTo>
                    <a:pt x="29" y="155"/>
                  </a:lnTo>
                  <a:lnTo>
                    <a:pt x="15" y="155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47"/>
                  </a:lnTo>
                  <a:lnTo>
                    <a:pt x="0" y="132"/>
                  </a:lnTo>
                  <a:lnTo>
                    <a:pt x="7" y="118"/>
                  </a:lnTo>
                  <a:lnTo>
                    <a:pt x="15" y="103"/>
                  </a:lnTo>
                  <a:lnTo>
                    <a:pt x="36" y="74"/>
                  </a:lnTo>
                  <a:lnTo>
                    <a:pt x="58" y="51"/>
                  </a:lnTo>
                  <a:lnTo>
                    <a:pt x="116" y="15"/>
                  </a:lnTo>
                  <a:lnTo>
                    <a:pt x="1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7" name="Freeform 131"/>
            <p:cNvSpPr>
              <a:spLocks/>
            </p:cNvSpPr>
            <p:nvPr/>
          </p:nvSpPr>
          <p:spPr bwMode="auto">
            <a:xfrm>
              <a:off x="20307" y="2287"/>
              <a:ext cx="393" cy="530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262" y="7"/>
                </a:cxn>
                <a:cxn ang="0">
                  <a:pos x="327" y="44"/>
                </a:cxn>
                <a:cxn ang="0">
                  <a:pos x="371" y="88"/>
                </a:cxn>
                <a:cxn ang="0">
                  <a:pos x="393" y="154"/>
                </a:cxn>
                <a:cxn ang="0">
                  <a:pos x="378" y="213"/>
                </a:cxn>
                <a:cxn ang="0">
                  <a:pos x="349" y="258"/>
                </a:cxn>
                <a:cxn ang="0">
                  <a:pos x="305" y="302"/>
                </a:cxn>
                <a:cxn ang="0">
                  <a:pos x="254" y="339"/>
                </a:cxn>
                <a:cxn ang="0">
                  <a:pos x="174" y="390"/>
                </a:cxn>
                <a:cxn ang="0">
                  <a:pos x="94" y="449"/>
                </a:cxn>
                <a:cxn ang="0">
                  <a:pos x="247" y="449"/>
                </a:cxn>
                <a:cxn ang="0">
                  <a:pos x="262" y="449"/>
                </a:cxn>
                <a:cxn ang="0">
                  <a:pos x="276" y="449"/>
                </a:cxn>
                <a:cxn ang="0">
                  <a:pos x="291" y="449"/>
                </a:cxn>
                <a:cxn ang="0">
                  <a:pos x="313" y="449"/>
                </a:cxn>
                <a:cxn ang="0">
                  <a:pos x="327" y="449"/>
                </a:cxn>
                <a:cxn ang="0">
                  <a:pos x="334" y="449"/>
                </a:cxn>
                <a:cxn ang="0">
                  <a:pos x="342" y="434"/>
                </a:cxn>
                <a:cxn ang="0">
                  <a:pos x="342" y="420"/>
                </a:cxn>
                <a:cxn ang="0">
                  <a:pos x="349" y="405"/>
                </a:cxn>
                <a:cxn ang="0">
                  <a:pos x="356" y="390"/>
                </a:cxn>
                <a:cxn ang="0">
                  <a:pos x="356" y="375"/>
                </a:cxn>
                <a:cxn ang="0">
                  <a:pos x="393" y="375"/>
                </a:cxn>
                <a:cxn ang="0">
                  <a:pos x="364" y="530"/>
                </a:cxn>
                <a:cxn ang="0">
                  <a:pos x="0" y="530"/>
                </a:cxn>
                <a:cxn ang="0">
                  <a:pos x="0" y="501"/>
                </a:cxn>
                <a:cxn ang="0">
                  <a:pos x="0" y="501"/>
                </a:cxn>
                <a:cxn ang="0">
                  <a:pos x="0" y="493"/>
                </a:cxn>
                <a:cxn ang="0">
                  <a:pos x="7" y="493"/>
                </a:cxn>
                <a:cxn ang="0">
                  <a:pos x="196" y="324"/>
                </a:cxn>
                <a:cxn ang="0">
                  <a:pos x="254" y="272"/>
                </a:cxn>
                <a:cxn ang="0">
                  <a:pos x="291" y="221"/>
                </a:cxn>
                <a:cxn ang="0">
                  <a:pos x="305" y="154"/>
                </a:cxn>
                <a:cxn ang="0">
                  <a:pos x="291" y="103"/>
                </a:cxn>
                <a:cxn ang="0">
                  <a:pos x="262" y="66"/>
                </a:cxn>
                <a:cxn ang="0">
                  <a:pos x="218" y="44"/>
                </a:cxn>
                <a:cxn ang="0">
                  <a:pos x="167" y="37"/>
                </a:cxn>
                <a:cxn ang="0">
                  <a:pos x="94" y="51"/>
                </a:cxn>
                <a:cxn ang="0">
                  <a:pos x="44" y="96"/>
                </a:cxn>
                <a:cxn ang="0">
                  <a:pos x="58" y="96"/>
                </a:cxn>
                <a:cxn ang="0">
                  <a:pos x="73" y="110"/>
                </a:cxn>
                <a:cxn ang="0">
                  <a:pos x="87" y="118"/>
                </a:cxn>
                <a:cxn ang="0">
                  <a:pos x="87" y="140"/>
                </a:cxn>
                <a:cxn ang="0">
                  <a:pos x="87" y="154"/>
                </a:cxn>
                <a:cxn ang="0">
                  <a:pos x="80" y="169"/>
                </a:cxn>
                <a:cxn ang="0">
                  <a:pos x="65" y="184"/>
                </a:cxn>
                <a:cxn ang="0">
                  <a:pos x="58" y="184"/>
                </a:cxn>
                <a:cxn ang="0">
                  <a:pos x="44" y="191"/>
                </a:cxn>
                <a:cxn ang="0">
                  <a:pos x="36" y="184"/>
                </a:cxn>
                <a:cxn ang="0">
                  <a:pos x="29" y="184"/>
                </a:cxn>
                <a:cxn ang="0">
                  <a:pos x="14" y="177"/>
                </a:cxn>
                <a:cxn ang="0">
                  <a:pos x="7" y="169"/>
                </a:cxn>
                <a:cxn ang="0">
                  <a:pos x="0" y="154"/>
                </a:cxn>
                <a:cxn ang="0">
                  <a:pos x="0" y="140"/>
                </a:cxn>
                <a:cxn ang="0">
                  <a:pos x="14" y="88"/>
                </a:cxn>
                <a:cxn ang="0">
                  <a:pos x="51" y="44"/>
                </a:cxn>
                <a:cxn ang="0">
                  <a:pos x="109" y="15"/>
                </a:cxn>
                <a:cxn ang="0">
                  <a:pos x="182" y="0"/>
                </a:cxn>
              </a:cxnLst>
              <a:rect l="0" t="0" r="r" b="b"/>
              <a:pathLst>
                <a:path w="393" h="530">
                  <a:moveTo>
                    <a:pt x="182" y="0"/>
                  </a:moveTo>
                  <a:lnTo>
                    <a:pt x="262" y="7"/>
                  </a:lnTo>
                  <a:lnTo>
                    <a:pt x="327" y="44"/>
                  </a:lnTo>
                  <a:lnTo>
                    <a:pt x="371" y="88"/>
                  </a:lnTo>
                  <a:lnTo>
                    <a:pt x="393" y="154"/>
                  </a:lnTo>
                  <a:lnTo>
                    <a:pt x="378" y="213"/>
                  </a:lnTo>
                  <a:lnTo>
                    <a:pt x="349" y="258"/>
                  </a:lnTo>
                  <a:lnTo>
                    <a:pt x="305" y="302"/>
                  </a:lnTo>
                  <a:lnTo>
                    <a:pt x="254" y="339"/>
                  </a:lnTo>
                  <a:lnTo>
                    <a:pt x="174" y="390"/>
                  </a:lnTo>
                  <a:lnTo>
                    <a:pt x="94" y="449"/>
                  </a:lnTo>
                  <a:lnTo>
                    <a:pt x="247" y="449"/>
                  </a:lnTo>
                  <a:lnTo>
                    <a:pt x="262" y="449"/>
                  </a:lnTo>
                  <a:lnTo>
                    <a:pt x="276" y="449"/>
                  </a:lnTo>
                  <a:lnTo>
                    <a:pt x="291" y="449"/>
                  </a:lnTo>
                  <a:lnTo>
                    <a:pt x="313" y="449"/>
                  </a:lnTo>
                  <a:lnTo>
                    <a:pt x="327" y="449"/>
                  </a:lnTo>
                  <a:lnTo>
                    <a:pt x="334" y="449"/>
                  </a:lnTo>
                  <a:lnTo>
                    <a:pt x="342" y="434"/>
                  </a:lnTo>
                  <a:lnTo>
                    <a:pt x="342" y="420"/>
                  </a:lnTo>
                  <a:lnTo>
                    <a:pt x="349" y="405"/>
                  </a:lnTo>
                  <a:lnTo>
                    <a:pt x="356" y="390"/>
                  </a:lnTo>
                  <a:lnTo>
                    <a:pt x="356" y="375"/>
                  </a:lnTo>
                  <a:lnTo>
                    <a:pt x="393" y="375"/>
                  </a:lnTo>
                  <a:lnTo>
                    <a:pt x="364" y="530"/>
                  </a:lnTo>
                  <a:lnTo>
                    <a:pt x="0" y="530"/>
                  </a:lnTo>
                  <a:lnTo>
                    <a:pt x="0" y="501"/>
                  </a:lnTo>
                  <a:lnTo>
                    <a:pt x="0" y="501"/>
                  </a:lnTo>
                  <a:lnTo>
                    <a:pt x="0" y="493"/>
                  </a:lnTo>
                  <a:lnTo>
                    <a:pt x="7" y="493"/>
                  </a:lnTo>
                  <a:lnTo>
                    <a:pt x="196" y="324"/>
                  </a:lnTo>
                  <a:lnTo>
                    <a:pt x="254" y="272"/>
                  </a:lnTo>
                  <a:lnTo>
                    <a:pt x="291" y="221"/>
                  </a:lnTo>
                  <a:lnTo>
                    <a:pt x="305" y="154"/>
                  </a:lnTo>
                  <a:lnTo>
                    <a:pt x="291" y="103"/>
                  </a:lnTo>
                  <a:lnTo>
                    <a:pt x="262" y="66"/>
                  </a:lnTo>
                  <a:lnTo>
                    <a:pt x="218" y="44"/>
                  </a:lnTo>
                  <a:lnTo>
                    <a:pt x="167" y="37"/>
                  </a:lnTo>
                  <a:lnTo>
                    <a:pt x="94" y="51"/>
                  </a:lnTo>
                  <a:lnTo>
                    <a:pt x="44" y="96"/>
                  </a:lnTo>
                  <a:lnTo>
                    <a:pt x="58" y="96"/>
                  </a:lnTo>
                  <a:lnTo>
                    <a:pt x="73" y="110"/>
                  </a:lnTo>
                  <a:lnTo>
                    <a:pt x="87" y="118"/>
                  </a:lnTo>
                  <a:lnTo>
                    <a:pt x="87" y="140"/>
                  </a:lnTo>
                  <a:lnTo>
                    <a:pt x="87" y="154"/>
                  </a:lnTo>
                  <a:lnTo>
                    <a:pt x="80" y="169"/>
                  </a:lnTo>
                  <a:lnTo>
                    <a:pt x="65" y="184"/>
                  </a:lnTo>
                  <a:lnTo>
                    <a:pt x="58" y="184"/>
                  </a:lnTo>
                  <a:lnTo>
                    <a:pt x="44" y="191"/>
                  </a:lnTo>
                  <a:lnTo>
                    <a:pt x="36" y="184"/>
                  </a:lnTo>
                  <a:lnTo>
                    <a:pt x="29" y="184"/>
                  </a:lnTo>
                  <a:lnTo>
                    <a:pt x="14" y="177"/>
                  </a:lnTo>
                  <a:lnTo>
                    <a:pt x="7" y="169"/>
                  </a:lnTo>
                  <a:lnTo>
                    <a:pt x="0" y="154"/>
                  </a:lnTo>
                  <a:lnTo>
                    <a:pt x="0" y="140"/>
                  </a:lnTo>
                  <a:lnTo>
                    <a:pt x="14" y="88"/>
                  </a:lnTo>
                  <a:lnTo>
                    <a:pt x="51" y="44"/>
                  </a:lnTo>
                  <a:lnTo>
                    <a:pt x="109" y="15"/>
                  </a:lnTo>
                  <a:lnTo>
                    <a:pt x="1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8" name="Freeform 132"/>
            <p:cNvSpPr>
              <a:spLocks/>
            </p:cNvSpPr>
            <p:nvPr/>
          </p:nvSpPr>
          <p:spPr bwMode="auto">
            <a:xfrm>
              <a:off x="21071" y="1573"/>
              <a:ext cx="298" cy="1134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76" y="0"/>
                </a:cxn>
                <a:cxn ang="0">
                  <a:pos x="283" y="0"/>
                </a:cxn>
                <a:cxn ang="0">
                  <a:pos x="290" y="0"/>
                </a:cxn>
                <a:cxn ang="0">
                  <a:pos x="290" y="7"/>
                </a:cxn>
                <a:cxn ang="0">
                  <a:pos x="298" y="14"/>
                </a:cxn>
                <a:cxn ang="0">
                  <a:pos x="290" y="22"/>
                </a:cxn>
                <a:cxn ang="0">
                  <a:pos x="290" y="22"/>
                </a:cxn>
                <a:cxn ang="0">
                  <a:pos x="240" y="73"/>
                </a:cxn>
                <a:cxn ang="0">
                  <a:pos x="196" y="132"/>
                </a:cxn>
                <a:cxn ang="0">
                  <a:pos x="145" y="213"/>
                </a:cxn>
                <a:cxn ang="0">
                  <a:pos x="109" y="309"/>
                </a:cxn>
                <a:cxn ang="0">
                  <a:pos x="87" y="427"/>
                </a:cxn>
                <a:cxn ang="0">
                  <a:pos x="80" y="567"/>
                </a:cxn>
                <a:cxn ang="0">
                  <a:pos x="87" y="721"/>
                </a:cxn>
                <a:cxn ang="0">
                  <a:pos x="123" y="861"/>
                </a:cxn>
                <a:cxn ang="0">
                  <a:pos x="189" y="994"/>
                </a:cxn>
                <a:cxn ang="0">
                  <a:pos x="283" y="1104"/>
                </a:cxn>
                <a:cxn ang="0">
                  <a:pos x="290" y="1111"/>
                </a:cxn>
                <a:cxn ang="0">
                  <a:pos x="298" y="1119"/>
                </a:cxn>
                <a:cxn ang="0">
                  <a:pos x="298" y="1126"/>
                </a:cxn>
                <a:cxn ang="0">
                  <a:pos x="290" y="1126"/>
                </a:cxn>
                <a:cxn ang="0">
                  <a:pos x="290" y="1134"/>
                </a:cxn>
                <a:cxn ang="0">
                  <a:pos x="283" y="1134"/>
                </a:cxn>
                <a:cxn ang="0">
                  <a:pos x="276" y="1134"/>
                </a:cxn>
                <a:cxn ang="0">
                  <a:pos x="174" y="1045"/>
                </a:cxn>
                <a:cxn ang="0">
                  <a:pos x="101" y="949"/>
                </a:cxn>
                <a:cxn ang="0">
                  <a:pos x="58" y="854"/>
                </a:cxn>
                <a:cxn ang="0">
                  <a:pos x="21" y="751"/>
                </a:cxn>
                <a:cxn ang="0">
                  <a:pos x="7" y="655"/>
                </a:cxn>
                <a:cxn ang="0">
                  <a:pos x="0" y="567"/>
                </a:cxn>
                <a:cxn ang="0">
                  <a:pos x="7" y="471"/>
                </a:cxn>
                <a:cxn ang="0">
                  <a:pos x="29" y="375"/>
                </a:cxn>
                <a:cxn ang="0">
                  <a:pos x="58" y="272"/>
                </a:cxn>
                <a:cxn ang="0">
                  <a:pos x="109" y="176"/>
                </a:cxn>
                <a:cxn ang="0">
                  <a:pos x="181" y="81"/>
                </a:cxn>
                <a:cxn ang="0">
                  <a:pos x="276" y="0"/>
                </a:cxn>
              </a:cxnLst>
              <a:rect l="0" t="0" r="r" b="b"/>
              <a:pathLst>
                <a:path w="298" h="1134">
                  <a:moveTo>
                    <a:pt x="276" y="0"/>
                  </a:moveTo>
                  <a:lnTo>
                    <a:pt x="276" y="0"/>
                  </a:lnTo>
                  <a:lnTo>
                    <a:pt x="283" y="0"/>
                  </a:lnTo>
                  <a:lnTo>
                    <a:pt x="290" y="0"/>
                  </a:lnTo>
                  <a:lnTo>
                    <a:pt x="290" y="7"/>
                  </a:lnTo>
                  <a:lnTo>
                    <a:pt x="298" y="14"/>
                  </a:lnTo>
                  <a:lnTo>
                    <a:pt x="290" y="22"/>
                  </a:lnTo>
                  <a:lnTo>
                    <a:pt x="290" y="22"/>
                  </a:lnTo>
                  <a:lnTo>
                    <a:pt x="240" y="73"/>
                  </a:lnTo>
                  <a:lnTo>
                    <a:pt x="196" y="132"/>
                  </a:lnTo>
                  <a:lnTo>
                    <a:pt x="145" y="213"/>
                  </a:lnTo>
                  <a:lnTo>
                    <a:pt x="109" y="309"/>
                  </a:lnTo>
                  <a:lnTo>
                    <a:pt x="87" y="427"/>
                  </a:lnTo>
                  <a:lnTo>
                    <a:pt x="80" y="567"/>
                  </a:lnTo>
                  <a:lnTo>
                    <a:pt x="87" y="721"/>
                  </a:lnTo>
                  <a:lnTo>
                    <a:pt x="123" y="861"/>
                  </a:lnTo>
                  <a:lnTo>
                    <a:pt x="189" y="994"/>
                  </a:lnTo>
                  <a:lnTo>
                    <a:pt x="283" y="1104"/>
                  </a:lnTo>
                  <a:lnTo>
                    <a:pt x="290" y="1111"/>
                  </a:lnTo>
                  <a:lnTo>
                    <a:pt x="298" y="1119"/>
                  </a:lnTo>
                  <a:lnTo>
                    <a:pt x="298" y="1126"/>
                  </a:lnTo>
                  <a:lnTo>
                    <a:pt x="290" y="1126"/>
                  </a:lnTo>
                  <a:lnTo>
                    <a:pt x="290" y="1134"/>
                  </a:lnTo>
                  <a:lnTo>
                    <a:pt x="283" y="1134"/>
                  </a:lnTo>
                  <a:lnTo>
                    <a:pt x="276" y="1134"/>
                  </a:lnTo>
                  <a:lnTo>
                    <a:pt x="174" y="1045"/>
                  </a:lnTo>
                  <a:lnTo>
                    <a:pt x="101" y="949"/>
                  </a:lnTo>
                  <a:lnTo>
                    <a:pt x="58" y="854"/>
                  </a:lnTo>
                  <a:lnTo>
                    <a:pt x="21" y="751"/>
                  </a:lnTo>
                  <a:lnTo>
                    <a:pt x="7" y="655"/>
                  </a:lnTo>
                  <a:lnTo>
                    <a:pt x="0" y="567"/>
                  </a:lnTo>
                  <a:lnTo>
                    <a:pt x="7" y="471"/>
                  </a:lnTo>
                  <a:lnTo>
                    <a:pt x="29" y="375"/>
                  </a:lnTo>
                  <a:lnTo>
                    <a:pt x="58" y="272"/>
                  </a:lnTo>
                  <a:lnTo>
                    <a:pt x="109" y="176"/>
                  </a:lnTo>
                  <a:lnTo>
                    <a:pt x="181" y="81"/>
                  </a:lnTo>
                  <a:lnTo>
                    <a:pt x="2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9" name="Freeform 133"/>
            <p:cNvSpPr>
              <a:spLocks/>
            </p:cNvSpPr>
            <p:nvPr/>
          </p:nvSpPr>
          <p:spPr bwMode="auto">
            <a:xfrm>
              <a:off x="21492" y="1926"/>
              <a:ext cx="655" cy="508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240" y="22"/>
                </a:cxn>
                <a:cxn ang="0">
                  <a:pos x="269" y="66"/>
                </a:cxn>
                <a:cxn ang="0">
                  <a:pos x="269" y="118"/>
                </a:cxn>
                <a:cxn ang="0">
                  <a:pos x="226" y="236"/>
                </a:cxn>
                <a:cxn ang="0">
                  <a:pos x="197" y="383"/>
                </a:cxn>
                <a:cxn ang="0">
                  <a:pos x="197" y="405"/>
                </a:cxn>
                <a:cxn ang="0">
                  <a:pos x="204" y="442"/>
                </a:cxn>
                <a:cxn ang="0">
                  <a:pos x="226" y="464"/>
                </a:cxn>
                <a:cxn ang="0">
                  <a:pos x="277" y="479"/>
                </a:cxn>
                <a:cxn ang="0">
                  <a:pos x="379" y="420"/>
                </a:cxn>
                <a:cxn ang="0">
                  <a:pos x="408" y="376"/>
                </a:cxn>
                <a:cxn ang="0">
                  <a:pos x="422" y="346"/>
                </a:cxn>
                <a:cxn ang="0">
                  <a:pos x="429" y="317"/>
                </a:cxn>
                <a:cxn ang="0">
                  <a:pos x="488" y="81"/>
                </a:cxn>
                <a:cxn ang="0">
                  <a:pos x="495" y="44"/>
                </a:cxn>
                <a:cxn ang="0">
                  <a:pos x="509" y="15"/>
                </a:cxn>
                <a:cxn ang="0">
                  <a:pos x="546" y="7"/>
                </a:cxn>
                <a:cxn ang="0">
                  <a:pos x="568" y="15"/>
                </a:cxn>
                <a:cxn ang="0">
                  <a:pos x="582" y="44"/>
                </a:cxn>
                <a:cxn ang="0">
                  <a:pos x="575" y="66"/>
                </a:cxn>
                <a:cxn ang="0">
                  <a:pos x="568" y="110"/>
                </a:cxn>
                <a:cxn ang="0">
                  <a:pos x="539" y="228"/>
                </a:cxn>
                <a:cxn ang="0">
                  <a:pos x="524" y="280"/>
                </a:cxn>
                <a:cxn ang="0">
                  <a:pos x="509" y="331"/>
                </a:cxn>
                <a:cxn ang="0">
                  <a:pos x="502" y="383"/>
                </a:cxn>
                <a:cxn ang="0">
                  <a:pos x="495" y="420"/>
                </a:cxn>
                <a:cxn ang="0">
                  <a:pos x="502" y="457"/>
                </a:cxn>
                <a:cxn ang="0">
                  <a:pos x="517" y="479"/>
                </a:cxn>
                <a:cxn ang="0">
                  <a:pos x="560" y="464"/>
                </a:cxn>
                <a:cxn ang="0">
                  <a:pos x="604" y="398"/>
                </a:cxn>
                <a:cxn ang="0">
                  <a:pos x="619" y="339"/>
                </a:cxn>
                <a:cxn ang="0">
                  <a:pos x="633" y="324"/>
                </a:cxn>
                <a:cxn ang="0">
                  <a:pos x="640" y="324"/>
                </a:cxn>
                <a:cxn ang="0">
                  <a:pos x="655" y="331"/>
                </a:cxn>
                <a:cxn ang="0">
                  <a:pos x="655" y="346"/>
                </a:cxn>
                <a:cxn ang="0">
                  <a:pos x="648" y="376"/>
                </a:cxn>
                <a:cxn ang="0">
                  <a:pos x="633" y="427"/>
                </a:cxn>
                <a:cxn ang="0">
                  <a:pos x="597" y="479"/>
                </a:cxn>
                <a:cxn ang="0">
                  <a:pos x="553" y="508"/>
                </a:cxn>
                <a:cxn ang="0">
                  <a:pos x="524" y="508"/>
                </a:cxn>
                <a:cxn ang="0">
                  <a:pos x="495" y="508"/>
                </a:cxn>
                <a:cxn ang="0">
                  <a:pos x="459" y="493"/>
                </a:cxn>
                <a:cxn ang="0">
                  <a:pos x="429" y="457"/>
                </a:cxn>
                <a:cxn ang="0">
                  <a:pos x="379" y="471"/>
                </a:cxn>
                <a:cxn ang="0">
                  <a:pos x="269" y="508"/>
                </a:cxn>
                <a:cxn ang="0">
                  <a:pos x="211" y="501"/>
                </a:cxn>
                <a:cxn ang="0">
                  <a:pos x="153" y="471"/>
                </a:cxn>
                <a:cxn ang="0">
                  <a:pos x="117" y="427"/>
                </a:cxn>
                <a:cxn ang="0">
                  <a:pos x="109" y="383"/>
                </a:cxn>
                <a:cxn ang="0">
                  <a:pos x="109" y="346"/>
                </a:cxn>
                <a:cxn ang="0">
                  <a:pos x="124" y="280"/>
                </a:cxn>
                <a:cxn ang="0">
                  <a:pos x="168" y="147"/>
                </a:cxn>
                <a:cxn ang="0">
                  <a:pos x="189" y="66"/>
                </a:cxn>
                <a:cxn ang="0">
                  <a:pos x="182" y="37"/>
                </a:cxn>
                <a:cxn ang="0">
                  <a:pos x="160" y="29"/>
                </a:cxn>
                <a:cxn ang="0">
                  <a:pos x="80" y="88"/>
                </a:cxn>
                <a:cxn ang="0">
                  <a:pos x="44" y="177"/>
                </a:cxn>
                <a:cxn ang="0">
                  <a:pos x="22" y="184"/>
                </a:cxn>
                <a:cxn ang="0">
                  <a:pos x="15" y="184"/>
                </a:cxn>
                <a:cxn ang="0">
                  <a:pos x="0" y="169"/>
                </a:cxn>
                <a:cxn ang="0">
                  <a:pos x="29" y="103"/>
                </a:cxn>
                <a:cxn ang="0">
                  <a:pos x="109" y="15"/>
                </a:cxn>
              </a:cxnLst>
              <a:rect l="0" t="0" r="r" b="b"/>
              <a:pathLst>
                <a:path w="655" h="508">
                  <a:moveTo>
                    <a:pt x="168" y="0"/>
                  </a:moveTo>
                  <a:lnTo>
                    <a:pt x="197" y="0"/>
                  </a:lnTo>
                  <a:lnTo>
                    <a:pt x="219" y="7"/>
                  </a:lnTo>
                  <a:lnTo>
                    <a:pt x="240" y="22"/>
                  </a:lnTo>
                  <a:lnTo>
                    <a:pt x="262" y="44"/>
                  </a:lnTo>
                  <a:lnTo>
                    <a:pt x="269" y="66"/>
                  </a:lnTo>
                  <a:lnTo>
                    <a:pt x="277" y="96"/>
                  </a:lnTo>
                  <a:lnTo>
                    <a:pt x="269" y="118"/>
                  </a:lnTo>
                  <a:lnTo>
                    <a:pt x="255" y="155"/>
                  </a:lnTo>
                  <a:lnTo>
                    <a:pt x="226" y="236"/>
                  </a:lnTo>
                  <a:lnTo>
                    <a:pt x="204" y="309"/>
                  </a:lnTo>
                  <a:lnTo>
                    <a:pt x="197" y="383"/>
                  </a:lnTo>
                  <a:lnTo>
                    <a:pt x="197" y="398"/>
                  </a:lnTo>
                  <a:lnTo>
                    <a:pt x="197" y="405"/>
                  </a:lnTo>
                  <a:lnTo>
                    <a:pt x="197" y="420"/>
                  </a:lnTo>
                  <a:lnTo>
                    <a:pt x="204" y="442"/>
                  </a:lnTo>
                  <a:lnTo>
                    <a:pt x="211" y="457"/>
                  </a:lnTo>
                  <a:lnTo>
                    <a:pt x="226" y="464"/>
                  </a:lnTo>
                  <a:lnTo>
                    <a:pt x="248" y="479"/>
                  </a:lnTo>
                  <a:lnTo>
                    <a:pt x="277" y="479"/>
                  </a:lnTo>
                  <a:lnTo>
                    <a:pt x="335" y="464"/>
                  </a:lnTo>
                  <a:lnTo>
                    <a:pt x="379" y="420"/>
                  </a:lnTo>
                  <a:lnTo>
                    <a:pt x="408" y="383"/>
                  </a:lnTo>
                  <a:lnTo>
                    <a:pt x="408" y="376"/>
                  </a:lnTo>
                  <a:lnTo>
                    <a:pt x="415" y="361"/>
                  </a:lnTo>
                  <a:lnTo>
                    <a:pt x="422" y="346"/>
                  </a:lnTo>
                  <a:lnTo>
                    <a:pt x="422" y="331"/>
                  </a:lnTo>
                  <a:lnTo>
                    <a:pt x="429" y="317"/>
                  </a:lnTo>
                  <a:lnTo>
                    <a:pt x="429" y="317"/>
                  </a:lnTo>
                  <a:lnTo>
                    <a:pt x="488" y="81"/>
                  </a:lnTo>
                  <a:lnTo>
                    <a:pt x="488" y="59"/>
                  </a:lnTo>
                  <a:lnTo>
                    <a:pt x="495" y="44"/>
                  </a:lnTo>
                  <a:lnTo>
                    <a:pt x="502" y="29"/>
                  </a:lnTo>
                  <a:lnTo>
                    <a:pt x="509" y="15"/>
                  </a:lnTo>
                  <a:lnTo>
                    <a:pt x="524" y="7"/>
                  </a:lnTo>
                  <a:lnTo>
                    <a:pt x="546" y="7"/>
                  </a:lnTo>
                  <a:lnTo>
                    <a:pt x="560" y="7"/>
                  </a:lnTo>
                  <a:lnTo>
                    <a:pt x="568" y="15"/>
                  </a:lnTo>
                  <a:lnTo>
                    <a:pt x="575" y="29"/>
                  </a:lnTo>
                  <a:lnTo>
                    <a:pt x="582" y="44"/>
                  </a:lnTo>
                  <a:lnTo>
                    <a:pt x="582" y="52"/>
                  </a:lnTo>
                  <a:lnTo>
                    <a:pt x="575" y="66"/>
                  </a:lnTo>
                  <a:lnTo>
                    <a:pt x="575" y="88"/>
                  </a:lnTo>
                  <a:lnTo>
                    <a:pt x="568" y="110"/>
                  </a:lnTo>
                  <a:lnTo>
                    <a:pt x="560" y="133"/>
                  </a:lnTo>
                  <a:lnTo>
                    <a:pt x="539" y="228"/>
                  </a:lnTo>
                  <a:lnTo>
                    <a:pt x="531" y="250"/>
                  </a:lnTo>
                  <a:lnTo>
                    <a:pt x="524" y="280"/>
                  </a:lnTo>
                  <a:lnTo>
                    <a:pt x="517" y="309"/>
                  </a:lnTo>
                  <a:lnTo>
                    <a:pt x="509" y="331"/>
                  </a:lnTo>
                  <a:lnTo>
                    <a:pt x="502" y="353"/>
                  </a:lnTo>
                  <a:lnTo>
                    <a:pt x="502" y="383"/>
                  </a:lnTo>
                  <a:lnTo>
                    <a:pt x="495" y="405"/>
                  </a:lnTo>
                  <a:lnTo>
                    <a:pt x="495" y="420"/>
                  </a:lnTo>
                  <a:lnTo>
                    <a:pt x="495" y="442"/>
                  </a:lnTo>
                  <a:lnTo>
                    <a:pt x="502" y="457"/>
                  </a:lnTo>
                  <a:lnTo>
                    <a:pt x="509" y="464"/>
                  </a:lnTo>
                  <a:lnTo>
                    <a:pt x="517" y="479"/>
                  </a:lnTo>
                  <a:lnTo>
                    <a:pt x="531" y="479"/>
                  </a:lnTo>
                  <a:lnTo>
                    <a:pt x="560" y="464"/>
                  </a:lnTo>
                  <a:lnTo>
                    <a:pt x="582" y="434"/>
                  </a:lnTo>
                  <a:lnTo>
                    <a:pt x="604" y="398"/>
                  </a:lnTo>
                  <a:lnTo>
                    <a:pt x="611" y="353"/>
                  </a:lnTo>
                  <a:lnTo>
                    <a:pt x="619" y="339"/>
                  </a:lnTo>
                  <a:lnTo>
                    <a:pt x="626" y="331"/>
                  </a:lnTo>
                  <a:lnTo>
                    <a:pt x="633" y="324"/>
                  </a:lnTo>
                  <a:lnTo>
                    <a:pt x="640" y="324"/>
                  </a:lnTo>
                  <a:lnTo>
                    <a:pt x="640" y="324"/>
                  </a:lnTo>
                  <a:lnTo>
                    <a:pt x="648" y="324"/>
                  </a:lnTo>
                  <a:lnTo>
                    <a:pt x="655" y="331"/>
                  </a:lnTo>
                  <a:lnTo>
                    <a:pt x="655" y="339"/>
                  </a:lnTo>
                  <a:lnTo>
                    <a:pt x="655" y="346"/>
                  </a:lnTo>
                  <a:lnTo>
                    <a:pt x="655" y="361"/>
                  </a:lnTo>
                  <a:lnTo>
                    <a:pt x="648" y="376"/>
                  </a:lnTo>
                  <a:lnTo>
                    <a:pt x="640" y="405"/>
                  </a:lnTo>
                  <a:lnTo>
                    <a:pt x="633" y="427"/>
                  </a:lnTo>
                  <a:lnTo>
                    <a:pt x="619" y="449"/>
                  </a:lnTo>
                  <a:lnTo>
                    <a:pt x="597" y="479"/>
                  </a:lnTo>
                  <a:lnTo>
                    <a:pt x="582" y="493"/>
                  </a:lnTo>
                  <a:lnTo>
                    <a:pt x="553" y="508"/>
                  </a:lnTo>
                  <a:lnTo>
                    <a:pt x="531" y="508"/>
                  </a:lnTo>
                  <a:lnTo>
                    <a:pt x="524" y="508"/>
                  </a:lnTo>
                  <a:lnTo>
                    <a:pt x="509" y="508"/>
                  </a:lnTo>
                  <a:lnTo>
                    <a:pt x="495" y="508"/>
                  </a:lnTo>
                  <a:lnTo>
                    <a:pt x="480" y="501"/>
                  </a:lnTo>
                  <a:lnTo>
                    <a:pt x="459" y="493"/>
                  </a:lnTo>
                  <a:lnTo>
                    <a:pt x="444" y="479"/>
                  </a:lnTo>
                  <a:lnTo>
                    <a:pt x="429" y="457"/>
                  </a:lnTo>
                  <a:lnTo>
                    <a:pt x="415" y="434"/>
                  </a:lnTo>
                  <a:lnTo>
                    <a:pt x="379" y="471"/>
                  </a:lnTo>
                  <a:lnTo>
                    <a:pt x="328" y="501"/>
                  </a:lnTo>
                  <a:lnTo>
                    <a:pt x="269" y="508"/>
                  </a:lnTo>
                  <a:lnTo>
                    <a:pt x="240" y="508"/>
                  </a:lnTo>
                  <a:lnTo>
                    <a:pt x="211" y="501"/>
                  </a:lnTo>
                  <a:lnTo>
                    <a:pt x="182" y="493"/>
                  </a:lnTo>
                  <a:lnTo>
                    <a:pt x="153" y="471"/>
                  </a:lnTo>
                  <a:lnTo>
                    <a:pt x="131" y="449"/>
                  </a:lnTo>
                  <a:lnTo>
                    <a:pt x="117" y="427"/>
                  </a:lnTo>
                  <a:lnTo>
                    <a:pt x="117" y="405"/>
                  </a:lnTo>
                  <a:lnTo>
                    <a:pt x="109" y="383"/>
                  </a:lnTo>
                  <a:lnTo>
                    <a:pt x="109" y="368"/>
                  </a:lnTo>
                  <a:lnTo>
                    <a:pt x="109" y="346"/>
                  </a:lnTo>
                  <a:lnTo>
                    <a:pt x="117" y="317"/>
                  </a:lnTo>
                  <a:lnTo>
                    <a:pt x="124" y="280"/>
                  </a:lnTo>
                  <a:lnTo>
                    <a:pt x="139" y="221"/>
                  </a:lnTo>
                  <a:lnTo>
                    <a:pt x="168" y="147"/>
                  </a:lnTo>
                  <a:lnTo>
                    <a:pt x="182" y="103"/>
                  </a:lnTo>
                  <a:lnTo>
                    <a:pt x="189" y="66"/>
                  </a:lnTo>
                  <a:lnTo>
                    <a:pt x="189" y="52"/>
                  </a:lnTo>
                  <a:lnTo>
                    <a:pt x="182" y="37"/>
                  </a:lnTo>
                  <a:lnTo>
                    <a:pt x="175" y="29"/>
                  </a:lnTo>
                  <a:lnTo>
                    <a:pt x="160" y="29"/>
                  </a:lnTo>
                  <a:lnTo>
                    <a:pt x="117" y="44"/>
                  </a:lnTo>
                  <a:lnTo>
                    <a:pt x="80" y="88"/>
                  </a:lnTo>
                  <a:lnTo>
                    <a:pt x="44" y="169"/>
                  </a:lnTo>
                  <a:lnTo>
                    <a:pt x="44" y="177"/>
                  </a:lnTo>
                  <a:lnTo>
                    <a:pt x="37" y="184"/>
                  </a:lnTo>
                  <a:lnTo>
                    <a:pt x="22" y="184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8" y="177"/>
                  </a:lnTo>
                  <a:lnTo>
                    <a:pt x="0" y="169"/>
                  </a:lnTo>
                  <a:lnTo>
                    <a:pt x="8" y="147"/>
                  </a:lnTo>
                  <a:lnTo>
                    <a:pt x="29" y="103"/>
                  </a:lnTo>
                  <a:lnTo>
                    <a:pt x="59" y="52"/>
                  </a:lnTo>
                  <a:lnTo>
                    <a:pt x="109" y="15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0" name="Freeform 134"/>
            <p:cNvSpPr>
              <a:spLocks/>
            </p:cNvSpPr>
            <p:nvPr/>
          </p:nvSpPr>
          <p:spPr bwMode="auto">
            <a:xfrm>
              <a:off x="22271" y="1573"/>
              <a:ext cx="290" cy="113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123" y="88"/>
                </a:cxn>
                <a:cxn ang="0">
                  <a:pos x="189" y="184"/>
                </a:cxn>
                <a:cxn ang="0">
                  <a:pos x="240" y="279"/>
                </a:cxn>
                <a:cxn ang="0">
                  <a:pos x="276" y="382"/>
                </a:cxn>
                <a:cxn ang="0">
                  <a:pos x="290" y="478"/>
                </a:cxn>
                <a:cxn ang="0">
                  <a:pos x="290" y="567"/>
                </a:cxn>
                <a:cxn ang="0">
                  <a:pos x="283" y="699"/>
                </a:cxn>
                <a:cxn ang="0">
                  <a:pos x="254" y="817"/>
                </a:cxn>
                <a:cxn ang="0">
                  <a:pos x="210" y="920"/>
                </a:cxn>
                <a:cxn ang="0">
                  <a:pos x="160" y="994"/>
                </a:cxn>
                <a:cxn ang="0">
                  <a:pos x="116" y="1053"/>
                </a:cxn>
                <a:cxn ang="0">
                  <a:pos x="65" y="1097"/>
                </a:cxn>
                <a:cxn ang="0">
                  <a:pos x="36" y="1126"/>
                </a:cxn>
                <a:cxn ang="0">
                  <a:pos x="14" y="1134"/>
                </a:cxn>
                <a:cxn ang="0">
                  <a:pos x="7" y="1134"/>
                </a:cxn>
                <a:cxn ang="0">
                  <a:pos x="0" y="1126"/>
                </a:cxn>
                <a:cxn ang="0">
                  <a:pos x="0" y="1126"/>
                </a:cxn>
                <a:cxn ang="0">
                  <a:pos x="0" y="1119"/>
                </a:cxn>
                <a:cxn ang="0">
                  <a:pos x="0" y="1119"/>
                </a:cxn>
                <a:cxn ang="0">
                  <a:pos x="7" y="1111"/>
                </a:cxn>
                <a:cxn ang="0">
                  <a:pos x="14" y="1104"/>
                </a:cxn>
                <a:cxn ang="0">
                  <a:pos x="21" y="1097"/>
                </a:cxn>
                <a:cxn ang="0">
                  <a:pos x="101" y="1001"/>
                </a:cxn>
                <a:cxn ang="0">
                  <a:pos x="167" y="876"/>
                </a:cxn>
                <a:cxn ang="0">
                  <a:pos x="203" y="736"/>
                </a:cxn>
                <a:cxn ang="0">
                  <a:pos x="218" y="567"/>
                </a:cxn>
                <a:cxn ang="0">
                  <a:pos x="210" y="427"/>
                </a:cxn>
                <a:cxn ang="0">
                  <a:pos x="181" y="316"/>
                </a:cxn>
                <a:cxn ang="0">
                  <a:pos x="152" y="220"/>
                </a:cxn>
                <a:cxn ang="0">
                  <a:pos x="109" y="139"/>
                </a:cxn>
                <a:cxn ang="0">
                  <a:pos x="58" y="81"/>
                </a:cxn>
                <a:cxn ang="0">
                  <a:pos x="14" y="29"/>
                </a:cxn>
                <a:cxn ang="0">
                  <a:pos x="0" y="22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14" y="0"/>
                </a:cxn>
                <a:cxn ang="0">
                  <a:pos x="21" y="0"/>
                </a:cxn>
              </a:cxnLst>
              <a:rect l="0" t="0" r="r" b="b"/>
              <a:pathLst>
                <a:path w="290" h="1134">
                  <a:moveTo>
                    <a:pt x="21" y="0"/>
                  </a:moveTo>
                  <a:lnTo>
                    <a:pt x="21" y="0"/>
                  </a:lnTo>
                  <a:lnTo>
                    <a:pt x="123" y="88"/>
                  </a:lnTo>
                  <a:lnTo>
                    <a:pt x="189" y="184"/>
                  </a:lnTo>
                  <a:lnTo>
                    <a:pt x="240" y="279"/>
                  </a:lnTo>
                  <a:lnTo>
                    <a:pt x="276" y="382"/>
                  </a:lnTo>
                  <a:lnTo>
                    <a:pt x="290" y="478"/>
                  </a:lnTo>
                  <a:lnTo>
                    <a:pt x="290" y="567"/>
                  </a:lnTo>
                  <a:lnTo>
                    <a:pt x="283" y="699"/>
                  </a:lnTo>
                  <a:lnTo>
                    <a:pt x="254" y="817"/>
                  </a:lnTo>
                  <a:lnTo>
                    <a:pt x="210" y="920"/>
                  </a:lnTo>
                  <a:lnTo>
                    <a:pt x="160" y="994"/>
                  </a:lnTo>
                  <a:lnTo>
                    <a:pt x="116" y="1053"/>
                  </a:lnTo>
                  <a:lnTo>
                    <a:pt x="65" y="1097"/>
                  </a:lnTo>
                  <a:lnTo>
                    <a:pt x="36" y="1126"/>
                  </a:lnTo>
                  <a:lnTo>
                    <a:pt x="14" y="1134"/>
                  </a:lnTo>
                  <a:lnTo>
                    <a:pt x="7" y="1134"/>
                  </a:lnTo>
                  <a:lnTo>
                    <a:pt x="0" y="1126"/>
                  </a:lnTo>
                  <a:lnTo>
                    <a:pt x="0" y="1126"/>
                  </a:lnTo>
                  <a:lnTo>
                    <a:pt x="0" y="1119"/>
                  </a:lnTo>
                  <a:lnTo>
                    <a:pt x="0" y="1119"/>
                  </a:lnTo>
                  <a:lnTo>
                    <a:pt x="7" y="1111"/>
                  </a:lnTo>
                  <a:lnTo>
                    <a:pt x="14" y="1104"/>
                  </a:lnTo>
                  <a:lnTo>
                    <a:pt x="21" y="1097"/>
                  </a:lnTo>
                  <a:lnTo>
                    <a:pt x="101" y="1001"/>
                  </a:lnTo>
                  <a:lnTo>
                    <a:pt x="167" y="876"/>
                  </a:lnTo>
                  <a:lnTo>
                    <a:pt x="203" y="736"/>
                  </a:lnTo>
                  <a:lnTo>
                    <a:pt x="218" y="567"/>
                  </a:lnTo>
                  <a:lnTo>
                    <a:pt x="210" y="427"/>
                  </a:lnTo>
                  <a:lnTo>
                    <a:pt x="181" y="316"/>
                  </a:lnTo>
                  <a:lnTo>
                    <a:pt x="152" y="220"/>
                  </a:lnTo>
                  <a:lnTo>
                    <a:pt x="109" y="139"/>
                  </a:lnTo>
                  <a:lnTo>
                    <a:pt x="58" y="81"/>
                  </a:lnTo>
                  <a:lnTo>
                    <a:pt x="14" y="2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0" y="7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1" name="Freeform 135"/>
            <p:cNvSpPr>
              <a:spLocks/>
            </p:cNvSpPr>
            <p:nvPr/>
          </p:nvSpPr>
          <p:spPr bwMode="auto">
            <a:xfrm>
              <a:off x="22852" y="1573"/>
              <a:ext cx="59" cy="113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4" y="0"/>
                </a:cxn>
                <a:cxn ang="0">
                  <a:pos x="51" y="7"/>
                </a:cxn>
                <a:cxn ang="0">
                  <a:pos x="51" y="22"/>
                </a:cxn>
                <a:cxn ang="0">
                  <a:pos x="59" y="29"/>
                </a:cxn>
                <a:cxn ang="0">
                  <a:pos x="59" y="44"/>
                </a:cxn>
                <a:cxn ang="0">
                  <a:pos x="59" y="1089"/>
                </a:cxn>
                <a:cxn ang="0">
                  <a:pos x="59" y="1104"/>
                </a:cxn>
                <a:cxn ang="0">
                  <a:pos x="51" y="1111"/>
                </a:cxn>
                <a:cxn ang="0">
                  <a:pos x="51" y="1126"/>
                </a:cxn>
                <a:cxn ang="0">
                  <a:pos x="44" y="1134"/>
                </a:cxn>
                <a:cxn ang="0">
                  <a:pos x="29" y="1134"/>
                </a:cxn>
                <a:cxn ang="0">
                  <a:pos x="15" y="1134"/>
                </a:cxn>
                <a:cxn ang="0">
                  <a:pos x="8" y="1126"/>
                </a:cxn>
                <a:cxn ang="0">
                  <a:pos x="0" y="1111"/>
                </a:cxn>
                <a:cxn ang="0">
                  <a:pos x="0" y="1104"/>
                </a:cxn>
                <a:cxn ang="0">
                  <a:pos x="0" y="1089"/>
                </a:cxn>
                <a:cxn ang="0">
                  <a:pos x="0" y="44"/>
                </a:cxn>
                <a:cxn ang="0">
                  <a:pos x="0" y="29"/>
                </a:cxn>
                <a:cxn ang="0">
                  <a:pos x="0" y="22"/>
                </a:cxn>
                <a:cxn ang="0">
                  <a:pos x="8" y="7"/>
                </a:cxn>
                <a:cxn ang="0">
                  <a:pos x="15" y="0"/>
                </a:cxn>
                <a:cxn ang="0">
                  <a:pos x="29" y="0"/>
                </a:cxn>
              </a:cxnLst>
              <a:rect l="0" t="0" r="r" b="b"/>
              <a:pathLst>
                <a:path w="59" h="1134">
                  <a:moveTo>
                    <a:pt x="29" y="0"/>
                  </a:moveTo>
                  <a:lnTo>
                    <a:pt x="44" y="0"/>
                  </a:lnTo>
                  <a:lnTo>
                    <a:pt x="51" y="7"/>
                  </a:lnTo>
                  <a:lnTo>
                    <a:pt x="51" y="22"/>
                  </a:lnTo>
                  <a:lnTo>
                    <a:pt x="59" y="29"/>
                  </a:lnTo>
                  <a:lnTo>
                    <a:pt x="59" y="44"/>
                  </a:lnTo>
                  <a:lnTo>
                    <a:pt x="59" y="1089"/>
                  </a:lnTo>
                  <a:lnTo>
                    <a:pt x="59" y="1104"/>
                  </a:lnTo>
                  <a:lnTo>
                    <a:pt x="51" y="1111"/>
                  </a:lnTo>
                  <a:lnTo>
                    <a:pt x="51" y="1126"/>
                  </a:lnTo>
                  <a:lnTo>
                    <a:pt x="44" y="1134"/>
                  </a:lnTo>
                  <a:lnTo>
                    <a:pt x="29" y="1134"/>
                  </a:lnTo>
                  <a:lnTo>
                    <a:pt x="15" y="1134"/>
                  </a:lnTo>
                  <a:lnTo>
                    <a:pt x="8" y="1126"/>
                  </a:lnTo>
                  <a:lnTo>
                    <a:pt x="0" y="1111"/>
                  </a:lnTo>
                  <a:lnTo>
                    <a:pt x="0" y="1104"/>
                  </a:lnTo>
                  <a:lnTo>
                    <a:pt x="0" y="1089"/>
                  </a:lnTo>
                  <a:lnTo>
                    <a:pt x="0" y="44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8" y="7"/>
                  </a:lnTo>
                  <a:lnTo>
                    <a:pt x="15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2" name="Rectangle 136"/>
            <p:cNvSpPr>
              <a:spLocks noChangeArrowheads="1"/>
            </p:cNvSpPr>
            <p:nvPr/>
          </p:nvSpPr>
          <p:spPr bwMode="auto">
            <a:xfrm>
              <a:off x="12329" y="2817"/>
              <a:ext cx="11891" cy="8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3" name="Freeform 137"/>
            <p:cNvSpPr>
              <a:spLocks/>
            </p:cNvSpPr>
            <p:nvPr/>
          </p:nvSpPr>
          <p:spPr bwMode="auto">
            <a:xfrm>
              <a:off x="12409" y="3340"/>
              <a:ext cx="502" cy="758"/>
            </a:xfrm>
            <a:custGeom>
              <a:avLst/>
              <a:gdLst/>
              <a:ahLst/>
              <a:cxnLst>
                <a:cxn ang="0">
                  <a:pos x="320" y="7"/>
                </a:cxn>
                <a:cxn ang="0">
                  <a:pos x="451" y="88"/>
                </a:cxn>
                <a:cxn ang="0">
                  <a:pos x="502" y="221"/>
                </a:cxn>
                <a:cxn ang="0">
                  <a:pos x="451" y="361"/>
                </a:cxn>
                <a:cxn ang="0">
                  <a:pos x="342" y="471"/>
                </a:cxn>
                <a:cxn ang="0">
                  <a:pos x="247" y="545"/>
                </a:cxn>
                <a:cxn ang="0">
                  <a:pos x="116" y="663"/>
                </a:cxn>
                <a:cxn ang="0">
                  <a:pos x="334" y="663"/>
                </a:cxn>
                <a:cxn ang="0">
                  <a:pos x="378" y="663"/>
                </a:cxn>
                <a:cxn ang="0">
                  <a:pos x="422" y="655"/>
                </a:cxn>
                <a:cxn ang="0">
                  <a:pos x="443" y="640"/>
                </a:cxn>
                <a:cxn ang="0">
                  <a:pos x="458" y="596"/>
                </a:cxn>
                <a:cxn ang="0">
                  <a:pos x="465" y="552"/>
                </a:cxn>
                <a:cxn ang="0">
                  <a:pos x="502" y="552"/>
                </a:cxn>
                <a:cxn ang="0">
                  <a:pos x="0" y="758"/>
                </a:cxn>
                <a:cxn ang="0">
                  <a:pos x="7" y="729"/>
                </a:cxn>
                <a:cxn ang="0">
                  <a:pos x="14" y="714"/>
                </a:cxn>
                <a:cxn ang="0">
                  <a:pos x="320" y="405"/>
                </a:cxn>
                <a:cxn ang="0">
                  <a:pos x="385" y="294"/>
                </a:cxn>
                <a:cxn ang="0">
                  <a:pos x="385" y="154"/>
                </a:cxn>
                <a:cxn ang="0">
                  <a:pos x="298" y="59"/>
                </a:cxn>
                <a:cxn ang="0">
                  <a:pos x="182" y="44"/>
                </a:cxn>
                <a:cxn ang="0">
                  <a:pos x="94" y="96"/>
                </a:cxn>
                <a:cxn ang="0">
                  <a:pos x="80" y="147"/>
                </a:cxn>
                <a:cxn ang="0">
                  <a:pos x="109" y="162"/>
                </a:cxn>
                <a:cxn ang="0">
                  <a:pos x="123" y="184"/>
                </a:cxn>
                <a:cxn ang="0">
                  <a:pos x="123" y="206"/>
                </a:cxn>
                <a:cxn ang="0">
                  <a:pos x="109" y="243"/>
                </a:cxn>
                <a:cxn ang="0">
                  <a:pos x="80" y="265"/>
                </a:cxn>
                <a:cxn ang="0">
                  <a:pos x="58" y="265"/>
                </a:cxn>
                <a:cxn ang="0">
                  <a:pos x="36" y="265"/>
                </a:cxn>
                <a:cxn ang="0">
                  <a:pos x="14" y="243"/>
                </a:cxn>
                <a:cxn ang="0">
                  <a:pos x="0" y="206"/>
                </a:cxn>
                <a:cxn ang="0">
                  <a:pos x="65" y="59"/>
                </a:cxn>
                <a:cxn ang="0">
                  <a:pos x="240" y="0"/>
                </a:cxn>
              </a:cxnLst>
              <a:rect l="0" t="0" r="r" b="b"/>
              <a:pathLst>
                <a:path w="502" h="758">
                  <a:moveTo>
                    <a:pt x="240" y="0"/>
                  </a:moveTo>
                  <a:lnTo>
                    <a:pt x="320" y="7"/>
                  </a:lnTo>
                  <a:lnTo>
                    <a:pt x="392" y="37"/>
                  </a:lnTo>
                  <a:lnTo>
                    <a:pt x="451" y="88"/>
                  </a:lnTo>
                  <a:lnTo>
                    <a:pt x="487" y="147"/>
                  </a:lnTo>
                  <a:lnTo>
                    <a:pt x="502" y="221"/>
                  </a:lnTo>
                  <a:lnTo>
                    <a:pt x="487" y="294"/>
                  </a:lnTo>
                  <a:lnTo>
                    <a:pt x="451" y="361"/>
                  </a:lnTo>
                  <a:lnTo>
                    <a:pt x="400" y="420"/>
                  </a:lnTo>
                  <a:lnTo>
                    <a:pt x="342" y="471"/>
                  </a:lnTo>
                  <a:lnTo>
                    <a:pt x="291" y="508"/>
                  </a:lnTo>
                  <a:lnTo>
                    <a:pt x="247" y="545"/>
                  </a:lnTo>
                  <a:lnTo>
                    <a:pt x="189" y="596"/>
                  </a:lnTo>
                  <a:lnTo>
                    <a:pt x="116" y="663"/>
                  </a:lnTo>
                  <a:lnTo>
                    <a:pt x="320" y="663"/>
                  </a:lnTo>
                  <a:lnTo>
                    <a:pt x="334" y="663"/>
                  </a:lnTo>
                  <a:lnTo>
                    <a:pt x="356" y="663"/>
                  </a:lnTo>
                  <a:lnTo>
                    <a:pt x="378" y="663"/>
                  </a:lnTo>
                  <a:lnTo>
                    <a:pt x="407" y="655"/>
                  </a:lnTo>
                  <a:lnTo>
                    <a:pt x="422" y="655"/>
                  </a:lnTo>
                  <a:lnTo>
                    <a:pt x="436" y="655"/>
                  </a:lnTo>
                  <a:lnTo>
                    <a:pt x="443" y="640"/>
                  </a:lnTo>
                  <a:lnTo>
                    <a:pt x="451" y="618"/>
                  </a:lnTo>
                  <a:lnTo>
                    <a:pt x="458" y="596"/>
                  </a:lnTo>
                  <a:lnTo>
                    <a:pt x="458" y="567"/>
                  </a:lnTo>
                  <a:lnTo>
                    <a:pt x="465" y="552"/>
                  </a:lnTo>
                  <a:lnTo>
                    <a:pt x="502" y="552"/>
                  </a:lnTo>
                  <a:lnTo>
                    <a:pt x="502" y="552"/>
                  </a:lnTo>
                  <a:lnTo>
                    <a:pt x="465" y="758"/>
                  </a:lnTo>
                  <a:lnTo>
                    <a:pt x="0" y="758"/>
                  </a:lnTo>
                  <a:lnTo>
                    <a:pt x="7" y="736"/>
                  </a:lnTo>
                  <a:lnTo>
                    <a:pt x="7" y="729"/>
                  </a:lnTo>
                  <a:lnTo>
                    <a:pt x="7" y="721"/>
                  </a:lnTo>
                  <a:lnTo>
                    <a:pt x="14" y="714"/>
                  </a:lnTo>
                  <a:lnTo>
                    <a:pt x="283" y="442"/>
                  </a:lnTo>
                  <a:lnTo>
                    <a:pt x="320" y="405"/>
                  </a:lnTo>
                  <a:lnTo>
                    <a:pt x="356" y="353"/>
                  </a:lnTo>
                  <a:lnTo>
                    <a:pt x="385" y="294"/>
                  </a:lnTo>
                  <a:lnTo>
                    <a:pt x="392" y="221"/>
                  </a:lnTo>
                  <a:lnTo>
                    <a:pt x="385" y="154"/>
                  </a:lnTo>
                  <a:lnTo>
                    <a:pt x="349" y="96"/>
                  </a:lnTo>
                  <a:lnTo>
                    <a:pt x="298" y="59"/>
                  </a:lnTo>
                  <a:lnTo>
                    <a:pt x="218" y="37"/>
                  </a:lnTo>
                  <a:lnTo>
                    <a:pt x="182" y="44"/>
                  </a:lnTo>
                  <a:lnTo>
                    <a:pt x="131" y="66"/>
                  </a:lnTo>
                  <a:lnTo>
                    <a:pt x="94" y="96"/>
                  </a:lnTo>
                  <a:lnTo>
                    <a:pt x="58" y="147"/>
                  </a:lnTo>
                  <a:lnTo>
                    <a:pt x="80" y="147"/>
                  </a:lnTo>
                  <a:lnTo>
                    <a:pt x="94" y="154"/>
                  </a:lnTo>
                  <a:lnTo>
                    <a:pt x="109" y="162"/>
                  </a:lnTo>
                  <a:lnTo>
                    <a:pt x="116" y="177"/>
                  </a:lnTo>
                  <a:lnTo>
                    <a:pt x="123" y="184"/>
                  </a:lnTo>
                  <a:lnTo>
                    <a:pt x="123" y="199"/>
                  </a:lnTo>
                  <a:lnTo>
                    <a:pt x="123" y="206"/>
                  </a:lnTo>
                  <a:lnTo>
                    <a:pt x="116" y="228"/>
                  </a:lnTo>
                  <a:lnTo>
                    <a:pt x="109" y="243"/>
                  </a:lnTo>
                  <a:lnTo>
                    <a:pt x="94" y="258"/>
                  </a:lnTo>
                  <a:lnTo>
                    <a:pt x="80" y="265"/>
                  </a:lnTo>
                  <a:lnTo>
                    <a:pt x="65" y="265"/>
                  </a:lnTo>
                  <a:lnTo>
                    <a:pt x="58" y="265"/>
                  </a:lnTo>
                  <a:lnTo>
                    <a:pt x="51" y="265"/>
                  </a:lnTo>
                  <a:lnTo>
                    <a:pt x="36" y="265"/>
                  </a:lnTo>
                  <a:lnTo>
                    <a:pt x="22" y="258"/>
                  </a:lnTo>
                  <a:lnTo>
                    <a:pt x="14" y="243"/>
                  </a:lnTo>
                  <a:lnTo>
                    <a:pt x="7" y="228"/>
                  </a:lnTo>
                  <a:lnTo>
                    <a:pt x="0" y="206"/>
                  </a:lnTo>
                  <a:lnTo>
                    <a:pt x="22" y="125"/>
                  </a:lnTo>
                  <a:lnTo>
                    <a:pt x="65" y="59"/>
                  </a:lnTo>
                  <a:lnTo>
                    <a:pt x="145" y="15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4" name="Freeform 138"/>
            <p:cNvSpPr>
              <a:spLocks/>
            </p:cNvSpPr>
            <p:nvPr/>
          </p:nvSpPr>
          <p:spPr bwMode="auto">
            <a:xfrm>
              <a:off x="13034" y="3318"/>
              <a:ext cx="349" cy="7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73" y="7"/>
                </a:cxn>
                <a:cxn ang="0">
                  <a:pos x="131" y="7"/>
                </a:cxn>
                <a:cxn ang="0">
                  <a:pos x="175" y="7"/>
                </a:cxn>
                <a:cxn ang="0">
                  <a:pos x="218" y="7"/>
                </a:cxn>
                <a:cxn ang="0">
                  <a:pos x="277" y="7"/>
                </a:cxn>
                <a:cxn ang="0">
                  <a:pos x="327" y="0"/>
                </a:cxn>
                <a:cxn ang="0">
                  <a:pos x="349" y="0"/>
                </a:cxn>
                <a:cxn ang="0">
                  <a:pos x="349" y="44"/>
                </a:cxn>
                <a:cxn ang="0">
                  <a:pos x="320" y="44"/>
                </a:cxn>
                <a:cxn ang="0">
                  <a:pos x="284" y="44"/>
                </a:cxn>
                <a:cxn ang="0">
                  <a:pos x="262" y="44"/>
                </a:cxn>
                <a:cxn ang="0">
                  <a:pos x="240" y="51"/>
                </a:cxn>
                <a:cxn ang="0">
                  <a:pos x="233" y="59"/>
                </a:cxn>
                <a:cxn ang="0">
                  <a:pos x="226" y="66"/>
                </a:cxn>
                <a:cxn ang="0">
                  <a:pos x="226" y="81"/>
                </a:cxn>
                <a:cxn ang="0">
                  <a:pos x="226" y="95"/>
                </a:cxn>
                <a:cxn ang="0">
                  <a:pos x="226" y="685"/>
                </a:cxn>
                <a:cxn ang="0">
                  <a:pos x="226" y="699"/>
                </a:cxn>
                <a:cxn ang="0">
                  <a:pos x="226" y="714"/>
                </a:cxn>
                <a:cxn ang="0">
                  <a:pos x="233" y="721"/>
                </a:cxn>
                <a:cxn ang="0">
                  <a:pos x="240" y="729"/>
                </a:cxn>
                <a:cxn ang="0">
                  <a:pos x="262" y="736"/>
                </a:cxn>
                <a:cxn ang="0">
                  <a:pos x="284" y="736"/>
                </a:cxn>
                <a:cxn ang="0">
                  <a:pos x="320" y="736"/>
                </a:cxn>
                <a:cxn ang="0">
                  <a:pos x="349" y="736"/>
                </a:cxn>
                <a:cxn ang="0">
                  <a:pos x="349" y="780"/>
                </a:cxn>
                <a:cxn ang="0">
                  <a:pos x="327" y="780"/>
                </a:cxn>
                <a:cxn ang="0">
                  <a:pos x="277" y="773"/>
                </a:cxn>
                <a:cxn ang="0">
                  <a:pos x="218" y="773"/>
                </a:cxn>
                <a:cxn ang="0">
                  <a:pos x="175" y="773"/>
                </a:cxn>
                <a:cxn ang="0">
                  <a:pos x="131" y="773"/>
                </a:cxn>
                <a:cxn ang="0">
                  <a:pos x="73" y="773"/>
                </a:cxn>
                <a:cxn ang="0">
                  <a:pos x="22" y="780"/>
                </a:cxn>
                <a:cxn ang="0">
                  <a:pos x="0" y="780"/>
                </a:cxn>
                <a:cxn ang="0">
                  <a:pos x="0" y="736"/>
                </a:cxn>
                <a:cxn ang="0">
                  <a:pos x="29" y="736"/>
                </a:cxn>
                <a:cxn ang="0">
                  <a:pos x="66" y="736"/>
                </a:cxn>
                <a:cxn ang="0">
                  <a:pos x="87" y="736"/>
                </a:cxn>
                <a:cxn ang="0">
                  <a:pos x="102" y="729"/>
                </a:cxn>
                <a:cxn ang="0">
                  <a:pos x="117" y="721"/>
                </a:cxn>
                <a:cxn ang="0">
                  <a:pos x="117" y="714"/>
                </a:cxn>
                <a:cxn ang="0">
                  <a:pos x="124" y="699"/>
                </a:cxn>
                <a:cxn ang="0">
                  <a:pos x="124" y="685"/>
                </a:cxn>
                <a:cxn ang="0">
                  <a:pos x="124" y="95"/>
                </a:cxn>
                <a:cxn ang="0">
                  <a:pos x="124" y="81"/>
                </a:cxn>
                <a:cxn ang="0">
                  <a:pos x="117" y="66"/>
                </a:cxn>
                <a:cxn ang="0">
                  <a:pos x="117" y="59"/>
                </a:cxn>
                <a:cxn ang="0">
                  <a:pos x="102" y="51"/>
                </a:cxn>
                <a:cxn ang="0">
                  <a:pos x="87" y="44"/>
                </a:cxn>
                <a:cxn ang="0">
                  <a:pos x="66" y="44"/>
                </a:cxn>
                <a:cxn ang="0">
                  <a:pos x="29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349" h="780">
                  <a:moveTo>
                    <a:pt x="0" y="0"/>
                  </a:moveTo>
                  <a:lnTo>
                    <a:pt x="22" y="0"/>
                  </a:lnTo>
                  <a:lnTo>
                    <a:pt x="73" y="7"/>
                  </a:lnTo>
                  <a:lnTo>
                    <a:pt x="131" y="7"/>
                  </a:lnTo>
                  <a:lnTo>
                    <a:pt x="175" y="7"/>
                  </a:lnTo>
                  <a:lnTo>
                    <a:pt x="218" y="7"/>
                  </a:lnTo>
                  <a:lnTo>
                    <a:pt x="277" y="7"/>
                  </a:lnTo>
                  <a:lnTo>
                    <a:pt x="327" y="0"/>
                  </a:lnTo>
                  <a:lnTo>
                    <a:pt x="349" y="0"/>
                  </a:lnTo>
                  <a:lnTo>
                    <a:pt x="349" y="44"/>
                  </a:lnTo>
                  <a:lnTo>
                    <a:pt x="320" y="44"/>
                  </a:lnTo>
                  <a:lnTo>
                    <a:pt x="284" y="44"/>
                  </a:lnTo>
                  <a:lnTo>
                    <a:pt x="262" y="44"/>
                  </a:lnTo>
                  <a:lnTo>
                    <a:pt x="240" y="51"/>
                  </a:lnTo>
                  <a:lnTo>
                    <a:pt x="233" y="59"/>
                  </a:lnTo>
                  <a:lnTo>
                    <a:pt x="226" y="66"/>
                  </a:lnTo>
                  <a:lnTo>
                    <a:pt x="226" y="81"/>
                  </a:lnTo>
                  <a:lnTo>
                    <a:pt x="226" y="95"/>
                  </a:lnTo>
                  <a:lnTo>
                    <a:pt x="226" y="685"/>
                  </a:lnTo>
                  <a:lnTo>
                    <a:pt x="226" y="699"/>
                  </a:lnTo>
                  <a:lnTo>
                    <a:pt x="226" y="714"/>
                  </a:lnTo>
                  <a:lnTo>
                    <a:pt x="233" y="721"/>
                  </a:lnTo>
                  <a:lnTo>
                    <a:pt x="240" y="729"/>
                  </a:lnTo>
                  <a:lnTo>
                    <a:pt x="262" y="736"/>
                  </a:lnTo>
                  <a:lnTo>
                    <a:pt x="284" y="736"/>
                  </a:lnTo>
                  <a:lnTo>
                    <a:pt x="320" y="736"/>
                  </a:lnTo>
                  <a:lnTo>
                    <a:pt x="349" y="736"/>
                  </a:lnTo>
                  <a:lnTo>
                    <a:pt x="349" y="780"/>
                  </a:lnTo>
                  <a:lnTo>
                    <a:pt x="327" y="780"/>
                  </a:lnTo>
                  <a:lnTo>
                    <a:pt x="277" y="773"/>
                  </a:lnTo>
                  <a:lnTo>
                    <a:pt x="218" y="773"/>
                  </a:lnTo>
                  <a:lnTo>
                    <a:pt x="175" y="773"/>
                  </a:lnTo>
                  <a:lnTo>
                    <a:pt x="131" y="773"/>
                  </a:lnTo>
                  <a:lnTo>
                    <a:pt x="73" y="773"/>
                  </a:lnTo>
                  <a:lnTo>
                    <a:pt x="22" y="780"/>
                  </a:lnTo>
                  <a:lnTo>
                    <a:pt x="0" y="780"/>
                  </a:lnTo>
                  <a:lnTo>
                    <a:pt x="0" y="736"/>
                  </a:lnTo>
                  <a:lnTo>
                    <a:pt x="29" y="736"/>
                  </a:lnTo>
                  <a:lnTo>
                    <a:pt x="66" y="736"/>
                  </a:lnTo>
                  <a:lnTo>
                    <a:pt x="87" y="736"/>
                  </a:lnTo>
                  <a:lnTo>
                    <a:pt x="102" y="729"/>
                  </a:lnTo>
                  <a:lnTo>
                    <a:pt x="117" y="721"/>
                  </a:lnTo>
                  <a:lnTo>
                    <a:pt x="117" y="714"/>
                  </a:lnTo>
                  <a:lnTo>
                    <a:pt x="124" y="699"/>
                  </a:lnTo>
                  <a:lnTo>
                    <a:pt x="124" y="685"/>
                  </a:lnTo>
                  <a:lnTo>
                    <a:pt x="124" y="95"/>
                  </a:lnTo>
                  <a:lnTo>
                    <a:pt x="124" y="81"/>
                  </a:lnTo>
                  <a:lnTo>
                    <a:pt x="117" y="66"/>
                  </a:lnTo>
                  <a:lnTo>
                    <a:pt x="117" y="59"/>
                  </a:lnTo>
                  <a:lnTo>
                    <a:pt x="102" y="51"/>
                  </a:lnTo>
                  <a:lnTo>
                    <a:pt x="87" y="44"/>
                  </a:lnTo>
                  <a:lnTo>
                    <a:pt x="66" y="44"/>
                  </a:lnTo>
                  <a:lnTo>
                    <a:pt x="29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5" name="Freeform 139"/>
            <p:cNvSpPr>
              <a:spLocks/>
            </p:cNvSpPr>
            <p:nvPr/>
          </p:nvSpPr>
          <p:spPr bwMode="auto">
            <a:xfrm>
              <a:off x="13500" y="3598"/>
              <a:ext cx="945" cy="500"/>
            </a:xfrm>
            <a:custGeom>
              <a:avLst/>
              <a:gdLst/>
              <a:ahLst/>
              <a:cxnLst>
                <a:cxn ang="0">
                  <a:pos x="167" y="103"/>
                </a:cxn>
                <a:cxn ang="0">
                  <a:pos x="269" y="14"/>
                </a:cxn>
                <a:cxn ang="0">
                  <a:pos x="407" y="0"/>
                </a:cxn>
                <a:cxn ang="0">
                  <a:pos x="487" y="51"/>
                </a:cxn>
                <a:cxn ang="0">
                  <a:pos x="552" y="51"/>
                </a:cxn>
                <a:cxn ang="0">
                  <a:pos x="691" y="0"/>
                </a:cxn>
                <a:cxn ang="0">
                  <a:pos x="821" y="36"/>
                </a:cxn>
                <a:cxn ang="0">
                  <a:pos x="858" y="154"/>
                </a:cxn>
                <a:cxn ang="0">
                  <a:pos x="865" y="427"/>
                </a:cxn>
                <a:cxn ang="0">
                  <a:pos x="880" y="449"/>
                </a:cxn>
                <a:cxn ang="0">
                  <a:pos x="916" y="456"/>
                </a:cxn>
                <a:cxn ang="0">
                  <a:pos x="945" y="500"/>
                </a:cxn>
                <a:cxn ang="0">
                  <a:pos x="865" y="493"/>
                </a:cxn>
                <a:cxn ang="0">
                  <a:pos x="763" y="493"/>
                </a:cxn>
                <a:cxn ang="0">
                  <a:pos x="691" y="500"/>
                </a:cxn>
                <a:cxn ang="0">
                  <a:pos x="720" y="456"/>
                </a:cxn>
                <a:cxn ang="0">
                  <a:pos x="756" y="449"/>
                </a:cxn>
                <a:cxn ang="0">
                  <a:pos x="771" y="427"/>
                </a:cxn>
                <a:cxn ang="0">
                  <a:pos x="771" y="147"/>
                </a:cxn>
                <a:cxn ang="0">
                  <a:pos x="756" y="66"/>
                </a:cxn>
                <a:cxn ang="0">
                  <a:pos x="683" y="29"/>
                </a:cxn>
                <a:cxn ang="0">
                  <a:pos x="574" y="73"/>
                </a:cxn>
                <a:cxn ang="0">
                  <a:pos x="516" y="206"/>
                </a:cxn>
                <a:cxn ang="0">
                  <a:pos x="516" y="427"/>
                </a:cxn>
                <a:cxn ang="0">
                  <a:pos x="531" y="449"/>
                </a:cxn>
                <a:cxn ang="0">
                  <a:pos x="567" y="456"/>
                </a:cxn>
                <a:cxn ang="0">
                  <a:pos x="603" y="500"/>
                </a:cxn>
                <a:cxn ang="0">
                  <a:pos x="523" y="493"/>
                </a:cxn>
                <a:cxn ang="0">
                  <a:pos x="414" y="493"/>
                </a:cxn>
                <a:cxn ang="0">
                  <a:pos x="341" y="500"/>
                </a:cxn>
                <a:cxn ang="0">
                  <a:pos x="378" y="456"/>
                </a:cxn>
                <a:cxn ang="0">
                  <a:pos x="414" y="449"/>
                </a:cxn>
                <a:cxn ang="0">
                  <a:pos x="421" y="427"/>
                </a:cxn>
                <a:cxn ang="0">
                  <a:pos x="429" y="147"/>
                </a:cxn>
                <a:cxn ang="0">
                  <a:pos x="414" y="66"/>
                </a:cxn>
                <a:cxn ang="0">
                  <a:pos x="341" y="29"/>
                </a:cxn>
                <a:cxn ang="0">
                  <a:pos x="225" y="73"/>
                </a:cxn>
                <a:cxn ang="0">
                  <a:pos x="174" y="206"/>
                </a:cxn>
                <a:cxn ang="0">
                  <a:pos x="174" y="427"/>
                </a:cxn>
                <a:cxn ang="0">
                  <a:pos x="189" y="449"/>
                </a:cxn>
                <a:cxn ang="0">
                  <a:pos x="225" y="456"/>
                </a:cxn>
                <a:cxn ang="0">
                  <a:pos x="254" y="500"/>
                </a:cxn>
                <a:cxn ang="0">
                  <a:pos x="174" y="493"/>
                </a:cxn>
                <a:cxn ang="0">
                  <a:pos x="72" y="493"/>
                </a:cxn>
                <a:cxn ang="0">
                  <a:pos x="0" y="500"/>
                </a:cxn>
                <a:cxn ang="0">
                  <a:pos x="29" y="456"/>
                </a:cxn>
                <a:cxn ang="0">
                  <a:pos x="65" y="449"/>
                </a:cxn>
                <a:cxn ang="0">
                  <a:pos x="80" y="427"/>
                </a:cxn>
                <a:cxn ang="0">
                  <a:pos x="80" y="117"/>
                </a:cxn>
                <a:cxn ang="0">
                  <a:pos x="80" y="73"/>
                </a:cxn>
                <a:cxn ang="0">
                  <a:pos x="51" y="51"/>
                </a:cxn>
                <a:cxn ang="0">
                  <a:pos x="0" y="51"/>
                </a:cxn>
                <a:cxn ang="0">
                  <a:pos x="167" y="0"/>
                </a:cxn>
              </a:cxnLst>
              <a:rect l="0" t="0" r="r" b="b"/>
              <a:pathLst>
                <a:path w="945" h="500">
                  <a:moveTo>
                    <a:pt x="167" y="0"/>
                  </a:moveTo>
                  <a:lnTo>
                    <a:pt x="167" y="103"/>
                  </a:lnTo>
                  <a:lnTo>
                    <a:pt x="203" y="51"/>
                  </a:lnTo>
                  <a:lnTo>
                    <a:pt x="269" y="14"/>
                  </a:lnTo>
                  <a:lnTo>
                    <a:pt x="349" y="0"/>
                  </a:lnTo>
                  <a:lnTo>
                    <a:pt x="407" y="0"/>
                  </a:lnTo>
                  <a:lnTo>
                    <a:pt x="451" y="22"/>
                  </a:lnTo>
                  <a:lnTo>
                    <a:pt x="487" y="51"/>
                  </a:lnTo>
                  <a:lnTo>
                    <a:pt x="516" y="103"/>
                  </a:lnTo>
                  <a:lnTo>
                    <a:pt x="552" y="51"/>
                  </a:lnTo>
                  <a:lnTo>
                    <a:pt x="611" y="14"/>
                  </a:lnTo>
                  <a:lnTo>
                    <a:pt x="691" y="0"/>
                  </a:lnTo>
                  <a:lnTo>
                    <a:pt x="771" y="7"/>
                  </a:lnTo>
                  <a:lnTo>
                    <a:pt x="821" y="36"/>
                  </a:lnTo>
                  <a:lnTo>
                    <a:pt x="851" y="88"/>
                  </a:lnTo>
                  <a:lnTo>
                    <a:pt x="858" y="154"/>
                  </a:lnTo>
                  <a:lnTo>
                    <a:pt x="858" y="405"/>
                  </a:lnTo>
                  <a:lnTo>
                    <a:pt x="865" y="427"/>
                  </a:lnTo>
                  <a:lnTo>
                    <a:pt x="865" y="441"/>
                  </a:lnTo>
                  <a:lnTo>
                    <a:pt x="880" y="449"/>
                  </a:lnTo>
                  <a:lnTo>
                    <a:pt x="894" y="456"/>
                  </a:lnTo>
                  <a:lnTo>
                    <a:pt x="916" y="456"/>
                  </a:lnTo>
                  <a:lnTo>
                    <a:pt x="945" y="456"/>
                  </a:lnTo>
                  <a:lnTo>
                    <a:pt x="945" y="500"/>
                  </a:lnTo>
                  <a:lnTo>
                    <a:pt x="916" y="500"/>
                  </a:lnTo>
                  <a:lnTo>
                    <a:pt x="865" y="493"/>
                  </a:lnTo>
                  <a:lnTo>
                    <a:pt x="814" y="493"/>
                  </a:lnTo>
                  <a:lnTo>
                    <a:pt x="763" y="493"/>
                  </a:lnTo>
                  <a:lnTo>
                    <a:pt x="712" y="500"/>
                  </a:lnTo>
                  <a:lnTo>
                    <a:pt x="691" y="500"/>
                  </a:lnTo>
                  <a:lnTo>
                    <a:pt x="691" y="456"/>
                  </a:lnTo>
                  <a:lnTo>
                    <a:pt x="720" y="456"/>
                  </a:lnTo>
                  <a:lnTo>
                    <a:pt x="741" y="456"/>
                  </a:lnTo>
                  <a:lnTo>
                    <a:pt x="756" y="449"/>
                  </a:lnTo>
                  <a:lnTo>
                    <a:pt x="771" y="441"/>
                  </a:lnTo>
                  <a:lnTo>
                    <a:pt x="771" y="427"/>
                  </a:lnTo>
                  <a:lnTo>
                    <a:pt x="771" y="405"/>
                  </a:lnTo>
                  <a:lnTo>
                    <a:pt x="771" y="147"/>
                  </a:lnTo>
                  <a:lnTo>
                    <a:pt x="771" y="103"/>
                  </a:lnTo>
                  <a:lnTo>
                    <a:pt x="756" y="66"/>
                  </a:lnTo>
                  <a:lnTo>
                    <a:pt x="734" y="36"/>
                  </a:lnTo>
                  <a:lnTo>
                    <a:pt x="683" y="29"/>
                  </a:lnTo>
                  <a:lnTo>
                    <a:pt x="625" y="36"/>
                  </a:lnTo>
                  <a:lnTo>
                    <a:pt x="574" y="73"/>
                  </a:lnTo>
                  <a:lnTo>
                    <a:pt x="531" y="125"/>
                  </a:lnTo>
                  <a:lnTo>
                    <a:pt x="516" y="206"/>
                  </a:lnTo>
                  <a:lnTo>
                    <a:pt x="516" y="405"/>
                  </a:lnTo>
                  <a:lnTo>
                    <a:pt x="516" y="427"/>
                  </a:lnTo>
                  <a:lnTo>
                    <a:pt x="523" y="441"/>
                  </a:lnTo>
                  <a:lnTo>
                    <a:pt x="531" y="449"/>
                  </a:lnTo>
                  <a:lnTo>
                    <a:pt x="545" y="456"/>
                  </a:lnTo>
                  <a:lnTo>
                    <a:pt x="567" y="456"/>
                  </a:lnTo>
                  <a:lnTo>
                    <a:pt x="603" y="456"/>
                  </a:lnTo>
                  <a:lnTo>
                    <a:pt x="603" y="500"/>
                  </a:lnTo>
                  <a:lnTo>
                    <a:pt x="574" y="500"/>
                  </a:lnTo>
                  <a:lnTo>
                    <a:pt x="523" y="493"/>
                  </a:lnTo>
                  <a:lnTo>
                    <a:pt x="472" y="493"/>
                  </a:lnTo>
                  <a:lnTo>
                    <a:pt x="414" y="493"/>
                  </a:lnTo>
                  <a:lnTo>
                    <a:pt x="371" y="500"/>
                  </a:lnTo>
                  <a:lnTo>
                    <a:pt x="341" y="500"/>
                  </a:lnTo>
                  <a:lnTo>
                    <a:pt x="341" y="456"/>
                  </a:lnTo>
                  <a:lnTo>
                    <a:pt x="378" y="456"/>
                  </a:lnTo>
                  <a:lnTo>
                    <a:pt x="400" y="456"/>
                  </a:lnTo>
                  <a:lnTo>
                    <a:pt x="414" y="449"/>
                  </a:lnTo>
                  <a:lnTo>
                    <a:pt x="421" y="441"/>
                  </a:lnTo>
                  <a:lnTo>
                    <a:pt x="421" y="427"/>
                  </a:lnTo>
                  <a:lnTo>
                    <a:pt x="429" y="405"/>
                  </a:lnTo>
                  <a:lnTo>
                    <a:pt x="429" y="147"/>
                  </a:lnTo>
                  <a:lnTo>
                    <a:pt x="421" y="103"/>
                  </a:lnTo>
                  <a:lnTo>
                    <a:pt x="414" y="66"/>
                  </a:lnTo>
                  <a:lnTo>
                    <a:pt x="385" y="36"/>
                  </a:lnTo>
                  <a:lnTo>
                    <a:pt x="341" y="29"/>
                  </a:lnTo>
                  <a:lnTo>
                    <a:pt x="283" y="36"/>
                  </a:lnTo>
                  <a:lnTo>
                    <a:pt x="225" y="73"/>
                  </a:lnTo>
                  <a:lnTo>
                    <a:pt x="189" y="125"/>
                  </a:lnTo>
                  <a:lnTo>
                    <a:pt x="174" y="206"/>
                  </a:lnTo>
                  <a:lnTo>
                    <a:pt x="174" y="405"/>
                  </a:lnTo>
                  <a:lnTo>
                    <a:pt x="174" y="427"/>
                  </a:lnTo>
                  <a:lnTo>
                    <a:pt x="174" y="441"/>
                  </a:lnTo>
                  <a:lnTo>
                    <a:pt x="189" y="449"/>
                  </a:lnTo>
                  <a:lnTo>
                    <a:pt x="203" y="456"/>
                  </a:lnTo>
                  <a:lnTo>
                    <a:pt x="225" y="456"/>
                  </a:lnTo>
                  <a:lnTo>
                    <a:pt x="254" y="456"/>
                  </a:lnTo>
                  <a:lnTo>
                    <a:pt x="254" y="500"/>
                  </a:lnTo>
                  <a:lnTo>
                    <a:pt x="225" y="500"/>
                  </a:lnTo>
                  <a:lnTo>
                    <a:pt x="174" y="493"/>
                  </a:lnTo>
                  <a:lnTo>
                    <a:pt x="123" y="493"/>
                  </a:lnTo>
                  <a:lnTo>
                    <a:pt x="72" y="493"/>
                  </a:lnTo>
                  <a:lnTo>
                    <a:pt x="21" y="500"/>
                  </a:lnTo>
                  <a:lnTo>
                    <a:pt x="0" y="500"/>
                  </a:lnTo>
                  <a:lnTo>
                    <a:pt x="0" y="456"/>
                  </a:lnTo>
                  <a:lnTo>
                    <a:pt x="29" y="456"/>
                  </a:lnTo>
                  <a:lnTo>
                    <a:pt x="51" y="456"/>
                  </a:lnTo>
                  <a:lnTo>
                    <a:pt x="65" y="449"/>
                  </a:lnTo>
                  <a:lnTo>
                    <a:pt x="72" y="441"/>
                  </a:lnTo>
                  <a:lnTo>
                    <a:pt x="80" y="427"/>
                  </a:lnTo>
                  <a:lnTo>
                    <a:pt x="80" y="405"/>
                  </a:lnTo>
                  <a:lnTo>
                    <a:pt x="80" y="117"/>
                  </a:lnTo>
                  <a:lnTo>
                    <a:pt x="80" y="88"/>
                  </a:lnTo>
                  <a:lnTo>
                    <a:pt x="80" y="73"/>
                  </a:lnTo>
                  <a:lnTo>
                    <a:pt x="65" y="58"/>
                  </a:lnTo>
                  <a:lnTo>
                    <a:pt x="51" y="51"/>
                  </a:lnTo>
                  <a:lnTo>
                    <a:pt x="29" y="51"/>
                  </a:lnTo>
                  <a:lnTo>
                    <a:pt x="0" y="51"/>
                  </a:lnTo>
                  <a:lnTo>
                    <a:pt x="0" y="7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6" name="Freeform 140"/>
            <p:cNvSpPr>
              <a:spLocks/>
            </p:cNvSpPr>
            <p:nvPr/>
          </p:nvSpPr>
          <p:spPr bwMode="auto">
            <a:xfrm>
              <a:off x="14649" y="3008"/>
              <a:ext cx="371" cy="16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63" y="0"/>
                </a:cxn>
                <a:cxn ang="0">
                  <a:pos x="371" y="8"/>
                </a:cxn>
                <a:cxn ang="0">
                  <a:pos x="371" y="15"/>
                </a:cxn>
                <a:cxn ang="0">
                  <a:pos x="371" y="15"/>
                </a:cxn>
                <a:cxn ang="0">
                  <a:pos x="371" y="23"/>
                </a:cxn>
                <a:cxn ang="0">
                  <a:pos x="363" y="30"/>
                </a:cxn>
                <a:cxn ang="0">
                  <a:pos x="349" y="45"/>
                </a:cxn>
                <a:cxn ang="0">
                  <a:pos x="247" y="170"/>
                </a:cxn>
                <a:cxn ang="0">
                  <a:pos x="174" y="317"/>
                </a:cxn>
                <a:cxn ang="0">
                  <a:pos x="131" y="472"/>
                </a:cxn>
                <a:cxn ang="0">
                  <a:pos x="102" y="634"/>
                </a:cxn>
                <a:cxn ang="0">
                  <a:pos x="94" y="803"/>
                </a:cxn>
                <a:cxn ang="0">
                  <a:pos x="102" y="928"/>
                </a:cxn>
                <a:cxn ang="0">
                  <a:pos x="116" y="1061"/>
                </a:cxn>
                <a:cxn ang="0">
                  <a:pos x="145" y="1193"/>
                </a:cxn>
                <a:cxn ang="0">
                  <a:pos x="189" y="1326"/>
                </a:cxn>
                <a:cxn ang="0">
                  <a:pos x="254" y="1451"/>
                </a:cxn>
                <a:cxn ang="0">
                  <a:pos x="342" y="1554"/>
                </a:cxn>
                <a:cxn ang="0">
                  <a:pos x="356" y="1569"/>
                </a:cxn>
                <a:cxn ang="0">
                  <a:pos x="363" y="1576"/>
                </a:cxn>
                <a:cxn ang="0">
                  <a:pos x="371" y="1584"/>
                </a:cxn>
                <a:cxn ang="0">
                  <a:pos x="371" y="1591"/>
                </a:cxn>
                <a:cxn ang="0">
                  <a:pos x="371" y="1591"/>
                </a:cxn>
                <a:cxn ang="0">
                  <a:pos x="371" y="1591"/>
                </a:cxn>
                <a:cxn ang="0">
                  <a:pos x="371" y="1598"/>
                </a:cxn>
                <a:cxn ang="0">
                  <a:pos x="363" y="1606"/>
                </a:cxn>
                <a:cxn ang="0">
                  <a:pos x="356" y="1606"/>
                </a:cxn>
                <a:cxn ang="0">
                  <a:pos x="334" y="1598"/>
                </a:cxn>
                <a:cxn ang="0">
                  <a:pos x="291" y="1562"/>
                </a:cxn>
                <a:cxn ang="0">
                  <a:pos x="232" y="1495"/>
                </a:cxn>
                <a:cxn ang="0">
                  <a:pos x="167" y="1414"/>
                </a:cxn>
                <a:cxn ang="0">
                  <a:pos x="109" y="1304"/>
                </a:cxn>
                <a:cxn ang="0">
                  <a:pos x="43" y="1120"/>
                </a:cxn>
                <a:cxn ang="0">
                  <a:pos x="7" y="950"/>
                </a:cxn>
                <a:cxn ang="0">
                  <a:pos x="0" y="803"/>
                </a:cxn>
                <a:cxn ang="0">
                  <a:pos x="7" y="656"/>
                </a:cxn>
                <a:cxn ang="0">
                  <a:pos x="43" y="486"/>
                </a:cxn>
                <a:cxn ang="0">
                  <a:pos x="102" y="310"/>
                </a:cxn>
                <a:cxn ang="0">
                  <a:pos x="160" y="199"/>
                </a:cxn>
                <a:cxn ang="0">
                  <a:pos x="225" y="111"/>
                </a:cxn>
                <a:cxn ang="0">
                  <a:pos x="283" y="45"/>
                </a:cxn>
                <a:cxn ang="0">
                  <a:pos x="334" y="8"/>
                </a:cxn>
                <a:cxn ang="0">
                  <a:pos x="356" y="0"/>
                </a:cxn>
              </a:cxnLst>
              <a:rect l="0" t="0" r="r" b="b"/>
              <a:pathLst>
                <a:path w="371" h="1606">
                  <a:moveTo>
                    <a:pt x="356" y="0"/>
                  </a:moveTo>
                  <a:lnTo>
                    <a:pt x="363" y="0"/>
                  </a:lnTo>
                  <a:lnTo>
                    <a:pt x="371" y="8"/>
                  </a:lnTo>
                  <a:lnTo>
                    <a:pt x="371" y="15"/>
                  </a:lnTo>
                  <a:lnTo>
                    <a:pt x="371" y="15"/>
                  </a:lnTo>
                  <a:lnTo>
                    <a:pt x="371" y="23"/>
                  </a:lnTo>
                  <a:lnTo>
                    <a:pt x="363" y="30"/>
                  </a:lnTo>
                  <a:lnTo>
                    <a:pt x="349" y="45"/>
                  </a:lnTo>
                  <a:lnTo>
                    <a:pt x="247" y="170"/>
                  </a:lnTo>
                  <a:lnTo>
                    <a:pt x="174" y="317"/>
                  </a:lnTo>
                  <a:lnTo>
                    <a:pt x="131" y="472"/>
                  </a:lnTo>
                  <a:lnTo>
                    <a:pt x="102" y="634"/>
                  </a:lnTo>
                  <a:lnTo>
                    <a:pt x="94" y="803"/>
                  </a:lnTo>
                  <a:lnTo>
                    <a:pt x="102" y="928"/>
                  </a:lnTo>
                  <a:lnTo>
                    <a:pt x="116" y="1061"/>
                  </a:lnTo>
                  <a:lnTo>
                    <a:pt x="145" y="1193"/>
                  </a:lnTo>
                  <a:lnTo>
                    <a:pt x="189" y="1326"/>
                  </a:lnTo>
                  <a:lnTo>
                    <a:pt x="254" y="1451"/>
                  </a:lnTo>
                  <a:lnTo>
                    <a:pt x="342" y="1554"/>
                  </a:lnTo>
                  <a:lnTo>
                    <a:pt x="356" y="1569"/>
                  </a:lnTo>
                  <a:lnTo>
                    <a:pt x="363" y="1576"/>
                  </a:lnTo>
                  <a:lnTo>
                    <a:pt x="371" y="1584"/>
                  </a:lnTo>
                  <a:lnTo>
                    <a:pt x="371" y="1591"/>
                  </a:lnTo>
                  <a:lnTo>
                    <a:pt x="371" y="1591"/>
                  </a:lnTo>
                  <a:lnTo>
                    <a:pt x="371" y="1591"/>
                  </a:lnTo>
                  <a:lnTo>
                    <a:pt x="371" y="1598"/>
                  </a:lnTo>
                  <a:lnTo>
                    <a:pt x="363" y="1606"/>
                  </a:lnTo>
                  <a:lnTo>
                    <a:pt x="356" y="1606"/>
                  </a:lnTo>
                  <a:lnTo>
                    <a:pt x="334" y="1598"/>
                  </a:lnTo>
                  <a:lnTo>
                    <a:pt x="291" y="1562"/>
                  </a:lnTo>
                  <a:lnTo>
                    <a:pt x="232" y="1495"/>
                  </a:lnTo>
                  <a:lnTo>
                    <a:pt x="167" y="1414"/>
                  </a:lnTo>
                  <a:lnTo>
                    <a:pt x="109" y="1304"/>
                  </a:lnTo>
                  <a:lnTo>
                    <a:pt x="43" y="1120"/>
                  </a:lnTo>
                  <a:lnTo>
                    <a:pt x="7" y="950"/>
                  </a:lnTo>
                  <a:lnTo>
                    <a:pt x="0" y="803"/>
                  </a:lnTo>
                  <a:lnTo>
                    <a:pt x="7" y="656"/>
                  </a:lnTo>
                  <a:lnTo>
                    <a:pt x="43" y="486"/>
                  </a:lnTo>
                  <a:lnTo>
                    <a:pt x="102" y="310"/>
                  </a:lnTo>
                  <a:lnTo>
                    <a:pt x="160" y="199"/>
                  </a:lnTo>
                  <a:lnTo>
                    <a:pt x="225" y="111"/>
                  </a:lnTo>
                  <a:lnTo>
                    <a:pt x="283" y="45"/>
                  </a:lnTo>
                  <a:lnTo>
                    <a:pt x="334" y="8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7" name="Freeform 141"/>
            <p:cNvSpPr>
              <a:spLocks/>
            </p:cNvSpPr>
            <p:nvPr/>
          </p:nvSpPr>
          <p:spPr bwMode="auto">
            <a:xfrm>
              <a:off x="15194" y="3318"/>
              <a:ext cx="807" cy="780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778" y="0"/>
                </a:cxn>
                <a:cxn ang="0">
                  <a:pos x="800" y="0"/>
                </a:cxn>
                <a:cxn ang="0">
                  <a:pos x="807" y="7"/>
                </a:cxn>
                <a:cxn ang="0">
                  <a:pos x="807" y="14"/>
                </a:cxn>
                <a:cxn ang="0">
                  <a:pos x="807" y="29"/>
                </a:cxn>
                <a:cxn ang="0">
                  <a:pos x="800" y="37"/>
                </a:cxn>
                <a:cxn ang="0">
                  <a:pos x="793" y="44"/>
                </a:cxn>
                <a:cxn ang="0">
                  <a:pos x="793" y="44"/>
                </a:cxn>
                <a:cxn ang="0">
                  <a:pos x="138" y="736"/>
                </a:cxn>
                <a:cxn ang="0">
                  <a:pos x="357" y="736"/>
                </a:cxn>
                <a:cxn ang="0">
                  <a:pos x="458" y="721"/>
                </a:cxn>
                <a:cxn ang="0">
                  <a:pos x="531" y="692"/>
                </a:cxn>
                <a:cxn ang="0">
                  <a:pos x="589" y="648"/>
                </a:cxn>
                <a:cxn ang="0">
                  <a:pos x="626" y="581"/>
                </a:cxn>
                <a:cxn ang="0">
                  <a:pos x="655" y="500"/>
                </a:cxn>
                <a:cxn ang="0">
                  <a:pos x="662" y="486"/>
                </a:cxn>
                <a:cxn ang="0">
                  <a:pos x="669" y="471"/>
                </a:cxn>
                <a:cxn ang="0">
                  <a:pos x="677" y="471"/>
                </a:cxn>
                <a:cxn ang="0">
                  <a:pos x="684" y="464"/>
                </a:cxn>
                <a:cxn ang="0">
                  <a:pos x="691" y="471"/>
                </a:cxn>
                <a:cxn ang="0">
                  <a:pos x="698" y="478"/>
                </a:cxn>
                <a:cxn ang="0">
                  <a:pos x="698" y="478"/>
                </a:cxn>
                <a:cxn ang="0">
                  <a:pos x="698" y="486"/>
                </a:cxn>
                <a:cxn ang="0">
                  <a:pos x="698" y="486"/>
                </a:cxn>
                <a:cxn ang="0">
                  <a:pos x="698" y="493"/>
                </a:cxn>
                <a:cxn ang="0">
                  <a:pos x="698" y="500"/>
                </a:cxn>
                <a:cxn ang="0">
                  <a:pos x="618" y="758"/>
                </a:cxn>
                <a:cxn ang="0">
                  <a:pos x="611" y="766"/>
                </a:cxn>
                <a:cxn ang="0">
                  <a:pos x="604" y="773"/>
                </a:cxn>
                <a:cxn ang="0">
                  <a:pos x="597" y="780"/>
                </a:cxn>
                <a:cxn ang="0">
                  <a:pos x="575" y="780"/>
                </a:cxn>
                <a:cxn ang="0">
                  <a:pos x="37" y="780"/>
                </a:cxn>
                <a:cxn ang="0">
                  <a:pos x="22" y="780"/>
                </a:cxn>
                <a:cxn ang="0">
                  <a:pos x="7" y="780"/>
                </a:cxn>
                <a:cxn ang="0">
                  <a:pos x="7" y="773"/>
                </a:cxn>
                <a:cxn ang="0">
                  <a:pos x="0" y="766"/>
                </a:cxn>
                <a:cxn ang="0">
                  <a:pos x="7" y="751"/>
                </a:cxn>
                <a:cxn ang="0">
                  <a:pos x="15" y="736"/>
                </a:cxn>
                <a:cxn ang="0">
                  <a:pos x="22" y="729"/>
                </a:cxn>
                <a:cxn ang="0">
                  <a:pos x="677" y="44"/>
                </a:cxn>
                <a:cxn ang="0">
                  <a:pos x="473" y="44"/>
                </a:cxn>
                <a:cxn ang="0">
                  <a:pos x="378" y="51"/>
                </a:cxn>
                <a:cxn ang="0">
                  <a:pos x="298" y="81"/>
                </a:cxn>
                <a:cxn ang="0">
                  <a:pos x="233" y="147"/>
                </a:cxn>
                <a:cxn ang="0">
                  <a:pos x="189" y="243"/>
                </a:cxn>
                <a:cxn ang="0">
                  <a:pos x="182" y="250"/>
                </a:cxn>
                <a:cxn ang="0">
                  <a:pos x="182" y="257"/>
                </a:cxn>
                <a:cxn ang="0">
                  <a:pos x="167" y="265"/>
                </a:cxn>
                <a:cxn ang="0">
                  <a:pos x="160" y="257"/>
                </a:cxn>
                <a:cxn ang="0">
                  <a:pos x="153" y="257"/>
                </a:cxn>
                <a:cxn ang="0">
                  <a:pos x="153" y="250"/>
                </a:cxn>
                <a:cxn ang="0">
                  <a:pos x="153" y="250"/>
                </a:cxn>
                <a:cxn ang="0">
                  <a:pos x="153" y="243"/>
                </a:cxn>
                <a:cxn ang="0">
                  <a:pos x="153" y="235"/>
                </a:cxn>
                <a:cxn ang="0">
                  <a:pos x="153" y="228"/>
                </a:cxn>
                <a:cxn ang="0">
                  <a:pos x="218" y="22"/>
                </a:cxn>
                <a:cxn ang="0">
                  <a:pos x="226" y="14"/>
                </a:cxn>
                <a:cxn ang="0">
                  <a:pos x="226" y="7"/>
                </a:cxn>
                <a:cxn ang="0">
                  <a:pos x="240" y="0"/>
                </a:cxn>
                <a:cxn ang="0">
                  <a:pos x="255" y="0"/>
                </a:cxn>
              </a:cxnLst>
              <a:rect l="0" t="0" r="r" b="b"/>
              <a:pathLst>
                <a:path w="807" h="780">
                  <a:moveTo>
                    <a:pt x="255" y="0"/>
                  </a:moveTo>
                  <a:lnTo>
                    <a:pt x="778" y="0"/>
                  </a:lnTo>
                  <a:lnTo>
                    <a:pt x="800" y="0"/>
                  </a:lnTo>
                  <a:lnTo>
                    <a:pt x="807" y="7"/>
                  </a:lnTo>
                  <a:lnTo>
                    <a:pt x="807" y="14"/>
                  </a:lnTo>
                  <a:lnTo>
                    <a:pt x="807" y="29"/>
                  </a:lnTo>
                  <a:lnTo>
                    <a:pt x="800" y="37"/>
                  </a:lnTo>
                  <a:lnTo>
                    <a:pt x="793" y="44"/>
                  </a:lnTo>
                  <a:lnTo>
                    <a:pt x="793" y="44"/>
                  </a:lnTo>
                  <a:lnTo>
                    <a:pt x="138" y="736"/>
                  </a:lnTo>
                  <a:lnTo>
                    <a:pt x="357" y="736"/>
                  </a:lnTo>
                  <a:lnTo>
                    <a:pt x="458" y="721"/>
                  </a:lnTo>
                  <a:lnTo>
                    <a:pt x="531" y="692"/>
                  </a:lnTo>
                  <a:lnTo>
                    <a:pt x="589" y="648"/>
                  </a:lnTo>
                  <a:lnTo>
                    <a:pt x="626" y="581"/>
                  </a:lnTo>
                  <a:lnTo>
                    <a:pt x="655" y="500"/>
                  </a:lnTo>
                  <a:lnTo>
                    <a:pt x="662" y="486"/>
                  </a:lnTo>
                  <a:lnTo>
                    <a:pt x="669" y="471"/>
                  </a:lnTo>
                  <a:lnTo>
                    <a:pt x="677" y="471"/>
                  </a:lnTo>
                  <a:lnTo>
                    <a:pt x="684" y="464"/>
                  </a:lnTo>
                  <a:lnTo>
                    <a:pt x="691" y="471"/>
                  </a:lnTo>
                  <a:lnTo>
                    <a:pt x="698" y="478"/>
                  </a:lnTo>
                  <a:lnTo>
                    <a:pt x="698" y="478"/>
                  </a:lnTo>
                  <a:lnTo>
                    <a:pt x="698" y="486"/>
                  </a:lnTo>
                  <a:lnTo>
                    <a:pt x="698" y="486"/>
                  </a:lnTo>
                  <a:lnTo>
                    <a:pt x="698" y="493"/>
                  </a:lnTo>
                  <a:lnTo>
                    <a:pt x="698" y="500"/>
                  </a:lnTo>
                  <a:lnTo>
                    <a:pt x="618" y="758"/>
                  </a:lnTo>
                  <a:lnTo>
                    <a:pt x="611" y="766"/>
                  </a:lnTo>
                  <a:lnTo>
                    <a:pt x="604" y="773"/>
                  </a:lnTo>
                  <a:lnTo>
                    <a:pt x="597" y="780"/>
                  </a:lnTo>
                  <a:lnTo>
                    <a:pt x="575" y="780"/>
                  </a:lnTo>
                  <a:lnTo>
                    <a:pt x="37" y="780"/>
                  </a:lnTo>
                  <a:lnTo>
                    <a:pt x="22" y="780"/>
                  </a:lnTo>
                  <a:lnTo>
                    <a:pt x="7" y="780"/>
                  </a:lnTo>
                  <a:lnTo>
                    <a:pt x="7" y="773"/>
                  </a:lnTo>
                  <a:lnTo>
                    <a:pt x="0" y="766"/>
                  </a:lnTo>
                  <a:lnTo>
                    <a:pt x="7" y="751"/>
                  </a:lnTo>
                  <a:lnTo>
                    <a:pt x="15" y="736"/>
                  </a:lnTo>
                  <a:lnTo>
                    <a:pt x="22" y="729"/>
                  </a:lnTo>
                  <a:lnTo>
                    <a:pt x="677" y="44"/>
                  </a:lnTo>
                  <a:lnTo>
                    <a:pt x="473" y="44"/>
                  </a:lnTo>
                  <a:lnTo>
                    <a:pt x="378" y="51"/>
                  </a:lnTo>
                  <a:lnTo>
                    <a:pt x="298" y="81"/>
                  </a:lnTo>
                  <a:lnTo>
                    <a:pt x="233" y="147"/>
                  </a:lnTo>
                  <a:lnTo>
                    <a:pt x="189" y="243"/>
                  </a:lnTo>
                  <a:lnTo>
                    <a:pt x="182" y="250"/>
                  </a:lnTo>
                  <a:lnTo>
                    <a:pt x="182" y="257"/>
                  </a:lnTo>
                  <a:lnTo>
                    <a:pt x="167" y="265"/>
                  </a:lnTo>
                  <a:lnTo>
                    <a:pt x="160" y="257"/>
                  </a:lnTo>
                  <a:lnTo>
                    <a:pt x="153" y="257"/>
                  </a:lnTo>
                  <a:lnTo>
                    <a:pt x="153" y="250"/>
                  </a:lnTo>
                  <a:lnTo>
                    <a:pt x="153" y="250"/>
                  </a:lnTo>
                  <a:lnTo>
                    <a:pt x="153" y="243"/>
                  </a:lnTo>
                  <a:lnTo>
                    <a:pt x="153" y="235"/>
                  </a:lnTo>
                  <a:lnTo>
                    <a:pt x="153" y="228"/>
                  </a:lnTo>
                  <a:lnTo>
                    <a:pt x="218" y="22"/>
                  </a:lnTo>
                  <a:lnTo>
                    <a:pt x="226" y="14"/>
                  </a:lnTo>
                  <a:lnTo>
                    <a:pt x="226" y="7"/>
                  </a:lnTo>
                  <a:lnTo>
                    <a:pt x="240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8" name="Freeform 142"/>
            <p:cNvSpPr>
              <a:spLocks/>
            </p:cNvSpPr>
            <p:nvPr/>
          </p:nvSpPr>
          <p:spPr bwMode="auto">
            <a:xfrm>
              <a:off x="16031" y="3899"/>
              <a:ext cx="509" cy="523"/>
            </a:xfrm>
            <a:custGeom>
              <a:avLst/>
              <a:gdLst/>
              <a:ahLst/>
              <a:cxnLst>
                <a:cxn ang="0">
                  <a:pos x="247" y="23"/>
                </a:cxn>
                <a:cxn ang="0">
                  <a:pos x="334" y="118"/>
                </a:cxn>
                <a:cxn ang="0">
                  <a:pos x="370" y="236"/>
                </a:cxn>
                <a:cxn ang="0">
                  <a:pos x="370" y="236"/>
                </a:cxn>
                <a:cxn ang="0">
                  <a:pos x="392" y="177"/>
                </a:cxn>
                <a:cxn ang="0">
                  <a:pos x="450" y="67"/>
                </a:cxn>
                <a:cxn ang="0">
                  <a:pos x="480" y="15"/>
                </a:cxn>
                <a:cxn ang="0">
                  <a:pos x="487" y="8"/>
                </a:cxn>
                <a:cxn ang="0">
                  <a:pos x="501" y="15"/>
                </a:cxn>
                <a:cxn ang="0">
                  <a:pos x="509" y="23"/>
                </a:cxn>
                <a:cxn ang="0">
                  <a:pos x="509" y="30"/>
                </a:cxn>
                <a:cxn ang="0">
                  <a:pos x="465" y="104"/>
                </a:cxn>
                <a:cxn ang="0">
                  <a:pos x="429" y="170"/>
                </a:cxn>
                <a:cxn ang="0">
                  <a:pos x="400" y="251"/>
                </a:cxn>
                <a:cxn ang="0">
                  <a:pos x="370" y="347"/>
                </a:cxn>
                <a:cxn ang="0">
                  <a:pos x="334" y="486"/>
                </a:cxn>
                <a:cxn ang="0">
                  <a:pos x="327" y="516"/>
                </a:cxn>
                <a:cxn ang="0">
                  <a:pos x="305" y="523"/>
                </a:cxn>
                <a:cxn ang="0">
                  <a:pos x="298" y="516"/>
                </a:cxn>
                <a:cxn ang="0">
                  <a:pos x="290" y="501"/>
                </a:cxn>
                <a:cxn ang="0">
                  <a:pos x="312" y="405"/>
                </a:cxn>
                <a:cxn ang="0">
                  <a:pos x="334" y="332"/>
                </a:cxn>
                <a:cxn ang="0">
                  <a:pos x="334" y="310"/>
                </a:cxn>
                <a:cxn ang="0">
                  <a:pos x="334" y="229"/>
                </a:cxn>
                <a:cxn ang="0">
                  <a:pos x="290" y="118"/>
                </a:cxn>
                <a:cxn ang="0">
                  <a:pos x="167" y="74"/>
                </a:cxn>
                <a:cxn ang="0">
                  <a:pos x="94" y="89"/>
                </a:cxn>
                <a:cxn ang="0">
                  <a:pos x="36" y="140"/>
                </a:cxn>
                <a:cxn ang="0">
                  <a:pos x="21" y="155"/>
                </a:cxn>
                <a:cxn ang="0">
                  <a:pos x="7" y="155"/>
                </a:cxn>
                <a:cxn ang="0">
                  <a:pos x="0" y="148"/>
                </a:cxn>
                <a:cxn ang="0">
                  <a:pos x="7" y="118"/>
                </a:cxn>
                <a:cxn ang="0">
                  <a:pos x="29" y="74"/>
                </a:cxn>
                <a:cxn ang="0">
                  <a:pos x="116" y="15"/>
                </a:cxn>
              </a:cxnLst>
              <a:rect l="0" t="0" r="r" b="b"/>
              <a:pathLst>
                <a:path w="509" h="523">
                  <a:moveTo>
                    <a:pt x="181" y="0"/>
                  </a:moveTo>
                  <a:lnTo>
                    <a:pt x="247" y="23"/>
                  </a:lnTo>
                  <a:lnTo>
                    <a:pt x="298" y="59"/>
                  </a:lnTo>
                  <a:lnTo>
                    <a:pt x="334" y="118"/>
                  </a:lnTo>
                  <a:lnTo>
                    <a:pt x="356" y="177"/>
                  </a:lnTo>
                  <a:lnTo>
                    <a:pt x="370" y="236"/>
                  </a:lnTo>
                  <a:lnTo>
                    <a:pt x="370" y="236"/>
                  </a:lnTo>
                  <a:lnTo>
                    <a:pt x="370" y="236"/>
                  </a:lnTo>
                  <a:lnTo>
                    <a:pt x="370" y="236"/>
                  </a:lnTo>
                  <a:lnTo>
                    <a:pt x="392" y="177"/>
                  </a:lnTo>
                  <a:lnTo>
                    <a:pt x="421" y="118"/>
                  </a:lnTo>
                  <a:lnTo>
                    <a:pt x="450" y="67"/>
                  </a:lnTo>
                  <a:lnTo>
                    <a:pt x="465" y="30"/>
                  </a:lnTo>
                  <a:lnTo>
                    <a:pt x="480" y="15"/>
                  </a:lnTo>
                  <a:lnTo>
                    <a:pt x="480" y="15"/>
                  </a:lnTo>
                  <a:lnTo>
                    <a:pt x="487" y="8"/>
                  </a:lnTo>
                  <a:lnTo>
                    <a:pt x="494" y="15"/>
                  </a:lnTo>
                  <a:lnTo>
                    <a:pt x="501" y="15"/>
                  </a:lnTo>
                  <a:lnTo>
                    <a:pt x="509" y="15"/>
                  </a:lnTo>
                  <a:lnTo>
                    <a:pt x="509" y="23"/>
                  </a:lnTo>
                  <a:lnTo>
                    <a:pt x="509" y="23"/>
                  </a:lnTo>
                  <a:lnTo>
                    <a:pt x="509" y="30"/>
                  </a:lnTo>
                  <a:lnTo>
                    <a:pt x="501" y="37"/>
                  </a:lnTo>
                  <a:lnTo>
                    <a:pt x="465" y="104"/>
                  </a:lnTo>
                  <a:lnTo>
                    <a:pt x="443" y="148"/>
                  </a:lnTo>
                  <a:lnTo>
                    <a:pt x="429" y="170"/>
                  </a:lnTo>
                  <a:lnTo>
                    <a:pt x="414" y="199"/>
                  </a:lnTo>
                  <a:lnTo>
                    <a:pt x="400" y="251"/>
                  </a:lnTo>
                  <a:lnTo>
                    <a:pt x="378" y="302"/>
                  </a:lnTo>
                  <a:lnTo>
                    <a:pt x="370" y="347"/>
                  </a:lnTo>
                  <a:lnTo>
                    <a:pt x="356" y="428"/>
                  </a:lnTo>
                  <a:lnTo>
                    <a:pt x="334" y="486"/>
                  </a:lnTo>
                  <a:lnTo>
                    <a:pt x="327" y="501"/>
                  </a:lnTo>
                  <a:lnTo>
                    <a:pt x="327" y="516"/>
                  </a:lnTo>
                  <a:lnTo>
                    <a:pt x="320" y="523"/>
                  </a:lnTo>
                  <a:lnTo>
                    <a:pt x="305" y="523"/>
                  </a:lnTo>
                  <a:lnTo>
                    <a:pt x="298" y="523"/>
                  </a:lnTo>
                  <a:lnTo>
                    <a:pt x="298" y="516"/>
                  </a:lnTo>
                  <a:lnTo>
                    <a:pt x="290" y="509"/>
                  </a:lnTo>
                  <a:lnTo>
                    <a:pt x="290" y="501"/>
                  </a:lnTo>
                  <a:lnTo>
                    <a:pt x="298" y="464"/>
                  </a:lnTo>
                  <a:lnTo>
                    <a:pt x="312" y="405"/>
                  </a:lnTo>
                  <a:lnTo>
                    <a:pt x="327" y="347"/>
                  </a:lnTo>
                  <a:lnTo>
                    <a:pt x="334" y="332"/>
                  </a:lnTo>
                  <a:lnTo>
                    <a:pt x="334" y="324"/>
                  </a:lnTo>
                  <a:lnTo>
                    <a:pt x="334" y="310"/>
                  </a:lnTo>
                  <a:lnTo>
                    <a:pt x="334" y="295"/>
                  </a:lnTo>
                  <a:lnTo>
                    <a:pt x="334" y="229"/>
                  </a:lnTo>
                  <a:lnTo>
                    <a:pt x="320" y="170"/>
                  </a:lnTo>
                  <a:lnTo>
                    <a:pt x="290" y="118"/>
                  </a:lnTo>
                  <a:lnTo>
                    <a:pt x="240" y="89"/>
                  </a:lnTo>
                  <a:lnTo>
                    <a:pt x="167" y="74"/>
                  </a:lnTo>
                  <a:lnTo>
                    <a:pt x="138" y="74"/>
                  </a:lnTo>
                  <a:lnTo>
                    <a:pt x="94" y="89"/>
                  </a:lnTo>
                  <a:lnTo>
                    <a:pt x="58" y="111"/>
                  </a:lnTo>
                  <a:lnTo>
                    <a:pt x="36" y="140"/>
                  </a:lnTo>
                  <a:lnTo>
                    <a:pt x="29" y="148"/>
                  </a:lnTo>
                  <a:lnTo>
                    <a:pt x="21" y="155"/>
                  </a:lnTo>
                  <a:lnTo>
                    <a:pt x="14" y="155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7" y="118"/>
                  </a:lnTo>
                  <a:lnTo>
                    <a:pt x="14" y="104"/>
                  </a:lnTo>
                  <a:lnTo>
                    <a:pt x="29" y="74"/>
                  </a:lnTo>
                  <a:lnTo>
                    <a:pt x="58" y="52"/>
                  </a:lnTo>
                  <a:lnTo>
                    <a:pt x="116" y="15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9" name="Freeform 143"/>
            <p:cNvSpPr>
              <a:spLocks/>
            </p:cNvSpPr>
            <p:nvPr/>
          </p:nvSpPr>
          <p:spPr bwMode="auto">
            <a:xfrm>
              <a:off x="16678" y="3958"/>
              <a:ext cx="327" cy="531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189" y="0"/>
                </a:cxn>
                <a:cxn ang="0">
                  <a:pos x="196" y="8"/>
                </a:cxn>
                <a:cxn ang="0">
                  <a:pos x="203" y="8"/>
                </a:cxn>
                <a:cxn ang="0">
                  <a:pos x="203" y="22"/>
                </a:cxn>
                <a:cxn ang="0">
                  <a:pos x="203" y="457"/>
                </a:cxn>
                <a:cxn ang="0">
                  <a:pos x="203" y="472"/>
                </a:cxn>
                <a:cxn ang="0">
                  <a:pos x="203" y="479"/>
                </a:cxn>
                <a:cxn ang="0">
                  <a:pos x="211" y="486"/>
                </a:cxn>
                <a:cxn ang="0">
                  <a:pos x="218" y="486"/>
                </a:cxn>
                <a:cxn ang="0">
                  <a:pos x="233" y="494"/>
                </a:cxn>
                <a:cxn ang="0">
                  <a:pos x="254" y="494"/>
                </a:cxn>
                <a:cxn ang="0">
                  <a:pos x="283" y="494"/>
                </a:cxn>
                <a:cxn ang="0">
                  <a:pos x="327" y="494"/>
                </a:cxn>
                <a:cxn ang="0">
                  <a:pos x="327" y="531"/>
                </a:cxn>
                <a:cxn ang="0">
                  <a:pos x="247" y="523"/>
                </a:cxn>
                <a:cxn ang="0">
                  <a:pos x="167" y="523"/>
                </a:cxn>
                <a:cxn ang="0">
                  <a:pos x="87" y="523"/>
                </a:cxn>
                <a:cxn ang="0">
                  <a:pos x="7" y="531"/>
                </a:cxn>
                <a:cxn ang="0">
                  <a:pos x="7" y="494"/>
                </a:cxn>
                <a:cxn ang="0">
                  <a:pos x="43" y="494"/>
                </a:cxn>
                <a:cxn ang="0">
                  <a:pos x="80" y="494"/>
                </a:cxn>
                <a:cxn ang="0">
                  <a:pos x="102" y="494"/>
                </a:cxn>
                <a:cxn ang="0">
                  <a:pos x="116" y="486"/>
                </a:cxn>
                <a:cxn ang="0">
                  <a:pos x="123" y="486"/>
                </a:cxn>
                <a:cxn ang="0">
                  <a:pos x="123" y="479"/>
                </a:cxn>
                <a:cxn ang="0">
                  <a:pos x="131" y="472"/>
                </a:cxn>
                <a:cxn ang="0">
                  <a:pos x="131" y="457"/>
                </a:cxn>
                <a:cxn ang="0">
                  <a:pos x="131" y="67"/>
                </a:cxn>
                <a:cxn ang="0">
                  <a:pos x="94" y="74"/>
                </a:cxn>
                <a:cxn ang="0">
                  <a:pos x="58" y="81"/>
                </a:cxn>
                <a:cxn ang="0">
                  <a:pos x="36" y="81"/>
                </a:cxn>
                <a:cxn ang="0">
                  <a:pos x="14" y="81"/>
                </a:cxn>
                <a:cxn ang="0">
                  <a:pos x="0" y="81"/>
                </a:cxn>
                <a:cxn ang="0">
                  <a:pos x="0" y="52"/>
                </a:cxn>
                <a:cxn ang="0">
                  <a:pos x="14" y="52"/>
                </a:cxn>
                <a:cxn ang="0">
                  <a:pos x="51" y="52"/>
                </a:cxn>
                <a:cxn ang="0">
                  <a:pos x="109" y="37"/>
                </a:cxn>
                <a:cxn ang="0">
                  <a:pos x="174" y="0"/>
                </a:cxn>
              </a:cxnLst>
              <a:rect l="0" t="0" r="r" b="b"/>
              <a:pathLst>
                <a:path w="327" h="531">
                  <a:moveTo>
                    <a:pt x="174" y="0"/>
                  </a:moveTo>
                  <a:lnTo>
                    <a:pt x="189" y="0"/>
                  </a:lnTo>
                  <a:lnTo>
                    <a:pt x="196" y="8"/>
                  </a:lnTo>
                  <a:lnTo>
                    <a:pt x="203" y="8"/>
                  </a:lnTo>
                  <a:lnTo>
                    <a:pt x="203" y="22"/>
                  </a:lnTo>
                  <a:lnTo>
                    <a:pt x="203" y="457"/>
                  </a:lnTo>
                  <a:lnTo>
                    <a:pt x="203" y="472"/>
                  </a:lnTo>
                  <a:lnTo>
                    <a:pt x="203" y="479"/>
                  </a:lnTo>
                  <a:lnTo>
                    <a:pt x="211" y="486"/>
                  </a:lnTo>
                  <a:lnTo>
                    <a:pt x="218" y="486"/>
                  </a:lnTo>
                  <a:lnTo>
                    <a:pt x="233" y="494"/>
                  </a:lnTo>
                  <a:lnTo>
                    <a:pt x="254" y="494"/>
                  </a:lnTo>
                  <a:lnTo>
                    <a:pt x="283" y="494"/>
                  </a:lnTo>
                  <a:lnTo>
                    <a:pt x="327" y="494"/>
                  </a:lnTo>
                  <a:lnTo>
                    <a:pt x="327" y="531"/>
                  </a:lnTo>
                  <a:lnTo>
                    <a:pt x="247" y="523"/>
                  </a:lnTo>
                  <a:lnTo>
                    <a:pt x="167" y="523"/>
                  </a:lnTo>
                  <a:lnTo>
                    <a:pt x="87" y="523"/>
                  </a:lnTo>
                  <a:lnTo>
                    <a:pt x="7" y="531"/>
                  </a:lnTo>
                  <a:lnTo>
                    <a:pt x="7" y="494"/>
                  </a:lnTo>
                  <a:lnTo>
                    <a:pt x="43" y="494"/>
                  </a:lnTo>
                  <a:lnTo>
                    <a:pt x="80" y="494"/>
                  </a:lnTo>
                  <a:lnTo>
                    <a:pt x="102" y="494"/>
                  </a:lnTo>
                  <a:lnTo>
                    <a:pt x="116" y="486"/>
                  </a:lnTo>
                  <a:lnTo>
                    <a:pt x="123" y="486"/>
                  </a:lnTo>
                  <a:lnTo>
                    <a:pt x="123" y="479"/>
                  </a:lnTo>
                  <a:lnTo>
                    <a:pt x="131" y="472"/>
                  </a:lnTo>
                  <a:lnTo>
                    <a:pt x="131" y="457"/>
                  </a:lnTo>
                  <a:lnTo>
                    <a:pt x="131" y="67"/>
                  </a:lnTo>
                  <a:lnTo>
                    <a:pt x="94" y="74"/>
                  </a:lnTo>
                  <a:lnTo>
                    <a:pt x="58" y="81"/>
                  </a:lnTo>
                  <a:lnTo>
                    <a:pt x="36" y="81"/>
                  </a:lnTo>
                  <a:lnTo>
                    <a:pt x="14" y="81"/>
                  </a:lnTo>
                  <a:lnTo>
                    <a:pt x="0" y="81"/>
                  </a:lnTo>
                  <a:lnTo>
                    <a:pt x="0" y="52"/>
                  </a:lnTo>
                  <a:lnTo>
                    <a:pt x="14" y="52"/>
                  </a:lnTo>
                  <a:lnTo>
                    <a:pt x="51" y="52"/>
                  </a:lnTo>
                  <a:lnTo>
                    <a:pt x="109" y="37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0" name="Freeform 144"/>
            <p:cNvSpPr>
              <a:spLocks/>
            </p:cNvSpPr>
            <p:nvPr/>
          </p:nvSpPr>
          <p:spPr bwMode="auto">
            <a:xfrm>
              <a:off x="17405" y="3244"/>
              <a:ext cx="291" cy="1134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69" y="0"/>
                </a:cxn>
                <a:cxn ang="0">
                  <a:pos x="276" y="0"/>
                </a:cxn>
                <a:cxn ang="0">
                  <a:pos x="284" y="0"/>
                </a:cxn>
                <a:cxn ang="0">
                  <a:pos x="291" y="7"/>
                </a:cxn>
                <a:cxn ang="0">
                  <a:pos x="291" y="15"/>
                </a:cxn>
                <a:cxn ang="0">
                  <a:pos x="291" y="22"/>
                </a:cxn>
                <a:cxn ang="0">
                  <a:pos x="284" y="22"/>
                </a:cxn>
                <a:cxn ang="0">
                  <a:pos x="240" y="74"/>
                </a:cxn>
                <a:cxn ang="0">
                  <a:pos x="189" y="133"/>
                </a:cxn>
                <a:cxn ang="0">
                  <a:pos x="146" y="214"/>
                </a:cxn>
                <a:cxn ang="0">
                  <a:pos x="109" y="309"/>
                </a:cxn>
                <a:cxn ang="0">
                  <a:pos x="87" y="427"/>
                </a:cxn>
                <a:cxn ang="0">
                  <a:pos x="80" y="567"/>
                </a:cxn>
                <a:cxn ang="0">
                  <a:pos x="87" y="722"/>
                </a:cxn>
                <a:cxn ang="0">
                  <a:pos x="124" y="862"/>
                </a:cxn>
                <a:cxn ang="0">
                  <a:pos x="189" y="994"/>
                </a:cxn>
                <a:cxn ang="0">
                  <a:pos x="284" y="1105"/>
                </a:cxn>
                <a:cxn ang="0">
                  <a:pos x="291" y="1112"/>
                </a:cxn>
                <a:cxn ang="0">
                  <a:pos x="291" y="1119"/>
                </a:cxn>
                <a:cxn ang="0">
                  <a:pos x="291" y="1127"/>
                </a:cxn>
                <a:cxn ang="0">
                  <a:pos x="291" y="1134"/>
                </a:cxn>
                <a:cxn ang="0">
                  <a:pos x="284" y="1134"/>
                </a:cxn>
                <a:cxn ang="0">
                  <a:pos x="276" y="1134"/>
                </a:cxn>
                <a:cxn ang="0">
                  <a:pos x="269" y="1134"/>
                </a:cxn>
                <a:cxn ang="0">
                  <a:pos x="175" y="1053"/>
                </a:cxn>
                <a:cxn ang="0">
                  <a:pos x="102" y="950"/>
                </a:cxn>
                <a:cxn ang="0">
                  <a:pos x="51" y="854"/>
                </a:cxn>
                <a:cxn ang="0">
                  <a:pos x="22" y="751"/>
                </a:cxn>
                <a:cxn ang="0">
                  <a:pos x="7" y="655"/>
                </a:cxn>
                <a:cxn ang="0">
                  <a:pos x="0" y="567"/>
                </a:cxn>
                <a:cxn ang="0">
                  <a:pos x="7" y="471"/>
                </a:cxn>
                <a:cxn ang="0">
                  <a:pos x="22" y="376"/>
                </a:cxn>
                <a:cxn ang="0">
                  <a:pos x="58" y="273"/>
                </a:cxn>
                <a:cxn ang="0">
                  <a:pos x="109" y="177"/>
                </a:cxn>
                <a:cxn ang="0">
                  <a:pos x="175" y="81"/>
                </a:cxn>
                <a:cxn ang="0">
                  <a:pos x="269" y="0"/>
                </a:cxn>
              </a:cxnLst>
              <a:rect l="0" t="0" r="r" b="b"/>
              <a:pathLst>
                <a:path w="291" h="1134">
                  <a:moveTo>
                    <a:pt x="269" y="0"/>
                  </a:moveTo>
                  <a:lnTo>
                    <a:pt x="269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1" y="7"/>
                  </a:lnTo>
                  <a:lnTo>
                    <a:pt x="291" y="15"/>
                  </a:lnTo>
                  <a:lnTo>
                    <a:pt x="291" y="22"/>
                  </a:lnTo>
                  <a:lnTo>
                    <a:pt x="284" y="22"/>
                  </a:lnTo>
                  <a:lnTo>
                    <a:pt x="240" y="74"/>
                  </a:lnTo>
                  <a:lnTo>
                    <a:pt x="189" y="133"/>
                  </a:lnTo>
                  <a:lnTo>
                    <a:pt x="146" y="214"/>
                  </a:lnTo>
                  <a:lnTo>
                    <a:pt x="109" y="309"/>
                  </a:lnTo>
                  <a:lnTo>
                    <a:pt x="87" y="427"/>
                  </a:lnTo>
                  <a:lnTo>
                    <a:pt x="80" y="567"/>
                  </a:lnTo>
                  <a:lnTo>
                    <a:pt x="87" y="722"/>
                  </a:lnTo>
                  <a:lnTo>
                    <a:pt x="124" y="862"/>
                  </a:lnTo>
                  <a:lnTo>
                    <a:pt x="189" y="994"/>
                  </a:lnTo>
                  <a:lnTo>
                    <a:pt x="284" y="1105"/>
                  </a:lnTo>
                  <a:lnTo>
                    <a:pt x="291" y="1112"/>
                  </a:lnTo>
                  <a:lnTo>
                    <a:pt x="291" y="1119"/>
                  </a:lnTo>
                  <a:lnTo>
                    <a:pt x="291" y="1127"/>
                  </a:lnTo>
                  <a:lnTo>
                    <a:pt x="291" y="1134"/>
                  </a:lnTo>
                  <a:lnTo>
                    <a:pt x="284" y="1134"/>
                  </a:lnTo>
                  <a:lnTo>
                    <a:pt x="276" y="1134"/>
                  </a:lnTo>
                  <a:lnTo>
                    <a:pt x="269" y="1134"/>
                  </a:lnTo>
                  <a:lnTo>
                    <a:pt x="175" y="1053"/>
                  </a:lnTo>
                  <a:lnTo>
                    <a:pt x="102" y="950"/>
                  </a:lnTo>
                  <a:lnTo>
                    <a:pt x="51" y="854"/>
                  </a:lnTo>
                  <a:lnTo>
                    <a:pt x="22" y="751"/>
                  </a:lnTo>
                  <a:lnTo>
                    <a:pt x="7" y="655"/>
                  </a:lnTo>
                  <a:lnTo>
                    <a:pt x="0" y="567"/>
                  </a:lnTo>
                  <a:lnTo>
                    <a:pt x="7" y="471"/>
                  </a:lnTo>
                  <a:lnTo>
                    <a:pt x="22" y="376"/>
                  </a:lnTo>
                  <a:lnTo>
                    <a:pt x="58" y="273"/>
                  </a:lnTo>
                  <a:lnTo>
                    <a:pt x="109" y="177"/>
                  </a:lnTo>
                  <a:lnTo>
                    <a:pt x="175" y="81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1" name="Freeform 145"/>
            <p:cNvSpPr>
              <a:spLocks/>
            </p:cNvSpPr>
            <p:nvPr/>
          </p:nvSpPr>
          <p:spPr bwMode="auto">
            <a:xfrm>
              <a:off x="17827" y="3598"/>
              <a:ext cx="654" cy="508"/>
            </a:xfrm>
            <a:custGeom>
              <a:avLst/>
              <a:gdLst/>
              <a:ahLst/>
              <a:cxnLst>
                <a:cxn ang="0">
                  <a:pos x="218" y="7"/>
                </a:cxn>
                <a:cxn ang="0">
                  <a:pos x="269" y="66"/>
                </a:cxn>
                <a:cxn ang="0">
                  <a:pos x="262" y="132"/>
                </a:cxn>
                <a:cxn ang="0">
                  <a:pos x="204" y="309"/>
                </a:cxn>
                <a:cxn ang="0">
                  <a:pos x="196" y="405"/>
                </a:cxn>
                <a:cxn ang="0">
                  <a:pos x="211" y="456"/>
                </a:cxn>
                <a:cxn ang="0">
                  <a:pos x="269" y="478"/>
                </a:cxn>
                <a:cxn ang="0">
                  <a:pos x="407" y="382"/>
                </a:cxn>
                <a:cxn ang="0">
                  <a:pos x="414" y="346"/>
                </a:cxn>
                <a:cxn ang="0">
                  <a:pos x="429" y="316"/>
                </a:cxn>
                <a:cxn ang="0">
                  <a:pos x="494" y="44"/>
                </a:cxn>
                <a:cxn ang="0">
                  <a:pos x="524" y="7"/>
                </a:cxn>
                <a:cxn ang="0">
                  <a:pos x="567" y="14"/>
                </a:cxn>
                <a:cxn ang="0">
                  <a:pos x="574" y="51"/>
                </a:cxn>
                <a:cxn ang="0">
                  <a:pos x="567" y="110"/>
                </a:cxn>
                <a:cxn ang="0">
                  <a:pos x="531" y="250"/>
                </a:cxn>
                <a:cxn ang="0">
                  <a:pos x="509" y="331"/>
                </a:cxn>
                <a:cxn ang="0">
                  <a:pos x="494" y="405"/>
                </a:cxn>
                <a:cxn ang="0">
                  <a:pos x="494" y="456"/>
                </a:cxn>
                <a:cxn ang="0">
                  <a:pos x="531" y="478"/>
                </a:cxn>
                <a:cxn ang="0">
                  <a:pos x="596" y="397"/>
                </a:cxn>
                <a:cxn ang="0">
                  <a:pos x="618" y="331"/>
                </a:cxn>
                <a:cxn ang="0">
                  <a:pos x="640" y="324"/>
                </a:cxn>
                <a:cxn ang="0">
                  <a:pos x="654" y="338"/>
                </a:cxn>
                <a:cxn ang="0">
                  <a:pos x="647" y="375"/>
                </a:cxn>
                <a:cxn ang="0">
                  <a:pos x="618" y="449"/>
                </a:cxn>
                <a:cxn ang="0">
                  <a:pos x="553" y="508"/>
                </a:cxn>
                <a:cxn ang="0">
                  <a:pos x="509" y="508"/>
                </a:cxn>
                <a:cxn ang="0">
                  <a:pos x="458" y="493"/>
                </a:cxn>
                <a:cxn ang="0">
                  <a:pos x="414" y="434"/>
                </a:cxn>
                <a:cxn ang="0">
                  <a:pos x="269" y="508"/>
                </a:cxn>
                <a:cxn ang="0">
                  <a:pos x="174" y="493"/>
                </a:cxn>
                <a:cxn ang="0">
                  <a:pos x="116" y="427"/>
                </a:cxn>
                <a:cxn ang="0">
                  <a:pos x="109" y="368"/>
                </a:cxn>
                <a:cxn ang="0">
                  <a:pos x="124" y="279"/>
                </a:cxn>
                <a:cxn ang="0">
                  <a:pos x="182" y="103"/>
                </a:cxn>
                <a:cxn ang="0">
                  <a:pos x="182" y="36"/>
                </a:cxn>
                <a:cxn ang="0">
                  <a:pos x="116" y="44"/>
                </a:cxn>
                <a:cxn ang="0">
                  <a:pos x="36" y="176"/>
                </a:cxn>
                <a:cxn ang="0">
                  <a:pos x="14" y="184"/>
                </a:cxn>
                <a:cxn ang="0">
                  <a:pos x="0" y="169"/>
                </a:cxn>
                <a:cxn ang="0">
                  <a:pos x="58" y="51"/>
                </a:cxn>
              </a:cxnLst>
              <a:rect l="0" t="0" r="r" b="b"/>
              <a:pathLst>
                <a:path w="654" h="508">
                  <a:moveTo>
                    <a:pt x="167" y="0"/>
                  </a:moveTo>
                  <a:lnTo>
                    <a:pt x="196" y="0"/>
                  </a:lnTo>
                  <a:lnTo>
                    <a:pt x="218" y="7"/>
                  </a:lnTo>
                  <a:lnTo>
                    <a:pt x="240" y="22"/>
                  </a:lnTo>
                  <a:lnTo>
                    <a:pt x="254" y="44"/>
                  </a:lnTo>
                  <a:lnTo>
                    <a:pt x="269" y="66"/>
                  </a:lnTo>
                  <a:lnTo>
                    <a:pt x="269" y="95"/>
                  </a:lnTo>
                  <a:lnTo>
                    <a:pt x="269" y="110"/>
                  </a:lnTo>
                  <a:lnTo>
                    <a:pt x="262" y="132"/>
                  </a:lnTo>
                  <a:lnTo>
                    <a:pt x="254" y="154"/>
                  </a:lnTo>
                  <a:lnTo>
                    <a:pt x="225" y="235"/>
                  </a:lnTo>
                  <a:lnTo>
                    <a:pt x="204" y="309"/>
                  </a:lnTo>
                  <a:lnTo>
                    <a:pt x="196" y="382"/>
                  </a:lnTo>
                  <a:lnTo>
                    <a:pt x="196" y="397"/>
                  </a:lnTo>
                  <a:lnTo>
                    <a:pt x="196" y="405"/>
                  </a:lnTo>
                  <a:lnTo>
                    <a:pt x="196" y="427"/>
                  </a:lnTo>
                  <a:lnTo>
                    <a:pt x="204" y="441"/>
                  </a:lnTo>
                  <a:lnTo>
                    <a:pt x="211" y="456"/>
                  </a:lnTo>
                  <a:lnTo>
                    <a:pt x="225" y="463"/>
                  </a:lnTo>
                  <a:lnTo>
                    <a:pt x="247" y="478"/>
                  </a:lnTo>
                  <a:lnTo>
                    <a:pt x="269" y="478"/>
                  </a:lnTo>
                  <a:lnTo>
                    <a:pt x="334" y="463"/>
                  </a:lnTo>
                  <a:lnTo>
                    <a:pt x="378" y="419"/>
                  </a:lnTo>
                  <a:lnTo>
                    <a:pt x="407" y="382"/>
                  </a:lnTo>
                  <a:lnTo>
                    <a:pt x="407" y="375"/>
                  </a:lnTo>
                  <a:lnTo>
                    <a:pt x="414" y="360"/>
                  </a:lnTo>
                  <a:lnTo>
                    <a:pt x="414" y="346"/>
                  </a:lnTo>
                  <a:lnTo>
                    <a:pt x="422" y="331"/>
                  </a:lnTo>
                  <a:lnTo>
                    <a:pt x="429" y="316"/>
                  </a:lnTo>
                  <a:lnTo>
                    <a:pt x="429" y="316"/>
                  </a:lnTo>
                  <a:lnTo>
                    <a:pt x="480" y="81"/>
                  </a:lnTo>
                  <a:lnTo>
                    <a:pt x="487" y="58"/>
                  </a:lnTo>
                  <a:lnTo>
                    <a:pt x="494" y="44"/>
                  </a:lnTo>
                  <a:lnTo>
                    <a:pt x="502" y="29"/>
                  </a:lnTo>
                  <a:lnTo>
                    <a:pt x="509" y="14"/>
                  </a:lnTo>
                  <a:lnTo>
                    <a:pt x="524" y="7"/>
                  </a:lnTo>
                  <a:lnTo>
                    <a:pt x="538" y="7"/>
                  </a:lnTo>
                  <a:lnTo>
                    <a:pt x="553" y="7"/>
                  </a:lnTo>
                  <a:lnTo>
                    <a:pt x="567" y="14"/>
                  </a:lnTo>
                  <a:lnTo>
                    <a:pt x="574" y="29"/>
                  </a:lnTo>
                  <a:lnTo>
                    <a:pt x="582" y="44"/>
                  </a:lnTo>
                  <a:lnTo>
                    <a:pt x="574" y="51"/>
                  </a:lnTo>
                  <a:lnTo>
                    <a:pt x="574" y="66"/>
                  </a:lnTo>
                  <a:lnTo>
                    <a:pt x="567" y="88"/>
                  </a:lnTo>
                  <a:lnTo>
                    <a:pt x="567" y="110"/>
                  </a:lnTo>
                  <a:lnTo>
                    <a:pt x="560" y="132"/>
                  </a:lnTo>
                  <a:lnTo>
                    <a:pt x="531" y="228"/>
                  </a:lnTo>
                  <a:lnTo>
                    <a:pt x="531" y="250"/>
                  </a:lnTo>
                  <a:lnTo>
                    <a:pt x="524" y="279"/>
                  </a:lnTo>
                  <a:lnTo>
                    <a:pt x="516" y="309"/>
                  </a:lnTo>
                  <a:lnTo>
                    <a:pt x="509" y="331"/>
                  </a:lnTo>
                  <a:lnTo>
                    <a:pt x="502" y="353"/>
                  </a:lnTo>
                  <a:lnTo>
                    <a:pt x="494" y="382"/>
                  </a:lnTo>
                  <a:lnTo>
                    <a:pt x="494" y="405"/>
                  </a:lnTo>
                  <a:lnTo>
                    <a:pt x="494" y="419"/>
                  </a:lnTo>
                  <a:lnTo>
                    <a:pt x="494" y="441"/>
                  </a:lnTo>
                  <a:lnTo>
                    <a:pt x="494" y="456"/>
                  </a:lnTo>
                  <a:lnTo>
                    <a:pt x="502" y="471"/>
                  </a:lnTo>
                  <a:lnTo>
                    <a:pt x="516" y="478"/>
                  </a:lnTo>
                  <a:lnTo>
                    <a:pt x="531" y="478"/>
                  </a:lnTo>
                  <a:lnTo>
                    <a:pt x="560" y="463"/>
                  </a:lnTo>
                  <a:lnTo>
                    <a:pt x="582" y="434"/>
                  </a:lnTo>
                  <a:lnTo>
                    <a:pt x="596" y="397"/>
                  </a:lnTo>
                  <a:lnTo>
                    <a:pt x="611" y="360"/>
                  </a:lnTo>
                  <a:lnTo>
                    <a:pt x="618" y="338"/>
                  </a:lnTo>
                  <a:lnTo>
                    <a:pt x="618" y="331"/>
                  </a:lnTo>
                  <a:lnTo>
                    <a:pt x="625" y="324"/>
                  </a:lnTo>
                  <a:lnTo>
                    <a:pt x="633" y="324"/>
                  </a:lnTo>
                  <a:lnTo>
                    <a:pt x="640" y="324"/>
                  </a:lnTo>
                  <a:lnTo>
                    <a:pt x="647" y="324"/>
                  </a:lnTo>
                  <a:lnTo>
                    <a:pt x="654" y="331"/>
                  </a:lnTo>
                  <a:lnTo>
                    <a:pt x="654" y="338"/>
                  </a:lnTo>
                  <a:lnTo>
                    <a:pt x="654" y="346"/>
                  </a:lnTo>
                  <a:lnTo>
                    <a:pt x="654" y="360"/>
                  </a:lnTo>
                  <a:lnTo>
                    <a:pt x="647" y="375"/>
                  </a:lnTo>
                  <a:lnTo>
                    <a:pt x="640" y="405"/>
                  </a:lnTo>
                  <a:lnTo>
                    <a:pt x="625" y="427"/>
                  </a:lnTo>
                  <a:lnTo>
                    <a:pt x="618" y="449"/>
                  </a:lnTo>
                  <a:lnTo>
                    <a:pt x="596" y="478"/>
                  </a:lnTo>
                  <a:lnTo>
                    <a:pt x="574" y="493"/>
                  </a:lnTo>
                  <a:lnTo>
                    <a:pt x="553" y="508"/>
                  </a:lnTo>
                  <a:lnTo>
                    <a:pt x="524" y="508"/>
                  </a:lnTo>
                  <a:lnTo>
                    <a:pt x="516" y="508"/>
                  </a:lnTo>
                  <a:lnTo>
                    <a:pt x="509" y="508"/>
                  </a:lnTo>
                  <a:lnTo>
                    <a:pt x="494" y="508"/>
                  </a:lnTo>
                  <a:lnTo>
                    <a:pt x="473" y="500"/>
                  </a:lnTo>
                  <a:lnTo>
                    <a:pt x="458" y="493"/>
                  </a:lnTo>
                  <a:lnTo>
                    <a:pt x="436" y="478"/>
                  </a:lnTo>
                  <a:lnTo>
                    <a:pt x="422" y="456"/>
                  </a:lnTo>
                  <a:lnTo>
                    <a:pt x="414" y="434"/>
                  </a:lnTo>
                  <a:lnTo>
                    <a:pt x="371" y="471"/>
                  </a:lnTo>
                  <a:lnTo>
                    <a:pt x="327" y="500"/>
                  </a:lnTo>
                  <a:lnTo>
                    <a:pt x="269" y="508"/>
                  </a:lnTo>
                  <a:lnTo>
                    <a:pt x="233" y="508"/>
                  </a:lnTo>
                  <a:lnTo>
                    <a:pt x="204" y="500"/>
                  </a:lnTo>
                  <a:lnTo>
                    <a:pt x="174" y="493"/>
                  </a:lnTo>
                  <a:lnTo>
                    <a:pt x="153" y="471"/>
                  </a:lnTo>
                  <a:lnTo>
                    <a:pt x="131" y="449"/>
                  </a:lnTo>
                  <a:lnTo>
                    <a:pt x="116" y="427"/>
                  </a:lnTo>
                  <a:lnTo>
                    <a:pt x="109" y="405"/>
                  </a:lnTo>
                  <a:lnTo>
                    <a:pt x="109" y="382"/>
                  </a:lnTo>
                  <a:lnTo>
                    <a:pt x="109" y="368"/>
                  </a:lnTo>
                  <a:lnTo>
                    <a:pt x="109" y="346"/>
                  </a:lnTo>
                  <a:lnTo>
                    <a:pt x="109" y="316"/>
                  </a:lnTo>
                  <a:lnTo>
                    <a:pt x="124" y="279"/>
                  </a:lnTo>
                  <a:lnTo>
                    <a:pt x="138" y="228"/>
                  </a:lnTo>
                  <a:lnTo>
                    <a:pt x="167" y="147"/>
                  </a:lnTo>
                  <a:lnTo>
                    <a:pt x="182" y="103"/>
                  </a:lnTo>
                  <a:lnTo>
                    <a:pt x="189" y="66"/>
                  </a:lnTo>
                  <a:lnTo>
                    <a:pt x="189" y="51"/>
                  </a:lnTo>
                  <a:lnTo>
                    <a:pt x="182" y="36"/>
                  </a:lnTo>
                  <a:lnTo>
                    <a:pt x="174" y="29"/>
                  </a:lnTo>
                  <a:lnTo>
                    <a:pt x="160" y="29"/>
                  </a:lnTo>
                  <a:lnTo>
                    <a:pt x="116" y="44"/>
                  </a:lnTo>
                  <a:lnTo>
                    <a:pt x="73" y="88"/>
                  </a:lnTo>
                  <a:lnTo>
                    <a:pt x="44" y="169"/>
                  </a:lnTo>
                  <a:lnTo>
                    <a:pt x="36" y="176"/>
                  </a:lnTo>
                  <a:lnTo>
                    <a:pt x="29" y="184"/>
                  </a:lnTo>
                  <a:lnTo>
                    <a:pt x="22" y="184"/>
                  </a:lnTo>
                  <a:lnTo>
                    <a:pt x="14" y="184"/>
                  </a:lnTo>
                  <a:lnTo>
                    <a:pt x="7" y="184"/>
                  </a:lnTo>
                  <a:lnTo>
                    <a:pt x="0" y="176"/>
                  </a:lnTo>
                  <a:lnTo>
                    <a:pt x="0" y="169"/>
                  </a:lnTo>
                  <a:lnTo>
                    <a:pt x="7" y="147"/>
                  </a:lnTo>
                  <a:lnTo>
                    <a:pt x="29" y="103"/>
                  </a:lnTo>
                  <a:lnTo>
                    <a:pt x="58" y="51"/>
                  </a:lnTo>
                  <a:lnTo>
                    <a:pt x="102" y="14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2" name="Freeform 146"/>
            <p:cNvSpPr>
              <a:spLocks/>
            </p:cNvSpPr>
            <p:nvPr/>
          </p:nvSpPr>
          <p:spPr bwMode="auto">
            <a:xfrm>
              <a:off x="18605" y="3244"/>
              <a:ext cx="291" cy="113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16" y="88"/>
                </a:cxn>
                <a:cxn ang="0">
                  <a:pos x="189" y="184"/>
                </a:cxn>
                <a:cxn ang="0">
                  <a:pos x="240" y="280"/>
                </a:cxn>
                <a:cxn ang="0">
                  <a:pos x="269" y="383"/>
                </a:cxn>
                <a:cxn ang="0">
                  <a:pos x="284" y="479"/>
                </a:cxn>
                <a:cxn ang="0">
                  <a:pos x="291" y="567"/>
                </a:cxn>
                <a:cxn ang="0">
                  <a:pos x="284" y="700"/>
                </a:cxn>
                <a:cxn ang="0">
                  <a:pos x="255" y="817"/>
                </a:cxn>
                <a:cxn ang="0">
                  <a:pos x="211" y="921"/>
                </a:cxn>
                <a:cxn ang="0">
                  <a:pos x="160" y="994"/>
                </a:cxn>
                <a:cxn ang="0">
                  <a:pos x="109" y="1053"/>
                </a:cxn>
                <a:cxn ang="0">
                  <a:pos x="66" y="1097"/>
                </a:cxn>
                <a:cxn ang="0">
                  <a:pos x="29" y="1127"/>
                </a:cxn>
                <a:cxn ang="0">
                  <a:pos x="15" y="1134"/>
                </a:cxn>
                <a:cxn ang="0">
                  <a:pos x="7" y="1134"/>
                </a:cxn>
                <a:cxn ang="0">
                  <a:pos x="0" y="1127"/>
                </a:cxn>
                <a:cxn ang="0">
                  <a:pos x="0" y="1127"/>
                </a:cxn>
                <a:cxn ang="0">
                  <a:pos x="0" y="1119"/>
                </a:cxn>
                <a:cxn ang="0">
                  <a:pos x="0" y="1119"/>
                </a:cxn>
                <a:cxn ang="0">
                  <a:pos x="0" y="1112"/>
                </a:cxn>
                <a:cxn ang="0">
                  <a:pos x="7" y="1105"/>
                </a:cxn>
                <a:cxn ang="0">
                  <a:pos x="22" y="1097"/>
                </a:cxn>
                <a:cxn ang="0">
                  <a:pos x="102" y="1002"/>
                </a:cxn>
                <a:cxn ang="0">
                  <a:pos x="160" y="876"/>
                </a:cxn>
                <a:cxn ang="0">
                  <a:pos x="204" y="736"/>
                </a:cxn>
                <a:cxn ang="0">
                  <a:pos x="211" y="567"/>
                </a:cxn>
                <a:cxn ang="0">
                  <a:pos x="204" y="435"/>
                </a:cxn>
                <a:cxn ang="0">
                  <a:pos x="182" y="317"/>
                </a:cxn>
                <a:cxn ang="0">
                  <a:pos x="146" y="221"/>
                </a:cxn>
                <a:cxn ang="0">
                  <a:pos x="109" y="140"/>
                </a:cxn>
                <a:cxn ang="0">
                  <a:pos x="58" y="81"/>
                </a:cxn>
                <a:cxn ang="0">
                  <a:pos x="7" y="30"/>
                </a:cxn>
                <a:cxn ang="0">
                  <a:pos x="0" y="22"/>
                </a:cxn>
                <a:cxn ang="0">
                  <a:pos x="0" y="15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15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91" h="1134">
                  <a:moveTo>
                    <a:pt x="22" y="0"/>
                  </a:moveTo>
                  <a:lnTo>
                    <a:pt x="116" y="88"/>
                  </a:lnTo>
                  <a:lnTo>
                    <a:pt x="189" y="184"/>
                  </a:lnTo>
                  <a:lnTo>
                    <a:pt x="240" y="280"/>
                  </a:lnTo>
                  <a:lnTo>
                    <a:pt x="269" y="383"/>
                  </a:lnTo>
                  <a:lnTo>
                    <a:pt x="284" y="479"/>
                  </a:lnTo>
                  <a:lnTo>
                    <a:pt x="291" y="567"/>
                  </a:lnTo>
                  <a:lnTo>
                    <a:pt x="284" y="700"/>
                  </a:lnTo>
                  <a:lnTo>
                    <a:pt x="255" y="817"/>
                  </a:lnTo>
                  <a:lnTo>
                    <a:pt x="211" y="921"/>
                  </a:lnTo>
                  <a:lnTo>
                    <a:pt x="160" y="994"/>
                  </a:lnTo>
                  <a:lnTo>
                    <a:pt x="109" y="1053"/>
                  </a:lnTo>
                  <a:lnTo>
                    <a:pt x="66" y="1097"/>
                  </a:lnTo>
                  <a:lnTo>
                    <a:pt x="29" y="1127"/>
                  </a:lnTo>
                  <a:lnTo>
                    <a:pt x="15" y="1134"/>
                  </a:lnTo>
                  <a:lnTo>
                    <a:pt x="7" y="1134"/>
                  </a:lnTo>
                  <a:lnTo>
                    <a:pt x="0" y="1127"/>
                  </a:lnTo>
                  <a:lnTo>
                    <a:pt x="0" y="1127"/>
                  </a:lnTo>
                  <a:lnTo>
                    <a:pt x="0" y="1119"/>
                  </a:lnTo>
                  <a:lnTo>
                    <a:pt x="0" y="1119"/>
                  </a:lnTo>
                  <a:lnTo>
                    <a:pt x="0" y="1112"/>
                  </a:lnTo>
                  <a:lnTo>
                    <a:pt x="7" y="1105"/>
                  </a:lnTo>
                  <a:lnTo>
                    <a:pt x="22" y="1097"/>
                  </a:lnTo>
                  <a:lnTo>
                    <a:pt x="102" y="1002"/>
                  </a:lnTo>
                  <a:lnTo>
                    <a:pt x="160" y="876"/>
                  </a:lnTo>
                  <a:lnTo>
                    <a:pt x="204" y="736"/>
                  </a:lnTo>
                  <a:lnTo>
                    <a:pt x="211" y="567"/>
                  </a:lnTo>
                  <a:lnTo>
                    <a:pt x="204" y="435"/>
                  </a:lnTo>
                  <a:lnTo>
                    <a:pt x="182" y="317"/>
                  </a:lnTo>
                  <a:lnTo>
                    <a:pt x="146" y="221"/>
                  </a:lnTo>
                  <a:lnTo>
                    <a:pt x="109" y="140"/>
                  </a:lnTo>
                  <a:lnTo>
                    <a:pt x="58" y="81"/>
                  </a:lnTo>
                  <a:lnTo>
                    <a:pt x="7" y="30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7" y="0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3" name="Freeform 147"/>
            <p:cNvSpPr>
              <a:spLocks/>
            </p:cNvSpPr>
            <p:nvPr/>
          </p:nvSpPr>
          <p:spPr bwMode="auto">
            <a:xfrm>
              <a:off x="19114" y="3318"/>
              <a:ext cx="807" cy="780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778" y="0"/>
                </a:cxn>
                <a:cxn ang="0">
                  <a:pos x="793" y="0"/>
                </a:cxn>
                <a:cxn ang="0">
                  <a:pos x="800" y="7"/>
                </a:cxn>
                <a:cxn ang="0">
                  <a:pos x="807" y="14"/>
                </a:cxn>
                <a:cxn ang="0">
                  <a:pos x="807" y="29"/>
                </a:cxn>
                <a:cxn ang="0">
                  <a:pos x="800" y="37"/>
                </a:cxn>
                <a:cxn ang="0">
                  <a:pos x="793" y="44"/>
                </a:cxn>
                <a:cxn ang="0">
                  <a:pos x="793" y="44"/>
                </a:cxn>
                <a:cxn ang="0">
                  <a:pos x="131" y="736"/>
                </a:cxn>
                <a:cxn ang="0">
                  <a:pos x="349" y="736"/>
                </a:cxn>
                <a:cxn ang="0">
                  <a:pos x="451" y="721"/>
                </a:cxn>
                <a:cxn ang="0">
                  <a:pos x="524" y="692"/>
                </a:cxn>
                <a:cxn ang="0">
                  <a:pos x="582" y="648"/>
                </a:cxn>
                <a:cxn ang="0">
                  <a:pos x="618" y="581"/>
                </a:cxn>
                <a:cxn ang="0">
                  <a:pos x="655" y="500"/>
                </a:cxn>
                <a:cxn ang="0">
                  <a:pos x="662" y="486"/>
                </a:cxn>
                <a:cxn ang="0">
                  <a:pos x="662" y="471"/>
                </a:cxn>
                <a:cxn ang="0">
                  <a:pos x="669" y="471"/>
                </a:cxn>
                <a:cxn ang="0">
                  <a:pos x="677" y="464"/>
                </a:cxn>
                <a:cxn ang="0">
                  <a:pos x="691" y="471"/>
                </a:cxn>
                <a:cxn ang="0">
                  <a:pos x="691" y="478"/>
                </a:cxn>
                <a:cxn ang="0">
                  <a:pos x="698" y="478"/>
                </a:cxn>
                <a:cxn ang="0">
                  <a:pos x="698" y="486"/>
                </a:cxn>
                <a:cxn ang="0">
                  <a:pos x="698" y="486"/>
                </a:cxn>
                <a:cxn ang="0">
                  <a:pos x="698" y="493"/>
                </a:cxn>
                <a:cxn ang="0">
                  <a:pos x="691" y="500"/>
                </a:cxn>
                <a:cxn ang="0">
                  <a:pos x="611" y="758"/>
                </a:cxn>
                <a:cxn ang="0">
                  <a:pos x="604" y="766"/>
                </a:cxn>
                <a:cxn ang="0">
                  <a:pos x="604" y="773"/>
                </a:cxn>
                <a:cxn ang="0">
                  <a:pos x="589" y="780"/>
                </a:cxn>
                <a:cxn ang="0">
                  <a:pos x="575" y="780"/>
                </a:cxn>
                <a:cxn ang="0">
                  <a:pos x="29" y="780"/>
                </a:cxn>
                <a:cxn ang="0">
                  <a:pos x="15" y="780"/>
                </a:cxn>
                <a:cxn ang="0">
                  <a:pos x="7" y="780"/>
                </a:cxn>
                <a:cxn ang="0">
                  <a:pos x="0" y="773"/>
                </a:cxn>
                <a:cxn ang="0">
                  <a:pos x="0" y="766"/>
                </a:cxn>
                <a:cxn ang="0">
                  <a:pos x="0" y="751"/>
                </a:cxn>
                <a:cxn ang="0">
                  <a:pos x="7" y="736"/>
                </a:cxn>
                <a:cxn ang="0">
                  <a:pos x="22" y="729"/>
                </a:cxn>
                <a:cxn ang="0">
                  <a:pos x="677" y="44"/>
                </a:cxn>
                <a:cxn ang="0">
                  <a:pos x="473" y="44"/>
                </a:cxn>
                <a:cxn ang="0">
                  <a:pos x="371" y="51"/>
                </a:cxn>
                <a:cxn ang="0">
                  <a:pos x="291" y="81"/>
                </a:cxn>
                <a:cxn ang="0">
                  <a:pos x="233" y="147"/>
                </a:cxn>
                <a:cxn ang="0">
                  <a:pos x="182" y="243"/>
                </a:cxn>
                <a:cxn ang="0">
                  <a:pos x="182" y="250"/>
                </a:cxn>
                <a:cxn ang="0">
                  <a:pos x="175" y="257"/>
                </a:cxn>
                <a:cxn ang="0">
                  <a:pos x="167" y="265"/>
                </a:cxn>
                <a:cxn ang="0">
                  <a:pos x="153" y="257"/>
                </a:cxn>
                <a:cxn ang="0">
                  <a:pos x="153" y="257"/>
                </a:cxn>
                <a:cxn ang="0">
                  <a:pos x="146" y="250"/>
                </a:cxn>
                <a:cxn ang="0">
                  <a:pos x="146" y="250"/>
                </a:cxn>
                <a:cxn ang="0">
                  <a:pos x="146" y="243"/>
                </a:cxn>
                <a:cxn ang="0">
                  <a:pos x="146" y="235"/>
                </a:cxn>
                <a:cxn ang="0">
                  <a:pos x="146" y="228"/>
                </a:cxn>
                <a:cxn ang="0">
                  <a:pos x="211" y="22"/>
                </a:cxn>
                <a:cxn ang="0">
                  <a:pos x="218" y="14"/>
                </a:cxn>
                <a:cxn ang="0">
                  <a:pos x="226" y="7"/>
                </a:cxn>
                <a:cxn ang="0">
                  <a:pos x="233" y="0"/>
                </a:cxn>
                <a:cxn ang="0">
                  <a:pos x="255" y="0"/>
                </a:cxn>
              </a:cxnLst>
              <a:rect l="0" t="0" r="r" b="b"/>
              <a:pathLst>
                <a:path w="807" h="780">
                  <a:moveTo>
                    <a:pt x="255" y="0"/>
                  </a:moveTo>
                  <a:lnTo>
                    <a:pt x="778" y="0"/>
                  </a:lnTo>
                  <a:lnTo>
                    <a:pt x="793" y="0"/>
                  </a:lnTo>
                  <a:lnTo>
                    <a:pt x="800" y="7"/>
                  </a:lnTo>
                  <a:lnTo>
                    <a:pt x="807" y="14"/>
                  </a:lnTo>
                  <a:lnTo>
                    <a:pt x="807" y="29"/>
                  </a:lnTo>
                  <a:lnTo>
                    <a:pt x="800" y="37"/>
                  </a:lnTo>
                  <a:lnTo>
                    <a:pt x="793" y="44"/>
                  </a:lnTo>
                  <a:lnTo>
                    <a:pt x="793" y="44"/>
                  </a:lnTo>
                  <a:lnTo>
                    <a:pt x="131" y="736"/>
                  </a:lnTo>
                  <a:lnTo>
                    <a:pt x="349" y="736"/>
                  </a:lnTo>
                  <a:lnTo>
                    <a:pt x="451" y="721"/>
                  </a:lnTo>
                  <a:lnTo>
                    <a:pt x="524" y="692"/>
                  </a:lnTo>
                  <a:lnTo>
                    <a:pt x="582" y="648"/>
                  </a:lnTo>
                  <a:lnTo>
                    <a:pt x="618" y="581"/>
                  </a:lnTo>
                  <a:lnTo>
                    <a:pt x="655" y="500"/>
                  </a:lnTo>
                  <a:lnTo>
                    <a:pt x="662" y="486"/>
                  </a:lnTo>
                  <a:lnTo>
                    <a:pt x="662" y="471"/>
                  </a:lnTo>
                  <a:lnTo>
                    <a:pt x="669" y="471"/>
                  </a:lnTo>
                  <a:lnTo>
                    <a:pt x="677" y="464"/>
                  </a:lnTo>
                  <a:lnTo>
                    <a:pt x="691" y="471"/>
                  </a:lnTo>
                  <a:lnTo>
                    <a:pt x="691" y="478"/>
                  </a:lnTo>
                  <a:lnTo>
                    <a:pt x="698" y="478"/>
                  </a:lnTo>
                  <a:lnTo>
                    <a:pt x="698" y="486"/>
                  </a:lnTo>
                  <a:lnTo>
                    <a:pt x="698" y="486"/>
                  </a:lnTo>
                  <a:lnTo>
                    <a:pt x="698" y="493"/>
                  </a:lnTo>
                  <a:lnTo>
                    <a:pt x="691" y="500"/>
                  </a:lnTo>
                  <a:lnTo>
                    <a:pt x="611" y="758"/>
                  </a:lnTo>
                  <a:lnTo>
                    <a:pt x="604" y="766"/>
                  </a:lnTo>
                  <a:lnTo>
                    <a:pt x="604" y="773"/>
                  </a:lnTo>
                  <a:lnTo>
                    <a:pt x="589" y="780"/>
                  </a:lnTo>
                  <a:lnTo>
                    <a:pt x="575" y="780"/>
                  </a:lnTo>
                  <a:lnTo>
                    <a:pt x="29" y="780"/>
                  </a:lnTo>
                  <a:lnTo>
                    <a:pt x="15" y="780"/>
                  </a:lnTo>
                  <a:lnTo>
                    <a:pt x="7" y="780"/>
                  </a:lnTo>
                  <a:lnTo>
                    <a:pt x="0" y="773"/>
                  </a:lnTo>
                  <a:lnTo>
                    <a:pt x="0" y="766"/>
                  </a:lnTo>
                  <a:lnTo>
                    <a:pt x="0" y="751"/>
                  </a:lnTo>
                  <a:lnTo>
                    <a:pt x="7" y="736"/>
                  </a:lnTo>
                  <a:lnTo>
                    <a:pt x="22" y="729"/>
                  </a:lnTo>
                  <a:lnTo>
                    <a:pt x="677" y="44"/>
                  </a:lnTo>
                  <a:lnTo>
                    <a:pt x="473" y="44"/>
                  </a:lnTo>
                  <a:lnTo>
                    <a:pt x="371" y="51"/>
                  </a:lnTo>
                  <a:lnTo>
                    <a:pt x="291" y="81"/>
                  </a:lnTo>
                  <a:lnTo>
                    <a:pt x="233" y="147"/>
                  </a:lnTo>
                  <a:lnTo>
                    <a:pt x="182" y="243"/>
                  </a:lnTo>
                  <a:lnTo>
                    <a:pt x="182" y="250"/>
                  </a:lnTo>
                  <a:lnTo>
                    <a:pt x="175" y="257"/>
                  </a:lnTo>
                  <a:lnTo>
                    <a:pt x="167" y="265"/>
                  </a:lnTo>
                  <a:lnTo>
                    <a:pt x="153" y="257"/>
                  </a:lnTo>
                  <a:lnTo>
                    <a:pt x="153" y="257"/>
                  </a:lnTo>
                  <a:lnTo>
                    <a:pt x="146" y="250"/>
                  </a:lnTo>
                  <a:lnTo>
                    <a:pt x="146" y="250"/>
                  </a:lnTo>
                  <a:lnTo>
                    <a:pt x="146" y="243"/>
                  </a:lnTo>
                  <a:lnTo>
                    <a:pt x="146" y="235"/>
                  </a:lnTo>
                  <a:lnTo>
                    <a:pt x="146" y="228"/>
                  </a:lnTo>
                  <a:lnTo>
                    <a:pt x="211" y="22"/>
                  </a:lnTo>
                  <a:lnTo>
                    <a:pt x="218" y="14"/>
                  </a:lnTo>
                  <a:lnTo>
                    <a:pt x="226" y="7"/>
                  </a:lnTo>
                  <a:lnTo>
                    <a:pt x="23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4" name="Freeform 148"/>
            <p:cNvSpPr>
              <a:spLocks/>
            </p:cNvSpPr>
            <p:nvPr/>
          </p:nvSpPr>
          <p:spPr bwMode="auto">
            <a:xfrm>
              <a:off x="19943" y="3899"/>
              <a:ext cx="509" cy="523"/>
            </a:xfrm>
            <a:custGeom>
              <a:avLst/>
              <a:gdLst/>
              <a:ahLst/>
              <a:cxnLst>
                <a:cxn ang="0">
                  <a:pos x="255" y="23"/>
                </a:cxn>
                <a:cxn ang="0">
                  <a:pos x="335" y="118"/>
                </a:cxn>
                <a:cxn ang="0">
                  <a:pos x="371" y="236"/>
                </a:cxn>
                <a:cxn ang="0">
                  <a:pos x="400" y="177"/>
                </a:cxn>
                <a:cxn ang="0">
                  <a:pos x="451" y="67"/>
                </a:cxn>
                <a:cxn ang="0">
                  <a:pos x="480" y="15"/>
                </a:cxn>
                <a:cxn ang="0">
                  <a:pos x="495" y="8"/>
                </a:cxn>
                <a:cxn ang="0">
                  <a:pos x="502" y="15"/>
                </a:cxn>
                <a:cxn ang="0">
                  <a:pos x="509" y="23"/>
                </a:cxn>
                <a:cxn ang="0">
                  <a:pos x="509" y="30"/>
                </a:cxn>
                <a:cxn ang="0">
                  <a:pos x="473" y="104"/>
                </a:cxn>
                <a:cxn ang="0">
                  <a:pos x="437" y="170"/>
                </a:cxn>
                <a:cxn ang="0">
                  <a:pos x="400" y="251"/>
                </a:cxn>
                <a:cxn ang="0">
                  <a:pos x="371" y="347"/>
                </a:cxn>
                <a:cxn ang="0">
                  <a:pos x="342" y="486"/>
                </a:cxn>
                <a:cxn ang="0">
                  <a:pos x="328" y="516"/>
                </a:cxn>
                <a:cxn ang="0">
                  <a:pos x="313" y="523"/>
                </a:cxn>
                <a:cxn ang="0">
                  <a:pos x="298" y="516"/>
                </a:cxn>
                <a:cxn ang="0">
                  <a:pos x="298" y="501"/>
                </a:cxn>
                <a:cxn ang="0">
                  <a:pos x="320" y="405"/>
                </a:cxn>
                <a:cxn ang="0">
                  <a:pos x="335" y="332"/>
                </a:cxn>
                <a:cxn ang="0">
                  <a:pos x="342" y="310"/>
                </a:cxn>
                <a:cxn ang="0">
                  <a:pos x="342" y="229"/>
                </a:cxn>
                <a:cxn ang="0">
                  <a:pos x="291" y="118"/>
                </a:cxn>
                <a:cxn ang="0">
                  <a:pos x="175" y="74"/>
                </a:cxn>
                <a:cxn ang="0">
                  <a:pos x="102" y="89"/>
                </a:cxn>
                <a:cxn ang="0">
                  <a:pos x="37" y="140"/>
                </a:cxn>
                <a:cxn ang="0">
                  <a:pos x="29" y="155"/>
                </a:cxn>
                <a:cxn ang="0">
                  <a:pos x="15" y="155"/>
                </a:cxn>
                <a:cxn ang="0">
                  <a:pos x="0" y="148"/>
                </a:cxn>
                <a:cxn ang="0">
                  <a:pos x="8" y="118"/>
                </a:cxn>
                <a:cxn ang="0">
                  <a:pos x="37" y="74"/>
                </a:cxn>
                <a:cxn ang="0">
                  <a:pos x="117" y="15"/>
                </a:cxn>
              </a:cxnLst>
              <a:rect l="0" t="0" r="r" b="b"/>
              <a:pathLst>
                <a:path w="509" h="523">
                  <a:moveTo>
                    <a:pt x="189" y="0"/>
                  </a:moveTo>
                  <a:lnTo>
                    <a:pt x="255" y="23"/>
                  </a:lnTo>
                  <a:lnTo>
                    <a:pt x="298" y="59"/>
                  </a:lnTo>
                  <a:lnTo>
                    <a:pt x="335" y="118"/>
                  </a:lnTo>
                  <a:lnTo>
                    <a:pt x="357" y="177"/>
                  </a:lnTo>
                  <a:lnTo>
                    <a:pt x="371" y="236"/>
                  </a:lnTo>
                  <a:lnTo>
                    <a:pt x="371" y="236"/>
                  </a:lnTo>
                  <a:lnTo>
                    <a:pt x="400" y="177"/>
                  </a:lnTo>
                  <a:lnTo>
                    <a:pt x="429" y="118"/>
                  </a:lnTo>
                  <a:lnTo>
                    <a:pt x="451" y="67"/>
                  </a:lnTo>
                  <a:lnTo>
                    <a:pt x="473" y="30"/>
                  </a:lnTo>
                  <a:lnTo>
                    <a:pt x="480" y="15"/>
                  </a:lnTo>
                  <a:lnTo>
                    <a:pt x="488" y="15"/>
                  </a:lnTo>
                  <a:lnTo>
                    <a:pt x="495" y="8"/>
                  </a:lnTo>
                  <a:lnTo>
                    <a:pt x="502" y="15"/>
                  </a:lnTo>
                  <a:lnTo>
                    <a:pt x="502" y="15"/>
                  </a:lnTo>
                  <a:lnTo>
                    <a:pt x="509" y="15"/>
                  </a:lnTo>
                  <a:lnTo>
                    <a:pt x="509" y="23"/>
                  </a:lnTo>
                  <a:lnTo>
                    <a:pt x="509" y="23"/>
                  </a:lnTo>
                  <a:lnTo>
                    <a:pt x="509" y="30"/>
                  </a:lnTo>
                  <a:lnTo>
                    <a:pt x="502" y="37"/>
                  </a:lnTo>
                  <a:lnTo>
                    <a:pt x="473" y="104"/>
                  </a:lnTo>
                  <a:lnTo>
                    <a:pt x="444" y="148"/>
                  </a:lnTo>
                  <a:lnTo>
                    <a:pt x="437" y="170"/>
                  </a:lnTo>
                  <a:lnTo>
                    <a:pt x="422" y="199"/>
                  </a:lnTo>
                  <a:lnTo>
                    <a:pt x="400" y="251"/>
                  </a:lnTo>
                  <a:lnTo>
                    <a:pt x="386" y="302"/>
                  </a:lnTo>
                  <a:lnTo>
                    <a:pt x="371" y="347"/>
                  </a:lnTo>
                  <a:lnTo>
                    <a:pt x="357" y="428"/>
                  </a:lnTo>
                  <a:lnTo>
                    <a:pt x="342" y="486"/>
                  </a:lnTo>
                  <a:lnTo>
                    <a:pt x="335" y="501"/>
                  </a:lnTo>
                  <a:lnTo>
                    <a:pt x="328" y="516"/>
                  </a:lnTo>
                  <a:lnTo>
                    <a:pt x="320" y="523"/>
                  </a:lnTo>
                  <a:lnTo>
                    <a:pt x="313" y="523"/>
                  </a:lnTo>
                  <a:lnTo>
                    <a:pt x="306" y="523"/>
                  </a:lnTo>
                  <a:lnTo>
                    <a:pt x="298" y="516"/>
                  </a:lnTo>
                  <a:lnTo>
                    <a:pt x="298" y="509"/>
                  </a:lnTo>
                  <a:lnTo>
                    <a:pt x="298" y="501"/>
                  </a:lnTo>
                  <a:lnTo>
                    <a:pt x="306" y="464"/>
                  </a:lnTo>
                  <a:lnTo>
                    <a:pt x="320" y="405"/>
                  </a:lnTo>
                  <a:lnTo>
                    <a:pt x="335" y="347"/>
                  </a:lnTo>
                  <a:lnTo>
                    <a:pt x="335" y="332"/>
                  </a:lnTo>
                  <a:lnTo>
                    <a:pt x="342" y="324"/>
                  </a:lnTo>
                  <a:lnTo>
                    <a:pt x="342" y="310"/>
                  </a:lnTo>
                  <a:lnTo>
                    <a:pt x="342" y="295"/>
                  </a:lnTo>
                  <a:lnTo>
                    <a:pt x="342" y="229"/>
                  </a:lnTo>
                  <a:lnTo>
                    <a:pt x="320" y="170"/>
                  </a:lnTo>
                  <a:lnTo>
                    <a:pt x="291" y="118"/>
                  </a:lnTo>
                  <a:lnTo>
                    <a:pt x="248" y="89"/>
                  </a:lnTo>
                  <a:lnTo>
                    <a:pt x="175" y="74"/>
                  </a:lnTo>
                  <a:lnTo>
                    <a:pt x="138" y="74"/>
                  </a:lnTo>
                  <a:lnTo>
                    <a:pt x="102" y="89"/>
                  </a:lnTo>
                  <a:lnTo>
                    <a:pt x="58" y="111"/>
                  </a:lnTo>
                  <a:lnTo>
                    <a:pt x="37" y="140"/>
                  </a:lnTo>
                  <a:lnTo>
                    <a:pt x="37" y="148"/>
                  </a:lnTo>
                  <a:lnTo>
                    <a:pt x="29" y="155"/>
                  </a:lnTo>
                  <a:lnTo>
                    <a:pt x="22" y="155"/>
                  </a:lnTo>
                  <a:lnTo>
                    <a:pt x="15" y="155"/>
                  </a:lnTo>
                  <a:lnTo>
                    <a:pt x="8" y="155"/>
                  </a:lnTo>
                  <a:lnTo>
                    <a:pt x="0" y="148"/>
                  </a:lnTo>
                  <a:lnTo>
                    <a:pt x="8" y="140"/>
                  </a:lnTo>
                  <a:lnTo>
                    <a:pt x="8" y="118"/>
                  </a:lnTo>
                  <a:lnTo>
                    <a:pt x="22" y="104"/>
                  </a:lnTo>
                  <a:lnTo>
                    <a:pt x="37" y="74"/>
                  </a:lnTo>
                  <a:lnTo>
                    <a:pt x="58" y="52"/>
                  </a:lnTo>
                  <a:lnTo>
                    <a:pt x="117" y="15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5" name="Freeform 149"/>
            <p:cNvSpPr>
              <a:spLocks/>
            </p:cNvSpPr>
            <p:nvPr/>
          </p:nvSpPr>
          <p:spPr bwMode="auto">
            <a:xfrm>
              <a:off x="20554" y="3958"/>
              <a:ext cx="393" cy="531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262" y="15"/>
                </a:cxn>
                <a:cxn ang="0">
                  <a:pos x="327" y="45"/>
                </a:cxn>
                <a:cxn ang="0">
                  <a:pos x="378" y="89"/>
                </a:cxn>
                <a:cxn ang="0">
                  <a:pos x="393" y="155"/>
                </a:cxn>
                <a:cxn ang="0">
                  <a:pos x="378" y="214"/>
                </a:cxn>
                <a:cxn ang="0">
                  <a:pos x="349" y="258"/>
                </a:cxn>
                <a:cxn ang="0">
                  <a:pos x="306" y="302"/>
                </a:cxn>
                <a:cxn ang="0">
                  <a:pos x="255" y="339"/>
                </a:cxn>
                <a:cxn ang="0">
                  <a:pos x="175" y="391"/>
                </a:cxn>
                <a:cxn ang="0">
                  <a:pos x="95" y="450"/>
                </a:cxn>
                <a:cxn ang="0">
                  <a:pos x="255" y="450"/>
                </a:cxn>
                <a:cxn ang="0">
                  <a:pos x="262" y="450"/>
                </a:cxn>
                <a:cxn ang="0">
                  <a:pos x="277" y="450"/>
                </a:cxn>
                <a:cxn ang="0">
                  <a:pos x="298" y="450"/>
                </a:cxn>
                <a:cxn ang="0">
                  <a:pos x="313" y="450"/>
                </a:cxn>
                <a:cxn ang="0">
                  <a:pos x="327" y="450"/>
                </a:cxn>
                <a:cxn ang="0">
                  <a:pos x="335" y="450"/>
                </a:cxn>
                <a:cxn ang="0">
                  <a:pos x="342" y="435"/>
                </a:cxn>
                <a:cxn ang="0">
                  <a:pos x="349" y="420"/>
                </a:cxn>
                <a:cxn ang="0">
                  <a:pos x="349" y="405"/>
                </a:cxn>
                <a:cxn ang="0">
                  <a:pos x="357" y="391"/>
                </a:cxn>
                <a:cxn ang="0">
                  <a:pos x="357" y="376"/>
                </a:cxn>
                <a:cxn ang="0">
                  <a:pos x="393" y="376"/>
                </a:cxn>
                <a:cxn ang="0">
                  <a:pos x="393" y="376"/>
                </a:cxn>
                <a:cxn ang="0">
                  <a:pos x="364" y="531"/>
                </a:cxn>
                <a:cxn ang="0">
                  <a:pos x="0" y="531"/>
                </a:cxn>
                <a:cxn ang="0">
                  <a:pos x="0" y="508"/>
                </a:cxn>
                <a:cxn ang="0">
                  <a:pos x="0" y="501"/>
                </a:cxn>
                <a:cxn ang="0">
                  <a:pos x="7" y="494"/>
                </a:cxn>
                <a:cxn ang="0">
                  <a:pos x="7" y="494"/>
                </a:cxn>
                <a:cxn ang="0">
                  <a:pos x="204" y="324"/>
                </a:cxn>
                <a:cxn ang="0">
                  <a:pos x="255" y="273"/>
                </a:cxn>
                <a:cxn ang="0">
                  <a:pos x="291" y="221"/>
                </a:cxn>
                <a:cxn ang="0">
                  <a:pos x="306" y="155"/>
                </a:cxn>
                <a:cxn ang="0">
                  <a:pos x="298" y="103"/>
                </a:cxn>
                <a:cxn ang="0">
                  <a:pos x="269" y="67"/>
                </a:cxn>
                <a:cxn ang="0">
                  <a:pos x="218" y="45"/>
                </a:cxn>
                <a:cxn ang="0">
                  <a:pos x="167" y="37"/>
                </a:cxn>
                <a:cxn ang="0">
                  <a:pos x="95" y="52"/>
                </a:cxn>
                <a:cxn ang="0">
                  <a:pos x="44" y="96"/>
                </a:cxn>
                <a:cxn ang="0">
                  <a:pos x="66" y="96"/>
                </a:cxn>
                <a:cxn ang="0">
                  <a:pos x="80" y="111"/>
                </a:cxn>
                <a:cxn ang="0">
                  <a:pos x="87" y="126"/>
                </a:cxn>
                <a:cxn ang="0">
                  <a:pos x="95" y="140"/>
                </a:cxn>
                <a:cxn ang="0">
                  <a:pos x="87" y="155"/>
                </a:cxn>
                <a:cxn ang="0">
                  <a:pos x="80" y="170"/>
                </a:cxn>
                <a:cxn ang="0">
                  <a:pos x="73" y="184"/>
                </a:cxn>
                <a:cxn ang="0">
                  <a:pos x="58" y="184"/>
                </a:cxn>
                <a:cxn ang="0">
                  <a:pos x="44" y="192"/>
                </a:cxn>
                <a:cxn ang="0">
                  <a:pos x="37" y="184"/>
                </a:cxn>
                <a:cxn ang="0">
                  <a:pos x="29" y="184"/>
                </a:cxn>
                <a:cxn ang="0">
                  <a:pos x="22" y="177"/>
                </a:cxn>
                <a:cxn ang="0">
                  <a:pos x="7" y="170"/>
                </a:cxn>
                <a:cxn ang="0">
                  <a:pos x="7" y="155"/>
                </a:cxn>
                <a:cxn ang="0">
                  <a:pos x="0" y="140"/>
                </a:cxn>
                <a:cxn ang="0">
                  <a:pos x="15" y="89"/>
                </a:cxn>
                <a:cxn ang="0">
                  <a:pos x="51" y="45"/>
                </a:cxn>
                <a:cxn ang="0">
                  <a:pos x="109" y="15"/>
                </a:cxn>
                <a:cxn ang="0">
                  <a:pos x="182" y="0"/>
                </a:cxn>
              </a:cxnLst>
              <a:rect l="0" t="0" r="r" b="b"/>
              <a:pathLst>
                <a:path w="393" h="531">
                  <a:moveTo>
                    <a:pt x="182" y="0"/>
                  </a:moveTo>
                  <a:lnTo>
                    <a:pt x="262" y="15"/>
                  </a:lnTo>
                  <a:lnTo>
                    <a:pt x="327" y="45"/>
                  </a:lnTo>
                  <a:lnTo>
                    <a:pt x="378" y="89"/>
                  </a:lnTo>
                  <a:lnTo>
                    <a:pt x="393" y="155"/>
                  </a:lnTo>
                  <a:lnTo>
                    <a:pt x="378" y="214"/>
                  </a:lnTo>
                  <a:lnTo>
                    <a:pt x="349" y="258"/>
                  </a:lnTo>
                  <a:lnTo>
                    <a:pt x="306" y="302"/>
                  </a:lnTo>
                  <a:lnTo>
                    <a:pt x="255" y="339"/>
                  </a:lnTo>
                  <a:lnTo>
                    <a:pt x="175" y="391"/>
                  </a:lnTo>
                  <a:lnTo>
                    <a:pt x="95" y="450"/>
                  </a:lnTo>
                  <a:lnTo>
                    <a:pt x="255" y="450"/>
                  </a:lnTo>
                  <a:lnTo>
                    <a:pt x="262" y="450"/>
                  </a:lnTo>
                  <a:lnTo>
                    <a:pt x="277" y="450"/>
                  </a:lnTo>
                  <a:lnTo>
                    <a:pt x="298" y="450"/>
                  </a:lnTo>
                  <a:lnTo>
                    <a:pt x="313" y="450"/>
                  </a:lnTo>
                  <a:lnTo>
                    <a:pt x="327" y="450"/>
                  </a:lnTo>
                  <a:lnTo>
                    <a:pt x="335" y="450"/>
                  </a:lnTo>
                  <a:lnTo>
                    <a:pt x="342" y="435"/>
                  </a:lnTo>
                  <a:lnTo>
                    <a:pt x="349" y="420"/>
                  </a:lnTo>
                  <a:lnTo>
                    <a:pt x="349" y="405"/>
                  </a:lnTo>
                  <a:lnTo>
                    <a:pt x="357" y="391"/>
                  </a:lnTo>
                  <a:lnTo>
                    <a:pt x="357" y="376"/>
                  </a:lnTo>
                  <a:lnTo>
                    <a:pt x="393" y="376"/>
                  </a:lnTo>
                  <a:lnTo>
                    <a:pt x="393" y="376"/>
                  </a:lnTo>
                  <a:lnTo>
                    <a:pt x="364" y="531"/>
                  </a:lnTo>
                  <a:lnTo>
                    <a:pt x="0" y="531"/>
                  </a:lnTo>
                  <a:lnTo>
                    <a:pt x="0" y="508"/>
                  </a:lnTo>
                  <a:lnTo>
                    <a:pt x="0" y="501"/>
                  </a:lnTo>
                  <a:lnTo>
                    <a:pt x="7" y="494"/>
                  </a:lnTo>
                  <a:lnTo>
                    <a:pt x="7" y="494"/>
                  </a:lnTo>
                  <a:lnTo>
                    <a:pt x="204" y="324"/>
                  </a:lnTo>
                  <a:lnTo>
                    <a:pt x="255" y="273"/>
                  </a:lnTo>
                  <a:lnTo>
                    <a:pt x="291" y="221"/>
                  </a:lnTo>
                  <a:lnTo>
                    <a:pt x="306" y="155"/>
                  </a:lnTo>
                  <a:lnTo>
                    <a:pt x="298" y="103"/>
                  </a:lnTo>
                  <a:lnTo>
                    <a:pt x="269" y="67"/>
                  </a:lnTo>
                  <a:lnTo>
                    <a:pt x="218" y="45"/>
                  </a:lnTo>
                  <a:lnTo>
                    <a:pt x="167" y="37"/>
                  </a:lnTo>
                  <a:lnTo>
                    <a:pt x="95" y="52"/>
                  </a:lnTo>
                  <a:lnTo>
                    <a:pt x="44" y="96"/>
                  </a:lnTo>
                  <a:lnTo>
                    <a:pt x="66" y="96"/>
                  </a:lnTo>
                  <a:lnTo>
                    <a:pt x="80" y="111"/>
                  </a:lnTo>
                  <a:lnTo>
                    <a:pt x="87" y="126"/>
                  </a:lnTo>
                  <a:lnTo>
                    <a:pt x="95" y="140"/>
                  </a:lnTo>
                  <a:lnTo>
                    <a:pt x="87" y="155"/>
                  </a:lnTo>
                  <a:lnTo>
                    <a:pt x="80" y="170"/>
                  </a:lnTo>
                  <a:lnTo>
                    <a:pt x="73" y="184"/>
                  </a:lnTo>
                  <a:lnTo>
                    <a:pt x="58" y="184"/>
                  </a:lnTo>
                  <a:lnTo>
                    <a:pt x="44" y="192"/>
                  </a:lnTo>
                  <a:lnTo>
                    <a:pt x="37" y="184"/>
                  </a:lnTo>
                  <a:lnTo>
                    <a:pt x="29" y="184"/>
                  </a:lnTo>
                  <a:lnTo>
                    <a:pt x="22" y="177"/>
                  </a:lnTo>
                  <a:lnTo>
                    <a:pt x="7" y="170"/>
                  </a:lnTo>
                  <a:lnTo>
                    <a:pt x="7" y="155"/>
                  </a:lnTo>
                  <a:lnTo>
                    <a:pt x="0" y="140"/>
                  </a:lnTo>
                  <a:lnTo>
                    <a:pt x="15" y="89"/>
                  </a:lnTo>
                  <a:lnTo>
                    <a:pt x="51" y="45"/>
                  </a:lnTo>
                  <a:lnTo>
                    <a:pt x="109" y="15"/>
                  </a:lnTo>
                  <a:lnTo>
                    <a:pt x="1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6" name="Freeform 150"/>
            <p:cNvSpPr>
              <a:spLocks/>
            </p:cNvSpPr>
            <p:nvPr/>
          </p:nvSpPr>
          <p:spPr bwMode="auto">
            <a:xfrm>
              <a:off x="21325" y="3244"/>
              <a:ext cx="291" cy="1134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69" y="0"/>
                </a:cxn>
                <a:cxn ang="0">
                  <a:pos x="276" y="0"/>
                </a:cxn>
                <a:cxn ang="0">
                  <a:pos x="284" y="0"/>
                </a:cxn>
                <a:cxn ang="0">
                  <a:pos x="291" y="7"/>
                </a:cxn>
                <a:cxn ang="0">
                  <a:pos x="291" y="15"/>
                </a:cxn>
                <a:cxn ang="0">
                  <a:pos x="291" y="22"/>
                </a:cxn>
                <a:cxn ang="0">
                  <a:pos x="284" y="22"/>
                </a:cxn>
                <a:cxn ang="0">
                  <a:pos x="233" y="74"/>
                </a:cxn>
                <a:cxn ang="0">
                  <a:pos x="189" y="133"/>
                </a:cxn>
                <a:cxn ang="0">
                  <a:pos x="146" y="214"/>
                </a:cxn>
                <a:cxn ang="0">
                  <a:pos x="109" y="309"/>
                </a:cxn>
                <a:cxn ang="0">
                  <a:pos x="80" y="427"/>
                </a:cxn>
                <a:cxn ang="0">
                  <a:pos x="73" y="567"/>
                </a:cxn>
                <a:cxn ang="0">
                  <a:pos x="87" y="722"/>
                </a:cxn>
                <a:cxn ang="0">
                  <a:pos x="124" y="862"/>
                </a:cxn>
                <a:cxn ang="0">
                  <a:pos x="182" y="994"/>
                </a:cxn>
                <a:cxn ang="0">
                  <a:pos x="276" y="1105"/>
                </a:cxn>
                <a:cxn ang="0">
                  <a:pos x="284" y="1112"/>
                </a:cxn>
                <a:cxn ang="0">
                  <a:pos x="291" y="1119"/>
                </a:cxn>
                <a:cxn ang="0">
                  <a:pos x="291" y="1127"/>
                </a:cxn>
                <a:cxn ang="0">
                  <a:pos x="291" y="1134"/>
                </a:cxn>
                <a:cxn ang="0">
                  <a:pos x="284" y="1134"/>
                </a:cxn>
                <a:cxn ang="0">
                  <a:pos x="276" y="1134"/>
                </a:cxn>
                <a:cxn ang="0">
                  <a:pos x="269" y="1134"/>
                </a:cxn>
                <a:cxn ang="0">
                  <a:pos x="175" y="1053"/>
                </a:cxn>
                <a:cxn ang="0">
                  <a:pos x="102" y="950"/>
                </a:cxn>
                <a:cxn ang="0">
                  <a:pos x="51" y="854"/>
                </a:cxn>
                <a:cxn ang="0">
                  <a:pos x="22" y="751"/>
                </a:cxn>
                <a:cxn ang="0">
                  <a:pos x="0" y="655"/>
                </a:cxn>
                <a:cxn ang="0">
                  <a:pos x="0" y="567"/>
                </a:cxn>
                <a:cxn ang="0">
                  <a:pos x="0" y="471"/>
                </a:cxn>
                <a:cxn ang="0">
                  <a:pos x="22" y="376"/>
                </a:cxn>
                <a:cxn ang="0">
                  <a:pos x="51" y="273"/>
                </a:cxn>
                <a:cxn ang="0">
                  <a:pos x="102" y="177"/>
                </a:cxn>
                <a:cxn ang="0">
                  <a:pos x="175" y="81"/>
                </a:cxn>
                <a:cxn ang="0">
                  <a:pos x="269" y="0"/>
                </a:cxn>
              </a:cxnLst>
              <a:rect l="0" t="0" r="r" b="b"/>
              <a:pathLst>
                <a:path w="291" h="1134">
                  <a:moveTo>
                    <a:pt x="269" y="0"/>
                  </a:moveTo>
                  <a:lnTo>
                    <a:pt x="269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1" y="7"/>
                  </a:lnTo>
                  <a:lnTo>
                    <a:pt x="291" y="15"/>
                  </a:lnTo>
                  <a:lnTo>
                    <a:pt x="291" y="22"/>
                  </a:lnTo>
                  <a:lnTo>
                    <a:pt x="284" y="22"/>
                  </a:lnTo>
                  <a:lnTo>
                    <a:pt x="233" y="74"/>
                  </a:lnTo>
                  <a:lnTo>
                    <a:pt x="189" y="133"/>
                  </a:lnTo>
                  <a:lnTo>
                    <a:pt x="146" y="214"/>
                  </a:lnTo>
                  <a:lnTo>
                    <a:pt x="109" y="309"/>
                  </a:lnTo>
                  <a:lnTo>
                    <a:pt x="80" y="427"/>
                  </a:lnTo>
                  <a:lnTo>
                    <a:pt x="73" y="567"/>
                  </a:lnTo>
                  <a:lnTo>
                    <a:pt x="87" y="722"/>
                  </a:lnTo>
                  <a:lnTo>
                    <a:pt x="124" y="862"/>
                  </a:lnTo>
                  <a:lnTo>
                    <a:pt x="182" y="994"/>
                  </a:lnTo>
                  <a:lnTo>
                    <a:pt x="276" y="1105"/>
                  </a:lnTo>
                  <a:lnTo>
                    <a:pt x="284" y="1112"/>
                  </a:lnTo>
                  <a:lnTo>
                    <a:pt x="291" y="1119"/>
                  </a:lnTo>
                  <a:lnTo>
                    <a:pt x="291" y="1127"/>
                  </a:lnTo>
                  <a:lnTo>
                    <a:pt x="291" y="1134"/>
                  </a:lnTo>
                  <a:lnTo>
                    <a:pt x="284" y="1134"/>
                  </a:lnTo>
                  <a:lnTo>
                    <a:pt x="276" y="1134"/>
                  </a:lnTo>
                  <a:lnTo>
                    <a:pt x="269" y="1134"/>
                  </a:lnTo>
                  <a:lnTo>
                    <a:pt x="175" y="1053"/>
                  </a:lnTo>
                  <a:lnTo>
                    <a:pt x="102" y="950"/>
                  </a:lnTo>
                  <a:lnTo>
                    <a:pt x="51" y="854"/>
                  </a:lnTo>
                  <a:lnTo>
                    <a:pt x="22" y="751"/>
                  </a:lnTo>
                  <a:lnTo>
                    <a:pt x="0" y="655"/>
                  </a:lnTo>
                  <a:lnTo>
                    <a:pt x="0" y="567"/>
                  </a:lnTo>
                  <a:lnTo>
                    <a:pt x="0" y="471"/>
                  </a:lnTo>
                  <a:lnTo>
                    <a:pt x="22" y="376"/>
                  </a:lnTo>
                  <a:lnTo>
                    <a:pt x="51" y="273"/>
                  </a:lnTo>
                  <a:lnTo>
                    <a:pt x="102" y="177"/>
                  </a:lnTo>
                  <a:lnTo>
                    <a:pt x="175" y="81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7" name="Freeform 151"/>
            <p:cNvSpPr>
              <a:spLocks/>
            </p:cNvSpPr>
            <p:nvPr/>
          </p:nvSpPr>
          <p:spPr bwMode="auto">
            <a:xfrm>
              <a:off x="21747" y="3598"/>
              <a:ext cx="654" cy="508"/>
            </a:xfrm>
            <a:custGeom>
              <a:avLst/>
              <a:gdLst/>
              <a:ahLst/>
              <a:cxnLst>
                <a:cxn ang="0">
                  <a:pos x="218" y="7"/>
                </a:cxn>
                <a:cxn ang="0">
                  <a:pos x="262" y="66"/>
                </a:cxn>
                <a:cxn ang="0">
                  <a:pos x="262" y="132"/>
                </a:cxn>
                <a:cxn ang="0">
                  <a:pos x="196" y="309"/>
                </a:cxn>
                <a:cxn ang="0">
                  <a:pos x="189" y="405"/>
                </a:cxn>
                <a:cxn ang="0">
                  <a:pos x="211" y="456"/>
                </a:cxn>
                <a:cxn ang="0">
                  <a:pos x="269" y="478"/>
                </a:cxn>
                <a:cxn ang="0">
                  <a:pos x="400" y="382"/>
                </a:cxn>
                <a:cxn ang="0">
                  <a:pos x="414" y="346"/>
                </a:cxn>
                <a:cxn ang="0">
                  <a:pos x="422" y="316"/>
                </a:cxn>
                <a:cxn ang="0">
                  <a:pos x="487" y="44"/>
                </a:cxn>
                <a:cxn ang="0">
                  <a:pos x="524" y="7"/>
                </a:cxn>
                <a:cxn ang="0">
                  <a:pos x="567" y="14"/>
                </a:cxn>
                <a:cxn ang="0">
                  <a:pos x="574" y="51"/>
                </a:cxn>
                <a:cxn ang="0">
                  <a:pos x="560" y="110"/>
                </a:cxn>
                <a:cxn ang="0">
                  <a:pos x="524" y="250"/>
                </a:cxn>
                <a:cxn ang="0">
                  <a:pos x="502" y="331"/>
                </a:cxn>
                <a:cxn ang="0">
                  <a:pos x="494" y="405"/>
                </a:cxn>
                <a:cxn ang="0">
                  <a:pos x="494" y="456"/>
                </a:cxn>
                <a:cxn ang="0">
                  <a:pos x="531" y="478"/>
                </a:cxn>
                <a:cxn ang="0">
                  <a:pos x="596" y="397"/>
                </a:cxn>
                <a:cxn ang="0">
                  <a:pos x="618" y="331"/>
                </a:cxn>
                <a:cxn ang="0">
                  <a:pos x="640" y="324"/>
                </a:cxn>
                <a:cxn ang="0">
                  <a:pos x="654" y="338"/>
                </a:cxn>
                <a:cxn ang="0">
                  <a:pos x="640" y="375"/>
                </a:cxn>
                <a:cxn ang="0">
                  <a:pos x="611" y="449"/>
                </a:cxn>
                <a:cxn ang="0">
                  <a:pos x="553" y="508"/>
                </a:cxn>
                <a:cxn ang="0">
                  <a:pos x="502" y="508"/>
                </a:cxn>
                <a:cxn ang="0">
                  <a:pos x="451" y="493"/>
                </a:cxn>
                <a:cxn ang="0">
                  <a:pos x="407" y="434"/>
                </a:cxn>
                <a:cxn ang="0">
                  <a:pos x="262" y="508"/>
                </a:cxn>
                <a:cxn ang="0">
                  <a:pos x="174" y="493"/>
                </a:cxn>
                <a:cxn ang="0">
                  <a:pos x="116" y="427"/>
                </a:cxn>
                <a:cxn ang="0">
                  <a:pos x="102" y="368"/>
                </a:cxn>
                <a:cxn ang="0">
                  <a:pos x="116" y="279"/>
                </a:cxn>
                <a:cxn ang="0">
                  <a:pos x="182" y="103"/>
                </a:cxn>
                <a:cxn ang="0">
                  <a:pos x="182" y="36"/>
                </a:cxn>
                <a:cxn ang="0">
                  <a:pos x="116" y="44"/>
                </a:cxn>
                <a:cxn ang="0">
                  <a:pos x="36" y="176"/>
                </a:cxn>
                <a:cxn ang="0">
                  <a:pos x="14" y="184"/>
                </a:cxn>
                <a:cxn ang="0">
                  <a:pos x="0" y="169"/>
                </a:cxn>
                <a:cxn ang="0">
                  <a:pos x="58" y="51"/>
                </a:cxn>
              </a:cxnLst>
              <a:rect l="0" t="0" r="r" b="b"/>
              <a:pathLst>
                <a:path w="654" h="508">
                  <a:moveTo>
                    <a:pt x="160" y="0"/>
                  </a:moveTo>
                  <a:lnTo>
                    <a:pt x="189" y="0"/>
                  </a:lnTo>
                  <a:lnTo>
                    <a:pt x="218" y="7"/>
                  </a:lnTo>
                  <a:lnTo>
                    <a:pt x="240" y="22"/>
                  </a:lnTo>
                  <a:lnTo>
                    <a:pt x="254" y="44"/>
                  </a:lnTo>
                  <a:lnTo>
                    <a:pt x="262" y="66"/>
                  </a:lnTo>
                  <a:lnTo>
                    <a:pt x="269" y="95"/>
                  </a:lnTo>
                  <a:lnTo>
                    <a:pt x="269" y="110"/>
                  </a:lnTo>
                  <a:lnTo>
                    <a:pt x="262" y="132"/>
                  </a:lnTo>
                  <a:lnTo>
                    <a:pt x="254" y="154"/>
                  </a:lnTo>
                  <a:lnTo>
                    <a:pt x="225" y="235"/>
                  </a:lnTo>
                  <a:lnTo>
                    <a:pt x="196" y="309"/>
                  </a:lnTo>
                  <a:lnTo>
                    <a:pt x="189" y="382"/>
                  </a:lnTo>
                  <a:lnTo>
                    <a:pt x="189" y="397"/>
                  </a:lnTo>
                  <a:lnTo>
                    <a:pt x="189" y="405"/>
                  </a:lnTo>
                  <a:lnTo>
                    <a:pt x="196" y="427"/>
                  </a:lnTo>
                  <a:lnTo>
                    <a:pt x="204" y="441"/>
                  </a:lnTo>
                  <a:lnTo>
                    <a:pt x="211" y="456"/>
                  </a:lnTo>
                  <a:lnTo>
                    <a:pt x="225" y="463"/>
                  </a:lnTo>
                  <a:lnTo>
                    <a:pt x="240" y="478"/>
                  </a:lnTo>
                  <a:lnTo>
                    <a:pt x="269" y="478"/>
                  </a:lnTo>
                  <a:lnTo>
                    <a:pt x="327" y="463"/>
                  </a:lnTo>
                  <a:lnTo>
                    <a:pt x="371" y="419"/>
                  </a:lnTo>
                  <a:lnTo>
                    <a:pt x="400" y="382"/>
                  </a:lnTo>
                  <a:lnTo>
                    <a:pt x="407" y="375"/>
                  </a:lnTo>
                  <a:lnTo>
                    <a:pt x="407" y="360"/>
                  </a:lnTo>
                  <a:lnTo>
                    <a:pt x="414" y="346"/>
                  </a:lnTo>
                  <a:lnTo>
                    <a:pt x="414" y="331"/>
                  </a:lnTo>
                  <a:lnTo>
                    <a:pt x="422" y="316"/>
                  </a:lnTo>
                  <a:lnTo>
                    <a:pt x="422" y="316"/>
                  </a:lnTo>
                  <a:lnTo>
                    <a:pt x="480" y="81"/>
                  </a:lnTo>
                  <a:lnTo>
                    <a:pt x="487" y="58"/>
                  </a:lnTo>
                  <a:lnTo>
                    <a:pt x="487" y="44"/>
                  </a:lnTo>
                  <a:lnTo>
                    <a:pt x="494" y="29"/>
                  </a:lnTo>
                  <a:lnTo>
                    <a:pt x="509" y="14"/>
                  </a:lnTo>
                  <a:lnTo>
                    <a:pt x="524" y="7"/>
                  </a:lnTo>
                  <a:lnTo>
                    <a:pt x="538" y="7"/>
                  </a:lnTo>
                  <a:lnTo>
                    <a:pt x="553" y="7"/>
                  </a:lnTo>
                  <a:lnTo>
                    <a:pt x="567" y="14"/>
                  </a:lnTo>
                  <a:lnTo>
                    <a:pt x="574" y="29"/>
                  </a:lnTo>
                  <a:lnTo>
                    <a:pt x="574" y="44"/>
                  </a:lnTo>
                  <a:lnTo>
                    <a:pt x="574" y="51"/>
                  </a:lnTo>
                  <a:lnTo>
                    <a:pt x="567" y="66"/>
                  </a:lnTo>
                  <a:lnTo>
                    <a:pt x="567" y="88"/>
                  </a:lnTo>
                  <a:lnTo>
                    <a:pt x="560" y="110"/>
                  </a:lnTo>
                  <a:lnTo>
                    <a:pt x="560" y="132"/>
                  </a:lnTo>
                  <a:lnTo>
                    <a:pt x="531" y="228"/>
                  </a:lnTo>
                  <a:lnTo>
                    <a:pt x="524" y="250"/>
                  </a:lnTo>
                  <a:lnTo>
                    <a:pt x="516" y="279"/>
                  </a:lnTo>
                  <a:lnTo>
                    <a:pt x="516" y="309"/>
                  </a:lnTo>
                  <a:lnTo>
                    <a:pt x="502" y="331"/>
                  </a:lnTo>
                  <a:lnTo>
                    <a:pt x="502" y="353"/>
                  </a:lnTo>
                  <a:lnTo>
                    <a:pt x="494" y="382"/>
                  </a:lnTo>
                  <a:lnTo>
                    <a:pt x="494" y="405"/>
                  </a:lnTo>
                  <a:lnTo>
                    <a:pt x="487" y="419"/>
                  </a:lnTo>
                  <a:lnTo>
                    <a:pt x="494" y="441"/>
                  </a:lnTo>
                  <a:lnTo>
                    <a:pt x="494" y="456"/>
                  </a:lnTo>
                  <a:lnTo>
                    <a:pt x="502" y="471"/>
                  </a:lnTo>
                  <a:lnTo>
                    <a:pt x="509" y="478"/>
                  </a:lnTo>
                  <a:lnTo>
                    <a:pt x="531" y="478"/>
                  </a:lnTo>
                  <a:lnTo>
                    <a:pt x="560" y="463"/>
                  </a:lnTo>
                  <a:lnTo>
                    <a:pt x="582" y="434"/>
                  </a:lnTo>
                  <a:lnTo>
                    <a:pt x="596" y="397"/>
                  </a:lnTo>
                  <a:lnTo>
                    <a:pt x="611" y="360"/>
                  </a:lnTo>
                  <a:lnTo>
                    <a:pt x="611" y="338"/>
                  </a:lnTo>
                  <a:lnTo>
                    <a:pt x="618" y="331"/>
                  </a:lnTo>
                  <a:lnTo>
                    <a:pt x="625" y="324"/>
                  </a:lnTo>
                  <a:lnTo>
                    <a:pt x="633" y="324"/>
                  </a:lnTo>
                  <a:lnTo>
                    <a:pt x="640" y="324"/>
                  </a:lnTo>
                  <a:lnTo>
                    <a:pt x="647" y="324"/>
                  </a:lnTo>
                  <a:lnTo>
                    <a:pt x="647" y="331"/>
                  </a:lnTo>
                  <a:lnTo>
                    <a:pt x="654" y="338"/>
                  </a:lnTo>
                  <a:lnTo>
                    <a:pt x="654" y="346"/>
                  </a:lnTo>
                  <a:lnTo>
                    <a:pt x="647" y="360"/>
                  </a:lnTo>
                  <a:lnTo>
                    <a:pt x="640" y="375"/>
                  </a:lnTo>
                  <a:lnTo>
                    <a:pt x="633" y="405"/>
                  </a:lnTo>
                  <a:lnTo>
                    <a:pt x="625" y="427"/>
                  </a:lnTo>
                  <a:lnTo>
                    <a:pt x="611" y="449"/>
                  </a:lnTo>
                  <a:lnTo>
                    <a:pt x="596" y="478"/>
                  </a:lnTo>
                  <a:lnTo>
                    <a:pt x="574" y="493"/>
                  </a:lnTo>
                  <a:lnTo>
                    <a:pt x="553" y="508"/>
                  </a:lnTo>
                  <a:lnTo>
                    <a:pt x="524" y="508"/>
                  </a:lnTo>
                  <a:lnTo>
                    <a:pt x="516" y="508"/>
                  </a:lnTo>
                  <a:lnTo>
                    <a:pt x="502" y="508"/>
                  </a:lnTo>
                  <a:lnTo>
                    <a:pt x="487" y="508"/>
                  </a:lnTo>
                  <a:lnTo>
                    <a:pt x="473" y="500"/>
                  </a:lnTo>
                  <a:lnTo>
                    <a:pt x="451" y="493"/>
                  </a:lnTo>
                  <a:lnTo>
                    <a:pt x="436" y="478"/>
                  </a:lnTo>
                  <a:lnTo>
                    <a:pt x="422" y="456"/>
                  </a:lnTo>
                  <a:lnTo>
                    <a:pt x="407" y="434"/>
                  </a:lnTo>
                  <a:lnTo>
                    <a:pt x="371" y="471"/>
                  </a:lnTo>
                  <a:lnTo>
                    <a:pt x="327" y="500"/>
                  </a:lnTo>
                  <a:lnTo>
                    <a:pt x="262" y="508"/>
                  </a:lnTo>
                  <a:lnTo>
                    <a:pt x="233" y="508"/>
                  </a:lnTo>
                  <a:lnTo>
                    <a:pt x="204" y="500"/>
                  </a:lnTo>
                  <a:lnTo>
                    <a:pt x="174" y="493"/>
                  </a:lnTo>
                  <a:lnTo>
                    <a:pt x="145" y="471"/>
                  </a:lnTo>
                  <a:lnTo>
                    <a:pt x="124" y="449"/>
                  </a:lnTo>
                  <a:lnTo>
                    <a:pt x="116" y="427"/>
                  </a:lnTo>
                  <a:lnTo>
                    <a:pt x="109" y="405"/>
                  </a:lnTo>
                  <a:lnTo>
                    <a:pt x="109" y="382"/>
                  </a:lnTo>
                  <a:lnTo>
                    <a:pt x="102" y="368"/>
                  </a:lnTo>
                  <a:lnTo>
                    <a:pt x="109" y="346"/>
                  </a:lnTo>
                  <a:lnTo>
                    <a:pt x="109" y="316"/>
                  </a:lnTo>
                  <a:lnTo>
                    <a:pt x="116" y="279"/>
                  </a:lnTo>
                  <a:lnTo>
                    <a:pt x="138" y="228"/>
                  </a:lnTo>
                  <a:lnTo>
                    <a:pt x="167" y="147"/>
                  </a:lnTo>
                  <a:lnTo>
                    <a:pt x="182" y="103"/>
                  </a:lnTo>
                  <a:lnTo>
                    <a:pt x="182" y="66"/>
                  </a:lnTo>
                  <a:lnTo>
                    <a:pt x="182" y="51"/>
                  </a:lnTo>
                  <a:lnTo>
                    <a:pt x="182" y="36"/>
                  </a:lnTo>
                  <a:lnTo>
                    <a:pt x="167" y="29"/>
                  </a:lnTo>
                  <a:lnTo>
                    <a:pt x="160" y="29"/>
                  </a:lnTo>
                  <a:lnTo>
                    <a:pt x="116" y="44"/>
                  </a:lnTo>
                  <a:lnTo>
                    <a:pt x="73" y="88"/>
                  </a:lnTo>
                  <a:lnTo>
                    <a:pt x="36" y="169"/>
                  </a:lnTo>
                  <a:lnTo>
                    <a:pt x="36" y="176"/>
                  </a:lnTo>
                  <a:lnTo>
                    <a:pt x="29" y="184"/>
                  </a:lnTo>
                  <a:lnTo>
                    <a:pt x="14" y="184"/>
                  </a:lnTo>
                  <a:lnTo>
                    <a:pt x="14" y="184"/>
                  </a:lnTo>
                  <a:lnTo>
                    <a:pt x="7" y="184"/>
                  </a:lnTo>
                  <a:lnTo>
                    <a:pt x="0" y="176"/>
                  </a:lnTo>
                  <a:lnTo>
                    <a:pt x="0" y="169"/>
                  </a:lnTo>
                  <a:lnTo>
                    <a:pt x="7" y="147"/>
                  </a:lnTo>
                  <a:lnTo>
                    <a:pt x="22" y="103"/>
                  </a:lnTo>
                  <a:lnTo>
                    <a:pt x="58" y="51"/>
                  </a:lnTo>
                  <a:lnTo>
                    <a:pt x="102" y="1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8" name="Freeform 152"/>
            <p:cNvSpPr>
              <a:spLocks/>
            </p:cNvSpPr>
            <p:nvPr/>
          </p:nvSpPr>
          <p:spPr bwMode="auto">
            <a:xfrm>
              <a:off x="22518" y="3244"/>
              <a:ext cx="298" cy="113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23" y="88"/>
                </a:cxn>
                <a:cxn ang="0">
                  <a:pos x="196" y="184"/>
                </a:cxn>
                <a:cxn ang="0">
                  <a:pos x="247" y="280"/>
                </a:cxn>
                <a:cxn ang="0">
                  <a:pos x="276" y="383"/>
                </a:cxn>
                <a:cxn ang="0">
                  <a:pos x="291" y="479"/>
                </a:cxn>
                <a:cxn ang="0">
                  <a:pos x="298" y="567"/>
                </a:cxn>
                <a:cxn ang="0">
                  <a:pos x="283" y="700"/>
                </a:cxn>
                <a:cxn ang="0">
                  <a:pos x="254" y="817"/>
                </a:cxn>
                <a:cxn ang="0">
                  <a:pos x="211" y="921"/>
                </a:cxn>
                <a:cxn ang="0">
                  <a:pos x="167" y="994"/>
                </a:cxn>
                <a:cxn ang="0">
                  <a:pos x="116" y="1053"/>
                </a:cxn>
                <a:cxn ang="0">
                  <a:pos x="73" y="1097"/>
                </a:cxn>
                <a:cxn ang="0">
                  <a:pos x="36" y="1127"/>
                </a:cxn>
                <a:cxn ang="0">
                  <a:pos x="22" y="1134"/>
                </a:cxn>
                <a:cxn ang="0">
                  <a:pos x="7" y="1134"/>
                </a:cxn>
                <a:cxn ang="0">
                  <a:pos x="7" y="1127"/>
                </a:cxn>
                <a:cxn ang="0">
                  <a:pos x="0" y="1127"/>
                </a:cxn>
                <a:cxn ang="0">
                  <a:pos x="0" y="1119"/>
                </a:cxn>
                <a:cxn ang="0">
                  <a:pos x="7" y="1119"/>
                </a:cxn>
                <a:cxn ang="0">
                  <a:pos x="7" y="1112"/>
                </a:cxn>
                <a:cxn ang="0">
                  <a:pos x="14" y="1105"/>
                </a:cxn>
                <a:cxn ang="0">
                  <a:pos x="22" y="1097"/>
                </a:cxn>
                <a:cxn ang="0">
                  <a:pos x="102" y="1002"/>
                </a:cxn>
                <a:cxn ang="0">
                  <a:pos x="167" y="876"/>
                </a:cxn>
                <a:cxn ang="0">
                  <a:pos x="203" y="736"/>
                </a:cxn>
                <a:cxn ang="0">
                  <a:pos x="218" y="567"/>
                </a:cxn>
                <a:cxn ang="0">
                  <a:pos x="211" y="435"/>
                </a:cxn>
                <a:cxn ang="0">
                  <a:pos x="189" y="317"/>
                </a:cxn>
                <a:cxn ang="0">
                  <a:pos x="153" y="221"/>
                </a:cxn>
                <a:cxn ang="0">
                  <a:pos x="109" y="140"/>
                </a:cxn>
                <a:cxn ang="0">
                  <a:pos x="65" y="81"/>
                </a:cxn>
                <a:cxn ang="0">
                  <a:pos x="14" y="30"/>
                </a:cxn>
                <a:cxn ang="0">
                  <a:pos x="7" y="22"/>
                </a:cxn>
                <a:cxn ang="0">
                  <a:pos x="0" y="15"/>
                </a:cxn>
                <a:cxn ang="0">
                  <a:pos x="7" y="7"/>
                </a:cxn>
                <a:cxn ang="0">
                  <a:pos x="7" y="0"/>
                </a:cxn>
                <a:cxn ang="0">
                  <a:pos x="14" y="0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298" h="1134">
                  <a:moveTo>
                    <a:pt x="29" y="0"/>
                  </a:moveTo>
                  <a:lnTo>
                    <a:pt x="123" y="88"/>
                  </a:lnTo>
                  <a:lnTo>
                    <a:pt x="196" y="184"/>
                  </a:lnTo>
                  <a:lnTo>
                    <a:pt x="247" y="280"/>
                  </a:lnTo>
                  <a:lnTo>
                    <a:pt x="276" y="383"/>
                  </a:lnTo>
                  <a:lnTo>
                    <a:pt x="291" y="479"/>
                  </a:lnTo>
                  <a:lnTo>
                    <a:pt x="298" y="567"/>
                  </a:lnTo>
                  <a:lnTo>
                    <a:pt x="283" y="700"/>
                  </a:lnTo>
                  <a:lnTo>
                    <a:pt x="254" y="817"/>
                  </a:lnTo>
                  <a:lnTo>
                    <a:pt x="211" y="921"/>
                  </a:lnTo>
                  <a:lnTo>
                    <a:pt x="167" y="994"/>
                  </a:lnTo>
                  <a:lnTo>
                    <a:pt x="116" y="1053"/>
                  </a:lnTo>
                  <a:lnTo>
                    <a:pt x="73" y="1097"/>
                  </a:lnTo>
                  <a:lnTo>
                    <a:pt x="36" y="1127"/>
                  </a:lnTo>
                  <a:lnTo>
                    <a:pt x="22" y="1134"/>
                  </a:lnTo>
                  <a:lnTo>
                    <a:pt x="7" y="1134"/>
                  </a:lnTo>
                  <a:lnTo>
                    <a:pt x="7" y="1127"/>
                  </a:lnTo>
                  <a:lnTo>
                    <a:pt x="0" y="1127"/>
                  </a:lnTo>
                  <a:lnTo>
                    <a:pt x="0" y="1119"/>
                  </a:lnTo>
                  <a:lnTo>
                    <a:pt x="7" y="1119"/>
                  </a:lnTo>
                  <a:lnTo>
                    <a:pt x="7" y="1112"/>
                  </a:lnTo>
                  <a:lnTo>
                    <a:pt x="14" y="1105"/>
                  </a:lnTo>
                  <a:lnTo>
                    <a:pt x="22" y="1097"/>
                  </a:lnTo>
                  <a:lnTo>
                    <a:pt x="102" y="1002"/>
                  </a:lnTo>
                  <a:lnTo>
                    <a:pt x="167" y="876"/>
                  </a:lnTo>
                  <a:lnTo>
                    <a:pt x="203" y="736"/>
                  </a:lnTo>
                  <a:lnTo>
                    <a:pt x="218" y="567"/>
                  </a:lnTo>
                  <a:lnTo>
                    <a:pt x="211" y="435"/>
                  </a:lnTo>
                  <a:lnTo>
                    <a:pt x="189" y="317"/>
                  </a:lnTo>
                  <a:lnTo>
                    <a:pt x="153" y="221"/>
                  </a:lnTo>
                  <a:lnTo>
                    <a:pt x="109" y="140"/>
                  </a:lnTo>
                  <a:lnTo>
                    <a:pt x="65" y="81"/>
                  </a:lnTo>
                  <a:lnTo>
                    <a:pt x="14" y="30"/>
                  </a:lnTo>
                  <a:lnTo>
                    <a:pt x="7" y="22"/>
                  </a:lnTo>
                  <a:lnTo>
                    <a:pt x="0" y="15"/>
                  </a:lnTo>
                  <a:lnTo>
                    <a:pt x="7" y="7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9" name="Freeform 153"/>
            <p:cNvSpPr>
              <a:spLocks/>
            </p:cNvSpPr>
            <p:nvPr/>
          </p:nvSpPr>
          <p:spPr bwMode="auto">
            <a:xfrm>
              <a:off x="23049" y="3413"/>
              <a:ext cx="356" cy="347"/>
            </a:xfrm>
            <a:custGeom>
              <a:avLst/>
              <a:gdLst/>
              <a:ahLst/>
              <a:cxnLst>
                <a:cxn ang="0">
                  <a:pos x="196" y="8"/>
                </a:cxn>
                <a:cxn ang="0">
                  <a:pos x="211" y="30"/>
                </a:cxn>
                <a:cxn ang="0">
                  <a:pos x="203" y="89"/>
                </a:cxn>
                <a:cxn ang="0">
                  <a:pos x="196" y="155"/>
                </a:cxn>
                <a:cxn ang="0">
                  <a:pos x="312" y="81"/>
                </a:cxn>
                <a:cxn ang="0">
                  <a:pos x="334" y="74"/>
                </a:cxn>
                <a:cxn ang="0">
                  <a:pos x="356" y="89"/>
                </a:cxn>
                <a:cxn ang="0">
                  <a:pos x="356" y="111"/>
                </a:cxn>
                <a:cxn ang="0">
                  <a:pos x="349" y="126"/>
                </a:cxn>
                <a:cxn ang="0">
                  <a:pos x="312" y="140"/>
                </a:cxn>
                <a:cxn ang="0">
                  <a:pos x="211" y="177"/>
                </a:cxn>
                <a:cxn ang="0">
                  <a:pos x="349" y="229"/>
                </a:cxn>
                <a:cxn ang="0">
                  <a:pos x="356" y="251"/>
                </a:cxn>
                <a:cxn ang="0">
                  <a:pos x="349" y="273"/>
                </a:cxn>
                <a:cxn ang="0">
                  <a:pos x="327" y="273"/>
                </a:cxn>
                <a:cxn ang="0">
                  <a:pos x="196" y="199"/>
                </a:cxn>
                <a:cxn ang="0">
                  <a:pos x="203" y="258"/>
                </a:cxn>
                <a:cxn ang="0">
                  <a:pos x="211" y="317"/>
                </a:cxn>
                <a:cxn ang="0">
                  <a:pos x="196" y="339"/>
                </a:cxn>
                <a:cxn ang="0">
                  <a:pos x="167" y="339"/>
                </a:cxn>
                <a:cxn ang="0">
                  <a:pos x="152" y="324"/>
                </a:cxn>
                <a:cxn ang="0">
                  <a:pos x="160" y="266"/>
                </a:cxn>
                <a:cxn ang="0">
                  <a:pos x="167" y="199"/>
                </a:cxn>
                <a:cxn ang="0">
                  <a:pos x="58" y="258"/>
                </a:cxn>
                <a:cxn ang="0">
                  <a:pos x="29" y="280"/>
                </a:cxn>
                <a:cxn ang="0">
                  <a:pos x="7" y="266"/>
                </a:cxn>
                <a:cxn ang="0">
                  <a:pos x="7" y="236"/>
                </a:cxn>
                <a:cxn ang="0">
                  <a:pos x="14" y="229"/>
                </a:cxn>
                <a:cxn ang="0">
                  <a:pos x="51" y="214"/>
                </a:cxn>
                <a:cxn ang="0">
                  <a:pos x="152" y="177"/>
                </a:cxn>
                <a:cxn ang="0">
                  <a:pos x="7" y="118"/>
                </a:cxn>
                <a:cxn ang="0">
                  <a:pos x="0" y="104"/>
                </a:cxn>
                <a:cxn ang="0">
                  <a:pos x="14" y="74"/>
                </a:cxn>
                <a:cxn ang="0">
                  <a:pos x="36" y="74"/>
                </a:cxn>
                <a:cxn ang="0">
                  <a:pos x="167" y="155"/>
                </a:cxn>
                <a:cxn ang="0">
                  <a:pos x="160" y="89"/>
                </a:cxn>
                <a:cxn ang="0">
                  <a:pos x="152" y="30"/>
                </a:cxn>
                <a:cxn ang="0">
                  <a:pos x="167" y="8"/>
                </a:cxn>
              </a:cxnLst>
              <a:rect l="0" t="0" r="r" b="b"/>
              <a:pathLst>
                <a:path w="356" h="347">
                  <a:moveTo>
                    <a:pt x="182" y="0"/>
                  </a:moveTo>
                  <a:lnTo>
                    <a:pt x="196" y="8"/>
                  </a:lnTo>
                  <a:lnTo>
                    <a:pt x="203" y="15"/>
                  </a:lnTo>
                  <a:lnTo>
                    <a:pt x="211" y="30"/>
                  </a:lnTo>
                  <a:lnTo>
                    <a:pt x="203" y="52"/>
                  </a:lnTo>
                  <a:lnTo>
                    <a:pt x="203" y="89"/>
                  </a:lnTo>
                  <a:lnTo>
                    <a:pt x="196" y="126"/>
                  </a:lnTo>
                  <a:lnTo>
                    <a:pt x="196" y="155"/>
                  </a:lnTo>
                  <a:lnTo>
                    <a:pt x="196" y="155"/>
                  </a:lnTo>
                  <a:lnTo>
                    <a:pt x="312" y="81"/>
                  </a:lnTo>
                  <a:lnTo>
                    <a:pt x="327" y="74"/>
                  </a:lnTo>
                  <a:lnTo>
                    <a:pt x="334" y="74"/>
                  </a:lnTo>
                  <a:lnTo>
                    <a:pt x="349" y="74"/>
                  </a:lnTo>
                  <a:lnTo>
                    <a:pt x="356" y="89"/>
                  </a:lnTo>
                  <a:lnTo>
                    <a:pt x="356" y="104"/>
                  </a:lnTo>
                  <a:lnTo>
                    <a:pt x="356" y="111"/>
                  </a:lnTo>
                  <a:lnTo>
                    <a:pt x="356" y="118"/>
                  </a:lnTo>
                  <a:lnTo>
                    <a:pt x="349" y="126"/>
                  </a:lnTo>
                  <a:lnTo>
                    <a:pt x="342" y="126"/>
                  </a:lnTo>
                  <a:lnTo>
                    <a:pt x="312" y="140"/>
                  </a:lnTo>
                  <a:lnTo>
                    <a:pt x="262" y="155"/>
                  </a:lnTo>
                  <a:lnTo>
                    <a:pt x="211" y="177"/>
                  </a:lnTo>
                  <a:lnTo>
                    <a:pt x="342" y="221"/>
                  </a:lnTo>
                  <a:lnTo>
                    <a:pt x="349" y="229"/>
                  </a:lnTo>
                  <a:lnTo>
                    <a:pt x="356" y="236"/>
                  </a:lnTo>
                  <a:lnTo>
                    <a:pt x="356" y="251"/>
                  </a:lnTo>
                  <a:lnTo>
                    <a:pt x="356" y="266"/>
                  </a:lnTo>
                  <a:lnTo>
                    <a:pt x="349" y="273"/>
                  </a:lnTo>
                  <a:lnTo>
                    <a:pt x="334" y="280"/>
                  </a:lnTo>
                  <a:lnTo>
                    <a:pt x="327" y="273"/>
                  </a:lnTo>
                  <a:lnTo>
                    <a:pt x="320" y="273"/>
                  </a:lnTo>
                  <a:lnTo>
                    <a:pt x="196" y="199"/>
                  </a:lnTo>
                  <a:lnTo>
                    <a:pt x="196" y="221"/>
                  </a:lnTo>
                  <a:lnTo>
                    <a:pt x="203" y="258"/>
                  </a:lnTo>
                  <a:lnTo>
                    <a:pt x="203" y="302"/>
                  </a:lnTo>
                  <a:lnTo>
                    <a:pt x="211" y="317"/>
                  </a:lnTo>
                  <a:lnTo>
                    <a:pt x="203" y="332"/>
                  </a:lnTo>
                  <a:lnTo>
                    <a:pt x="196" y="339"/>
                  </a:lnTo>
                  <a:lnTo>
                    <a:pt x="182" y="347"/>
                  </a:lnTo>
                  <a:lnTo>
                    <a:pt x="167" y="339"/>
                  </a:lnTo>
                  <a:lnTo>
                    <a:pt x="152" y="332"/>
                  </a:lnTo>
                  <a:lnTo>
                    <a:pt x="152" y="324"/>
                  </a:lnTo>
                  <a:lnTo>
                    <a:pt x="152" y="302"/>
                  </a:lnTo>
                  <a:lnTo>
                    <a:pt x="160" y="266"/>
                  </a:lnTo>
                  <a:lnTo>
                    <a:pt x="167" y="221"/>
                  </a:lnTo>
                  <a:lnTo>
                    <a:pt x="167" y="199"/>
                  </a:lnTo>
                  <a:lnTo>
                    <a:pt x="102" y="236"/>
                  </a:lnTo>
                  <a:lnTo>
                    <a:pt x="58" y="258"/>
                  </a:lnTo>
                  <a:lnTo>
                    <a:pt x="36" y="273"/>
                  </a:lnTo>
                  <a:lnTo>
                    <a:pt x="29" y="280"/>
                  </a:lnTo>
                  <a:lnTo>
                    <a:pt x="14" y="273"/>
                  </a:lnTo>
                  <a:lnTo>
                    <a:pt x="7" y="266"/>
                  </a:lnTo>
                  <a:lnTo>
                    <a:pt x="0" y="251"/>
                  </a:lnTo>
                  <a:lnTo>
                    <a:pt x="7" y="236"/>
                  </a:lnTo>
                  <a:lnTo>
                    <a:pt x="7" y="229"/>
                  </a:lnTo>
                  <a:lnTo>
                    <a:pt x="14" y="229"/>
                  </a:lnTo>
                  <a:lnTo>
                    <a:pt x="22" y="221"/>
                  </a:lnTo>
                  <a:lnTo>
                    <a:pt x="51" y="214"/>
                  </a:lnTo>
                  <a:lnTo>
                    <a:pt x="102" y="192"/>
                  </a:lnTo>
                  <a:lnTo>
                    <a:pt x="152" y="177"/>
                  </a:lnTo>
                  <a:lnTo>
                    <a:pt x="14" y="126"/>
                  </a:lnTo>
                  <a:lnTo>
                    <a:pt x="7" y="118"/>
                  </a:lnTo>
                  <a:lnTo>
                    <a:pt x="7" y="111"/>
                  </a:lnTo>
                  <a:lnTo>
                    <a:pt x="0" y="104"/>
                  </a:lnTo>
                  <a:lnTo>
                    <a:pt x="7" y="89"/>
                  </a:lnTo>
                  <a:lnTo>
                    <a:pt x="14" y="74"/>
                  </a:lnTo>
                  <a:lnTo>
                    <a:pt x="29" y="74"/>
                  </a:lnTo>
                  <a:lnTo>
                    <a:pt x="36" y="74"/>
                  </a:lnTo>
                  <a:lnTo>
                    <a:pt x="43" y="81"/>
                  </a:lnTo>
                  <a:lnTo>
                    <a:pt x="167" y="155"/>
                  </a:lnTo>
                  <a:lnTo>
                    <a:pt x="167" y="126"/>
                  </a:lnTo>
                  <a:lnTo>
                    <a:pt x="160" y="89"/>
                  </a:lnTo>
                  <a:lnTo>
                    <a:pt x="152" y="52"/>
                  </a:lnTo>
                  <a:lnTo>
                    <a:pt x="152" y="30"/>
                  </a:lnTo>
                  <a:lnTo>
                    <a:pt x="152" y="15"/>
                  </a:lnTo>
                  <a:lnTo>
                    <a:pt x="167" y="8"/>
                  </a:lnTo>
                  <a:lnTo>
                    <a:pt x="1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0" name="Freeform 154"/>
            <p:cNvSpPr>
              <a:spLocks/>
            </p:cNvSpPr>
            <p:nvPr/>
          </p:nvSpPr>
          <p:spPr bwMode="auto">
            <a:xfrm>
              <a:off x="23703" y="3008"/>
              <a:ext cx="371" cy="160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7" y="8"/>
                </a:cxn>
                <a:cxn ang="0">
                  <a:pos x="80" y="45"/>
                </a:cxn>
                <a:cxn ang="0">
                  <a:pos x="138" y="111"/>
                </a:cxn>
                <a:cxn ang="0">
                  <a:pos x="204" y="192"/>
                </a:cxn>
                <a:cxn ang="0">
                  <a:pos x="262" y="302"/>
                </a:cxn>
                <a:cxn ang="0">
                  <a:pos x="328" y="486"/>
                </a:cxn>
                <a:cxn ang="0">
                  <a:pos x="364" y="656"/>
                </a:cxn>
                <a:cxn ang="0">
                  <a:pos x="371" y="803"/>
                </a:cxn>
                <a:cxn ang="0">
                  <a:pos x="371" y="803"/>
                </a:cxn>
                <a:cxn ang="0">
                  <a:pos x="364" y="950"/>
                </a:cxn>
                <a:cxn ang="0">
                  <a:pos x="335" y="1120"/>
                </a:cxn>
                <a:cxn ang="0">
                  <a:pos x="269" y="1296"/>
                </a:cxn>
                <a:cxn ang="0">
                  <a:pos x="211" y="1407"/>
                </a:cxn>
                <a:cxn ang="0">
                  <a:pos x="146" y="1495"/>
                </a:cxn>
                <a:cxn ang="0">
                  <a:pos x="88" y="1554"/>
                </a:cxn>
                <a:cxn ang="0">
                  <a:pos x="37" y="1598"/>
                </a:cxn>
                <a:cxn ang="0">
                  <a:pos x="15" y="1606"/>
                </a:cxn>
                <a:cxn ang="0">
                  <a:pos x="8" y="1606"/>
                </a:cxn>
                <a:cxn ang="0">
                  <a:pos x="0" y="1598"/>
                </a:cxn>
                <a:cxn ang="0">
                  <a:pos x="0" y="1591"/>
                </a:cxn>
                <a:cxn ang="0">
                  <a:pos x="0" y="1591"/>
                </a:cxn>
                <a:cxn ang="0">
                  <a:pos x="0" y="1584"/>
                </a:cxn>
                <a:cxn ang="0">
                  <a:pos x="8" y="1576"/>
                </a:cxn>
                <a:cxn ang="0">
                  <a:pos x="22" y="1562"/>
                </a:cxn>
                <a:cxn ang="0">
                  <a:pos x="124" y="1436"/>
                </a:cxn>
                <a:cxn ang="0">
                  <a:pos x="197" y="1289"/>
                </a:cxn>
                <a:cxn ang="0">
                  <a:pos x="248" y="1134"/>
                </a:cxn>
                <a:cxn ang="0">
                  <a:pos x="269" y="972"/>
                </a:cxn>
                <a:cxn ang="0">
                  <a:pos x="277" y="803"/>
                </a:cxn>
                <a:cxn ang="0">
                  <a:pos x="269" y="612"/>
                </a:cxn>
                <a:cxn ang="0">
                  <a:pos x="233" y="442"/>
                </a:cxn>
                <a:cxn ang="0">
                  <a:pos x="182" y="288"/>
                </a:cxn>
                <a:cxn ang="0">
                  <a:pos x="117" y="155"/>
                </a:cxn>
                <a:cxn ang="0">
                  <a:pos x="29" y="45"/>
                </a:cxn>
                <a:cxn ang="0">
                  <a:pos x="15" y="37"/>
                </a:cxn>
                <a:cxn ang="0">
                  <a:pos x="8" y="30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5" y="0"/>
                </a:cxn>
              </a:cxnLst>
              <a:rect l="0" t="0" r="r" b="b"/>
              <a:pathLst>
                <a:path w="371" h="1606">
                  <a:moveTo>
                    <a:pt x="15" y="0"/>
                  </a:moveTo>
                  <a:lnTo>
                    <a:pt x="37" y="8"/>
                  </a:lnTo>
                  <a:lnTo>
                    <a:pt x="80" y="45"/>
                  </a:lnTo>
                  <a:lnTo>
                    <a:pt x="138" y="111"/>
                  </a:lnTo>
                  <a:lnTo>
                    <a:pt x="204" y="192"/>
                  </a:lnTo>
                  <a:lnTo>
                    <a:pt x="262" y="302"/>
                  </a:lnTo>
                  <a:lnTo>
                    <a:pt x="328" y="486"/>
                  </a:lnTo>
                  <a:lnTo>
                    <a:pt x="364" y="656"/>
                  </a:lnTo>
                  <a:lnTo>
                    <a:pt x="371" y="803"/>
                  </a:lnTo>
                  <a:lnTo>
                    <a:pt x="371" y="803"/>
                  </a:lnTo>
                  <a:lnTo>
                    <a:pt x="364" y="950"/>
                  </a:lnTo>
                  <a:lnTo>
                    <a:pt x="335" y="1120"/>
                  </a:lnTo>
                  <a:lnTo>
                    <a:pt x="269" y="1296"/>
                  </a:lnTo>
                  <a:lnTo>
                    <a:pt x="211" y="1407"/>
                  </a:lnTo>
                  <a:lnTo>
                    <a:pt x="146" y="1495"/>
                  </a:lnTo>
                  <a:lnTo>
                    <a:pt x="88" y="1554"/>
                  </a:lnTo>
                  <a:lnTo>
                    <a:pt x="37" y="1598"/>
                  </a:lnTo>
                  <a:lnTo>
                    <a:pt x="15" y="1606"/>
                  </a:lnTo>
                  <a:lnTo>
                    <a:pt x="8" y="1606"/>
                  </a:lnTo>
                  <a:lnTo>
                    <a:pt x="0" y="1598"/>
                  </a:lnTo>
                  <a:lnTo>
                    <a:pt x="0" y="1591"/>
                  </a:lnTo>
                  <a:lnTo>
                    <a:pt x="0" y="1591"/>
                  </a:lnTo>
                  <a:lnTo>
                    <a:pt x="0" y="1584"/>
                  </a:lnTo>
                  <a:lnTo>
                    <a:pt x="8" y="1576"/>
                  </a:lnTo>
                  <a:lnTo>
                    <a:pt x="22" y="1562"/>
                  </a:lnTo>
                  <a:lnTo>
                    <a:pt x="124" y="1436"/>
                  </a:lnTo>
                  <a:lnTo>
                    <a:pt x="197" y="1289"/>
                  </a:lnTo>
                  <a:lnTo>
                    <a:pt x="248" y="1134"/>
                  </a:lnTo>
                  <a:lnTo>
                    <a:pt x="269" y="972"/>
                  </a:lnTo>
                  <a:lnTo>
                    <a:pt x="277" y="803"/>
                  </a:lnTo>
                  <a:lnTo>
                    <a:pt x="269" y="612"/>
                  </a:lnTo>
                  <a:lnTo>
                    <a:pt x="233" y="442"/>
                  </a:lnTo>
                  <a:lnTo>
                    <a:pt x="182" y="288"/>
                  </a:lnTo>
                  <a:lnTo>
                    <a:pt x="117" y="155"/>
                  </a:lnTo>
                  <a:lnTo>
                    <a:pt x="29" y="45"/>
                  </a:lnTo>
                  <a:lnTo>
                    <a:pt x="15" y="37"/>
                  </a:lnTo>
                  <a:lnTo>
                    <a:pt x="8" y="30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8"/>
                  </a:lnTo>
                  <a:lnTo>
                    <a:pt x="8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248400"/>
            <a:ext cx="2700337" cy="446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248400"/>
            <a:ext cx="2700337" cy="446722"/>
          </a:xfrm>
          <a:prstGeom prst="rect">
            <a:avLst/>
          </a:prstGeom>
        </p:spPr>
      </p:pic>
      <p:pic>
        <p:nvPicPr>
          <p:cNvPr id="60" name="Picture 2" descr="http://www.kuleuven.be/wieiswie/en/person/00009261/phot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1524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55" grpId="0"/>
      <p:bldP spid="1846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great-wall-of-ch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371600" y="2667000"/>
            <a:ext cx="18288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R</a:t>
            </a:r>
            <a:r>
              <a:rPr lang="en-US" sz="4000" baseline="-25000" dirty="0"/>
              <a:t>12 </a:t>
            </a:r>
            <a:r>
              <a:rPr lang="en-US" sz="4000" dirty="0"/>
              <a:t>&gt; 0 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400800" y="2819400"/>
            <a:ext cx="18288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R</a:t>
            </a:r>
            <a:r>
              <a:rPr lang="en-US" sz="4000" baseline="-25000" dirty="0"/>
              <a:t>12 </a:t>
            </a:r>
            <a:r>
              <a:rPr lang="en-US" sz="4000" dirty="0"/>
              <a:t>&lt; 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of Marginal Stability</a:t>
            </a:r>
            <a:endParaRPr lang="en-US" dirty="0"/>
          </a:p>
        </p:txBody>
      </p:sp>
      <p:sp>
        <p:nvSpPr>
          <p:cNvPr id="10" name="Oval 20"/>
          <p:cNvSpPr>
            <a:spLocks noChangeArrowheads="1"/>
          </p:cNvSpPr>
          <p:nvPr/>
        </p:nvSpPr>
        <p:spPr bwMode="auto">
          <a:xfrm>
            <a:off x="6553200" y="21336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6629400" y="1219200"/>
            <a:ext cx="76200" cy="2286000"/>
          </a:xfrm>
          <a:prstGeom prst="line">
            <a:avLst/>
          </a:prstGeom>
          <a:noFill/>
          <a:ln w="41275">
            <a:solidFill>
              <a:srgbClr val="3366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5943600" y="2286000"/>
            <a:ext cx="1447800" cy="0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543800" y="1981200"/>
            <a:ext cx="5966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0" u="none" dirty="0"/>
              <a:t>u</a:t>
            </a:r>
            <a:r>
              <a:rPr lang="en-US" sz="4400" b="0" u="none" baseline="-25000" dirty="0"/>
              <a:t>-</a:t>
            </a:r>
            <a:endParaRPr lang="en-US" sz="2800" b="0" u="none" baseline="-25000" dirty="0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181600" y="1905000"/>
            <a:ext cx="6238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0" u="none" dirty="0"/>
              <a:t>u</a:t>
            </a:r>
            <a:r>
              <a:rPr lang="en-US" sz="4000" b="0" u="none" baseline="-25000" dirty="0"/>
              <a:t>+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543800" y="914400"/>
            <a:ext cx="121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u="none" dirty="0"/>
              <a:t>u</a:t>
            </a:r>
            <a:r>
              <a:rPr lang="en-US" sz="4800" u="none" baseline="-25000" dirty="0"/>
              <a:t>ms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781800" y="1524000"/>
            <a:ext cx="762000" cy="609600"/>
          </a:xfrm>
          <a:prstGeom prst="straightConnector1">
            <a:avLst/>
          </a:prstGeom>
          <a:ln w="5715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3124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Exact binding energy: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1000" y="15240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Consider a path of </a:t>
            </a:r>
            <a:r>
              <a:rPr lang="en-US" sz="3200" dirty="0" err="1" smtClean="0">
                <a:solidFill>
                  <a:srgbClr val="FF0000"/>
                </a:solidFill>
              </a:rPr>
              <a:t>vacua</a:t>
            </a:r>
            <a:r>
              <a:rPr lang="en-US" sz="3200" dirty="0" smtClean="0">
                <a:solidFill>
                  <a:srgbClr val="FF0000"/>
                </a:solidFill>
              </a:rPr>
              <a:t> crossing the wall: 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81000" y="4114800"/>
            <a:ext cx="7696200" cy="492122"/>
            <a:chOff x="715" y="2306"/>
            <a:chExt cx="26586" cy="1700"/>
          </a:xfrm>
          <a:solidFill>
            <a:srgbClr val="0000FF"/>
          </a:solidFill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715" y="2306"/>
              <a:ext cx="65" cy="16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8" y="0"/>
                </a:cxn>
                <a:cxn ang="0">
                  <a:pos x="57" y="17"/>
                </a:cxn>
                <a:cxn ang="0">
                  <a:pos x="57" y="25"/>
                </a:cxn>
                <a:cxn ang="0">
                  <a:pos x="65" y="42"/>
                </a:cxn>
                <a:cxn ang="0">
                  <a:pos x="65" y="58"/>
                </a:cxn>
                <a:cxn ang="0">
                  <a:pos x="65" y="1567"/>
                </a:cxn>
                <a:cxn ang="0">
                  <a:pos x="65" y="1583"/>
                </a:cxn>
                <a:cxn ang="0">
                  <a:pos x="57" y="1600"/>
                </a:cxn>
                <a:cxn ang="0">
                  <a:pos x="57" y="1617"/>
                </a:cxn>
                <a:cxn ang="0">
                  <a:pos x="48" y="1625"/>
                </a:cxn>
                <a:cxn ang="0">
                  <a:pos x="32" y="1625"/>
                </a:cxn>
                <a:cxn ang="0">
                  <a:pos x="16" y="1625"/>
                </a:cxn>
                <a:cxn ang="0">
                  <a:pos x="8" y="1617"/>
                </a:cxn>
                <a:cxn ang="0">
                  <a:pos x="0" y="1600"/>
                </a:cxn>
                <a:cxn ang="0">
                  <a:pos x="0" y="1583"/>
                </a:cxn>
                <a:cxn ang="0">
                  <a:pos x="0" y="1567"/>
                </a:cxn>
                <a:cxn ang="0">
                  <a:pos x="0" y="58"/>
                </a:cxn>
                <a:cxn ang="0">
                  <a:pos x="0" y="42"/>
                </a:cxn>
                <a:cxn ang="0">
                  <a:pos x="0" y="25"/>
                </a:cxn>
                <a:cxn ang="0">
                  <a:pos x="8" y="17"/>
                </a:cxn>
                <a:cxn ang="0">
                  <a:pos x="16" y="0"/>
                </a:cxn>
                <a:cxn ang="0">
                  <a:pos x="32" y="0"/>
                </a:cxn>
              </a:cxnLst>
              <a:rect l="0" t="0" r="r" b="b"/>
              <a:pathLst>
                <a:path w="65" h="1625">
                  <a:moveTo>
                    <a:pt x="32" y="0"/>
                  </a:moveTo>
                  <a:lnTo>
                    <a:pt x="48" y="0"/>
                  </a:lnTo>
                  <a:lnTo>
                    <a:pt x="57" y="17"/>
                  </a:lnTo>
                  <a:lnTo>
                    <a:pt x="57" y="25"/>
                  </a:lnTo>
                  <a:lnTo>
                    <a:pt x="65" y="42"/>
                  </a:lnTo>
                  <a:lnTo>
                    <a:pt x="65" y="58"/>
                  </a:lnTo>
                  <a:lnTo>
                    <a:pt x="65" y="1567"/>
                  </a:lnTo>
                  <a:lnTo>
                    <a:pt x="65" y="1583"/>
                  </a:lnTo>
                  <a:lnTo>
                    <a:pt x="57" y="1600"/>
                  </a:lnTo>
                  <a:lnTo>
                    <a:pt x="57" y="1617"/>
                  </a:lnTo>
                  <a:lnTo>
                    <a:pt x="48" y="1625"/>
                  </a:lnTo>
                  <a:lnTo>
                    <a:pt x="32" y="1625"/>
                  </a:lnTo>
                  <a:lnTo>
                    <a:pt x="16" y="1625"/>
                  </a:lnTo>
                  <a:lnTo>
                    <a:pt x="8" y="1617"/>
                  </a:lnTo>
                  <a:lnTo>
                    <a:pt x="0" y="1600"/>
                  </a:lnTo>
                  <a:lnTo>
                    <a:pt x="0" y="1583"/>
                  </a:lnTo>
                  <a:lnTo>
                    <a:pt x="0" y="1567"/>
                  </a:lnTo>
                  <a:lnTo>
                    <a:pt x="0" y="58"/>
                  </a:lnTo>
                  <a:lnTo>
                    <a:pt x="0" y="42"/>
                  </a:lnTo>
                  <a:lnTo>
                    <a:pt x="0" y="25"/>
                  </a:lnTo>
                  <a:lnTo>
                    <a:pt x="8" y="17"/>
                  </a:lnTo>
                  <a:lnTo>
                    <a:pt x="16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057" y="2414"/>
              <a:ext cx="1059" cy="1109"/>
            </a:xfrm>
            <a:custGeom>
              <a:avLst/>
              <a:gdLst/>
              <a:ahLst/>
              <a:cxnLst>
                <a:cxn ang="0">
                  <a:pos x="350" y="0"/>
                </a:cxn>
                <a:cxn ang="0">
                  <a:pos x="1018" y="0"/>
                </a:cxn>
                <a:cxn ang="0">
                  <a:pos x="1043" y="0"/>
                </a:cxn>
                <a:cxn ang="0">
                  <a:pos x="1051" y="0"/>
                </a:cxn>
                <a:cxn ang="0">
                  <a:pos x="1059" y="9"/>
                </a:cxn>
                <a:cxn ang="0">
                  <a:pos x="1059" y="17"/>
                </a:cxn>
                <a:cxn ang="0">
                  <a:pos x="1059" y="25"/>
                </a:cxn>
                <a:cxn ang="0">
                  <a:pos x="1051" y="42"/>
                </a:cxn>
                <a:cxn ang="0">
                  <a:pos x="1051" y="42"/>
                </a:cxn>
                <a:cxn ang="0">
                  <a:pos x="163" y="1059"/>
                </a:cxn>
                <a:cxn ang="0">
                  <a:pos x="440" y="1059"/>
                </a:cxn>
                <a:cxn ang="0">
                  <a:pos x="554" y="1050"/>
                </a:cxn>
                <a:cxn ang="0">
                  <a:pos x="652" y="1017"/>
                </a:cxn>
                <a:cxn ang="0">
                  <a:pos x="725" y="967"/>
                </a:cxn>
                <a:cxn ang="0">
                  <a:pos x="774" y="909"/>
                </a:cxn>
                <a:cxn ang="0">
                  <a:pos x="815" y="817"/>
                </a:cxn>
                <a:cxn ang="0">
                  <a:pos x="855" y="717"/>
                </a:cxn>
                <a:cxn ang="0">
                  <a:pos x="863" y="700"/>
                </a:cxn>
                <a:cxn ang="0">
                  <a:pos x="863" y="684"/>
                </a:cxn>
                <a:cxn ang="0">
                  <a:pos x="872" y="675"/>
                </a:cxn>
                <a:cxn ang="0">
                  <a:pos x="880" y="675"/>
                </a:cxn>
                <a:cxn ang="0">
                  <a:pos x="896" y="684"/>
                </a:cxn>
                <a:cxn ang="0">
                  <a:pos x="904" y="684"/>
                </a:cxn>
                <a:cxn ang="0">
                  <a:pos x="904" y="692"/>
                </a:cxn>
                <a:cxn ang="0">
                  <a:pos x="896" y="709"/>
                </a:cxn>
                <a:cxn ang="0">
                  <a:pos x="896" y="717"/>
                </a:cxn>
                <a:cxn ang="0">
                  <a:pos x="782" y="1075"/>
                </a:cxn>
                <a:cxn ang="0">
                  <a:pos x="774" y="1100"/>
                </a:cxn>
                <a:cxn ang="0">
                  <a:pos x="774" y="1109"/>
                </a:cxn>
                <a:cxn ang="0">
                  <a:pos x="757" y="1109"/>
                </a:cxn>
                <a:cxn ang="0">
                  <a:pos x="733" y="1109"/>
                </a:cxn>
                <a:cxn ang="0">
                  <a:pos x="40" y="1109"/>
                </a:cxn>
                <a:cxn ang="0">
                  <a:pos x="24" y="1109"/>
                </a:cxn>
                <a:cxn ang="0">
                  <a:pos x="8" y="1109"/>
                </a:cxn>
                <a:cxn ang="0">
                  <a:pos x="0" y="1109"/>
                </a:cxn>
                <a:cxn ang="0">
                  <a:pos x="0" y="1100"/>
                </a:cxn>
                <a:cxn ang="0">
                  <a:pos x="0" y="1092"/>
                </a:cxn>
                <a:cxn ang="0">
                  <a:pos x="8" y="1084"/>
                </a:cxn>
                <a:cxn ang="0">
                  <a:pos x="8" y="1075"/>
                </a:cxn>
                <a:cxn ang="0">
                  <a:pos x="8" y="1067"/>
                </a:cxn>
                <a:cxn ang="0">
                  <a:pos x="896" y="50"/>
                </a:cxn>
                <a:cxn ang="0">
                  <a:pos x="643" y="50"/>
                </a:cxn>
                <a:cxn ang="0">
                  <a:pos x="529" y="59"/>
                </a:cxn>
                <a:cxn ang="0">
                  <a:pos x="440" y="84"/>
                </a:cxn>
                <a:cxn ang="0">
                  <a:pos x="375" y="125"/>
                </a:cxn>
                <a:cxn ang="0">
                  <a:pos x="317" y="184"/>
                </a:cxn>
                <a:cxn ang="0">
                  <a:pos x="277" y="259"/>
                </a:cxn>
                <a:cxn ang="0">
                  <a:pos x="244" y="350"/>
                </a:cxn>
                <a:cxn ang="0">
                  <a:pos x="244" y="359"/>
                </a:cxn>
                <a:cxn ang="0">
                  <a:pos x="236" y="367"/>
                </a:cxn>
                <a:cxn ang="0">
                  <a:pos x="228" y="367"/>
                </a:cxn>
                <a:cxn ang="0">
                  <a:pos x="212" y="367"/>
                </a:cxn>
                <a:cxn ang="0">
                  <a:pos x="212" y="359"/>
                </a:cxn>
                <a:cxn ang="0">
                  <a:pos x="203" y="350"/>
                </a:cxn>
                <a:cxn ang="0">
                  <a:pos x="203" y="350"/>
                </a:cxn>
                <a:cxn ang="0">
                  <a:pos x="203" y="342"/>
                </a:cxn>
                <a:cxn ang="0">
                  <a:pos x="212" y="334"/>
                </a:cxn>
                <a:cxn ang="0">
                  <a:pos x="212" y="325"/>
                </a:cxn>
                <a:cxn ang="0">
                  <a:pos x="301" y="34"/>
                </a:cxn>
                <a:cxn ang="0">
                  <a:pos x="309" y="17"/>
                </a:cxn>
                <a:cxn ang="0">
                  <a:pos x="309" y="9"/>
                </a:cxn>
                <a:cxn ang="0">
                  <a:pos x="326" y="0"/>
                </a:cxn>
                <a:cxn ang="0">
                  <a:pos x="350" y="0"/>
                </a:cxn>
              </a:cxnLst>
              <a:rect l="0" t="0" r="r" b="b"/>
              <a:pathLst>
                <a:path w="1059" h="1109">
                  <a:moveTo>
                    <a:pt x="350" y="0"/>
                  </a:moveTo>
                  <a:lnTo>
                    <a:pt x="1018" y="0"/>
                  </a:lnTo>
                  <a:lnTo>
                    <a:pt x="1043" y="0"/>
                  </a:lnTo>
                  <a:lnTo>
                    <a:pt x="1051" y="0"/>
                  </a:lnTo>
                  <a:lnTo>
                    <a:pt x="1059" y="9"/>
                  </a:lnTo>
                  <a:lnTo>
                    <a:pt x="1059" y="17"/>
                  </a:lnTo>
                  <a:lnTo>
                    <a:pt x="1059" y="25"/>
                  </a:lnTo>
                  <a:lnTo>
                    <a:pt x="1051" y="42"/>
                  </a:lnTo>
                  <a:lnTo>
                    <a:pt x="1051" y="42"/>
                  </a:lnTo>
                  <a:lnTo>
                    <a:pt x="163" y="1059"/>
                  </a:lnTo>
                  <a:lnTo>
                    <a:pt x="440" y="1059"/>
                  </a:lnTo>
                  <a:lnTo>
                    <a:pt x="554" y="1050"/>
                  </a:lnTo>
                  <a:lnTo>
                    <a:pt x="652" y="1017"/>
                  </a:lnTo>
                  <a:lnTo>
                    <a:pt x="725" y="967"/>
                  </a:lnTo>
                  <a:lnTo>
                    <a:pt x="774" y="909"/>
                  </a:lnTo>
                  <a:lnTo>
                    <a:pt x="815" y="817"/>
                  </a:lnTo>
                  <a:lnTo>
                    <a:pt x="855" y="717"/>
                  </a:lnTo>
                  <a:lnTo>
                    <a:pt x="863" y="700"/>
                  </a:lnTo>
                  <a:lnTo>
                    <a:pt x="863" y="684"/>
                  </a:lnTo>
                  <a:lnTo>
                    <a:pt x="872" y="675"/>
                  </a:lnTo>
                  <a:lnTo>
                    <a:pt x="880" y="675"/>
                  </a:lnTo>
                  <a:lnTo>
                    <a:pt x="896" y="684"/>
                  </a:lnTo>
                  <a:lnTo>
                    <a:pt x="904" y="684"/>
                  </a:lnTo>
                  <a:lnTo>
                    <a:pt x="904" y="692"/>
                  </a:lnTo>
                  <a:lnTo>
                    <a:pt x="896" y="709"/>
                  </a:lnTo>
                  <a:lnTo>
                    <a:pt x="896" y="717"/>
                  </a:lnTo>
                  <a:lnTo>
                    <a:pt x="782" y="1075"/>
                  </a:lnTo>
                  <a:lnTo>
                    <a:pt x="774" y="1100"/>
                  </a:lnTo>
                  <a:lnTo>
                    <a:pt x="774" y="1109"/>
                  </a:lnTo>
                  <a:lnTo>
                    <a:pt x="757" y="1109"/>
                  </a:lnTo>
                  <a:lnTo>
                    <a:pt x="733" y="1109"/>
                  </a:lnTo>
                  <a:lnTo>
                    <a:pt x="40" y="1109"/>
                  </a:lnTo>
                  <a:lnTo>
                    <a:pt x="24" y="1109"/>
                  </a:lnTo>
                  <a:lnTo>
                    <a:pt x="8" y="1109"/>
                  </a:lnTo>
                  <a:lnTo>
                    <a:pt x="0" y="1109"/>
                  </a:lnTo>
                  <a:lnTo>
                    <a:pt x="0" y="1100"/>
                  </a:lnTo>
                  <a:lnTo>
                    <a:pt x="0" y="1092"/>
                  </a:lnTo>
                  <a:lnTo>
                    <a:pt x="8" y="1084"/>
                  </a:lnTo>
                  <a:lnTo>
                    <a:pt x="8" y="1075"/>
                  </a:lnTo>
                  <a:lnTo>
                    <a:pt x="8" y="1067"/>
                  </a:lnTo>
                  <a:lnTo>
                    <a:pt x="896" y="50"/>
                  </a:lnTo>
                  <a:lnTo>
                    <a:pt x="643" y="50"/>
                  </a:lnTo>
                  <a:lnTo>
                    <a:pt x="529" y="59"/>
                  </a:lnTo>
                  <a:lnTo>
                    <a:pt x="440" y="84"/>
                  </a:lnTo>
                  <a:lnTo>
                    <a:pt x="375" y="125"/>
                  </a:lnTo>
                  <a:lnTo>
                    <a:pt x="317" y="184"/>
                  </a:lnTo>
                  <a:lnTo>
                    <a:pt x="277" y="259"/>
                  </a:lnTo>
                  <a:lnTo>
                    <a:pt x="244" y="350"/>
                  </a:lnTo>
                  <a:lnTo>
                    <a:pt x="244" y="359"/>
                  </a:lnTo>
                  <a:lnTo>
                    <a:pt x="236" y="367"/>
                  </a:lnTo>
                  <a:lnTo>
                    <a:pt x="228" y="367"/>
                  </a:lnTo>
                  <a:lnTo>
                    <a:pt x="212" y="367"/>
                  </a:lnTo>
                  <a:lnTo>
                    <a:pt x="212" y="359"/>
                  </a:lnTo>
                  <a:lnTo>
                    <a:pt x="203" y="350"/>
                  </a:lnTo>
                  <a:lnTo>
                    <a:pt x="203" y="350"/>
                  </a:lnTo>
                  <a:lnTo>
                    <a:pt x="203" y="342"/>
                  </a:lnTo>
                  <a:lnTo>
                    <a:pt x="212" y="334"/>
                  </a:lnTo>
                  <a:lnTo>
                    <a:pt x="212" y="325"/>
                  </a:lnTo>
                  <a:lnTo>
                    <a:pt x="301" y="34"/>
                  </a:lnTo>
                  <a:lnTo>
                    <a:pt x="309" y="17"/>
                  </a:lnTo>
                  <a:lnTo>
                    <a:pt x="309" y="9"/>
                  </a:lnTo>
                  <a:lnTo>
                    <a:pt x="326" y="0"/>
                  </a:lnTo>
                  <a:lnTo>
                    <a:pt x="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100" y="3256"/>
              <a:ext cx="651" cy="750"/>
            </a:xfrm>
            <a:custGeom>
              <a:avLst/>
              <a:gdLst/>
              <a:ahLst/>
              <a:cxnLst>
                <a:cxn ang="0">
                  <a:pos x="309" y="17"/>
                </a:cxn>
                <a:cxn ang="0">
                  <a:pos x="399" y="117"/>
                </a:cxn>
                <a:cxn ang="0">
                  <a:pos x="448" y="250"/>
                </a:cxn>
                <a:cxn ang="0">
                  <a:pos x="464" y="342"/>
                </a:cxn>
                <a:cxn ang="0">
                  <a:pos x="497" y="258"/>
                </a:cxn>
                <a:cxn ang="0">
                  <a:pos x="570" y="100"/>
                </a:cxn>
                <a:cxn ang="0">
                  <a:pos x="611" y="17"/>
                </a:cxn>
                <a:cxn ang="0">
                  <a:pos x="635" y="8"/>
                </a:cxn>
                <a:cxn ang="0">
                  <a:pos x="643" y="8"/>
                </a:cxn>
                <a:cxn ang="0">
                  <a:pos x="651" y="25"/>
                </a:cxn>
                <a:cxn ang="0">
                  <a:pos x="603" y="125"/>
                </a:cxn>
                <a:cxn ang="0">
                  <a:pos x="554" y="233"/>
                </a:cxn>
                <a:cxn ang="0">
                  <a:pos x="513" y="325"/>
                </a:cxn>
                <a:cxn ang="0">
                  <a:pos x="472" y="442"/>
                </a:cxn>
                <a:cxn ang="0">
                  <a:pos x="448" y="558"/>
                </a:cxn>
                <a:cxn ang="0">
                  <a:pos x="415" y="692"/>
                </a:cxn>
                <a:cxn ang="0">
                  <a:pos x="399" y="742"/>
                </a:cxn>
                <a:cxn ang="0">
                  <a:pos x="383" y="750"/>
                </a:cxn>
                <a:cxn ang="0">
                  <a:pos x="366" y="750"/>
                </a:cxn>
                <a:cxn ang="0">
                  <a:pos x="358" y="733"/>
                </a:cxn>
                <a:cxn ang="0">
                  <a:pos x="366" y="683"/>
                </a:cxn>
                <a:cxn ang="0">
                  <a:pos x="399" y="542"/>
                </a:cxn>
                <a:cxn ang="0">
                  <a:pos x="423" y="467"/>
                </a:cxn>
                <a:cxn ang="0">
                  <a:pos x="423" y="442"/>
                </a:cxn>
                <a:cxn ang="0">
                  <a:pos x="423" y="392"/>
                </a:cxn>
                <a:cxn ang="0">
                  <a:pos x="415" y="258"/>
                </a:cxn>
                <a:cxn ang="0">
                  <a:pos x="358" y="142"/>
                </a:cxn>
                <a:cxn ang="0">
                  <a:pos x="220" y="92"/>
                </a:cxn>
                <a:cxn ang="0">
                  <a:pos x="81" y="142"/>
                </a:cxn>
                <a:cxn ang="0">
                  <a:pos x="32" y="208"/>
                </a:cxn>
                <a:cxn ang="0">
                  <a:pos x="16" y="217"/>
                </a:cxn>
                <a:cxn ang="0">
                  <a:pos x="8" y="217"/>
                </a:cxn>
                <a:cxn ang="0">
                  <a:pos x="0" y="208"/>
                </a:cxn>
                <a:cxn ang="0">
                  <a:pos x="32" y="125"/>
                </a:cxn>
                <a:cxn ang="0">
                  <a:pos x="146" y="17"/>
                </a:cxn>
              </a:cxnLst>
              <a:rect l="0" t="0" r="r" b="b"/>
              <a:pathLst>
                <a:path w="651" h="750">
                  <a:moveTo>
                    <a:pt x="236" y="0"/>
                  </a:moveTo>
                  <a:lnTo>
                    <a:pt x="309" y="17"/>
                  </a:lnTo>
                  <a:lnTo>
                    <a:pt x="358" y="58"/>
                  </a:lnTo>
                  <a:lnTo>
                    <a:pt x="399" y="117"/>
                  </a:lnTo>
                  <a:lnTo>
                    <a:pt x="432" y="183"/>
                  </a:lnTo>
                  <a:lnTo>
                    <a:pt x="448" y="250"/>
                  </a:lnTo>
                  <a:lnTo>
                    <a:pt x="456" y="308"/>
                  </a:lnTo>
                  <a:lnTo>
                    <a:pt x="464" y="342"/>
                  </a:lnTo>
                  <a:lnTo>
                    <a:pt x="464" y="342"/>
                  </a:lnTo>
                  <a:lnTo>
                    <a:pt x="497" y="258"/>
                  </a:lnTo>
                  <a:lnTo>
                    <a:pt x="537" y="175"/>
                  </a:lnTo>
                  <a:lnTo>
                    <a:pt x="570" y="100"/>
                  </a:lnTo>
                  <a:lnTo>
                    <a:pt x="603" y="42"/>
                  </a:lnTo>
                  <a:lnTo>
                    <a:pt x="611" y="17"/>
                  </a:lnTo>
                  <a:lnTo>
                    <a:pt x="627" y="8"/>
                  </a:lnTo>
                  <a:lnTo>
                    <a:pt x="635" y="8"/>
                  </a:lnTo>
                  <a:lnTo>
                    <a:pt x="635" y="8"/>
                  </a:lnTo>
                  <a:lnTo>
                    <a:pt x="643" y="8"/>
                  </a:lnTo>
                  <a:lnTo>
                    <a:pt x="643" y="17"/>
                  </a:lnTo>
                  <a:lnTo>
                    <a:pt x="651" y="25"/>
                  </a:lnTo>
                  <a:lnTo>
                    <a:pt x="643" y="33"/>
                  </a:lnTo>
                  <a:lnTo>
                    <a:pt x="603" y="125"/>
                  </a:lnTo>
                  <a:lnTo>
                    <a:pt x="570" y="183"/>
                  </a:lnTo>
                  <a:lnTo>
                    <a:pt x="554" y="233"/>
                  </a:lnTo>
                  <a:lnTo>
                    <a:pt x="537" y="275"/>
                  </a:lnTo>
                  <a:lnTo>
                    <a:pt x="513" y="325"/>
                  </a:lnTo>
                  <a:lnTo>
                    <a:pt x="489" y="392"/>
                  </a:lnTo>
                  <a:lnTo>
                    <a:pt x="472" y="442"/>
                  </a:lnTo>
                  <a:lnTo>
                    <a:pt x="464" y="483"/>
                  </a:lnTo>
                  <a:lnTo>
                    <a:pt x="448" y="558"/>
                  </a:lnTo>
                  <a:lnTo>
                    <a:pt x="432" y="633"/>
                  </a:lnTo>
                  <a:lnTo>
                    <a:pt x="415" y="692"/>
                  </a:lnTo>
                  <a:lnTo>
                    <a:pt x="407" y="725"/>
                  </a:lnTo>
                  <a:lnTo>
                    <a:pt x="399" y="742"/>
                  </a:lnTo>
                  <a:lnTo>
                    <a:pt x="391" y="750"/>
                  </a:lnTo>
                  <a:lnTo>
                    <a:pt x="383" y="750"/>
                  </a:lnTo>
                  <a:lnTo>
                    <a:pt x="383" y="750"/>
                  </a:lnTo>
                  <a:lnTo>
                    <a:pt x="366" y="750"/>
                  </a:lnTo>
                  <a:lnTo>
                    <a:pt x="366" y="742"/>
                  </a:lnTo>
                  <a:lnTo>
                    <a:pt x="358" y="733"/>
                  </a:lnTo>
                  <a:lnTo>
                    <a:pt x="358" y="725"/>
                  </a:lnTo>
                  <a:lnTo>
                    <a:pt x="366" y="683"/>
                  </a:lnTo>
                  <a:lnTo>
                    <a:pt x="383" y="617"/>
                  </a:lnTo>
                  <a:lnTo>
                    <a:pt x="399" y="542"/>
                  </a:lnTo>
                  <a:lnTo>
                    <a:pt x="415" y="475"/>
                  </a:lnTo>
                  <a:lnTo>
                    <a:pt x="423" y="467"/>
                  </a:lnTo>
                  <a:lnTo>
                    <a:pt x="423" y="458"/>
                  </a:lnTo>
                  <a:lnTo>
                    <a:pt x="423" y="442"/>
                  </a:lnTo>
                  <a:lnTo>
                    <a:pt x="423" y="425"/>
                  </a:lnTo>
                  <a:lnTo>
                    <a:pt x="423" y="392"/>
                  </a:lnTo>
                  <a:lnTo>
                    <a:pt x="423" y="333"/>
                  </a:lnTo>
                  <a:lnTo>
                    <a:pt x="415" y="258"/>
                  </a:lnTo>
                  <a:lnTo>
                    <a:pt x="391" y="200"/>
                  </a:lnTo>
                  <a:lnTo>
                    <a:pt x="358" y="142"/>
                  </a:lnTo>
                  <a:lnTo>
                    <a:pt x="301" y="108"/>
                  </a:lnTo>
                  <a:lnTo>
                    <a:pt x="220" y="92"/>
                  </a:lnTo>
                  <a:lnTo>
                    <a:pt x="146" y="108"/>
                  </a:lnTo>
                  <a:lnTo>
                    <a:pt x="81" y="142"/>
                  </a:lnTo>
                  <a:lnTo>
                    <a:pt x="40" y="200"/>
                  </a:lnTo>
                  <a:lnTo>
                    <a:pt x="32" y="208"/>
                  </a:lnTo>
                  <a:lnTo>
                    <a:pt x="32" y="217"/>
                  </a:lnTo>
                  <a:lnTo>
                    <a:pt x="16" y="217"/>
                  </a:lnTo>
                  <a:lnTo>
                    <a:pt x="16" y="217"/>
                  </a:lnTo>
                  <a:lnTo>
                    <a:pt x="8" y="217"/>
                  </a:lnTo>
                  <a:lnTo>
                    <a:pt x="0" y="217"/>
                  </a:lnTo>
                  <a:lnTo>
                    <a:pt x="0" y="208"/>
                  </a:lnTo>
                  <a:lnTo>
                    <a:pt x="8" y="183"/>
                  </a:lnTo>
                  <a:lnTo>
                    <a:pt x="32" y="125"/>
                  </a:lnTo>
                  <a:lnTo>
                    <a:pt x="81" y="67"/>
                  </a:lnTo>
                  <a:lnTo>
                    <a:pt x="146" y="17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849" y="3389"/>
              <a:ext cx="318" cy="534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196" y="9"/>
                </a:cxn>
                <a:cxn ang="0">
                  <a:pos x="196" y="17"/>
                </a:cxn>
                <a:cxn ang="0">
                  <a:pos x="196" y="17"/>
                </a:cxn>
                <a:cxn ang="0">
                  <a:pos x="196" y="459"/>
                </a:cxn>
                <a:cxn ang="0">
                  <a:pos x="196" y="475"/>
                </a:cxn>
                <a:cxn ang="0">
                  <a:pos x="204" y="484"/>
                </a:cxn>
                <a:cxn ang="0">
                  <a:pos x="204" y="484"/>
                </a:cxn>
                <a:cxn ang="0">
                  <a:pos x="220" y="492"/>
                </a:cxn>
                <a:cxn ang="0">
                  <a:pos x="245" y="492"/>
                </a:cxn>
                <a:cxn ang="0">
                  <a:pos x="277" y="492"/>
                </a:cxn>
                <a:cxn ang="0">
                  <a:pos x="318" y="492"/>
                </a:cxn>
                <a:cxn ang="0">
                  <a:pos x="318" y="534"/>
                </a:cxn>
                <a:cxn ang="0">
                  <a:pos x="237" y="525"/>
                </a:cxn>
                <a:cxn ang="0">
                  <a:pos x="163" y="525"/>
                </a:cxn>
                <a:cxn ang="0">
                  <a:pos x="82" y="525"/>
                </a:cxn>
                <a:cxn ang="0">
                  <a:pos x="0" y="534"/>
                </a:cxn>
                <a:cxn ang="0">
                  <a:pos x="0" y="492"/>
                </a:cxn>
                <a:cxn ang="0">
                  <a:pos x="41" y="492"/>
                </a:cxn>
                <a:cxn ang="0">
                  <a:pos x="74" y="492"/>
                </a:cxn>
                <a:cxn ang="0">
                  <a:pos x="98" y="492"/>
                </a:cxn>
                <a:cxn ang="0">
                  <a:pos x="114" y="484"/>
                </a:cxn>
                <a:cxn ang="0">
                  <a:pos x="122" y="484"/>
                </a:cxn>
                <a:cxn ang="0">
                  <a:pos x="122" y="475"/>
                </a:cxn>
                <a:cxn ang="0">
                  <a:pos x="122" y="459"/>
                </a:cxn>
                <a:cxn ang="0">
                  <a:pos x="122" y="59"/>
                </a:cxn>
                <a:cxn ang="0">
                  <a:pos x="90" y="75"/>
                </a:cxn>
                <a:cxn ang="0">
                  <a:pos x="57" y="75"/>
                </a:cxn>
                <a:cxn ang="0">
                  <a:pos x="25" y="84"/>
                </a:cxn>
                <a:cxn ang="0">
                  <a:pos x="8" y="84"/>
                </a:cxn>
                <a:cxn ang="0">
                  <a:pos x="0" y="84"/>
                </a:cxn>
                <a:cxn ang="0">
                  <a:pos x="0" y="50"/>
                </a:cxn>
                <a:cxn ang="0">
                  <a:pos x="8" y="50"/>
                </a:cxn>
                <a:cxn ang="0">
                  <a:pos x="41" y="50"/>
                </a:cxn>
                <a:cxn ang="0">
                  <a:pos x="106" y="34"/>
                </a:cxn>
                <a:cxn ang="0">
                  <a:pos x="163" y="0"/>
                </a:cxn>
              </a:cxnLst>
              <a:rect l="0" t="0" r="r" b="b"/>
              <a:pathLst>
                <a:path w="318" h="534">
                  <a:moveTo>
                    <a:pt x="163" y="0"/>
                  </a:moveTo>
                  <a:lnTo>
                    <a:pt x="180" y="0"/>
                  </a:lnTo>
                  <a:lnTo>
                    <a:pt x="196" y="0"/>
                  </a:lnTo>
                  <a:lnTo>
                    <a:pt x="196" y="9"/>
                  </a:lnTo>
                  <a:lnTo>
                    <a:pt x="196" y="17"/>
                  </a:lnTo>
                  <a:lnTo>
                    <a:pt x="196" y="17"/>
                  </a:lnTo>
                  <a:lnTo>
                    <a:pt x="196" y="459"/>
                  </a:lnTo>
                  <a:lnTo>
                    <a:pt x="196" y="475"/>
                  </a:lnTo>
                  <a:lnTo>
                    <a:pt x="204" y="484"/>
                  </a:lnTo>
                  <a:lnTo>
                    <a:pt x="204" y="484"/>
                  </a:lnTo>
                  <a:lnTo>
                    <a:pt x="220" y="492"/>
                  </a:lnTo>
                  <a:lnTo>
                    <a:pt x="245" y="492"/>
                  </a:lnTo>
                  <a:lnTo>
                    <a:pt x="277" y="492"/>
                  </a:lnTo>
                  <a:lnTo>
                    <a:pt x="318" y="492"/>
                  </a:lnTo>
                  <a:lnTo>
                    <a:pt x="318" y="534"/>
                  </a:lnTo>
                  <a:lnTo>
                    <a:pt x="237" y="525"/>
                  </a:lnTo>
                  <a:lnTo>
                    <a:pt x="163" y="525"/>
                  </a:lnTo>
                  <a:lnTo>
                    <a:pt x="82" y="525"/>
                  </a:lnTo>
                  <a:lnTo>
                    <a:pt x="0" y="534"/>
                  </a:lnTo>
                  <a:lnTo>
                    <a:pt x="0" y="492"/>
                  </a:lnTo>
                  <a:lnTo>
                    <a:pt x="41" y="492"/>
                  </a:lnTo>
                  <a:lnTo>
                    <a:pt x="74" y="492"/>
                  </a:lnTo>
                  <a:lnTo>
                    <a:pt x="98" y="492"/>
                  </a:lnTo>
                  <a:lnTo>
                    <a:pt x="114" y="484"/>
                  </a:lnTo>
                  <a:lnTo>
                    <a:pt x="122" y="484"/>
                  </a:lnTo>
                  <a:lnTo>
                    <a:pt x="122" y="475"/>
                  </a:lnTo>
                  <a:lnTo>
                    <a:pt x="122" y="459"/>
                  </a:lnTo>
                  <a:lnTo>
                    <a:pt x="122" y="59"/>
                  </a:lnTo>
                  <a:lnTo>
                    <a:pt x="90" y="75"/>
                  </a:lnTo>
                  <a:lnTo>
                    <a:pt x="57" y="75"/>
                  </a:lnTo>
                  <a:lnTo>
                    <a:pt x="25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50"/>
                  </a:lnTo>
                  <a:lnTo>
                    <a:pt x="8" y="50"/>
                  </a:lnTo>
                  <a:lnTo>
                    <a:pt x="41" y="50"/>
                  </a:lnTo>
                  <a:lnTo>
                    <a:pt x="106" y="34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3428" y="3048"/>
              <a:ext cx="831" cy="850"/>
            </a:xfrm>
            <a:custGeom>
              <a:avLst/>
              <a:gdLst/>
              <a:ahLst/>
              <a:cxnLst>
                <a:cxn ang="0">
                  <a:pos x="415" y="0"/>
                </a:cxn>
                <a:cxn ang="0">
                  <a:pos x="432" y="0"/>
                </a:cxn>
                <a:cxn ang="0">
                  <a:pos x="440" y="8"/>
                </a:cxn>
                <a:cxn ang="0">
                  <a:pos x="440" y="25"/>
                </a:cxn>
                <a:cxn ang="0">
                  <a:pos x="440" y="33"/>
                </a:cxn>
                <a:cxn ang="0">
                  <a:pos x="440" y="41"/>
                </a:cxn>
                <a:cxn ang="0">
                  <a:pos x="440" y="400"/>
                </a:cxn>
                <a:cxn ang="0">
                  <a:pos x="790" y="400"/>
                </a:cxn>
                <a:cxn ang="0">
                  <a:pos x="798" y="400"/>
                </a:cxn>
                <a:cxn ang="0">
                  <a:pos x="806" y="400"/>
                </a:cxn>
                <a:cxn ang="0">
                  <a:pos x="815" y="400"/>
                </a:cxn>
                <a:cxn ang="0">
                  <a:pos x="823" y="408"/>
                </a:cxn>
                <a:cxn ang="0">
                  <a:pos x="831" y="425"/>
                </a:cxn>
                <a:cxn ang="0">
                  <a:pos x="823" y="441"/>
                </a:cxn>
                <a:cxn ang="0">
                  <a:pos x="815" y="450"/>
                </a:cxn>
                <a:cxn ang="0">
                  <a:pos x="806" y="450"/>
                </a:cxn>
                <a:cxn ang="0">
                  <a:pos x="798" y="450"/>
                </a:cxn>
                <a:cxn ang="0">
                  <a:pos x="790" y="450"/>
                </a:cxn>
                <a:cxn ang="0">
                  <a:pos x="440" y="450"/>
                </a:cxn>
                <a:cxn ang="0">
                  <a:pos x="440" y="808"/>
                </a:cxn>
                <a:cxn ang="0">
                  <a:pos x="440" y="816"/>
                </a:cxn>
                <a:cxn ang="0">
                  <a:pos x="440" y="825"/>
                </a:cxn>
                <a:cxn ang="0">
                  <a:pos x="440" y="841"/>
                </a:cxn>
                <a:cxn ang="0">
                  <a:pos x="423" y="850"/>
                </a:cxn>
                <a:cxn ang="0">
                  <a:pos x="415" y="850"/>
                </a:cxn>
                <a:cxn ang="0">
                  <a:pos x="399" y="850"/>
                </a:cxn>
                <a:cxn ang="0">
                  <a:pos x="391" y="841"/>
                </a:cxn>
                <a:cxn ang="0">
                  <a:pos x="391" y="825"/>
                </a:cxn>
                <a:cxn ang="0">
                  <a:pos x="391" y="816"/>
                </a:cxn>
                <a:cxn ang="0">
                  <a:pos x="391" y="808"/>
                </a:cxn>
                <a:cxn ang="0">
                  <a:pos x="391" y="450"/>
                </a:cxn>
                <a:cxn ang="0">
                  <a:pos x="41" y="450"/>
                </a:cxn>
                <a:cxn ang="0">
                  <a:pos x="32" y="450"/>
                </a:cxn>
                <a:cxn ang="0">
                  <a:pos x="16" y="450"/>
                </a:cxn>
                <a:cxn ang="0">
                  <a:pos x="8" y="450"/>
                </a:cxn>
                <a:cxn ang="0">
                  <a:pos x="0" y="441"/>
                </a:cxn>
                <a:cxn ang="0">
                  <a:pos x="0" y="425"/>
                </a:cxn>
                <a:cxn ang="0">
                  <a:pos x="0" y="408"/>
                </a:cxn>
                <a:cxn ang="0">
                  <a:pos x="8" y="400"/>
                </a:cxn>
                <a:cxn ang="0">
                  <a:pos x="16" y="400"/>
                </a:cxn>
                <a:cxn ang="0">
                  <a:pos x="32" y="400"/>
                </a:cxn>
                <a:cxn ang="0">
                  <a:pos x="41" y="400"/>
                </a:cxn>
                <a:cxn ang="0">
                  <a:pos x="391" y="400"/>
                </a:cxn>
                <a:cxn ang="0">
                  <a:pos x="391" y="41"/>
                </a:cxn>
                <a:cxn ang="0">
                  <a:pos x="391" y="33"/>
                </a:cxn>
                <a:cxn ang="0">
                  <a:pos x="391" y="25"/>
                </a:cxn>
                <a:cxn ang="0">
                  <a:pos x="391" y="8"/>
                </a:cxn>
                <a:cxn ang="0">
                  <a:pos x="399" y="0"/>
                </a:cxn>
                <a:cxn ang="0">
                  <a:pos x="415" y="0"/>
                </a:cxn>
              </a:cxnLst>
              <a:rect l="0" t="0" r="r" b="b"/>
              <a:pathLst>
                <a:path w="831" h="850">
                  <a:moveTo>
                    <a:pt x="415" y="0"/>
                  </a:moveTo>
                  <a:lnTo>
                    <a:pt x="432" y="0"/>
                  </a:lnTo>
                  <a:lnTo>
                    <a:pt x="440" y="8"/>
                  </a:lnTo>
                  <a:lnTo>
                    <a:pt x="440" y="25"/>
                  </a:lnTo>
                  <a:lnTo>
                    <a:pt x="440" y="33"/>
                  </a:lnTo>
                  <a:lnTo>
                    <a:pt x="440" y="41"/>
                  </a:lnTo>
                  <a:lnTo>
                    <a:pt x="440" y="400"/>
                  </a:lnTo>
                  <a:lnTo>
                    <a:pt x="790" y="400"/>
                  </a:lnTo>
                  <a:lnTo>
                    <a:pt x="798" y="400"/>
                  </a:lnTo>
                  <a:lnTo>
                    <a:pt x="806" y="400"/>
                  </a:lnTo>
                  <a:lnTo>
                    <a:pt x="815" y="400"/>
                  </a:lnTo>
                  <a:lnTo>
                    <a:pt x="823" y="408"/>
                  </a:lnTo>
                  <a:lnTo>
                    <a:pt x="831" y="425"/>
                  </a:lnTo>
                  <a:lnTo>
                    <a:pt x="823" y="441"/>
                  </a:lnTo>
                  <a:lnTo>
                    <a:pt x="815" y="450"/>
                  </a:lnTo>
                  <a:lnTo>
                    <a:pt x="806" y="450"/>
                  </a:lnTo>
                  <a:lnTo>
                    <a:pt x="798" y="450"/>
                  </a:lnTo>
                  <a:lnTo>
                    <a:pt x="790" y="450"/>
                  </a:lnTo>
                  <a:lnTo>
                    <a:pt x="440" y="450"/>
                  </a:lnTo>
                  <a:lnTo>
                    <a:pt x="440" y="808"/>
                  </a:lnTo>
                  <a:lnTo>
                    <a:pt x="440" y="816"/>
                  </a:lnTo>
                  <a:lnTo>
                    <a:pt x="440" y="825"/>
                  </a:lnTo>
                  <a:lnTo>
                    <a:pt x="440" y="841"/>
                  </a:lnTo>
                  <a:lnTo>
                    <a:pt x="423" y="850"/>
                  </a:lnTo>
                  <a:lnTo>
                    <a:pt x="415" y="850"/>
                  </a:lnTo>
                  <a:lnTo>
                    <a:pt x="399" y="850"/>
                  </a:lnTo>
                  <a:lnTo>
                    <a:pt x="391" y="841"/>
                  </a:lnTo>
                  <a:lnTo>
                    <a:pt x="391" y="825"/>
                  </a:lnTo>
                  <a:lnTo>
                    <a:pt x="391" y="816"/>
                  </a:lnTo>
                  <a:lnTo>
                    <a:pt x="391" y="808"/>
                  </a:lnTo>
                  <a:lnTo>
                    <a:pt x="391" y="450"/>
                  </a:lnTo>
                  <a:lnTo>
                    <a:pt x="41" y="450"/>
                  </a:lnTo>
                  <a:lnTo>
                    <a:pt x="32" y="450"/>
                  </a:lnTo>
                  <a:lnTo>
                    <a:pt x="16" y="450"/>
                  </a:lnTo>
                  <a:lnTo>
                    <a:pt x="8" y="450"/>
                  </a:lnTo>
                  <a:lnTo>
                    <a:pt x="0" y="441"/>
                  </a:lnTo>
                  <a:lnTo>
                    <a:pt x="0" y="425"/>
                  </a:lnTo>
                  <a:lnTo>
                    <a:pt x="0" y="408"/>
                  </a:lnTo>
                  <a:lnTo>
                    <a:pt x="8" y="400"/>
                  </a:lnTo>
                  <a:lnTo>
                    <a:pt x="16" y="400"/>
                  </a:lnTo>
                  <a:lnTo>
                    <a:pt x="32" y="400"/>
                  </a:lnTo>
                  <a:lnTo>
                    <a:pt x="41" y="400"/>
                  </a:lnTo>
                  <a:lnTo>
                    <a:pt x="391" y="400"/>
                  </a:lnTo>
                  <a:lnTo>
                    <a:pt x="391" y="41"/>
                  </a:lnTo>
                  <a:lnTo>
                    <a:pt x="391" y="33"/>
                  </a:lnTo>
                  <a:lnTo>
                    <a:pt x="391" y="25"/>
                  </a:lnTo>
                  <a:lnTo>
                    <a:pt x="391" y="8"/>
                  </a:lnTo>
                  <a:lnTo>
                    <a:pt x="399" y="0"/>
                  </a:lnTo>
                  <a:lnTo>
                    <a:pt x="4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4365" y="3256"/>
              <a:ext cx="652" cy="750"/>
            </a:xfrm>
            <a:custGeom>
              <a:avLst/>
              <a:gdLst/>
              <a:ahLst/>
              <a:cxnLst>
                <a:cxn ang="0">
                  <a:pos x="309" y="17"/>
                </a:cxn>
                <a:cxn ang="0">
                  <a:pos x="399" y="117"/>
                </a:cxn>
                <a:cxn ang="0">
                  <a:pos x="448" y="250"/>
                </a:cxn>
                <a:cxn ang="0">
                  <a:pos x="464" y="342"/>
                </a:cxn>
                <a:cxn ang="0">
                  <a:pos x="497" y="258"/>
                </a:cxn>
                <a:cxn ang="0">
                  <a:pos x="570" y="100"/>
                </a:cxn>
                <a:cxn ang="0">
                  <a:pos x="611" y="17"/>
                </a:cxn>
                <a:cxn ang="0">
                  <a:pos x="635" y="8"/>
                </a:cxn>
                <a:cxn ang="0">
                  <a:pos x="643" y="8"/>
                </a:cxn>
                <a:cxn ang="0">
                  <a:pos x="652" y="25"/>
                </a:cxn>
                <a:cxn ang="0">
                  <a:pos x="603" y="125"/>
                </a:cxn>
                <a:cxn ang="0">
                  <a:pos x="554" y="233"/>
                </a:cxn>
                <a:cxn ang="0">
                  <a:pos x="513" y="325"/>
                </a:cxn>
                <a:cxn ang="0">
                  <a:pos x="472" y="442"/>
                </a:cxn>
                <a:cxn ang="0">
                  <a:pos x="448" y="558"/>
                </a:cxn>
                <a:cxn ang="0">
                  <a:pos x="415" y="692"/>
                </a:cxn>
                <a:cxn ang="0">
                  <a:pos x="399" y="742"/>
                </a:cxn>
                <a:cxn ang="0">
                  <a:pos x="383" y="750"/>
                </a:cxn>
                <a:cxn ang="0">
                  <a:pos x="366" y="750"/>
                </a:cxn>
                <a:cxn ang="0">
                  <a:pos x="358" y="733"/>
                </a:cxn>
                <a:cxn ang="0">
                  <a:pos x="366" y="683"/>
                </a:cxn>
                <a:cxn ang="0">
                  <a:pos x="399" y="542"/>
                </a:cxn>
                <a:cxn ang="0">
                  <a:pos x="423" y="467"/>
                </a:cxn>
                <a:cxn ang="0">
                  <a:pos x="423" y="442"/>
                </a:cxn>
                <a:cxn ang="0">
                  <a:pos x="423" y="392"/>
                </a:cxn>
                <a:cxn ang="0">
                  <a:pos x="415" y="258"/>
                </a:cxn>
                <a:cxn ang="0">
                  <a:pos x="358" y="142"/>
                </a:cxn>
                <a:cxn ang="0">
                  <a:pos x="220" y="92"/>
                </a:cxn>
                <a:cxn ang="0">
                  <a:pos x="81" y="142"/>
                </a:cxn>
                <a:cxn ang="0">
                  <a:pos x="32" y="208"/>
                </a:cxn>
                <a:cxn ang="0">
                  <a:pos x="16" y="217"/>
                </a:cxn>
                <a:cxn ang="0">
                  <a:pos x="8" y="217"/>
                </a:cxn>
                <a:cxn ang="0">
                  <a:pos x="0" y="208"/>
                </a:cxn>
                <a:cxn ang="0">
                  <a:pos x="32" y="125"/>
                </a:cxn>
                <a:cxn ang="0">
                  <a:pos x="146" y="17"/>
                </a:cxn>
              </a:cxnLst>
              <a:rect l="0" t="0" r="r" b="b"/>
              <a:pathLst>
                <a:path w="652" h="750">
                  <a:moveTo>
                    <a:pt x="236" y="0"/>
                  </a:moveTo>
                  <a:lnTo>
                    <a:pt x="309" y="17"/>
                  </a:lnTo>
                  <a:lnTo>
                    <a:pt x="366" y="58"/>
                  </a:lnTo>
                  <a:lnTo>
                    <a:pt x="399" y="117"/>
                  </a:lnTo>
                  <a:lnTo>
                    <a:pt x="432" y="183"/>
                  </a:lnTo>
                  <a:lnTo>
                    <a:pt x="448" y="250"/>
                  </a:lnTo>
                  <a:lnTo>
                    <a:pt x="464" y="308"/>
                  </a:lnTo>
                  <a:lnTo>
                    <a:pt x="464" y="342"/>
                  </a:lnTo>
                  <a:lnTo>
                    <a:pt x="464" y="342"/>
                  </a:lnTo>
                  <a:lnTo>
                    <a:pt x="497" y="258"/>
                  </a:lnTo>
                  <a:lnTo>
                    <a:pt x="538" y="175"/>
                  </a:lnTo>
                  <a:lnTo>
                    <a:pt x="570" y="100"/>
                  </a:lnTo>
                  <a:lnTo>
                    <a:pt x="603" y="42"/>
                  </a:lnTo>
                  <a:lnTo>
                    <a:pt x="611" y="17"/>
                  </a:lnTo>
                  <a:lnTo>
                    <a:pt x="627" y="8"/>
                  </a:lnTo>
                  <a:lnTo>
                    <a:pt x="635" y="8"/>
                  </a:lnTo>
                  <a:lnTo>
                    <a:pt x="635" y="8"/>
                  </a:lnTo>
                  <a:lnTo>
                    <a:pt x="643" y="8"/>
                  </a:lnTo>
                  <a:lnTo>
                    <a:pt x="643" y="17"/>
                  </a:lnTo>
                  <a:lnTo>
                    <a:pt x="652" y="25"/>
                  </a:lnTo>
                  <a:lnTo>
                    <a:pt x="643" y="33"/>
                  </a:lnTo>
                  <a:lnTo>
                    <a:pt x="603" y="125"/>
                  </a:lnTo>
                  <a:lnTo>
                    <a:pt x="570" y="183"/>
                  </a:lnTo>
                  <a:lnTo>
                    <a:pt x="554" y="233"/>
                  </a:lnTo>
                  <a:lnTo>
                    <a:pt x="538" y="275"/>
                  </a:lnTo>
                  <a:lnTo>
                    <a:pt x="513" y="325"/>
                  </a:lnTo>
                  <a:lnTo>
                    <a:pt x="489" y="392"/>
                  </a:lnTo>
                  <a:lnTo>
                    <a:pt x="472" y="442"/>
                  </a:lnTo>
                  <a:lnTo>
                    <a:pt x="464" y="483"/>
                  </a:lnTo>
                  <a:lnTo>
                    <a:pt x="448" y="558"/>
                  </a:lnTo>
                  <a:lnTo>
                    <a:pt x="432" y="633"/>
                  </a:lnTo>
                  <a:lnTo>
                    <a:pt x="415" y="692"/>
                  </a:lnTo>
                  <a:lnTo>
                    <a:pt x="407" y="725"/>
                  </a:lnTo>
                  <a:lnTo>
                    <a:pt x="399" y="742"/>
                  </a:lnTo>
                  <a:lnTo>
                    <a:pt x="391" y="750"/>
                  </a:lnTo>
                  <a:lnTo>
                    <a:pt x="383" y="750"/>
                  </a:lnTo>
                  <a:lnTo>
                    <a:pt x="383" y="750"/>
                  </a:lnTo>
                  <a:lnTo>
                    <a:pt x="366" y="750"/>
                  </a:lnTo>
                  <a:lnTo>
                    <a:pt x="366" y="742"/>
                  </a:lnTo>
                  <a:lnTo>
                    <a:pt x="358" y="733"/>
                  </a:lnTo>
                  <a:lnTo>
                    <a:pt x="358" y="725"/>
                  </a:lnTo>
                  <a:lnTo>
                    <a:pt x="366" y="683"/>
                  </a:lnTo>
                  <a:lnTo>
                    <a:pt x="383" y="617"/>
                  </a:lnTo>
                  <a:lnTo>
                    <a:pt x="399" y="542"/>
                  </a:lnTo>
                  <a:lnTo>
                    <a:pt x="423" y="475"/>
                  </a:lnTo>
                  <a:lnTo>
                    <a:pt x="423" y="467"/>
                  </a:lnTo>
                  <a:lnTo>
                    <a:pt x="423" y="458"/>
                  </a:lnTo>
                  <a:lnTo>
                    <a:pt x="423" y="442"/>
                  </a:lnTo>
                  <a:lnTo>
                    <a:pt x="423" y="425"/>
                  </a:lnTo>
                  <a:lnTo>
                    <a:pt x="423" y="392"/>
                  </a:lnTo>
                  <a:lnTo>
                    <a:pt x="423" y="333"/>
                  </a:lnTo>
                  <a:lnTo>
                    <a:pt x="415" y="258"/>
                  </a:lnTo>
                  <a:lnTo>
                    <a:pt x="391" y="200"/>
                  </a:lnTo>
                  <a:lnTo>
                    <a:pt x="358" y="142"/>
                  </a:lnTo>
                  <a:lnTo>
                    <a:pt x="301" y="108"/>
                  </a:lnTo>
                  <a:lnTo>
                    <a:pt x="220" y="92"/>
                  </a:lnTo>
                  <a:lnTo>
                    <a:pt x="146" y="108"/>
                  </a:lnTo>
                  <a:lnTo>
                    <a:pt x="81" y="142"/>
                  </a:lnTo>
                  <a:lnTo>
                    <a:pt x="41" y="200"/>
                  </a:lnTo>
                  <a:lnTo>
                    <a:pt x="32" y="208"/>
                  </a:lnTo>
                  <a:lnTo>
                    <a:pt x="32" y="217"/>
                  </a:lnTo>
                  <a:lnTo>
                    <a:pt x="16" y="217"/>
                  </a:lnTo>
                  <a:lnTo>
                    <a:pt x="16" y="217"/>
                  </a:lnTo>
                  <a:lnTo>
                    <a:pt x="8" y="217"/>
                  </a:lnTo>
                  <a:lnTo>
                    <a:pt x="0" y="217"/>
                  </a:lnTo>
                  <a:lnTo>
                    <a:pt x="0" y="208"/>
                  </a:lnTo>
                  <a:lnTo>
                    <a:pt x="8" y="183"/>
                  </a:lnTo>
                  <a:lnTo>
                    <a:pt x="32" y="125"/>
                  </a:lnTo>
                  <a:lnTo>
                    <a:pt x="81" y="67"/>
                  </a:lnTo>
                  <a:lnTo>
                    <a:pt x="146" y="17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5074" y="3389"/>
              <a:ext cx="391" cy="534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260" y="9"/>
                </a:cxn>
                <a:cxn ang="0">
                  <a:pos x="326" y="42"/>
                </a:cxn>
                <a:cxn ang="0">
                  <a:pos x="374" y="92"/>
                </a:cxn>
                <a:cxn ang="0">
                  <a:pos x="391" y="159"/>
                </a:cxn>
                <a:cxn ang="0">
                  <a:pos x="374" y="217"/>
                </a:cxn>
                <a:cxn ang="0">
                  <a:pos x="342" y="259"/>
                </a:cxn>
                <a:cxn ang="0">
                  <a:pos x="301" y="300"/>
                </a:cxn>
                <a:cxn ang="0">
                  <a:pos x="252" y="342"/>
                </a:cxn>
                <a:cxn ang="0">
                  <a:pos x="171" y="392"/>
                </a:cxn>
                <a:cxn ang="0">
                  <a:pos x="97" y="450"/>
                </a:cxn>
                <a:cxn ang="0">
                  <a:pos x="252" y="450"/>
                </a:cxn>
                <a:cxn ang="0">
                  <a:pos x="260" y="450"/>
                </a:cxn>
                <a:cxn ang="0">
                  <a:pos x="285" y="450"/>
                </a:cxn>
                <a:cxn ang="0">
                  <a:pos x="301" y="450"/>
                </a:cxn>
                <a:cxn ang="0">
                  <a:pos x="326" y="450"/>
                </a:cxn>
                <a:cxn ang="0">
                  <a:pos x="334" y="450"/>
                </a:cxn>
                <a:cxn ang="0">
                  <a:pos x="342" y="434"/>
                </a:cxn>
                <a:cxn ang="0">
                  <a:pos x="350" y="417"/>
                </a:cxn>
                <a:cxn ang="0">
                  <a:pos x="350" y="392"/>
                </a:cxn>
                <a:cxn ang="0">
                  <a:pos x="350" y="375"/>
                </a:cxn>
                <a:cxn ang="0">
                  <a:pos x="391" y="375"/>
                </a:cxn>
                <a:cxn ang="0">
                  <a:pos x="391" y="375"/>
                </a:cxn>
                <a:cxn ang="0">
                  <a:pos x="358" y="534"/>
                </a:cxn>
                <a:cxn ang="0">
                  <a:pos x="0" y="534"/>
                </a:cxn>
                <a:cxn ang="0">
                  <a:pos x="0" y="509"/>
                </a:cxn>
                <a:cxn ang="0">
                  <a:pos x="0" y="500"/>
                </a:cxn>
                <a:cxn ang="0">
                  <a:pos x="0" y="500"/>
                </a:cxn>
                <a:cxn ang="0">
                  <a:pos x="8" y="492"/>
                </a:cxn>
                <a:cxn ang="0">
                  <a:pos x="195" y="325"/>
                </a:cxn>
                <a:cxn ang="0">
                  <a:pos x="252" y="275"/>
                </a:cxn>
                <a:cxn ang="0">
                  <a:pos x="293" y="217"/>
                </a:cxn>
                <a:cxn ang="0">
                  <a:pos x="301" y="159"/>
                </a:cxn>
                <a:cxn ang="0">
                  <a:pos x="285" y="92"/>
                </a:cxn>
                <a:cxn ang="0">
                  <a:pos x="236" y="42"/>
                </a:cxn>
                <a:cxn ang="0">
                  <a:pos x="163" y="34"/>
                </a:cxn>
                <a:cxn ang="0">
                  <a:pos x="122" y="34"/>
                </a:cxn>
                <a:cxn ang="0">
                  <a:pos x="89" y="50"/>
                </a:cxn>
                <a:cxn ang="0">
                  <a:pos x="65" y="67"/>
                </a:cxn>
                <a:cxn ang="0">
                  <a:pos x="40" y="92"/>
                </a:cxn>
                <a:cxn ang="0">
                  <a:pos x="65" y="100"/>
                </a:cxn>
                <a:cxn ang="0">
                  <a:pos x="73" y="109"/>
                </a:cxn>
                <a:cxn ang="0">
                  <a:pos x="81" y="117"/>
                </a:cxn>
                <a:cxn ang="0">
                  <a:pos x="89" y="142"/>
                </a:cxn>
                <a:cxn ang="0">
                  <a:pos x="81" y="159"/>
                </a:cxn>
                <a:cxn ang="0">
                  <a:pos x="73" y="175"/>
                </a:cxn>
                <a:cxn ang="0">
                  <a:pos x="57" y="184"/>
                </a:cxn>
                <a:cxn ang="0">
                  <a:pos x="40" y="184"/>
                </a:cxn>
                <a:cxn ang="0">
                  <a:pos x="32" y="184"/>
                </a:cxn>
                <a:cxn ang="0">
                  <a:pos x="24" y="184"/>
                </a:cxn>
                <a:cxn ang="0">
                  <a:pos x="8" y="175"/>
                </a:cxn>
                <a:cxn ang="0">
                  <a:pos x="0" y="159"/>
                </a:cxn>
                <a:cxn ang="0">
                  <a:pos x="0" y="142"/>
                </a:cxn>
                <a:cxn ang="0">
                  <a:pos x="24" y="67"/>
                </a:cxn>
                <a:cxn ang="0">
                  <a:pos x="89" y="17"/>
                </a:cxn>
                <a:cxn ang="0">
                  <a:pos x="179" y="0"/>
                </a:cxn>
              </a:cxnLst>
              <a:rect l="0" t="0" r="r" b="b"/>
              <a:pathLst>
                <a:path w="391" h="534">
                  <a:moveTo>
                    <a:pt x="179" y="0"/>
                  </a:moveTo>
                  <a:lnTo>
                    <a:pt x="260" y="9"/>
                  </a:lnTo>
                  <a:lnTo>
                    <a:pt x="326" y="42"/>
                  </a:lnTo>
                  <a:lnTo>
                    <a:pt x="374" y="92"/>
                  </a:lnTo>
                  <a:lnTo>
                    <a:pt x="391" y="159"/>
                  </a:lnTo>
                  <a:lnTo>
                    <a:pt x="374" y="217"/>
                  </a:lnTo>
                  <a:lnTo>
                    <a:pt x="342" y="259"/>
                  </a:lnTo>
                  <a:lnTo>
                    <a:pt x="301" y="300"/>
                  </a:lnTo>
                  <a:lnTo>
                    <a:pt x="252" y="342"/>
                  </a:lnTo>
                  <a:lnTo>
                    <a:pt x="171" y="392"/>
                  </a:lnTo>
                  <a:lnTo>
                    <a:pt x="97" y="450"/>
                  </a:lnTo>
                  <a:lnTo>
                    <a:pt x="252" y="450"/>
                  </a:lnTo>
                  <a:lnTo>
                    <a:pt x="260" y="450"/>
                  </a:lnTo>
                  <a:lnTo>
                    <a:pt x="285" y="450"/>
                  </a:lnTo>
                  <a:lnTo>
                    <a:pt x="301" y="450"/>
                  </a:lnTo>
                  <a:lnTo>
                    <a:pt x="326" y="450"/>
                  </a:lnTo>
                  <a:lnTo>
                    <a:pt x="334" y="450"/>
                  </a:lnTo>
                  <a:lnTo>
                    <a:pt x="342" y="434"/>
                  </a:lnTo>
                  <a:lnTo>
                    <a:pt x="350" y="417"/>
                  </a:lnTo>
                  <a:lnTo>
                    <a:pt x="350" y="392"/>
                  </a:lnTo>
                  <a:lnTo>
                    <a:pt x="350" y="375"/>
                  </a:lnTo>
                  <a:lnTo>
                    <a:pt x="391" y="375"/>
                  </a:lnTo>
                  <a:lnTo>
                    <a:pt x="391" y="375"/>
                  </a:lnTo>
                  <a:lnTo>
                    <a:pt x="358" y="534"/>
                  </a:lnTo>
                  <a:lnTo>
                    <a:pt x="0" y="534"/>
                  </a:lnTo>
                  <a:lnTo>
                    <a:pt x="0" y="509"/>
                  </a:lnTo>
                  <a:lnTo>
                    <a:pt x="0" y="500"/>
                  </a:lnTo>
                  <a:lnTo>
                    <a:pt x="0" y="500"/>
                  </a:lnTo>
                  <a:lnTo>
                    <a:pt x="8" y="492"/>
                  </a:lnTo>
                  <a:lnTo>
                    <a:pt x="195" y="325"/>
                  </a:lnTo>
                  <a:lnTo>
                    <a:pt x="252" y="275"/>
                  </a:lnTo>
                  <a:lnTo>
                    <a:pt x="293" y="217"/>
                  </a:lnTo>
                  <a:lnTo>
                    <a:pt x="301" y="159"/>
                  </a:lnTo>
                  <a:lnTo>
                    <a:pt x="285" y="92"/>
                  </a:lnTo>
                  <a:lnTo>
                    <a:pt x="236" y="42"/>
                  </a:lnTo>
                  <a:lnTo>
                    <a:pt x="163" y="34"/>
                  </a:lnTo>
                  <a:lnTo>
                    <a:pt x="122" y="34"/>
                  </a:lnTo>
                  <a:lnTo>
                    <a:pt x="89" y="50"/>
                  </a:lnTo>
                  <a:lnTo>
                    <a:pt x="65" y="67"/>
                  </a:lnTo>
                  <a:lnTo>
                    <a:pt x="40" y="92"/>
                  </a:lnTo>
                  <a:lnTo>
                    <a:pt x="65" y="100"/>
                  </a:lnTo>
                  <a:lnTo>
                    <a:pt x="73" y="109"/>
                  </a:lnTo>
                  <a:lnTo>
                    <a:pt x="81" y="117"/>
                  </a:lnTo>
                  <a:lnTo>
                    <a:pt x="89" y="142"/>
                  </a:lnTo>
                  <a:lnTo>
                    <a:pt x="81" y="159"/>
                  </a:lnTo>
                  <a:lnTo>
                    <a:pt x="73" y="175"/>
                  </a:lnTo>
                  <a:lnTo>
                    <a:pt x="57" y="184"/>
                  </a:lnTo>
                  <a:lnTo>
                    <a:pt x="40" y="184"/>
                  </a:lnTo>
                  <a:lnTo>
                    <a:pt x="32" y="184"/>
                  </a:lnTo>
                  <a:lnTo>
                    <a:pt x="24" y="184"/>
                  </a:lnTo>
                  <a:lnTo>
                    <a:pt x="8" y="175"/>
                  </a:lnTo>
                  <a:lnTo>
                    <a:pt x="0" y="159"/>
                  </a:lnTo>
                  <a:lnTo>
                    <a:pt x="0" y="142"/>
                  </a:lnTo>
                  <a:lnTo>
                    <a:pt x="24" y="67"/>
                  </a:lnTo>
                  <a:lnTo>
                    <a:pt x="89" y="17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5864" y="2306"/>
              <a:ext cx="375" cy="1625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367" y="0"/>
                </a:cxn>
                <a:cxn ang="0">
                  <a:pos x="375" y="8"/>
                </a:cxn>
                <a:cxn ang="0">
                  <a:pos x="375" y="17"/>
                </a:cxn>
                <a:cxn ang="0">
                  <a:pos x="375" y="17"/>
                </a:cxn>
                <a:cxn ang="0">
                  <a:pos x="375" y="25"/>
                </a:cxn>
                <a:cxn ang="0">
                  <a:pos x="367" y="33"/>
                </a:cxn>
                <a:cxn ang="0">
                  <a:pos x="350" y="42"/>
                </a:cxn>
                <a:cxn ang="0">
                  <a:pos x="253" y="175"/>
                </a:cxn>
                <a:cxn ang="0">
                  <a:pos x="179" y="325"/>
                </a:cxn>
                <a:cxn ang="0">
                  <a:pos x="130" y="475"/>
                </a:cxn>
                <a:cxn ang="0">
                  <a:pos x="106" y="642"/>
                </a:cxn>
                <a:cxn ang="0">
                  <a:pos x="98" y="817"/>
                </a:cxn>
                <a:cxn ang="0">
                  <a:pos x="106" y="967"/>
                </a:cxn>
                <a:cxn ang="0">
                  <a:pos x="130" y="1133"/>
                </a:cxn>
                <a:cxn ang="0">
                  <a:pos x="171" y="1292"/>
                </a:cxn>
                <a:cxn ang="0">
                  <a:pos x="244" y="1442"/>
                </a:cxn>
                <a:cxn ang="0">
                  <a:pos x="342" y="1575"/>
                </a:cxn>
                <a:cxn ang="0">
                  <a:pos x="359" y="1592"/>
                </a:cxn>
                <a:cxn ang="0">
                  <a:pos x="367" y="1600"/>
                </a:cxn>
                <a:cxn ang="0">
                  <a:pos x="375" y="1600"/>
                </a:cxn>
                <a:cxn ang="0">
                  <a:pos x="375" y="1608"/>
                </a:cxn>
                <a:cxn ang="0">
                  <a:pos x="375" y="1608"/>
                </a:cxn>
                <a:cxn ang="0">
                  <a:pos x="375" y="1608"/>
                </a:cxn>
                <a:cxn ang="0">
                  <a:pos x="375" y="1617"/>
                </a:cxn>
                <a:cxn ang="0">
                  <a:pos x="367" y="1625"/>
                </a:cxn>
                <a:cxn ang="0">
                  <a:pos x="359" y="1625"/>
                </a:cxn>
                <a:cxn ang="0">
                  <a:pos x="334" y="1617"/>
                </a:cxn>
                <a:cxn ang="0">
                  <a:pos x="293" y="1575"/>
                </a:cxn>
                <a:cxn ang="0">
                  <a:pos x="236" y="1517"/>
                </a:cxn>
                <a:cxn ang="0">
                  <a:pos x="171" y="1433"/>
                </a:cxn>
                <a:cxn ang="0">
                  <a:pos x="106" y="1317"/>
                </a:cxn>
                <a:cxn ang="0">
                  <a:pos x="41" y="1133"/>
                </a:cxn>
                <a:cxn ang="0">
                  <a:pos x="8" y="958"/>
                </a:cxn>
                <a:cxn ang="0">
                  <a:pos x="0" y="817"/>
                </a:cxn>
                <a:cxn ang="0">
                  <a:pos x="8" y="667"/>
                </a:cxn>
                <a:cxn ang="0">
                  <a:pos x="41" y="492"/>
                </a:cxn>
                <a:cxn ang="0">
                  <a:pos x="106" y="317"/>
                </a:cxn>
                <a:cxn ang="0">
                  <a:pos x="163" y="208"/>
                </a:cxn>
                <a:cxn ang="0">
                  <a:pos x="228" y="117"/>
                </a:cxn>
                <a:cxn ang="0">
                  <a:pos x="285" y="50"/>
                </a:cxn>
                <a:cxn ang="0">
                  <a:pos x="334" y="17"/>
                </a:cxn>
                <a:cxn ang="0">
                  <a:pos x="359" y="0"/>
                </a:cxn>
              </a:cxnLst>
              <a:rect l="0" t="0" r="r" b="b"/>
              <a:pathLst>
                <a:path w="375" h="1625">
                  <a:moveTo>
                    <a:pt x="359" y="0"/>
                  </a:moveTo>
                  <a:lnTo>
                    <a:pt x="367" y="0"/>
                  </a:lnTo>
                  <a:lnTo>
                    <a:pt x="375" y="8"/>
                  </a:lnTo>
                  <a:lnTo>
                    <a:pt x="375" y="17"/>
                  </a:lnTo>
                  <a:lnTo>
                    <a:pt x="375" y="17"/>
                  </a:lnTo>
                  <a:lnTo>
                    <a:pt x="375" y="25"/>
                  </a:lnTo>
                  <a:lnTo>
                    <a:pt x="367" y="33"/>
                  </a:lnTo>
                  <a:lnTo>
                    <a:pt x="350" y="42"/>
                  </a:lnTo>
                  <a:lnTo>
                    <a:pt x="253" y="175"/>
                  </a:lnTo>
                  <a:lnTo>
                    <a:pt x="179" y="325"/>
                  </a:lnTo>
                  <a:lnTo>
                    <a:pt x="130" y="475"/>
                  </a:lnTo>
                  <a:lnTo>
                    <a:pt x="106" y="642"/>
                  </a:lnTo>
                  <a:lnTo>
                    <a:pt x="98" y="817"/>
                  </a:lnTo>
                  <a:lnTo>
                    <a:pt x="106" y="967"/>
                  </a:lnTo>
                  <a:lnTo>
                    <a:pt x="130" y="1133"/>
                  </a:lnTo>
                  <a:lnTo>
                    <a:pt x="171" y="1292"/>
                  </a:lnTo>
                  <a:lnTo>
                    <a:pt x="244" y="1442"/>
                  </a:lnTo>
                  <a:lnTo>
                    <a:pt x="342" y="1575"/>
                  </a:lnTo>
                  <a:lnTo>
                    <a:pt x="359" y="1592"/>
                  </a:lnTo>
                  <a:lnTo>
                    <a:pt x="367" y="1600"/>
                  </a:lnTo>
                  <a:lnTo>
                    <a:pt x="375" y="1600"/>
                  </a:lnTo>
                  <a:lnTo>
                    <a:pt x="375" y="1608"/>
                  </a:lnTo>
                  <a:lnTo>
                    <a:pt x="375" y="1608"/>
                  </a:lnTo>
                  <a:lnTo>
                    <a:pt x="375" y="1608"/>
                  </a:lnTo>
                  <a:lnTo>
                    <a:pt x="375" y="1617"/>
                  </a:lnTo>
                  <a:lnTo>
                    <a:pt x="367" y="1625"/>
                  </a:lnTo>
                  <a:lnTo>
                    <a:pt x="359" y="1625"/>
                  </a:lnTo>
                  <a:lnTo>
                    <a:pt x="334" y="1617"/>
                  </a:lnTo>
                  <a:lnTo>
                    <a:pt x="293" y="1575"/>
                  </a:lnTo>
                  <a:lnTo>
                    <a:pt x="236" y="1517"/>
                  </a:lnTo>
                  <a:lnTo>
                    <a:pt x="171" y="1433"/>
                  </a:lnTo>
                  <a:lnTo>
                    <a:pt x="106" y="1317"/>
                  </a:lnTo>
                  <a:lnTo>
                    <a:pt x="41" y="1133"/>
                  </a:lnTo>
                  <a:lnTo>
                    <a:pt x="8" y="958"/>
                  </a:lnTo>
                  <a:lnTo>
                    <a:pt x="0" y="817"/>
                  </a:lnTo>
                  <a:lnTo>
                    <a:pt x="8" y="667"/>
                  </a:lnTo>
                  <a:lnTo>
                    <a:pt x="41" y="492"/>
                  </a:lnTo>
                  <a:lnTo>
                    <a:pt x="106" y="317"/>
                  </a:lnTo>
                  <a:lnTo>
                    <a:pt x="163" y="208"/>
                  </a:lnTo>
                  <a:lnTo>
                    <a:pt x="228" y="117"/>
                  </a:lnTo>
                  <a:lnTo>
                    <a:pt x="285" y="50"/>
                  </a:lnTo>
                  <a:lnTo>
                    <a:pt x="334" y="17"/>
                  </a:lnTo>
                  <a:lnTo>
                    <a:pt x="3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6369" y="2806"/>
              <a:ext cx="823" cy="742"/>
            </a:xfrm>
            <a:custGeom>
              <a:avLst/>
              <a:gdLst/>
              <a:ahLst/>
              <a:cxnLst>
                <a:cxn ang="0">
                  <a:pos x="253" y="8"/>
                </a:cxn>
                <a:cxn ang="0">
                  <a:pos x="310" y="42"/>
                </a:cxn>
                <a:cxn ang="0">
                  <a:pos x="342" y="100"/>
                </a:cxn>
                <a:cxn ang="0">
                  <a:pos x="342" y="158"/>
                </a:cxn>
                <a:cxn ang="0">
                  <a:pos x="326" y="208"/>
                </a:cxn>
                <a:cxn ang="0">
                  <a:pos x="277" y="350"/>
                </a:cxn>
                <a:cxn ang="0">
                  <a:pos x="228" y="567"/>
                </a:cxn>
                <a:cxn ang="0">
                  <a:pos x="236" y="617"/>
                </a:cxn>
                <a:cxn ang="0">
                  <a:pos x="245" y="658"/>
                </a:cxn>
                <a:cxn ang="0">
                  <a:pos x="277" y="692"/>
                </a:cxn>
                <a:cxn ang="0">
                  <a:pos x="326" y="700"/>
                </a:cxn>
                <a:cxn ang="0">
                  <a:pos x="440" y="658"/>
                </a:cxn>
                <a:cxn ang="0">
                  <a:pos x="505" y="583"/>
                </a:cxn>
                <a:cxn ang="0">
                  <a:pos x="530" y="492"/>
                </a:cxn>
                <a:cxn ang="0">
                  <a:pos x="579" y="275"/>
                </a:cxn>
                <a:cxn ang="0">
                  <a:pos x="628" y="75"/>
                </a:cxn>
                <a:cxn ang="0">
                  <a:pos x="652" y="33"/>
                </a:cxn>
                <a:cxn ang="0">
                  <a:pos x="676" y="25"/>
                </a:cxn>
                <a:cxn ang="0">
                  <a:pos x="693" y="17"/>
                </a:cxn>
                <a:cxn ang="0">
                  <a:pos x="725" y="33"/>
                </a:cxn>
                <a:cxn ang="0">
                  <a:pos x="742" y="67"/>
                </a:cxn>
                <a:cxn ang="0">
                  <a:pos x="733" y="92"/>
                </a:cxn>
                <a:cxn ang="0">
                  <a:pos x="717" y="150"/>
                </a:cxn>
                <a:cxn ang="0">
                  <a:pos x="709" y="192"/>
                </a:cxn>
                <a:cxn ang="0">
                  <a:pos x="693" y="242"/>
                </a:cxn>
                <a:cxn ang="0">
                  <a:pos x="685" y="283"/>
                </a:cxn>
                <a:cxn ang="0">
                  <a:pos x="628" y="517"/>
                </a:cxn>
                <a:cxn ang="0">
                  <a:pos x="611" y="625"/>
                </a:cxn>
                <a:cxn ang="0">
                  <a:pos x="619" y="675"/>
                </a:cxn>
                <a:cxn ang="0">
                  <a:pos x="644" y="700"/>
                </a:cxn>
                <a:cxn ang="0">
                  <a:pos x="701" y="683"/>
                </a:cxn>
                <a:cxn ang="0">
                  <a:pos x="758" y="567"/>
                </a:cxn>
                <a:cxn ang="0">
                  <a:pos x="782" y="483"/>
                </a:cxn>
                <a:cxn ang="0">
                  <a:pos x="799" y="475"/>
                </a:cxn>
                <a:cxn ang="0">
                  <a:pos x="815" y="475"/>
                </a:cxn>
                <a:cxn ang="0">
                  <a:pos x="823" y="492"/>
                </a:cxn>
                <a:cxn ang="0">
                  <a:pos x="807" y="550"/>
                </a:cxn>
                <a:cxn ang="0">
                  <a:pos x="774" y="650"/>
                </a:cxn>
                <a:cxn ang="0">
                  <a:pos x="733" y="700"/>
                </a:cxn>
                <a:cxn ang="0">
                  <a:pos x="685" y="733"/>
                </a:cxn>
                <a:cxn ang="0">
                  <a:pos x="595" y="725"/>
                </a:cxn>
                <a:cxn ang="0">
                  <a:pos x="513" y="625"/>
                </a:cxn>
                <a:cxn ang="0">
                  <a:pos x="513" y="625"/>
                </a:cxn>
                <a:cxn ang="0">
                  <a:pos x="489" y="658"/>
                </a:cxn>
                <a:cxn ang="0">
                  <a:pos x="391" y="725"/>
                </a:cxn>
                <a:cxn ang="0">
                  <a:pos x="269" y="733"/>
                </a:cxn>
                <a:cxn ang="0">
                  <a:pos x="171" y="675"/>
                </a:cxn>
                <a:cxn ang="0">
                  <a:pos x="131" y="542"/>
                </a:cxn>
                <a:cxn ang="0">
                  <a:pos x="171" y="342"/>
                </a:cxn>
                <a:cxn ang="0">
                  <a:pos x="228" y="183"/>
                </a:cxn>
                <a:cxn ang="0">
                  <a:pos x="245" y="125"/>
                </a:cxn>
                <a:cxn ang="0">
                  <a:pos x="245" y="67"/>
                </a:cxn>
                <a:cxn ang="0">
                  <a:pos x="236" y="42"/>
                </a:cxn>
                <a:cxn ang="0">
                  <a:pos x="212" y="42"/>
                </a:cxn>
                <a:cxn ang="0">
                  <a:pos x="147" y="58"/>
                </a:cxn>
                <a:cxn ang="0">
                  <a:pos x="49" y="242"/>
                </a:cxn>
                <a:cxn ang="0">
                  <a:pos x="33" y="267"/>
                </a:cxn>
                <a:cxn ang="0">
                  <a:pos x="25" y="267"/>
                </a:cxn>
                <a:cxn ang="0">
                  <a:pos x="8" y="267"/>
                </a:cxn>
                <a:cxn ang="0">
                  <a:pos x="0" y="250"/>
                </a:cxn>
                <a:cxn ang="0">
                  <a:pos x="25" y="183"/>
                </a:cxn>
                <a:cxn ang="0">
                  <a:pos x="90" y="67"/>
                </a:cxn>
                <a:cxn ang="0">
                  <a:pos x="212" y="0"/>
                </a:cxn>
              </a:cxnLst>
              <a:rect l="0" t="0" r="r" b="b"/>
              <a:pathLst>
                <a:path w="823" h="742">
                  <a:moveTo>
                    <a:pt x="212" y="0"/>
                  </a:moveTo>
                  <a:lnTo>
                    <a:pt x="253" y="8"/>
                  </a:lnTo>
                  <a:lnTo>
                    <a:pt x="285" y="17"/>
                  </a:lnTo>
                  <a:lnTo>
                    <a:pt x="310" y="42"/>
                  </a:lnTo>
                  <a:lnTo>
                    <a:pt x="326" y="67"/>
                  </a:lnTo>
                  <a:lnTo>
                    <a:pt x="342" y="100"/>
                  </a:lnTo>
                  <a:lnTo>
                    <a:pt x="342" y="133"/>
                  </a:lnTo>
                  <a:lnTo>
                    <a:pt x="342" y="158"/>
                  </a:lnTo>
                  <a:lnTo>
                    <a:pt x="334" y="175"/>
                  </a:lnTo>
                  <a:lnTo>
                    <a:pt x="326" y="208"/>
                  </a:lnTo>
                  <a:lnTo>
                    <a:pt x="318" y="233"/>
                  </a:lnTo>
                  <a:lnTo>
                    <a:pt x="277" y="350"/>
                  </a:lnTo>
                  <a:lnTo>
                    <a:pt x="245" y="467"/>
                  </a:lnTo>
                  <a:lnTo>
                    <a:pt x="228" y="567"/>
                  </a:lnTo>
                  <a:lnTo>
                    <a:pt x="228" y="592"/>
                  </a:lnTo>
                  <a:lnTo>
                    <a:pt x="236" y="617"/>
                  </a:lnTo>
                  <a:lnTo>
                    <a:pt x="236" y="633"/>
                  </a:lnTo>
                  <a:lnTo>
                    <a:pt x="245" y="658"/>
                  </a:lnTo>
                  <a:lnTo>
                    <a:pt x="261" y="675"/>
                  </a:lnTo>
                  <a:lnTo>
                    <a:pt x="277" y="692"/>
                  </a:lnTo>
                  <a:lnTo>
                    <a:pt x="302" y="700"/>
                  </a:lnTo>
                  <a:lnTo>
                    <a:pt x="326" y="700"/>
                  </a:lnTo>
                  <a:lnTo>
                    <a:pt x="391" y="692"/>
                  </a:lnTo>
                  <a:lnTo>
                    <a:pt x="440" y="658"/>
                  </a:lnTo>
                  <a:lnTo>
                    <a:pt x="481" y="617"/>
                  </a:lnTo>
                  <a:lnTo>
                    <a:pt x="505" y="583"/>
                  </a:lnTo>
                  <a:lnTo>
                    <a:pt x="513" y="567"/>
                  </a:lnTo>
                  <a:lnTo>
                    <a:pt x="530" y="492"/>
                  </a:lnTo>
                  <a:lnTo>
                    <a:pt x="554" y="392"/>
                  </a:lnTo>
                  <a:lnTo>
                    <a:pt x="579" y="275"/>
                  </a:lnTo>
                  <a:lnTo>
                    <a:pt x="603" y="167"/>
                  </a:lnTo>
                  <a:lnTo>
                    <a:pt x="628" y="75"/>
                  </a:lnTo>
                  <a:lnTo>
                    <a:pt x="636" y="50"/>
                  </a:lnTo>
                  <a:lnTo>
                    <a:pt x="652" y="33"/>
                  </a:lnTo>
                  <a:lnTo>
                    <a:pt x="660" y="25"/>
                  </a:lnTo>
                  <a:lnTo>
                    <a:pt x="676" y="25"/>
                  </a:lnTo>
                  <a:lnTo>
                    <a:pt x="685" y="17"/>
                  </a:lnTo>
                  <a:lnTo>
                    <a:pt x="693" y="17"/>
                  </a:lnTo>
                  <a:lnTo>
                    <a:pt x="709" y="25"/>
                  </a:lnTo>
                  <a:lnTo>
                    <a:pt x="725" y="33"/>
                  </a:lnTo>
                  <a:lnTo>
                    <a:pt x="733" y="42"/>
                  </a:lnTo>
                  <a:lnTo>
                    <a:pt x="742" y="67"/>
                  </a:lnTo>
                  <a:lnTo>
                    <a:pt x="733" y="75"/>
                  </a:lnTo>
                  <a:lnTo>
                    <a:pt x="733" y="92"/>
                  </a:lnTo>
                  <a:lnTo>
                    <a:pt x="725" y="117"/>
                  </a:lnTo>
                  <a:lnTo>
                    <a:pt x="717" y="150"/>
                  </a:lnTo>
                  <a:lnTo>
                    <a:pt x="717" y="175"/>
                  </a:lnTo>
                  <a:lnTo>
                    <a:pt x="709" y="192"/>
                  </a:lnTo>
                  <a:lnTo>
                    <a:pt x="701" y="217"/>
                  </a:lnTo>
                  <a:lnTo>
                    <a:pt x="693" y="242"/>
                  </a:lnTo>
                  <a:lnTo>
                    <a:pt x="693" y="267"/>
                  </a:lnTo>
                  <a:lnTo>
                    <a:pt x="685" y="283"/>
                  </a:lnTo>
                  <a:lnTo>
                    <a:pt x="644" y="458"/>
                  </a:lnTo>
                  <a:lnTo>
                    <a:pt x="628" y="517"/>
                  </a:lnTo>
                  <a:lnTo>
                    <a:pt x="619" y="583"/>
                  </a:lnTo>
                  <a:lnTo>
                    <a:pt x="611" y="625"/>
                  </a:lnTo>
                  <a:lnTo>
                    <a:pt x="611" y="658"/>
                  </a:lnTo>
                  <a:lnTo>
                    <a:pt x="619" y="675"/>
                  </a:lnTo>
                  <a:lnTo>
                    <a:pt x="628" y="692"/>
                  </a:lnTo>
                  <a:lnTo>
                    <a:pt x="644" y="700"/>
                  </a:lnTo>
                  <a:lnTo>
                    <a:pt x="660" y="700"/>
                  </a:lnTo>
                  <a:lnTo>
                    <a:pt x="701" y="683"/>
                  </a:lnTo>
                  <a:lnTo>
                    <a:pt x="733" y="633"/>
                  </a:lnTo>
                  <a:lnTo>
                    <a:pt x="758" y="567"/>
                  </a:lnTo>
                  <a:lnTo>
                    <a:pt x="782" y="500"/>
                  </a:lnTo>
                  <a:lnTo>
                    <a:pt x="782" y="483"/>
                  </a:lnTo>
                  <a:lnTo>
                    <a:pt x="791" y="475"/>
                  </a:lnTo>
                  <a:lnTo>
                    <a:pt x="799" y="475"/>
                  </a:lnTo>
                  <a:lnTo>
                    <a:pt x="807" y="475"/>
                  </a:lnTo>
                  <a:lnTo>
                    <a:pt x="815" y="475"/>
                  </a:lnTo>
                  <a:lnTo>
                    <a:pt x="815" y="475"/>
                  </a:lnTo>
                  <a:lnTo>
                    <a:pt x="823" y="492"/>
                  </a:lnTo>
                  <a:lnTo>
                    <a:pt x="815" y="508"/>
                  </a:lnTo>
                  <a:lnTo>
                    <a:pt x="807" y="550"/>
                  </a:lnTo>
                  <a:lnTo>
                    <a:pt x="791" y="600"/>
                  </a:lnTo>
                  <a:lnTo>
                    <a:pt x="774" y="650"/>
                  </a:lnTo>
                  <a:lnTo>
                    <a:pt x="758" y="675"/>
                  </a:lnTo>
                  <a:lnTo>
                    <a:pt x="733" y="700"/>
                  </a:lnTo>
                  <a:lnTo>
                    <a:pt x="709" y="725"/>
                  </a:lnTo>
                  <a:lnTo>
                    <a:pt x="685" y="733"/>
                  </a:lnTo>
                  <a:lnTo>
                    <a:pt x="652" y="742"/>
                  </a:lnTo>
                  <a:lnTo>
                    <a:pt x="595" y="725"/>
                  </a:lnTo>
                  <a:lnTo>
                    <a:pt x="546" y="683"/>
                  </a:lnTo>
                  <a:lnTo>
                    <a:pt x="513" y="625"/>
                  </a:lnTo>
                  <a:lnTo>
                    <a:pt x="513" y="625"/>
                  </a:lnTo>
                  <a:lnTo>
                    <a:pt x="513" y="625"/>
                  </a:lnTo>
                  <a:lnTo>
                    <a:pt x="513" y="625"/>
                  </a:lnTo>
                  <a:lnTo>
                    <a:pt x="489" y="658"/>
                  </a:lnTo>
                  <a:lnTo>
                    <a:pt x="448" y="700"/>
                  </a:lnTo>
                  <a:lnTo>
                    <a:pt x="391" y="725"/>
                  </a:lnTo>
                  <a:lnTo>
                    <a:pt x="326" y="742"/>
                  </a:lnTo>
                  <a:lnTo>
                    <a:pt x="269" y="733"/>
                  </a:lnTo>
                  <a:lnTo>
                    <a:pt x="220" y="717"/>
                  </a:lnTo>
                  <a:lnTo>
                    <a:pt x="171" y="675"/>
                  </a:lnTo>
                  <a:lnTo>
                    <a:pt x="139" y="625"/>
                  </a:lnTo>
                  <a:lnTo>
                    <a:pt x="131" y="542"/>
                  </a:lnTo>
                  <a:lnTo>
                    <a:pt x="139" y="458"/>
                  </a:lnTo>
                  <a:lnTo>
                    <a:pt x="171" y="342"/>
                  </a:lnTo>
                  <a:lnTo>
                    <a:pt x="220" y="200"/>
                  </a:lnTo>
                  <a:lnTo>
                    <a:pt x="228" y="183"/>
                  </a:lnTo>
                  <a:lnTo>
                    <a:pt x="236" y="150"/>
                  </a:lnTo>
                  <a:lnTo>
                    <a:pt x="245" y="125"/>
                  </a:lnTo>
                  <a:lnTo>
                    <a:pt x="245" y="92"/>
                  </a:lnTo>
                  <a:lnTo>
                    <a:pt x="245" y="67"/>
                  </a:lnTo>
                  <a:lnTo>
                    <a:pt x="245" y="58"/>
                  </a:lnTo>
                  <a:lnTo>
                    <a:pt x="236" y="42"/>
                  </a:lnTo>
                  <a:lnTo>
                    <a:pt x="220" y="42"/>
                  </a:lnTo>
                  <a:lnTo>
                    <a:pt x="212" y="42"/>
                  </a:lnTo>
                  <a:lnTo>
                    <a:pt x="212" y="33"/>
                  </a:lnTo>
                  <a:lnTo>
                    <a:pt x="147" y="58"/>
                  </a:lnTo>
                  <a:lnTo>
                    <a:pt x="90" y="125"/>
                  </a:lnTo>
                  <a:lnTo>
                    <a:pt x="49" y="242"/>
                  </a:lnTo>
                  <a:lnTo>
                    <a:pt x="41" y="258"/>
                  </a:lnTo>
                  <a:lnTo>
                    <a:pt x="33" y="267"/>
                  </a:lnTo>
                  <a:lnTo>
                    <a:pt x="33" y="267"/>
                  </a:lnTo>
                  <a:lnTo>
                    <a:pt x="25" y="267"/>
                  </a:lnTo>
                  <a:lnTo>
                    <a:pt x="16" y="267"/>
                  </a:lnTo>
                  <a:lnTo>
                    <a:pt x="8" y="267"/>
                  </a:lnTo>
                  <a:lnTo>
                    <a:pt x="0" y="258"/>
                  </a:lnTo>
                  <a:lnTo>
                    <a:pt x="0" y="250"/>
                  </a:lnTo>
                  <a:lnTo>
                    <a:pt x="8" y="225"/>
                  </a:lnTo>
                  <a:lnTo>
                    <a:pt x="25" y="183"/>
                  </a:lnTo>
                  <a:lnTo>
                    <a:pt x="49" y="125"/>
                  </a:lnTo>
                  <a:lnTo>
                    <a:pt x="90" y="67"/>
                  </a:lnTo>
                  <a:lnTo>
                    <a:pt x="147" y="17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7339" y="2306"/>
              <a:ext cx="366" cy="16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1" y="17"/>
                </a:cxn>
                <a:cxn ang="0">
                  <a:pos x="81" y="50"/>
                </a:cxn>
                <a:cxn ang="0">
                  <a:pos x="138" y="117"/>
                </a:cxn>
                <a:cxn ang="0">
                  <a:pos x="203" y="200"/>
                </a:cxn>
                <a:cxn ang="0">
                  <a:pos x="261" y="308"/>
                </a:cxn>
                <a:cxn ang="0">
                  <a:pos x="326" y="492"/>
                </a:cxn>
                <a:cxn ang="0">
                  <a:pos x="358" y="667"/>
                </a:cxn>
                <a:cxn ang="0">
                  <a:pos x="366" y="817"/>
                </a:cxn>
                <a:cxn ang="0">
                  <a:pos x="366" y="817"/>
                </a:cxn>
                <a:cxn ang="0">
                  <a:pos x="358" y="967"/>
                </a:cxn>
                <a:cxn ang="0">
                  <a:pos x="326" y="1133"/>
                </a:cxn>
                <a:cxn ang="0">
                  <a:pos x="269" y="1308"/>
                </a:cxn>
                <a:cxn ang="0">
                  <a:pos x="203" y="1425"/>
                </a:cxn>
                <a:cxn ang="0">
                  <a:pos x="138" y="1508"/>
                </a:cxn>
                <a:cxn ang="0">
                  <a:pos x="81" y="1575"/>
                </a:cxn>
                <a:cxn ang="0">
                  <a:pos x="41" y="1617"/>
                </a:cxn>
                <a:cxn ang="0">
                  <a:pos x="16" y="1625"/>
                </a:cxn>
                <a:cxn ang="0">
                  <a:pos x="0" y="1625"/>
                </a:cxn>
                <a:cxn ang="0">
                  <a:pos x="0" y="1608"/>
                </a:cxn>
                <a:cxn ang="0">
                  <a:pos x="0" y="1608"/>
                </a:cxn>
                <a:cxn ang="0">
                  <a:pos x="0" y="1600"/>
                </a:cxn>
                <a:cxn ang="0">
                  <a:pos x="8" y="1592"/>
                </a:cxn>
                <a:cxn ang="0">
                  <a:pos x="16" y="1583"/>
                </a:cxn>
                <a:cxn ang="0">
                  <a:pos x="122" y="1450"/>
                </a:cxn>
                <a:cxn ang="0">
                  <a:pos x="195" y="1308"/>
                </a:cxn>
                <a:cxn ang="0">
                  <a:pos x="244" y="1150"/>
                </a:cxn>
                <a:cxn ang="0">
                  <a:pos x="269" y="983"/>
                </a:cxn>
                <a:cxn ang="0">
                  <a:pos x="277" y="817"/>
                </a:cxn>
                <a:cxn ang="0">
                  <a:pos x="261" y="575"/>
                </a:cxn>
                <a:cxn ang="0">
                  <a:pos x="212" y="367"/>
                </a:cxn>
                <a:cxn ang="0">
                  <a:pos x="130" y="192"/>
                </a:cxn>
                <a:cxn ang="0">
                  <a:pos x="24" y="50"/>
                </a:cxn>
                <a:cxn ang="0">
                  <a:pos x="16" y="42"/>
                </a:cxn>
                <a:cxn ang="0">
                  <a:pos x="0" y="33"/>
                </a:cxn>
                <a:cxn ang="0">
                  <a:pos x="0" y="25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8"/>
                </a:cxn>
                <a:cxn ang="0">
                  <a:pos x="16" y="0"/>
                </a:cxn>
              </a:cxnLst>
              <a:rect l="0" t="0" r="r" b="b"/>
              <a:pathLst>
                <a:path w="366" h="1625">
                  <a:moveTo>
                    <a:pt x="16" y="0"/>
                  </a:moveTo>
                  <a:lnTo>
                    <a:pt x="41" y="17"/>
                  </a:lnTo>
                  <a:lnTo>
                    <a:pt x="81" y="50"/>
                  </a:lnTo>
                  <a:lnTo>
                    <a:pt x="138" y="117"/>
                  </a:lnTo>
                  <a:lnTo>
                    <a:pt x="203" y="200"/>
                  </a:lnTo>
                  <a:lnTo>
                    <a:pt x="261" y="308"/>
                  </a:lnTo>
                  <a:lnTo>
                    <a:pt x="326" y="492"/>
                  </a:lnTo>
                  <a:lnTo>
                    <a:pt x="358" y="667"/>
                  </a:lnTo>
                  <a:lnTo>
                    <a:pt x="366" y="817"/>
                  </a:lnTo>
                  <a:lnTo>
                    <a:pt x="366" y="817"/>
                  </a:lnTo>
                  <a:lnTo>
                    <a:pt x="358" y="967"/>
                  </a:lnTo>
                  <a:lnTo>
                    <a:pt x="326" y="1133"/>
                  </a:lnTo>
                  <a:lnTo>
                    <a:pt x="269" y="1308"/>
                  </a:lnTo>
                  <a:lnTo>
                    <a:pt x="203" y="1425"/>
                  </a:lnTo>
                  <a:lnTo>
                    <a:pt x="138" y="1508"/>
                  </a:lnTo>
                  <a:lnTo>
                    <a:pt x="81" y="1575"/>
                  </a:lnTo>
                  <a:lnTo>
                    <a:pt x="41" y="1617"/>
                  </a:lnTo>
                  <a:lnTo>
                    <a:pt x="16" y="1625"/>
                  </a:lnTo>
                  <a:lnTo>
                    <a:pt x="0" y="1625"/>
                  </a:lnTo>
                  <a:lnTo>
                    <a:pt x="0" y="1608"/>
                  </a:lnTo>
                  <a:lnTo>
                    <a:pt x="0" y="1608"/>
                  </a:lnTo>
                  <a:lnTo>
                    <a:pt x="0" y="1600"/>
                  </a:lnTo>
                  <a:lnTo>
                    <a:pt x="8" y="1592"/>
                  </a:lnTo>
                  <a:lnTo>
                    <a:pt x="16" y="1583"/>
                  </a:lnTo>
                  <a:lnTo>
                    <a:pt x="122" y="1450"/>
                  </a:lnTo>
                  <a:lnTo>
                    <a:pt x="195" y="1308"/>
                  </a:lnTo>
                  <a:lnTo>
                    <a:pt x="244" y="1150"/>
                  </a:lnTo>
                  <a:lnTo>
                    <a:pt x="269" y="983"/>
                  </a:lnTo>
                  <a:lnTo>
                    <a:pt x="277" y="817"/>
                  </a:lnTo>
                  <a:lnTo>
                    <a:pt x="261" y="575"/>
                  </a:lnTo>
                  <a:lnTo>
                    <a:pt x="212" y="367"/>
                  </a:lnTo>
                  <a:lnTo>
                    <a:pt x="130" y="192"/>
                  </a:lnTo>
                  <a:lnTo>
                    <a:pt x="24" y="50"/>
                  </a:lnTo>
                  <a:lnTo>
                    <a:pt x="16" y="42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8048" y="2306"/>
              <a:ext cx="65" cy="16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9" y="0"/>
                </a:cxn>
                <a:cxn ang="0">
                  <a:pos x="57" y="17"/>
                </a:cxn>
                <a:cxn ang="0">
                  <a:pos x="65" y="25"/>
                </a:cxn>
                <a:cxn ang="0">
                  <a:pos x="65" y="42"/>
                </a:cxn>
                <a:cxn ang="0">
                  <a:pos x="65" y="58"/>
                </a:cxn>
                <a:cxn ang="0">
                  <a:pos x="65" y="1567"/>
                </a:cxn>
                <a:cxn ang="0">
                  <a:pos x="65" y="1583"/>
                </a:cxn>
                <a:cxn ang="0">
                  <a:pos x="65" y="1600"/>
                </a:cxn>
                <a:cxn ang="0">
                  <a:pos x="57" y="1617"/>
                </a:cxn>
                <a:cxn ang="0">
                  <a:pos x="49" y="1625"/>
                </a:cxn>
                <a:cxn ang="0">
                  <a:pos x="32" y="1625"/>
                </a:cxn>
                <a:cxn ang="0">
                  <a:pos x="16" y="1625"/>
                </a:cxn>
                <a:cxn ang="0">
                  <a:pos x="8" y="1617"/>
                </a:cxn>
                <a:cxn ang="0">
                  <a:pos x="8" y="1600"/>
                </a:cxn>
                <a:cxn ang="0">
                  <a:pos x="0" y="1583"/>
                </a:cxn>
                <a:cxn ang="0">
                  <a:pos x="0" y="1567"/>
                </a:cxn>
                <a:cxn ang="0">
                  <a:pos x="0" y="58"/>
                </a:cxn>
                <a:cxn ang="0">
                  <a:pos x="0" y="42"/>
                </a:cxn>
                <a:cxn ang="0">
                  <a:pos x="8" y="25"/>
                </a:cxn>
                <a:cxn ang="0">
                  <a:pos x="8" y="17"/>
                </a:cxn>
                <a:cxn ang="0">
                  <a:pos x="16" y="0"/>
                </a:cxn>
                <a:cxn ang="0">
                  <a:pos x="32" y="0"/>
                </a:cxn>
              </a:cxnLst>
              <a:rect l="0" t="0" r="r" b="b"/>
              <a:pathLst>
                <a:path w="65" h="1625">
                  <a:moveTo>
                    <a:pt x="32" y="0"/>
                  </a:moveTo>
                  <a:lnTo>
                    <a:pt x="49" y="0"/>
                  </a:lnTo>
                  <a:lnTo>
                    <a:pt x="57" y="17"/>
                  </a:lnTo>
                  <a:lnTo>
                    <a:pt x="65" y="25"/>
                  </a:lnTo>
                  <a:lnTo>
                    <a:pt x="65" y="42"/>
                  </a:lnTo>
                  <a:lnTo>
                    <a:pt x="65" y="58"/>
                  </a:lnTo>
                  <a:lnTo>
                    <a:pt x="65" y="1567"/>
                  </a:lnTo>
                  <a:lnTo>
                    <a:pt x="65" y="1583"/>
                  </a:lnTo>
                  <a:lnTo>
                    <a:pt x="65" y="1600"/>
                  </a:lnTo>
                  <a:lnTo>
                    <a:pt x="57" y="1617"/>
                  </a:lnTo>
                  <a:lnTo>
                    <a:pt x="49" y="1625"/>
                  </a:lnTo>
                  <a:lnTo>
                    <a:pt x="32" y="1625"/>
                  </a:lnTo>
                  <a:lnTo>
                    <a:pt x="16" y="1625"/>
                  </a:lnTo>
                  <a:lnTo>
                    <a:pt x="8" y="1617"/>
                  </a:lnTo>
                  <a:lnTo>
                    <a:pt x="8" y="1600"/>
                  </a:lnTo>
                  <a:lnTo>
                    <a:pt x="0" y="1583"/>
                  </a:lnTo>
                  <a:lnTo>
                    <a:pt x="0" y="1567"/>
                  </a:lnTo>
                  <a:lnTo>
                    <a:pt x="0" y="58"/>
                  </a:lnTo>
                  <a:lnTo>
                    <a:pt x="0" y="42"/>
                  </a:lnTo>
                  <a:lnTo>
                    <a:pt x="8" y="25"/>
                  </a:lnTo>
                  <a:lnTo>
                    <a:pt x="8" y="17"/>
                  </a:lnTo>
                  <a:lnTo>
                    <a:pt x="16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8781" y="3089"/>
              <a:ext cx="970" cy="59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921" y="0"/>
                </a:cxn>
                <a:cxn ang="0">
                  <a:pos x="929" y="0"/>
                </a:cxn>
                <a:cxn ang="0">
                  <a:pos x="945" y="0"/>
                </a:cxn>
                <a:cxn ang="0">
                  <a:pos x="961" y="0"/>
                </a:cxn>
                <a:cxn ang="0">
                  <a:pos x="970" y="17"/>
                </a:cxn>
                <a:cxn ang="0">
                  <a:pos x="970" y="34"/>
                </a:cxn>
                <a:cxn ang="0">
                  <a:pos x="970" y="50"/>
                </a:cxn>
                <a:cxn ang="0">
                  <a:pos x="961" y="59"/>
                </a:cxn>
                <a:cxn ang="0">
                  <a:pos x="945" y="59"/>
                </a:cxn>
                <a:cxn ang="0">
                  <a:pos x="929" y="59"/>
                </a:cxn>
                <a:cxn ang="0">
                  <a:pos x="921" y="59"/>
                </a:cxn>
                <a:cxn ang="0">
                  <a:pos x="57" y="59"/>
                </a:cxn>
                <a:cxn ang="0">
                  <a:pos x="41" y="59"/>
                </a:cxn>
                <a:cxn ang="0">
                  <a:pos x="24" y="59"/>
                </a:cxn>
                <a:cxn ang="0">
                  <a:pos x="8" y="59"/>
                </a:cxn>
                <a:cxn ang="0">
                  <a:pos x="0" y="50"/>
                </a:cxn>
                <a:cxn ang="0">
                  <a:pos x="0" y="34"/>
                </a:cxn>
                <a:cxn ang="0">
                  <a:pos x="0" y="17"/>
                </a:cxn>
                <a:cxn ang="0">
                  <a:pos x="8" y="0"/>
                </a:cxn>
                <a:cxn ang="0">
                  <a:pos x="24" y="0"/>
                </a:cxn>
                <a:cxn ang="0">
                  <a:pos x="41" y="0"/>
                </a:cxn>
                <a:cxn ang="0">
                  <a:pos x="57" y="0"/>
                </a:cxn>
              </a:cxnLst>
              <a:rect l="0" t="0" r="r" b="b"/>
              <a:pathLst>
                <a:path w="970" h="59">
                  <a:moveTo>
                    <a:pt x="57" y="0"/>
                  </a:moveTo>
                  <a:lnTo>
                    <a:pt x="921" y="0"/>
                  </a:lnTo>
                  <a:lnTo>
                    <a:pt x="929" y="0"/>
                  </a:lnTo>
                  <a:lnTo>
                    <a:pt x="945" y="0"/>
                  </a:lnTo>
                  <a:lnTo>
                    <a:pt x="961" y="0"/>
                  </a:lnTo>
                  <a:lnTo>
                    <a:pt x="970" y="17"/>
                  </a:lnTo>
                  <a:lnTo>
                    <a:pt x="970" y="34"/>
                  </a:lnTo>
                  <a:lnTo>
                    <a:pt x="970" y="50"/>
                  </a:lnTo>
                  <a:lnTo>
                    <a:pt x="961" y="59"/>
                  </a:lnTo>
                  <a:lnTo>
                    <a:pt x="945" y="59"/>
                  </a:lnTo>
                  <a:lnTo>
                    <a:pt x="929" y="59"/>
                  </a:lnTo>
                  <a:lnTo>
                    <a:pt x="921" y="59"/>
                  </a:lnTo>
                  <a:lnTo>
                    <a:pt x="57" y="59"/>
                  </a:lnTo>
                  <a:lnTo>
                    <a:pt x="41" y="59"/>
                  </a:lnTo>
                  <a:lnTo>
                    <a:pt x="24" y="59"/>
                  </a:lnTo>
                  <a:lnTo>
                    <a:pt x="8" y="59"/>
                  </a:lnTo>
                  <a:lnTo>
                    <a:pt x="0" y="50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8" y="0"/>
                  </a:lnTo>
                  <a:lnTo>
                    <a:pt x="24" y="0"/>
                  </a:lnTo>
                  <a:lnTo>
                    <a:pt x="41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0402" y="2306"/>
              <a:ext cx="367" cy="1625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59" y="0"/>
                </a:cxn>
                <a:cxn ang="0">
                  <a:pos x="367" y="8"/>
                </a:cxn>
                <a:cxn ang="0">
                  <a:pos x="367" y="17"/>
                </a:cxn>
                <a:cxn ang="0">
                  <a:pos x="367" y="17"/>
                </a:cxn>
                <a:cxn ang="0">
                  <a:pos x="367" y="25"/>
                </a:cxn>
                <a:cxn ang="0">
                  <a:pos x="359" y="33"/>
                </a:cxn>
                <a:cxn ang="0">
                  <a:pos x="343" y="42"/>
                </a:cxn>
                <a:cxn ang="0">
                  <a:pos x="245" y="175"/>
                </a:cxn>
                <a:cxn ang="0">
                  <a:pos x="172" y="325"/>
                </a:cxn>
                <a:cxn ang="0">
                  <a:pos x="123" y="475"/>
                </a:cxn>
                <a:cxn ang="0">
                  <a:pos x="98" y="642"/>
                </a:cxn>
                <a:cxn ang="0">
                  <a:pos x="90" y="817"/>
                </a:cxn>
                <a:cxn ang="0">
                  <a:pos x="98" y="967"/>
                </a:cxn>
                <a:cxn ang="0">
                  <a:pos x="123" y="1133"/>
                </a:cxn>
                <a:cxn ang="0">
                  <a:pos x="163" y="1292"/>
                </a:cxn>
                <a:cxn ang="0">
                  <a:pos x="237" y="1442"/>
                </a:cxn>
                <a:cxn ang="0">
                  <a:pos x="343" y="1575"/>
                </a:cxn>
                <a:cxn ang="0">
                  <a:pos x="351" y="1592"/>
                </a:cxn>
                <a:cxn ang="0">
                  <a:pos x="359" y="1600"/>
                </a:cxn>
                <a:cxn ang="0">
                  <a:pos x="367" y="1600"/>
                </a:cxn>
                <a:cxn ang="0">
                  <a:pos x="367" y="1608"/>
                </a:cxn>
                <a:cxn ang="0">
                  <a:pos x="367" y="1608"/>
                </a:cxn>
                <a:cxn ang="0">
                  <a:pos x="367" y="1608"/>
                </a:cxn>
                <a:cxn ang="0">
                  <a:pos x="367" y="1617"/>
                </a:cxn>
                <a:cxn ang="0">
                  <a:pos x="359" y="1625"/>
                </a:cxn>
                <a:cxn ang="0">
                  <a:pos x="351" y="1625"/>
                </a:cxn>
                <a:cxn ang="0">
                  <a:pos x="326" y="1617"/>
                </a:cxn>
                <a:cxn ang="0">
                  <a:pos x="286" y="1575"/>
                </a:cxn>
                <a:cxn ang="0">
                  <a:pos x="229" y="1517"/>
                </a:cxn>
                <a:cxn ang="0">
                  <a:pos x="163" y="1433"/>
                </a:cxn>
                <a:cxn ang="0">
                  <a:pos x="98" y="1317"/>
                </a:cxn>
                <a:cxn ang="0">
                  <a:pos x="33" y="1133"/>
                </a:cxn>
                <a:cxn ang="0">
                  <a:pos x="9" y="958"/>
                </a:cxn>
                <a:cxn ang="0">
                  <a:pos x="0" y="817"/>
                </a:cxn>
                <a:cxn ang="0">
                  <a:pos x="9" y="667"/>
                </a:cxn>
                <a:cxn ang="0">
                  <a:pos x="33" y="492"/>
                </a:cxn>
                <a:cxn ang="0">
                  <a:pos x="98" y="317"/>
                </a:cxn>
                <a:cxn ang="0">
                  <a:pos x="155" y="208"/>
                </a:cxn>
                <a:cxn ang="0">
                  <a:pos x="220" y="117"/>
                </a:cxn>
                <a:cxn ang="0">
                  <a:pos x="286" y="50"/>
                </a:cxn>
                <a:cxn ang="0">
                  <a:pos x="326" y="17"/>
                </a:cxn>
                <a:cxn ang="0">
                  <a:pos x="351" y="0"/>
                </a:cxn>
              </a:cxnLst>
              <a:rect l="0" t="0" r="r" b="b"/>
              <a:pathLst>
                <a:path w="367" h="1625">
                  <a:moveTo>
                    <a:pt x="351" y="0"/>
                  </a:moveTo>
                  <a:lnTo>
                    <a:pt x="359" y="0"/>
                  </a:lnTo>
                  <a:lnTo>
                    <a:pt x="367" y="8"/>
                  </a:lnTo>
                  <a:lnTo>
                    <a:pt x="367" y="17"/>
                  </a:lnTo>
                  <a:lnTo>
                    <a:pt x="367" y="17"/>
                  </a:lnTo>
                  <a:lnTo>
                    <a:pt x="367" y="25"/>
                  </a:lnTo>
                  <a:lnTo>
                    <a:pt x="359" y="33"/>
                  </a:lnTo>
                  <a:lnTo>
                    <a:pt x="343" y="42"/>
                  </a:lnTo>
                  <a:lnTo>
                    <a:pt x="245" y="175"/>
                  </a:lnTo>
                  <a:lnTo>
                    <a:pt x="172" y="325"/>
                  </a:lnTo>
                  <a:lnTo>
                    <a:pt x="123" y="475"/>
                  </a:lnTo>
                  <a:lnTo>
                    <a:pt x="98" y="642"/>
                  </a:lnTo>
                  <a:lnTo>
                    <a:pt x="90" y="817"/>
                  </a:lnTo>
                  <a:lnTo>
                    <a:pt x="98" y="967"/>
                  </a:lnTo>
                  <a:lnTo>
                    <a:pt x="123" y="1133"/>
                  </a:lnTo>
                  <a:lnTo>
                    <a:pt x="163" y="1292"/>
                  </a:lnTo>
                  <a:lnTo>
                    <a:pt x="237" y="1442"/>
                  </a:lnTo>
                  <a:lnTo>
                    <a:pt x="343" y="1575"/>
                  </a:lnTo>
                  <a:lnTo>
                    <a:pt x="351" y="1592"/>
                  </a:lnTo>
                  <a:lnTo>
                    <a:pt x="359" y="1600"/>
                  </a:lnTo>
                  <a:lnTo>
                    <a:pt x="367" y="1600"/>
                  </a:lnTo>
                  <a:lnTo>
                    <a:pt x="367" y="1608"/>
                  </a:lnTo>
                  <a:lnTo>
                    <a:pt x="367" y="1608"/>
                  </a:lnTo>
                  <a:lnTo>
                    <a:pt x="367" y="1608"/>
                  </a:lnTo>
                  <a:lnTo>
                    <a:pt x="367" y="1617"/>
                  </a:lnTo>
                  <a:lnTo>
                    <a:pt x="359" y="1625"/>
                  </a:lnTo>
                  <a:lnTo>
                    <a:pt x="351" y="1625"/>
                  </a:lnTo>
                  <a:lnTo>
                    <a:pt x="326" y="1617"/>
                  </a:lnTo>
                  <a:lnTo>
                    <a:pt x="286" y="1575"/>
                  </a:lnTo>
                  <a:lnTo>
                    <a:pt x="229" y="1517"/>
                  </a:lnTo>
                  <a:lnTo>
                    <a:pt x="163" y="1433"/>
                  </a:lnTo>
                  <a:lnTo>
                    <a:pt x="98" y="1317"/>
                  </a:lnTo>
                  <a:lnTo>
                    <a:pt x="33" y="1133"/>
                  </a:lnTo>
                  <a:lnTo>
                    <a:pt x="9" y="958"/>
                  </a:lnTo>
                  <a:lnTo>
                    <a:pt x="0" y="817"/>
                  </a:lnTo>
                  <a:lnTo>
                    <a:pt x="9" y="667"/>
                  </a:lnTo>
                  <a:lnTo>
                    <a:pt x="33" y="492"/>
                  </a:lnTo>
                  <a:lnTo>
                    <a:pt x="98" y="317"/>
                  </a:lnTo>
                  <a:lnTo>
                    <a:pt x="155" y="208"/>
                  </a:lnTo>
                  <a:lnTo>
                    <a:pt x="220" y="117"/>
                  </a:lnTo>
                  <a:lnTo>
                    <a:pt x="286" y="50"/>
                  </a:lnTo>
                  <a:lnTo>
                    <a:pt x="326" y="17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1062" y="2306"/>
              <a:ext cx="66" cy="162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9" y="0"/>
                </a:cxn>
                <a:cxn ang="0">
                  <a:pos x="57" y="17"/>
                </a:cxn>
                <a:cxn ang="0">
                  <a:pos x="66" y="25"/>
                </a:cxn>
                <a:cxn ang="0">
                  <a:pos x="66" y="42"/>
                </a:cxn>
                <a:cxn ang="0">
                  <a:pos x="66" y="58"/>
                </a:cxn>
                <a:cxn ang="0">
                  <a:pos x="66" y="1567"/>
                </a:cxn>
                <a:cxn ang="0">
                  <a:pos x="66" y="1583"/>
                </a:cxn>
                <a:cxn ang="0">
                  <a:pos x="66" y="1600"/>
                </a:cxn>
                <a:cxn ang="0">
                  <a:pos x="57" y="1617"/>
                </a:cxn>
                <a:cxn ang="0">
                  <a:pos x="49" y="1625"/>
                </a:cxn>
                <a:cxn ang="0">
                  <a:pos x="33" y="1625"/>
                </a:cxn>
                <a:cxn ang="0">
                  <a:pos x="17" y="1625"/>
                </a:cxn>
                <a:cxn ang="0">
                  <a:pos x="9" y="1617"/>
                </a:cxn>
                <a:cxn ang="0">
                  <a:pos x="9" y="1600"/>
                </a:cxn>
                <a:cxn ang="0">
                  <a:pos x="0" y="1583"/>
                </a:cxn>
                <a:cxn ang="0">
                  <a:pos x="0" y="1567"/>
                </a:cxn>
                <a:cxn ang="0">
                  <a:pos x="0" y="58"/>
                </a:cxn>
                <a:cxn ang="0">
                  <a:pos x="0" y="42"/>
                </a:cxn>
                <a:cxn ang="0">
                  <a:pos x="9" y="25"/>
                </a:cxn>
                <a:cxn ang="0">
                  <a:pos x="9" y="17"/>
                </a:cxn>
                <a:cxn ang="0">
                  <a:pos x="17" y="0"/>
                </a:cxn>
                <a:cxn ang="0">
                  <a:pos x="33" y="0"/>
                </a:cxn>
              </a:cxnLst>
              <a:rect l="0" t="0" r="r" b="b"/>
              <a:pathLst>
                <a:path w="66" h="1625">
                  <a:moveTo>
                    <a:pt x="33" y="0"/>
                  </a:moveTo>
                  <a:lnTo>
                    <a:pt x="49" y="0"/>
                  </a:lnTo>
                  <a:lnTo>
                    <a:pt x="57" y="17"/>
                  </a:lnTo>
                  <a:lnTo>
                    <a:pt x="66" y="25"/>
                  </a:lnTo>
                  <a:lnTo>
                    <a:pt x="66" y="42"/>
                  </a:lnTo>
                  <a:lnTo>
                    <a:pt x="66" y="58"/>
                  </a:lnTo>
                  <a:lnTo>
                    <a:pt x="66" y="1567"/>
                  </a:lnTo>
                  <a:lnTo>
                    <a:pt x="66" y="1583"/>
                  </a:lnTo>
                  <a:lnTo>
                    <a:pt x="66" y="1600"/>
                  </a:lnTo>
                  <a:lnTo>
                    <a:pt x="57" y="1617"/>
                  </a:lnTo>
                  <a:lnTo>
                    <a:pt x="49" y="1625"/>
                  </a:lnTo>
                  <a:lnTo>
                    <a:pt x="33" y="1625"/>
                  </a:lnTo>
                  <a:lnTo>
                    <a:pt x="17" y="1625"/>
                  </a:lnTo>
                  <a:lnTo>
                    <a:pt x="9" y="1617"/>
                  </a:lnTo>
                  <a:lnTo>
                    <a:pt x="9" y="1600"/>
                  </a:lnTo>
                  <a:lnTo>
                    <a:pt x="0" y="1583"/>
                  </a:lnTo>
                  <a:lnTo>
                    <a:pt x="0" y="1567"/>
                  </a:lnTo>
                  <a:lnTo>
                    <a:pt x="0" y="58"/>
                  </a:lnTo>
                  <a:lnTo>
                    <a:pt x="0" y="42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17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1413" y="2414"/>
              <a:ext cx="1051" cy="1109"/>
            </a:xfrm>
            <a:custGeom>
              <a:avLst/>
              <a:gdLst/>
              <a:ahLst/>
              <a:cxnLst>
                <a:cxn ang="0">
                  <a:pos x="342" y="0"/>
                </a:cxn>
                <a:cxn ang="0">
                  <a:pos x="1010" y="0"/>
                </a:cxn>
                <a:cxn ang="0">
                  <a:pos x="1035" y="0"/>
                </a:cxn>
                <a:cxn ang="0">
                  <a:pos x="1043" y="0"/>
                </a:cxn>
                <a:cxn ang="0">
                  <a:pos x="1051" y="9"/>
                </a:cxn>
                <a:cxn ang="0">
                  <a:pos x="1051" y="17"/>
                </a:cxn>
                <a:cxn ang="0">
                  <a:pos x="1051" y="25"/>
                </a:cxn>
                <a:cxn ang="0">
                  <a:pos x="1051" y="42"/>
                </a:cxn>
                <a:cxn ang="0">
                  <a:pos x="1051" y="42"/>
                </a:cxn>
                <a:cxn ang="0">
                  <a:pos x="163" y="1059"/>
                </a:cxn>
                <a:cxn ang="0">
                  <a:pos x="432" y="1059"/>
                </a:cxn>
                <a:cxn ang="0">
                  <a:pos x="554" y="1050"/>
                </a:cxn>
                <a:cxn ang="0">
                  <a:pos x="643" y="1017"/>
                </a:cxn>
                <a:cxn ang="0">
                  <a:pos x="717" y="967"/>
                </a:cxn>
                <a:cxn ang="0">
                  <a:pos x="774" y="909"/>
                </a:cxn>
                <a:cxn ang="0">
                  <a:pos x="815" y="817"/>
                </a:cxn>
                <a:cxn ang="0">
                  <a:pos x="847" y="717"/>
                </a:cxn>
                <a:cxn ang="0">
                  <a:pos x="855" y="700"/>
                </a:cxn>
                <a:cxn ang="0">
                  <a:pos x="863" y="684"/>
                </a:cxn>
                <a:cxn ang="0">
                  <a:pos x="872" y="675"/>
                </a:cxn>
                <a:cxn ang="0">
                  <a:pos x="880" y="675"/>
                </a:cxn>
                <a:cxn ang="0">
                  <a:pos x="888" y="684"/>
                </a:cxn>
                <a:cxn ang="0">
                  <a:pos x="896" y="684"/>
                </a:cxn>
                <a:cxn ang="0">
                  <a:pos x="896" y="692"/>
                </a:cxn>
                <a:cxn ang="0">
                  <a:pos x="896" y="709"/>
                </a:cxn>
                <a:cxn ang="0">
                  <a:pos x="888" y="717"/>
                </a:cxn>
                <a:cxn ang="0">
                  <a:pos x="782" y="1075"/>
                </a:cxn>
                <a:cxn ang="0">
                  <a:pos x="774" y="1100"/>
                </a:cxn>
                <a:cxn ang="0">
                  <a:pos x="766" y="1109"/>
                </a:cxn>
                <a:cxn ang="0">
                  <a:pos x="749" y="1109"/>
                </a:cxn>
                <a:cxn ang="0">
                  <a:pos x="733" y="1109"/>
                </a:cxn>
                <a:cxn ang="0">
                  <a:pos x="32" y="1109"/>
                </a:cxn>
                <a:cxn ang="0">
                  <a:pos x="16" y="1109"/>
                </a:cxn>
                <a:cxn ang="0">
                  <a:pos x="8" y="1109"/>
                </a:cxn>
                <a:cxn ang="0">
                  <a:pos x="0" y="1109"/>
                </a:cxn>
                <a:cxn ang="0">
                  <a:pos x="0" y="1100"/>
                </a:cxn>
                <a:cxn ang="0">
                  <a:pos x="0" y="1092"/>
                </a:cxn>
                <a:cxn ang="0">
                  <a:pos x="0" y="1084"/>
                </a:cxn>
                <a:cxn ang="0">
                  <a:pos x="0" y="1075"/>
                </a:cxn>
                <a:cxn ang="0">
                  <a:pos x="0" y="1067"/>
                </a:cxn>
                <a:cxn ang="0">
                  <a:pos x="888" y="50"/>
                </a:cxn>
                <a:cxn ang="0">
                  <a:pos x="635" y="50"/>
                </a:cxn>
                <a:cxn ang="0">
                  <a:pos x="521" y="59"/>
                </a:cxn>
                <a:cxn ang="0">
                  <a:pos x="432" y="84"/>
                </a:cxn>
                <a:cxn ang="0">
                  <a:pos x="366" y="125"/>
                </a:cxn>
                <a:cxn ang="0">
                  <a:pos x="318" y="184"/>
                </a:cxn>
                <a:cxn ang="0">
                  <a:pos x="277" y="259"/>
                </a:cxn>
                <a:cxn ang="0">
                  <a:pos x="244" y="350"/>
                </a:cxn>
                <a:cxn ang="0">
                  <a:pos x="236" y="359"/>
                </a:cxn>
                <a:cxn ang="0">
                  <a:pos x="228" y="367"/>
                </a:cxn>
                <a:cxn ang="0">
                  <a:pos x="220" y="367"/>
                </a:cxn>
                <a:cxn ang="0">
                  <a:pos x="212" y="367"/>
                </a:cxn>
                <a:cxn ang="0">
                  <a:pos x="203" y="359"/>
                </a:cxn>
                <a:cxn ang="0">
                  <a:pos x="203" y="350"/>
                </a:cxn>
                <a:cxn ang="0">
                  <a:pos x="203" y="350"/>
                </a:cxn>
                <a:cxn ang="0">
                  <a:pos x="203" y="342"/>
                </a:cxn>
                <a:cxn ang="0">
                  <a:pos x="203" y="334"/>
                </a:cxn>
                <a:cxn ang="0">
                  <a:pos x="203" y="325"/>
                </a:cxn>
                <a:cxn ang="0">
                  <a:pos x="293" y="34"/>
                </a:cxn>
                <a:cxn ang="0">
                  <a:pos x="301" y="17"/>
                </a:cxn>
                <a:cxn ang="0">
                  <a:pos x="309" y="9"/>
                </a:cxn>
                <a:cxn ang="0">
                  <a:pos x="318" y="0"/>
                </a:cxn>
                <a:cxn ang="0">
                  <a:pos x="342" y="0"/>
                </a:cxn>
              </a:cxnLst>
              <a:rect l="0" t="0" r="r" b="b"/>
              <a:pathLst>
                <a:path w="1051" h="1109">
                  <a:moveTo>
                    <a:pt x="342" y="0"/>
                  </a:moveTo>
                  <a:lnTo>
                    <a:pt x="1010" y="0"/>
                  </a:lnTo>
                  <a:lnTo>
                    <a:pt x="1035" y="0"/>
                  </a:lnTo>
                  <a:lnTo>
                    <a:pt x="1043" y="0"/>
                  </a:lnTo>
                  <a:lnTo>
                    <a:pt x="1051" y="9"/>
                  </a:lnTo>
                  <a:lnTo>
                    <a:pt x="1051" y="17"/>
                  </a:lnTo>
                  <a:lnTo>
                    <a:pt x="1051" y="25"/>
                  </a:lnTo>
                  <a:lnTo>
                    <a:pt x="1051" y="42"/>
                  </a:lnTo>
                  <a:lnTo>
                    <a:pt x="1051" y="42"/>
                  </a:lnTo>
                  <a:lnTo>
                    <a:pt x="163" y="1059"/>
                  </a:lnTo>
                  <a:lnTo>
                    <a:pt x="432" y="1059"/>
                  </a:lnTo>
                  <a:lnTo>
                    <a:pt x="554" y="1050"/>
                  </a:lnTo>
                  <a:lnTo>
                    <a:pt x="643" y="1017"/>
                  </a:lnTo>
                  <a:lnTo>
                    <a:pt x="717" y="967"/>
                  </a:lnTo>
                  <a:lnTo>
                    <a:pt x="774" y="909"/>
                  </a:lnTo>
                  <a:lnTo>
                    <a:pt x="815" y="817"/>
                  </a:lnTo>
                  <a:lnTo>
                    <a:pt x="847" y="717"/>
                  </a:lnTo>
                  <a:lnTo>
                    <a:pt x="855" y="700"/>
                  </a:lnTo>
                  <a:lnTo>
                    <a:pt x="863" y="684"/>
                  </a:lnTo>
                  <a:lnTo>
                    <a:pt x="872" y="675"/>
                  </a:lnTo>
                  <a:lnTo>
                    <a:pt x="880" y="675"/>
                  </a:lnTo>
                  <a:lnTo>
                    <a:pt x="888" y="684"/>
                  </a:lnTo>
                  <a:lnTo>
                    <a:pt x="896" y="684"/>
                  </a:lnTo>
                  <a:lnTo>
                    <a:pt x="896" y="692"/>
                  </a:lnTo>
                  <a:lnTo>
                    <a:pt x="896" y="709"/>
                  </a:lnTo>
                  <a:lnTo>
                    <a:pt x="888" y="717"/>
                  </a:lnTo>
                  <a:lnTo>
                    <a:pt x="782" y="1075"/>
                  </a:lnTo>
                  <a:lnTo>
                    <a:pt x="774" y="1100"/>
                  </a:lnTo>
                  <a:lnTo>
                    <a:pt x="766" y="1109"/>
                  </a:lnTo>
                  <a:lnTo>
                    <a:pt x="749" y="1109"/>
                  </a:lnTo>
                  <a:lnTo>
                    <a:pt x="733" y="1109"/>
                  </a:lnTo>
                  <a:lnTo>
                    <a:pt x="32" y="1109"/>
                  </a:lnTo>
                  <a:lnTo>
                    <a:pt x="16" y="1109"/>
                  </a:lnTo>
                  <a:lnTo>
                    <a:pt x="8" y="1109"/>
                  </a:lnTo>
                  <a:lnTo>
                    <a:pt x="0" y="1109"/>
                  </a:lnTo>
                  <a:lnTo>
                    <a:pt x="0" y="1100"/>
                  </a:lnTo>
                  <a:lnTo>
                    <a:pt x="0" y="1092"/>
                  </a:lnTo>
                  <a:lnTo>
                    <a:pt x="0" y="1084"/>
                  </a:lnTo>
                  <a:lnTo>
                    <a:pt x="0" y="1075"/>
                  </a:lnTo>
                  <a:lnTo>
                    <a:pt x="0" y="1067"/>
                  </a:lnTo>
                  <a:lnTo>
                    <a:pt x="888" y="50"/>
                  </a:lnTo>
                  <a:lnTo>
                    <a:pt x="635" y="50"/>
                  </a:lnTo>
                  <a:lnTo>
                    <a:pt x="521" y="59"/>
                  </a:lnTo>
                  <a:lnTo>
                    <a:pt x="432" y="84"/>
                  </a:lnTo>
                  <a:lnTo>
                    <a:pt x="366" y="125"/>
                  </a:lnTo>
                  <a:lnTo>
                    <a:pt x="318" y="184"/>
                  </a:lnTo>
                  <a:lnTo>
                    <a:pt x="277" y="259"/>
                  </a:lnTo>
                  <a:lnTo>
                    <a:pt x="244" y="350"/>
                  </a:lnTo>
                  <a:lnTo>
                    <a:pt x="236" y="359"/>
                  </a:lnTo>
                  <a:lnTo>
                    <a:pt x="228" y="367"/>
                  </a:lnTo>
                  <a:lnTo>
                    <a:pt x="220" y="367"/>
                  </a:lnTo>
                  <a:lnTo>
                    <a:pt x="212" y="367"/>
                  </a:lnTo>
                  <a:lnTo>
                    <a:pt x="203" y="359"/>
                  </a:lnTo>
                  <a:lnTo>
                    <a:pt x="203" y="350"/>
                  </a:lnTo>
                  <a:lnTo>
                    <a:pt x="203" y="350"/>
                  </a:lnTo>
                  <a:lnTo>
                    <a:pt x="203" y="342"/>
                  </a:lnTo>
                  <a:lnTo>
                    <a:pt x="203" y="334"/>
                  </a:lnTo>
                  <a:lnTo>
                    <a:pt x="203" y="325"/>
                  </a:lnTo>
                  <a:lnTo>
                    <a:pt x="293" y="34"/>
                  </a:lnTo>
                  <a:lnTo>
                    <a:pt x="301" y="17"/>
                  </a:lnTo>
                  <a:lnTo>
                    <a:pt x="309" y="9"/>
                  </a:lnTo>
                  <a:lnTo>
                    <a:pt x="318" y="0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2448" y="3256"/>
              <a:ext cx="651" cy="750"/>
            </a:xfrm>
            <a:custGeom>
              <a:avLst/>
              <a:gdLst/>
              <a:ahLst/>
              <a:cxnLst>
                <a:cxn ang="0">
                  <a:pos x="309" y="17"/>
                </a:cxn>
                <a:cxn ang="0">
                  <a:pos x="407" y="117"/>
                </a:cxn>
                <a:cxn ang="0">
                  <a:pos x="456" y="250"/>
                </a:cxn>
                <a:cxn ang="0">
                  <a:pos x="472" y="342"/>
                </a:cxn>
                <a:cxn ang="0">
                  <a:pos x="505" y="258"/>
                </a:cxn>
                <a:cxn ang="0">
                  <a:pos x="578" y="100"/>
                </a:cxn>
                <a:cxn ang="0">
                  <a:pos x="619" y="17"/>
                </a:cxn>
                <a:cxn ang="0">
                  <a:pos x="635" y="8"/>
                </a:cxn>
                <a:cxn ang="0">
                  <a:pos x="643" y="8"/>
                </a:cxn>
                <a:cxn ang="0">
                  <a:pos x="651" y="25"/>
                </a:cxn>
                <a:cxn ang="0">
                  <a:pos x="651" y="33"/>
                </a:cxn>
                <a:cxn ang="0">
                  <a:pos x="578" y="183"/>
                </a:cxn>
                <a:cxn ang="0">
                  <a:pos x="537" y="275"/>
                </a:cxn>
                <a:cxn ang="0">
                  <a:pos x="488" y="392"/>
                </a:cxn>
                <a:cxn ang="0">
                  <a:pos x="464" y="483"/>
                </a:cxn>
                <a:cxn ang="0">
                  <a:pos x="440" y="633"/>
                </a:cxn>
                <a:cxn ang="0">
                  <a:pos x="407" y="725"/>
                </a:cxn>
                <a:cxn ang="0">
                  <a:pos x="391" y="750"/>
                </a:cxn>
                <a:cxn ang="0">
                  <a:pos x="382" y="750"/>
                </a:cxn>
                <a:cxn ang="0">
                  <a:pos x="366" y="742"/>
                </a:cxn>
                <a:cxn ang="0">
                  <a:pos x="366" y="725"/>
                </a:cxn>
                <a:cxn ang="0">
                  <a:pos x="382" y="617"/>
                </a:cxn>
                <a:cxn ang="0">
                  <a:pos x="423" y="475"/>
                </a:cxn>
                <a:cxn ang="0">
                  <a:pos x="431" y="458"/>
                </a:cxn>
                <a:cxn ang="0">
                  <a:pos x="431" y="425"/>
                </a:cxn>
                <a:cxn ang="0">
                  <a:pos x="431" y="333"/>
                </a:cxn>
                <a:cxn ang="0">
                  <a:pos x="399" y="200"/>
                </a:cxn>
                <a:cxn ang="0">
                  <a:pos x="301" y="108"/>
                </a:cxn>
                <a:cxn ang="0">
                  <a:pos x="154" y="108"/>
                </a:cxn>
                <a:cxn ang="0">
                  <a:pos x="40" y="200"/>
                </a:cxn>
                <a:cxn ang="0">
                  <a:pos x="32" y="217"/>
                </a:cxn>
                <a:cxn ang="0">
                  <a:pos x="16" y="217"/>
                </a:cxn>
                <a:cxn ang="0">
                  <a:pos x="8" y="217"/>
                </a:cxn>
                <a:cxn ang="0">
                  <a:pos x="8" y="183"/>
                </a:cxn>
                <a:cxn ang="0">
                  <a:pos x="89" y="67"/>
                </a:cxn>
                <a:cxn ang="0">
                  <a:pos x="244" y="0"/>
                </a:cxn>
              </a:cxnLst>
              <a:rect l="0" t="0" r="r" b="b"/>
              <a:pathLst>
                <a:path w="651" h="750">
                  <a:moveTo>
                    <a:pt x="244" y="0"/>
                  </a:moveTo>
                  <a:lnTo>
                    <a:pt x="309" y="17"/>
                  </a:lnTo>
                  <a:lnTo>
                    <a:pt x="366" y="58"/>
                  </a:lnTo>
                  <a:lnTo>
                    <a:pt x="407" y="117"/>
                  </a:lnTo>
                  <a:lnTo>
                    <a:pt x="431" y="183"/>
                  </a:lnTo>
                  <a:lnTo>
                    <a:pt x="456" y="250"/>
                  </a:lnTo>
                  <a:lnTo>
                    <a:pt x="464" y="308"/>
                  </a:lnTo>
                  <a:lnTo>
                    <a:pt x="472" y="342"/>
                  </a:lnTo>
                  <a:lnTo>
                    <a:pt x="472" y="342"/>
                  </a:lnTo>
                  <a:lnTo>
                    <a:pt x="505" y="258"/>
                  </a:lnTo>
                  <a:lnTo>
                    <a:pt x="537" y="175"/>
                  </a:lnTo>
                  <a:lnTo>
                    <a:pt x="578" y="100"/>
                  </a:lnTo>
                  <a:lnTo>
                    <a:pt x="602" y="42"/>
                  </a:lnTo>
                  <a:lnTo>
                    <a:pt x="619" y="17"/>
                  </a:lnTo>
                  <a:lnTo>
                    <a:pt x="627" y="8"/>
                  </a:lnTo>
                  <a:lnTo>
                    <a:pt x="635" y="8"/>
                  </a:lnTo>
                  <a:lnTo>
                    <a:pt x="643" y="8"/>
                  </a:lnTo>
                  <a:lnTo>
                    <a:pt x="643" y="8"/>
                  </a:lnTo>
                  <a:lnTo>
                    <a:pt x="651" y="17"/>
                  </a:lnTo>
                  <a:lnTo>
                    <a:pt x="651" y="25"/>
                  </a:lnTo>
                  <a:lnTo>
                    <a:pt x="651" y="33"/>
                  </a:lnTo>
                  <a:lnTo>
                    <a:pt x="651" y="33"/>
                  </a:lnTo>
                  <a:lnTo>
                    <a:pt x="602" y="125"/>
                  </a:lnTo>
                  <a:lnTo>
                    <a:pt x="578" y="183"/>
                  </a:lnTo>
                  <a:lnTo>
                    <a:pt x="554" y="233"/>
                  </a:lnTo>
                  <a:lnTo>
                    <a:pt x="537" y="275"/>
                  </a:lnTo>
                  <a:lnTo>
                    <a:pt x="513" y="325"/>
                  </a:lnTo>
                  <a:lnTo>
                    <a:pt x="488" y="392"/>
                  </a:lnTo>
                  <a:lnTo>
                    <a:pt x="472" y="442"/>
                  </a:lnTo>
                  <a:lnTo>
                    <a:pt x="464" y="483"/>
                  </a:lnTo>
                  <a:lnTo>
                    <a:pt x="456" y="558"/>
                  </a:lnTo>
                  <a:lnTo>
                    <a:pt x="440" y="633"/>
                  </a:lnTo>
                  <a:lnTo>
                    <a:pt x="423" y="692"/>
                  </a:lnTo>
                  <a:lnTo>
                    <a:pt x="407" y="725"/>
                  </a:lnTo>
                  <a:lnTo>
                    <a:pt x="399" y="742"/>
                  </a:lnTo>
                  <a:lnTo>
                    <a:pt x="391" y="750"/>
                  </a:lnTo>
                  <a:lnTo>
                    <a:pt x="391" y="750"/>
                  </a:lnTo>
                  <a:lnTo>
                    <a:pt x="382" y="750"/>
                  </a:lnTo>
                  <a:lnTo>
                    <a:pt x="374" y="750"/>
                  </a:lnTo>
                  <a:lnTo>
                    <a:pt x="366" y="742"/>
                  </a:lnTo>
                  <a:lnTo>
                    <a:pt x="366" y="733"/>
                  </a:lnTo>
                  <a:lnTo>
                    <a:pt x="366" y="725"/>
                  </a:lnTo>
                  <a:lnTo>
                    <a:pt x="366" y="683"/>
                  </a:lnTo>
                  <a:lnTo>
                    <a:pt x="382" y="617"/>
                  </a:lnTo>
                  <a:lnTo>
                    <a:pt x="407" y="542"/>
                  </a:lnTo>
                  <a:lnTo>
                    <a:pt x="423" y="475"/>
                  </a:lnTo>
                  <a:lnTo>
                    <a:pt x="423" y="467"/>
                  </a:lnTo>
                  <a:lnTo>
                    <a:pt x="431" y="458"/>
                  </a:lnTo>
                  <a:lnTo>
                    <a:pt x="431" y="442"/>
                  </a:lnTo>
                  <a:lnTo>
                    <a:pt x="431" y="425"/>
                  </a:lnTo>
                  <a:lnTo>
                    <a:pt x="431" y="392"/>
                  </a:lnTo>
                  <a:lnTo>
                    <a:pt x="431" y="333"/>
                  </a:lnTo>
                  <a:lnTo>
                    <a:pt x="415" y="258"/>
                  </a:lnTo>
                  <a:lnTo>
                    <a:pt x="399" y="200"/>
                  </a:lnTo>
                  <a:lnTo>
                    <a:pt x="358" y="142"/>
                  </a:lnTo>
                  <a:lnTo>
                    <a:pt x="301" y="108"/>
                  </a:lnTo>
                  <a:lnTo>
                    <a:pt x="228" y="92"/>
                  </a:lnTo>
                  <a:lnTo>
                    <a:pt x="154" y="108"/>
                  </a:lnTo>
                  <a:lnTo>
                    <a:pt x="81" y="142"/>
                  </a:lnTo>
                  <a:lnTo>
                    <a:pt x="40" y="200"/>
                  </a:lnTo>
                  <a:lnTo>
                    <a:pt x="40" y="208"/>
                  </a:lnTo>
                  <a:lnTo>
                    <a:pt x="32" y="217"/>
                  </a:lnTo>
                  <a:lnTo>
                    <a:pt x="24" y="217"/>
                  </a:lnTo>
                  <a:lnTo>
                    <a:pt x="16" y="217"/>
                  </a:lnTo>
                  <a:lnTo>
                    <a:pt x="8" y="217"/>
                  </a:lnTo>
                  <a:lnTo>
                    <a:pt x="8" y="217"/>
                  </a:lnTo>
                  <a:lnTo>
                    <a:pt x="0" y="208"/>
                  </a:lnTo>
                  <a:lnTo>
                    <a:pt x="8" y="183"/>
                  </a:lnTo>
                  <a:lnTo>
                    <a:pt x="32" y="125"/>
                  </a:lnTo>
                  <a:lnTo>
                    <a:pt x="89" y="67"/>
                  </a:lnTo>
                  <a:lnTo>
                    <a:pt x="154" y="17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3197" y="3389"/>
              <a:ext cx="326" cy="534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88" y="0"/>
                </a:cxn>
                <a:cxn ang="0">
                  <a:pos x="196" y="0"/>
                </a:cxn>
                <a:cxn ang="0">
                  <a:pos x="204" y="9"/>
                </a:cxn>
                <a:cxn ang="0">
                  <a:pos x="204" y="17"/>
                </a:cxn>
                <a:cxn ang="0">
                  <a:pos x="204" y="459"/>
                </a:cxn>
                <a:cxn ang="0">
                  <a:pos x="204" y="475"/>
                </a:cxn>
                <a:cxn ang="0">
                  <a:pos x="204" y="484"/>
                </a:cxn>
                <a:cxn ang="0">
                  <a:pos x="212" y="484"/>
                </a:cxn>
                <a:cxn ang="0">
                  <a:pos x="228" y="492"/>
                </a:cxn>
                <a:cxn ang="0">
                  <a:pos x="253" y="492"/>
                </a:cxn>
                <a:cxn ang="0">
                  <a:pos x="285" y="492"/>
                </a:cxn>
                <a:cxn ang="0">
                  <a:pos x="326" y="492"/>
                </a:cxn>
                <a:cxn ang="0">
                  <a:pos x="326" y="534"/>
                </a:cxn>
                <a:cxn ang="0">
                  <a:pos x="245" y="525"/>
                </a:cxn>
                <a:cxn ang="0">
                  <a:pos x="163" y="525"/>
                </a:cxn>
                <a:cxn ang="0">
                  <a:pos x="82" y="525"/>
                </a:cxn>
                <a:cxn ang="0">
                  <a:pos x="8" y="534"/>
                </a:cxn>
                <a:cxn ang="0">
                  <a:pos x="8" y="492"/>
                </a:cxn>
                <a:cxn ang="0">
                  <a:pos x="49" y="492"/>
                </a:cxn>
                <a:cxn ang="0">
                  <a:pos x="82" y="492"/>
                </a:cxn>
                <a:cxn ang="0">
                  <a:pos x="106" y="492"/>
                </a:cxn>
                <a:cxn ang="0">
                  <a:pos x="114" y="484"/>
                </a:cxn>
                <a:cxn ang="0">
                  <a:pos x="122" y="484"/>
                </a:cxn>
                <a:cxn ang="0">
                  <a:pos x="131" y="475"/>
                </a:cxn>
                <a:cxn ang="0">
                  <a:pos x="131" y="459"/>
                </a:cxn>
                <a:cxn ang="0">
                  <a:pos x="131" y="59"/>
                </a:cxn>
                <a:cxn ang="0">
                  <a:pos x="98" y="75"/>
                </a:cxn>
                <a:cxn ang="0">
                  <a:pos x="57" y="75"/>
                </a:cxn>
                <a:cxn ang="0">
                  <a:pos x="33" y="84"/>
                </a:cxn>
                <a:cxn ang="0">
                  <a:pos x="16" y="84"/>
                </a:cxn>
                <a:cxn ang="0">
                  <a:pos x="0" y="84"/>
                </a:cxn>
                <a:cxn ang="0">
                  <a:pos x="0" y="50"/>
                </a:cxn>
                <a:cxn ang="0">
                  <a:pos x="16" y="50"/>
                </a:cxn>
                <a:cxn ang="0">
                  <a:pos x="49" y="50"/>
                </a:cxn>
                <a:cxn ang="0">
                  <a:pos x="106" y="34"/>
                </a:cxn>
                <a:cxn ang="0">
                  <a:pos x="171" y="0"/>
                </a:cxn>
              </a:cxnLst>
              <a:rect l="0" t="0" r="r" b="b"/>
              <a:pathLst>
                <a:path w="326" h="534">
                  <a:moveTo>
                    <a:pt x="171" y="0"/>
                  </a:moveTo>
                  <a:lnTo>
                    <a:pt x="188" y="0"/>
                  </a:lnTo>
                  <a:lnTo>
                    <a:pt x="196" y="0"/>
                  </a:lnTo>
                  <a:lnTo>
                    <a:pt x="204" y="9"/>
                  </a:lnTo>
                  <a:lnTo>
                    <a:pt x="204" y="17"/>
                  </a:lnTo>
                  <a:lnTo>
                    <a:pt x="204" y="459"/>
                  </a:lnTo>
                  <a:lnTo>
                    <a:pt x="204" y="475"/>
                  </a:lnTo>
                  <a:lnTo>
                    <a:pt x="204" y="484"/>
                  </a:lnTo>
                  <a:lnTo>
                    <a:pt x="212" y="484"/>
                  </a:lnTo>
                  <a:lnTo>
                    <a:pt x="228" y="492"/>
                  </a:lnTo>
                  <a:lnTo>
                    <a:pt x="253" y="492"/>
                  </a:lnTo>
                  <a:lnTo>
                    <a:pt x="285" y="492"/>
                  </a:lnTo>
                  <a:lnTo>
                    <a:pt x="326" y="492"/>
                  </a:lnTo>
                  <a:lnTo>
                    <a:pt x="326" y="534"/>
                  </a:lnTo>
                  <a:lnTo>
                    <a:pt x="245" y="525"/>
                  </a:lnTo>
                  <a:lnTo>
                    <a:pt x="163" y="525"/>
                  </a:lnTo>
                  <a:lnTo>
                    <a:pt x="82" y="525"/>
                  </a:lnTo>
                  <a:lnTo>
                    <a:pt x="8" y="534"/>
                  </a:lnTo>
                  <a:lnTo>
                    <a:pt x="8" y="492"/>
                  </a:lnTo>
                  <a:lnTo>
                    <a:pt x="49" y="492"/>
                  </a:lnTo>
                  <a:lnTo>
                    <a:pt x="82" y="492"/>
                  </a:lnTo>
                  <a:lnTo>
                    <a:pt x="106" y="492"/>
                  </a:lnTo>
                  <a:lnTo>
                    <a:pt x="114" y="484"/>
                  </a:lnTo>
                  <a:lnTo>
                    <a:pt x="122" y="484"/>
                  </a:lnTo>
                  <a:lnTo>
                    <a:pt x="131" y="475"/>
                  </a:lnTo>
                  <a:lnTo>
                    <a:pt x="131" y="459"/>
                  </a:lnTo>
                  <a:lnTo>
                    <a:pt x="131" y="59"/>
                  </a:lnTo>
                  <a:lnTo>
                    <a:pt x="98" y="75"/>
                  </a:lnTo>
                  <a:lnTo>
                    <a:pt x="57" y="75"/>
                  </a:lnTo>
                  <a:lnTo>
                    <a:pt x="33" y="84"/>
                  </a:lnTo>
                  <a:lnTo>
                    <a:pt x="16" y="84"/>
                  </a:lnTo>
                  <a:lnTo>
                    <a:pt x="0" y="84"/>
                  </a:lnTo>
                  <a:lnTo>
                    <a:pt x="0" y="50"/>
                  </a:lnTo>
                  <a:lnTo>
                    <a:pt x="16" y="50"/>
                  </a:lnTo>
                  <a:lnTo>
                    <a:pt x="49" y="50"/>
                  </a:lnTo>
                  <a:lnTo>
                    <a:pt x="106" y="34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3930" y="2306"/>
              <a:ext cx="375" cy="1625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367" y="0"/>
                </a:cxn>
                <a:cxn ang="0">
                  <a:pos x="375" y="8"/>
                </a:cxn>
                <a:cxn ang="0">
                  <a:pos x="375" y="17"/>
                </a:cxn>
                <a:cxn ang="0">
                  <a:pos x="375" y="17"/>
                </a:cxn>
                <a:cxn ang="0">
                  <a:pos x="375" y="25"/>
                </a:cxn>
                <a:cxn ang="0">
                  <a:pos x="367" y="33"/>
                </a:cxn>
                <a:cxn ang="0">
                  <a:pos x="351" y="42"/>
                </a:cxn>
                <a:cxn ang="0">
                  <a:pos x="253" y="175"/>
                </a:cxn>
                <a:cxn ang="0">
                  <a:pos x="180" y="325"/>
                </a:cxn>
                <a:cxn ang="0">
                  <a:pos x="131" y="475"/>
                </a:cxn>
                <a:cxn ang="0">
                  <a:pos x="106" y="642"/>
                </a:cxn>
                <a:cxn ang="0">
                  <a:pos x="98" y="817"/>
                </a:cxn>
                <a:cxn ang="0">
                  <a:pos x="106" y="967"/>
                </a:cxn>
                <a:cxn ang="0">
                  <a:pos x="131" y="1133"/>
                </a:cxn>
                <a:cxn ang="0">
                  <a:pos x="172" y="1292"/>
                </a:cxn>
                <a:cxn ang="0">
                  <a:pos x="245" y="1442"/>
                </a:cxn>
                <a:cxn ang="0">
                  <a:pos x="351" y="1575"/>
                </a:cxn>
                <a:cxn ang="0">
                  <a:pos x="359" y="1592"/>
                </a:cxn>
                <a:cxn ang="0">
                  <a:pos x="367" y="1600"/>
                </a:cxn>
                <a:cxn ang="0">
                  <a:pos x="375" y="1600"/>
                </a:cxn>
                <a:cxn ang="0">
                  <a:pos x="375" y="1608"/>
                </a:cxn>
                <a:cxn ang="0">
                  <a:pos x="375" y="1608"/>
                </a:cxn>
                <a:cxn ang="0">
                  <a:pos x="375" y="1608"/>
                </a:cxn>
                <a:cxn ang="0">
                  <a:pos x="375" y="1617"/>
                </a:cxn>
                <a:cxn ang="0">
                  <a:pos x="367" y="1625"/>
                </a:cxn>
                <a:cxn ang="0">
                  <a:pos x="359" y="1625"/>
                </a:cxn>
                <a:cxn ang="0">
                  <a:pos x="335" y="1617"/>
                </a:cxn>
                <a:cxn ang="0">
                  <a:pos x="294" y="1575"/>
                </a:cxn>
                <a:cxn ang="0">
                  <a:pos x="237" y="1517"/>
                </a:cxn>
                <a:cxn ang="0">
                  <a:pos x="172" y="1433"/>
                </a:cxn>
                <a:cxn ang="0">
                  <a:pos x="106" y="1317"/>
                </a:cxn>
                <a:cxn ang="0">
                  <a:pos x="41" y="1133"/>
                </a:cxn>
                <a:cxn ang="0">
                  <a:pos x="9" y="958"/>
                </a:cxn>
                <a:cxn ang="0">
                  <a:pos x="0" y="817"/>
                </a:cxn>
                <a:cxn ang="0">
                  <a:pos x="9" y="667"/>
                </a:cxn>
                <a:cxn ang="0">
                  <a:pos x="41" y="492"/>
                </a:cxn>
                <a:cxn ang="0">
                  <a:pos x="106" y="317"/>
                </a:cxn>
                <a:cxn ang="0">
                  <a:pos x="163" y="208"/>
                </a:cxn>
                <a:cxn ang="0">
                  <a:pos x="229" y="117"/>
                </a:cxn>
                <a:cxn ang="0">
                  <a:pos x="286" y="50"/>
                </a:cxn>
                <a:cxn ang="0">
                  <a:pos x="335" y="17"/>
                </a:cxn>
                <a:cxn ang="0">
                  <a:pos x="359" y="0"/>
                </a:cxn>
              </a:cxnLst>
              <a:rect l="0" t="0" r="r" b="b"/>
              <a:pathLst>
                <a:path w="375" h="1625">
                  <a:moveTo>
                    <a:pt x="359" y="0"/>
                  </a:moveTo>
                  <a:lnTo>
                    <a:pt x="367" y="0"/>
                  </a:lnTo>
                  <a:lnTo>
                    <a:pt x="375" y="8"/>
                  </a:lnTo>
                  <a:lnTo>
                    <a:pt x="375" y="17"/>
                  </a:lnTo>
                  <a:lnTo>
                    <a:pt x="375" y="17"/>
                  </a:lnTo>
                  <a:lnTo>
                    <a:pt x="375" y="25"/>
                  </a:lnTo>
                  <a:lnTo>
                    <a:pt x="367" y="33"/>
                  </a:lnTo>
                  <a:lnTo>
                    <a:pt x="351" y="42"/>
                  </a:lnTo>
                  <a:lnTo>
                    <a:pt x="253" y="175"/>
                  </a:lnTo>
                  <a:lnTo>
                    <a:pt x="180" y="325"/>
                  </a:lnTo>
                  <a:lnTo>
                    <a:pt x="131" y="475"/>
                  </a:lnTo>
                  <a:lnTo>
                    <a:pt x="106" y="642"/>
                  </a:lnTo>
                  <a:lnTo>
                    <a:pt x="98" y="817"/>
                  </a:lnTo>
                  <a:lnTo>
                    <a:pt x="106" y="967"/>
                  </a:lnTo>
                  <a:lnTo>
                    <a:pt x="131" y="1133"/>
                  </a:lnTo>
                  <a:lnTo>
                    <a:pt x="172" y="1292"/>
                  </a:lnTo>
                  <a:lnTo>
                    <a:pt x="245" y="1442"/>
                  </a:lnTo>
                  <a:lnTo>
                    <a:pt x="351" y="1575"/>
                  </a:lnTo>
                  <a:lnTo>
                    <a:pt x="359" y="1592"/>
                  </a:lnTo>
                  <a:lnTo>
                    <a:pt x="367" y="1600"/>
                  </a:lnTo>
                  <a:lnTo>
                    <a:pt x="375" y="1600"/>
                  </a:lnTo>
                  <a:lnTo>
                    <a:pt x="375" y="1608"/>
                  </a:lnTo>
                  <a:lnTo>
                    <a:pt x="375" y="1608"/>
                  </a:lnTo>
                  <a:lnTo>
                    <a:pt x="375" y="1608"/>
                  </a:lnTo>
                  <a:lnTo>
                    <a:pt x="375" y="1617"/>
                  </a:lnTo>
                  <a:lnTo>
                    <a:pt x="367" y="1625"/>
                  </a:lnTo>
                  <a:lnTo>
                    <a:pt x="359" y="1625"/>
                  </a:lnTo>
                  <a:lnTo>
                    <a:pt x="335" y="1617"/>
                  </a:lnTo>
                  <a:lnTo>
                    <a:pt x="294" y="1575"/>
                  </a:lnTo>
                  <a:lnTo>
                    <a:pt x="237" y="1517"/>
                  </a:lnTo>
                  <a:lnTo>
                    <a:pt x="172" y="1433"/>
                  </a:lnTo>
                  <a:lnTo>
                    <a:pt x="106" y="1317"/>
                  </a:lnTo>
                  <a:lnTo>
                    <a:pt x="41" y="1133"/>
                  </a:lnTo>
                  <a:lnTo>
                    <a:pt x="9" y="958"/>
                  </a:lnTo>
                  <a:lnTo>
                    <a:pt x="0" y="817"/>
                  </a:lnTo>
                  <a:lnTo>
                    <a:pt x="9" y="667"/>
                  </a:lnTo>
                  <a:lnTo>
                    <a:pt x="41" y="492"/>
                  </a:lnTo>
                  <a:lnTo>
                    <a:pt x="106" y="317"/>
                  </a:lnTo>
                  <a:lnTo>
                    <a:pt x="163" y="208"/>
                  </a:lnTo>
                  <a:lnTo>
                    <a:pt x="229" y="117"/>
                  </a:lnTo>
                  <a:lnTo>
                    <a:pt x="286" y="50"/>
                  </a:lnTo>
                  <a:lnTo>
                    <a:pt x="335" y="17"/>
                  </a:lnTo>
                  <a:lnTo>
                    <a:pt x="3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4436" y="2806"/>
              <a:ext cx="823" cy="742"/>
            </a:xfrm>
            <a:custGeom>
              <a:avLst/>
              <a:gdLst/>
              <a:ahLst/>
              <a:cxnLst>
                <a:cxn ang="0">
                  <a:pos x="252" y="8"/>
                </a:cxn>
                <a:cxn ang="0">
                  <a:pos x="309" y="42"/>
                </a:cxn>
                <a:cxn ang="0">
                  <a:pos x="342" y="100"/>
                </a:cxn>
                <a:cxn ang="0">
                  <a:pos x="342" y="158"/>
                </a:cxn>
                <a:cxn ang="0">
                  <a:pos x="326" y="208"/>
                </a:cxn>
                <a:cxn ang="0">
                  <a:pos x="277" y="350"/>
                </a:cxn>
                <a:cxn ang="0">
                  <a:pos x="228" y="567"/>
                </a:cxn>
                <a:cxn ang="0">
                  <a:pos x="236" y="617"/>
                </a:cxn>
                <a:cxn ang="0">
                  <a:pos x="252" y="658"/>
                </a:cxn>
                <a:cxn ang="0">
                  <a:pos x="277" y="692"/>
                </a:cxn>
                <a:cxn ang="0">
                  <a:pos x="326" y="700"/>
                </a:cxn>
                <a:cxn ang="0">
                  <a:pos x="440" y="658"/>
                </a:cxn>
                <a:cxn ang="0">
                  <a:pos x="505" y="583"/>
                </a:cxn>
                <a:cxn ang="0">
                  <a:pos x="529" y="492"/>
                </a:cxn>
                <a:cxn ang="0">
                  <a:pos x="578" y="275"/>
                </a:cxn>
                <a:cxn ang="0">
                  <a:pos x="627" y="75"/>
                </a:cxn>
                <a:cxn ang="0">
                  <a:pos x="651" y="33"/>
                </a:cxn>
                <a:cxn ang="0">
                  <a:pos x="676" y="25"/>
                </a:cxn>
                <a:cxn ang="0">
                  <a:pos x="692" y="17"/>
                </a:cxn>
                <a:cxn ang="0">
                  <a:pos x="725" y="33"/>
                </a:cxn>
                <a:cxn ang="0">
                  <a:pos x="741" y="67"/>
                </a:cxn>
                <a:cxn ang="0">
                  <a:pos x="733" y="92"/>
                </a:cxn>
                <a:cxn ang="0">
                  <a:pos x="717" y="150"/>
                </a:cxn>
                <a:cxn ang="0">
                  <a:pos x="708" y="192"/>
                </a:cxn>
                <a:cxn ang="0">
                  <a:pos x="692" y="242"/>
                </a:cxn>
                <a:cxn ang="0">
                  <a:pos x="684" y="283"/>
                </a:cxn>
                <a:cxn ang="0">
                  <a:pos x="627" y="517"/>
                </a:cxn>
                <a:cxn ang="0">
                  <a:pos x="611" y="625"/>
                </a:cxn>
                <a:cxn ang="0">
                  <a:pos x="619" y="675"/>
                </a:cxn>
                <a:cxn ang="0">
                  <a:pos x="643" y="700"/>
                </a:cxn>
                <a:cxn ang="0">
                  <a:pos x="700" y="683"/>
                </a:cxn>
                <a:cxn ang="0">
                  <a:pos x="757" y="567"/>
                </a:cxn>
                <a:cxn ang="0">
                  <a:pos x="782" y="483"/>
                </a:cxn>
                <a:cxn ang="0">
                  <a:pos x="798" y="475"/>
                </a:cxn>
                <a:cxn ang="0">
                  <a:pos x="814" y="475"/>
                </a:cxn>
                <a:cxn ang="0">
                  <a:pos x="823" y="492"/>
                </a:cxn>
                <a:cxn ang="0">
                  <a:pos x="806" y="550"/>
                </a:cxn>
                <a:cxn ang="0">
                  <a:pos x="774" y="650"/>
                </a:cxn>
                <a:cxn ang="0">
                  <a:pos x="733" y="700"/>
                </a:cxn>
                <a:cxn ang="0">
                  <a:pos x="684" y="733"/>
                </a:cxn>
                <a:cxn ang="0">
                  <a:pos x="594" y="725"/>
                </a:cxn>
                <a:cxn ang="0">
                  <a:pos x="513" y="625"/>
                </a:cxn>
                <a:cxn ang="0">
                  <a:pos x="488" y="658"/>
                </a:cxn>
                <a:cxn ang="0">
                  <a:pos x="391" y="725"/>
                </a:cxn>
                <a:cxn ang="0">
                  <a:pos x="268" y="733"/>
                </a:cxn>
                <a:cxn ang="0">
                  <a:pos x="171" y="675"/>
                </a:cxn>
                <a:cxn ang="0">
                  <a:pos x="130" y="542"/>
                </a:cxn>
                <a:cxn ang="0">
                  <a:pos x="171" y="342"/>
                </a:cxn>
                <a:cxn ang="0">
                  <a:pos x="228" y="183"/>
                </a:cxn>
                <a:cxn ang="0">
                  <a:pos x="244" y="125"/>
                </a:cxn>
                <a:cxn ang="0">
                  <a:pos x="244" y="67"/>
                </a:cxn>
                <a:cxn ang="0">
                  <a:pos x="236" y="42"/>
                </a:cxn>
                <a:cxn ang="0">
                  <a:pos x="211" y="42"/>
                </a:cxn>
                <a:cxn ang="0">
                  <a:pos x="146" y="58"/>
                </a:cxn>
                <a:cxn ang="0">
                  <a:pos x="49" y="242"/>
                </a:cxn>
                <a:cxn ang="0">
                  <a:pos x="32" y="267"/>
                </a:cxn>
                <a:cxn ang="0">
                  <a:pos x="24" y="267"/>
                </a:cxn>
                <a:cxn ang="0">
                  <a:pos x="8" y="267"/>
                </a:cxn>
                <a:cxn ang="0">
                  <a:pos x="0" y="250"/>
                </a:cxn>
                <a:cxn ang="0">
                  <a:pos x="24" y="183"/>
                </a:cxn>
                <a:cxn ang="0">
                  <a:pos x="89" y="67"/>
                </a:cxn>
                <a:cxn ang="0">
                  <a:pos x="211" y="0"/>
                </a:cxn>
              </a:cxnLst>
              <a:rect l="0" t="0" r="r" b="b"/>
              <a:pathLst>
                <a:path w="823" h="742">
                  <a:moveTo>
                    <a:pt x="211" y="0"/>
                  </a:moveTo>
                  <a:lnTo>
                    <a:pt x="252" y="8"/>
                  </a:lnTo>
                  <a:lnTo>
                    <a:pt x="285" y="17"/>
                  </a:lnTo>
                  <a:lnTo>
                    <a:pt x="309" y="42"/>
                  </a:lnTo>
                  <a:lnTo>
                    <a:pt x="326" y="67"/>
                  </a:lnTo>
                  <a:lnTo>
                    <a:pt x="342" y="100"/>
                  </a:lnTo>
                  <a:lnTo>
                    <a:pt x="342" y="133"/>
                  </a:lnTo>
                  <a:lnTo>
                    <a:pt x="342" y="158"/>
                  </a:lnTo>
                  <a:lnTo>
                    <a:pt x="334" y="175"/>
                  </a:lnTo>
                  <a:lnTo>
                    <a:pt x="326" y="208"/>
                  </a:lnTo>
                  <a:lnTo>
                    <a:pt x="317" y="233"/>
                  </a:lnTo>
                  <a:lnTo>
                    <a:pt x="277" y="350"/>
                  </a:lnTo>
                  <a:lnTo>
                    <a:pt x="244" y="467"/>
                  </a:lnTo>
                  <a:lnTo>
                    <a:pt x="228" y="567"/>
                  </a:lnTo>
                  <a:lnTo>
                    <a:pt x="228" y="592"/>
                  </a:lnTo>
                  <a:lnTo>
                    <a:pt x="236" y="617"/>
                  </a:lnTo>
                  <a:lnTo>
                    <a:pt x="236" y="633"/>
                  </a:lnTo>
                  <a:lnTo>
                    <a:pt x="252" y="658"/>
                  </a:lnTo>
                  <a:lnTo>
                    <a:pt x="260" y="675"/>
                  </a:lnTo>
                  <a:lnTo>
                    <a:pt x="277" y="692"/>
                  </a:lnTo>
                  <a:lnTo>
                    <a:pt x="301" y="700"/>
                  </a:lnTo>
                  <a:lnTo>
                    <a:pt x="326" y="700"/>
                  </a:lnTo>
                  <a:lnTo>
                    <a:pt x="391" y="692"/>
                  </a:lnTo>
                  <a:lnTo>
                    <a:pt x="440" y="658"/>
                  </a:lnTo>
                  <a:lnTo>
                    <a:pt x="480" y="617"/>
                  </a:lnTo>
                  <a:lnTo>
                    <a:pt x="505" y="583"/>
                  </a:lnTo>
                  <a:lnTo>
                    <a:pt x="513" y="567"/>
                  </a:lnTo>
                  <a:lnTo>
                    <a:pt x="529" y="492"/>
                  </a:lnTo>
                  <a:lnTo>
                    <a:pt x="554" y="392"/>
                  </a:lnTo>
                  <a:lnTo>
                    <a:pt x="578" y="275"/>
                  </a:lnTo>
                  <a:lnTo>
                    <a:pt x="603" y="167"/>
                  </a:lnTo>
                  <a:lnTo>
                    <a:pt x="627" y="75"/>
                  </a:lnTo>
                  <a:lnTo>
                    <a:pt x="635" y="50"/>
                  </a:lnTo>
                  <a:lnTo>
                    <a:pt x="651" y="33"/>
                  </a:lnTo>
                  <a:lnTo>
                    <a:pt x="660" y="25"/>
                  </a:lnTo>
                  <a:lnTo>
                    <a:pt x="676" y="25"/>
                  </a:lnTo>
                  <a:lnTo>
                    <a:pt x="684" y="17"/>
                  </a:lnTo>
                  <a:lnTo>
                    <a:pt x="692" y="17"/>
                  </a:lnTo>
                  <a:lnTo>
                    <a:pt x="708" y="25"/>
                  </a:lnTo>
                  <a:lnTo>
                    <a:pt x="725" y="33"/>
                  </a:lnTo>
                  <a:lnTo>
                    <a:pt x="733" y="42"/>
                  </a:lnTo>
                  <a:lnTo>
                    <a:pt x="741" y="67"/>
                  </a:lnTo>
                  <a:lnTo>
                    <a:pt x="733" y="75"/>
                  </a:lnTo>
                  <a:lnTo>
                    <a:pt x="733" y="92"/>
                  </a:lnTo>
                  <a:lnTo>
                    <a:pt x="725" y="117"/>
                  </a:lnTo>
                  <a:lnTo>
                    <a:pt x="717" y="150"/>
                  </a:lnTo>
                  <a:lnTo>
                    <a:pt x="717" y="175"/>
                  </a:lnTo>
                  <a:lnTo>
                    <a:pt x="708" y="192"/>
                  </a:lnTo>
                  <a:lnTo>
                    <a:pt x="700" y="217"/>
                  </a:lnTo>
                  <a:lnTo>
                    <a:pt x="692" y="242"/>
                  </a:lnTo>
                  <a:lnTo>
                    <a:pt x="692" y="267"/>
                  </a:lnTo>
                  <a:lnTo>
                    <a:pt x="684" y="283"/>
                  </a:lnTo>
                  <a:lnTo>
                    <a:pt x="643" y="458"/>
                  </a:lnTo>
                  <a:lnTo>
                    <a:pt x="627" y="517"/>
                  </a:lnTo>
                  <a:lnTo>
                    <a:pt x="619" y="583"/>
                  </a:lnTo>
                  <a:lnTo>
                    <a:pt x="611" y="625"/>
                  </a:lnTo>
                  <a:lnTo>
                    <a:pt x="611" y="658"/>
                  </a:lnTo>
                  <a:lnTo>
                    <a:pt x="619" y="675"/>
                  </a:lnTo>
                  <a:lnTo>
                    <a:pt x="627" y="692"/>
                  </a:lnTo>
                  <a:lnTo>
                    <a:pt x="643" y="700"/>
                  </a:lnTo>
                  <a:lnTo>
                    <a:pt x="660" y="700"/>
                  </a:lnTo>
                  <a:lnTo>
                    <a:pt x="700" y="683"/>
                  </a:lnTo>
                  <a:lnTo>
                    <a:pt x="733" y="633"/>
                  </a:lnTo>
                  <a:lnTo>
                    <a:pt x="757" y="567"/>
                  </a:lnTo>
                  <a:lnTo>
                    <a:pt x="782" y="500"/>
                  </a:lnTo>
                  <a:lnTo>
                    <a:pt x="782" y="483"/>
                  </a:lnTo>
                  <a:lnTo>
                    <a:pt x="790" y="475"/>
                  </a:lnTo>
                  <a:lnTo>
                    <a:pt x="798" y="475"/>
                  </a:lnTo>
                  <a:lnTo>
                    <a:pt x="806" y="475"/>
                  </a:lnTo>
                  <a:lnTo>
                    <a:pt x="814" y="475"/>
                  </a:lnTo>
                  <a:lnTo>
                    <a:pt x="814" y="475"/>
                  </a:lnTo>
                  <a:lnTo>
                    <a:pt x="823" y="492"/>
                  </a:lnTo>
                  <a:lnTo>
                    <a:pt x="814" y="508"/>
                  </a:lnTo>
                  <a:lnTo>
                    <a:pt x="806" y="550"/>
                  </a:lnTo>
                  <a:lnTo>
                    <a:pt x="790" y="600"/>
                  </a:lnTo>
                  <a:lnTo>
                    <a:pt x="774" y="650"/>
                  </a:lnTo>
                  <a:lnTo>
                    <a:pt x="757" y="675"/>
                  </a:lnTo>
                  <a:lnTo>
                    <a:pt x="733" y="700"/>
                  </a:lnTo>
                  <a:lnTo>
                    <a:pt x="717" y="725"/>
                  </a:lnTo>
                  <a:lnTo>
                    <a:pt x="684" y="733"/>
                  </a:lnTo>
                  <a:lnTo>
                    <a:pt x="660" y="742"/>
                  </a:lnTo>
                  <a:lnTo>
                    <a:pt x="594" y="725"/>
                  </a:lnTo>
                  <a:lnTo>
                    <a:pt x="546" y="683"/>
                  </a:lnTo>
                  <a:lnTo>
                    <a:pt x="513" y="625"/>
                  </a:lnTo>
                  <a:lnTo>
                    <a:pt x="513" y="625"/>
                  </a:lnTo>
                  <a:lnTo>
                    <a:pt x="488" y="658"/>
                  </a:lnTo>
                  <a:lnTo>
                    <a:pt x="448" y="700"/>
                  </a:lnTo>
                  <a:lnTo>
                    <a:pt x="391" y="725"/>
                  </a:lnTo>
                  <a:lnTo>
                    <a:pt x="326" y="742"/>
                  </a:lnTo>
                  <a:lnTo>
                    <a:pt x="268" y="733"/>
                  </a:lnTo>
                  <a:lnTo>
                    <a:pt x="220" y="717"/>
                  </a:lnTo>
                  <a:lnTo>
                    <a:pt x="171" y="675"/>
                  </a:lnTo>
                  <a:lnTo>
                    <a:pt x="138" y="625"/>
                  </a:lnTo>
                  <a:lnTo>
                    <a:pt x="130" y="542"/>
                  </a:lnTo>
                  <a:lnTo>
                    <a:pt x="138" y="458"/>
                  </a:lnTo>
                  <a:lnTo>
                    <a:pt x="171" y="342"/>
                  </a:lnTo>
                  <a:lnTo>
                    <a:pt x="220" y="200"/>
                  </a:lnTo>
                  <a:lnTo>
                    <a:pt x="228" y="183"/>
                  </a:lnTo>
                  <a:lnTo>
                    <a:pt x="236" y="150"/>
                  </a:lnTo>
                  <a:lnTo>
                    <a:pt x="244" y="125"/>
                  </a:lnTo>
                  <a:lnTo>
                    <a:pt x="244" y="92"/>
                  </a:lnTo>
                  <a:lnTo>
                    <a:pt x="244" y="67"/>
                  </a:lnTo>
                  <a:lnTo>
                    <a:pt x="244" y="58"/>
                  </a:lnTo>
                  <a:lnTo>
                    <a:pt x="236" y="42"/>
                  </a:lnTo>
                  <a:lnTo>
                    <a:pt x="228" y="42"/>
                  </a:lnTo>
                  <a:lnTo>
                    <a:pt x="211" y="42"/>
                  </a:lnTo>
                  <a:lnTo>
                    <a:pt x="211" y="33"/>
                  </a:lnTo>
                  <a:lnTo>
                    <a:pt x="146" y="58"/>
                  </a:lnTo>
                  <a:lnTo>
                    <a:pt x="89" y="125"/>
                  </a:lnTo>
                  <a:lnTo>
                    <a:pt x="49" y="242"/>
                  </a:lnTo>
                  <a:lnTo>
                    <a:pt x="40" y="258"/>
                  </a:lnTo>
                  <a:lnTo>
                    <a:pt x="32" y="267"/>
                  </a:lnTo>
                  <a:lnTo>
                    <a:pt x="32" y="267"/>
                  </a:lnTo>
                  <a:lnTo>
                    <a:pt x="24" y="267"/>
                  </a:lnTo>
                  <a:lnTo>
                    <a:pt x="16" y="267"/>
                  </a:lnTo>
                  <a:lnTo>
                    <a:pt x="8" y="267"/>
                  </a:lnTo>
                  <a:lnTo>
                    <a:pt x="0" y="258"/>
                  </a:lnTo>
                  <a:lnTo>
                    <a:pt x="0" y="250"/>
                  </a:lnTo>
                  <a:lnTo>
                    <a:pt x="8" y="225"/>
                  </a:lnTo>
                  <a:lnTo>
                    <a:pt x="24" y="183"/>
                  </a:lnTo>
                  <a:lnTo>
                    <a:pt x="49" y="125"/>
                  </a:lnTo>
                  <a:lnTo>
                    <a:pt x="89" y="67"/>
                  </a:lnTo>
                  <a:lnTo>
                    <a:pt x="146" y="17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 noEditPoints="1"/>
            </p:cNvSpPr>
            <p:nvPr/>
          </p:nvSpPr>
          <p:spPr bwMode="auto">
            <a:xfrm>
              <a:off x="15405" y="2306"/>
              <a:ext cx="367" cy="1625"/>
            </a:xfrm>
            <a:custGeom>
              <a:avLst/>
              <a:gdLst/>
              <a:ahLst/>
              <a:cxnLst>
                <a:cxn ang="0">
                  <a:pos x="367" y="817"/>
                </a:cxn>
                <a:cxn ang="0">
                  <a:pos x="367" y="817"/>
                </a:cxn>
                <a:cxn ang="0">
                  <a:pos x="367" y="817"/>
                </a:cxn>
                <a:cxn ang="0">
                  <a:pos x="367" y="817"/>
                </a:cxn>
                <a:cxn ang="0">
                  <a:pos x="17" y="0"/>
                </a:cxn>
                <a:cxn ang="0">
                  <a:pos x="41" y="17"/>
                </a:cxn>
                <a:cxn ang="0">
                  <a:pos x="82" y="50"/>
                </a:cxn>
                <a:cxn ang="0">
                  <a:pos x="139" y="117"/>
                </a:cxn>
                <a:cxn ang="0">
                  <a:pos x="204" y="200"/>
                </a:cxn>
                <a:cxn ang="0">
                  <a:pos x="261" y="308"/>
                </a:cxn>
                <a:cxn ang="0">
                  <a:pos x="326" y="492"/>
                </a:cxn>
                <a:cxn ang="0">
                  <a:pos x="359" y="667"/>
                </a:cxn>
                <a:cxn ang="0">
                  <a:pos x="367" y="817"/>
                </a:cxn>
                <a:cxn ang="0">
                  <a:pos x="359" y="967"/>
                </a:cxn>
                <a:cxn ang="0">
                  <a:pos x="326" y="1133"/>
                </a:cxn>
                <a:cxn ang="0">
                  <a:pos x="269" y="1308"/>
                </a:cxn>
                <a:cxn ang="0">
                  <a:pos x="204" y="1425"/>
                </a:cxn>
                <a:cxn ang="0">
                  <a:pos x="139" y="1508"/>
                </a:cxn>
                <a:cxn ang="0">
                  <a:pos x="82" y="1575"/>
                </a:cxn>
                <a:cxn ang="0">
                  <a:pos x="41" y="1617"/>
                </a:cxn>
                <a:cxn ang="0">
                  <a:pos x="17" y="1625"/>
                </a:cxn>
                <a:cxn ang="0">
                  <a:pos x="0" y="1625"/>
                </a:cxn>
                <a:cxn ang="0">
                  <a:pos x="0" y="1608"/>
                </a:cxn>
                <a:cxn ang="0">
                  <a:pos x="0" y="1608"/>
                </a:cxn>
                <a:cxn ang="0">
                  <a:pos x="0" y="1600"/>
                </a:cxn>
                <a:cxn ang="0">
                  <a:pos x="8" y="1592"/>
                </a:cxn>
                <a:cxn ang="0">
                  <a:pos x="17" y="1583"/>
                </a:cxn>
                <a:cxn ang="0">
                  <a:pos x="122" y="1450"/>
                </a:cxn>
                <a:cxn ang="0">
                  <a:pos x="196" y="1308"/>
                </a:cxn>
                <a:cxn ang="0">
                  <a:pos x="245" y="1150"/>
                </a:cxn>
                <a:cxn ang="0">
                  <a:pos x="269" y="983"/>
                </a:cxn>
                <a:cxn ang="0">
                  <a:pos x="277" y="817"/>
                </a:cxn>
                <a:cxn ang="0">
                  <a:pos x="261" y="575"/>
                </a:cxn>
                <a:cxn ang="0">
                  <a:pos x="212" y="367"/>
                </a:cxn>
                <a:cxn ang="0">
                  <a:pos x="131" y="192"/>
                </a:cxn>
                <a:cxn ang="0">
                  <a:pos x="25" y="50"/>
                </a:cxn>
                <a:cxn ang="0">
                  <a:pos x="17" y="42"/>
                </a:cxn>
                <a:cxn ang="0">
                  <a:pos x="8" y="33"/>
                </a:cxn>
                <a:cxn ang="0">
                  <a:pos x="0" y="25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8"/>
                </a:cxn>
                <a:cxn ang="0">
                  <a:pos x="17" y="0"/>
                </a:cxn>
              </a:cxnLst>
              <a:rect l="0" t="0" r="r" b="b"/>
              <a:pathLst>
                <a:path w="367" h="1625">
                  <a:moveTo>
                    <a:pt x="367" y="817"/>
                  </a:moveTo>
                  <a:lnTo>
                    <a:pt x="367" y="817"/>
                  </a:lnTo>
                  <a:lnTo>
                    <a:pt x="367" y="817"/>
                  </a:lnTo>
                  <a:lnTo>
                    <a:pt x="367" y="817"/>
                  </a:lnTo>
                  <a:close/>
                  <a:moveTo>
                    <a:pt x="17" y="0"/>
                  </a:moveTo>
                  <a:lnTo>
                    <a:pt x="41" y="17"/>
                  </a:lnTo>
                  <a:lnTo>
                    <a:pt x="82" y="50"/>
                  </a:lnTo>
                  <a:lnTo>
                    <a:pt x="139" y="117"/>
                  </a:lnTo>
                  <a:lnTo>
                    <a:pt x="204" y="200"/>
                  </a:lnTo>
                  <a:lnTo>
                    <a:pt x="261" y="308"/>
                  </a:lnTo>
                  <a:lnTo>
                    <a:pt x="326" y="492"/>
                  </a:lnTo>
                  <a:lnTo>
                    <a:pt x="359" y="667"/>
                  </a:lnTo>
                  <a:lnTo>
                    <a:pt x="367" y="817"/>
                  </a:lnTo>
                  <a:lnTo>
                    <a:pt x="359" y="967"/>
                  </a:lnTo>
                  <a:lnTo>
                    <a:pt x="326" y="1133"/>
                  </a:lnTo>
                  <a:lnTo>
                    <a:pt x="269" y="1308"/>
                  </a:lnTo>
                  <a:lnTo>
                    <a:pt x="204" y="1425"/>
                  </a:lnTo>
                  <a:lnTo>
                    <a:pt x="139" y="1508"/>
                  </a:lnTo>
                  <a:lnTo>
                    <a:pt x="82" y="1575"/>
                  </a:lnTo>
                  <a:lnTo>
                    <a:pt x="41" y="1617"/>
                  </a:lnTo>
                  <a:lnTo>
                    <a:pt x="17" y="1625"/>
                  </a:lnTo>
                  <a:lnTo>
                    <a:pt x="0" y="1625"/>
                  </a:lnTo>
                  <a:lnTo>
                    <a:pt x="0" y="1608"/>
                  </a:lnTo>
                  <a:lnTo>
                    <a:pt x="0" y="1608"/>
                  </a:lnTo>
                  <a:lnTo>
                    <a:pt x="0" y="1600"/>
                  </a:lnTo>
                  <a:lnTo>
                    <a:pt x="8" y="1592"/>
                  </a:lnTo>
                  <a:lnTo>
                    <a:pt x="17" y="1583"/>
                  </a:lnTo>
                  <a:lnTo>
                    <a:pt x="122" y="1450"/>
                  </a:lnTo>
                  <a:lnTo>
                    <a:pt x="196" y="1308"/>
                  </a:lnTo>
                  <a:lnTo>
                    <a:pt x="245" y="1150"/>
                  </a:lnTo>
                  <a:lnTo>
                    <a:pt x="269" y="983"/>
                  </a:lnTo>
                  <a:lnTo>
                    <a:pt x="277" y="817"/>
                  </a:lnTo>
                  <a:lnTo>
                    <a:pt x="261" y="575"/>
                  </a:lnTo>
                  <a:lnTo>
                    <a:pt x="212" y="367"/>
                  </a:lnTo>
                  <a:lnTo>
                    <a:pt x="131" y="192"/>
                  </a:lnTo>
                  <a:lnTo>
                    <a:pt x="25" y="50"/>
                  </a:lnTo>
                  <a:lnTo>
                    <a:pt x="17" y="42"/>
                  </a:lnTo>
                  <a:lnTo>
                    <a:pt x="8" y="33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8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6114" y="2306"/>
              <a:ext cx="65" cy="162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9" y="0"/>
                </a:cxn>
                <a:cxn ang="0">
                  <a:pos x="57" y="17"/>
                </a:cxn>
                <a:cxn ang="0">
                  <a:pos x="65" y="25"/>
                </a:cxn>
                <a:cxn ang="0">
                  <a:pos x="65" y="42"/>
                </a:cxn>
                <a:cxn ang="0">
                  <a:pos x="65" y="58"/>
                </a:cxn>
                <a:cxn ang="0">
                  <a:pos x="65" y="1567"/>
                </a:cxn>
                <a:cxn ang="0">
                  <a:pos x="65" y="1583"/>
                </a:cxn>
                <a:cxn ang="0">
                  <a:pos x="65" y="1600"/>
                </a:cxn>
                <a:cxn ang="0">
                  <a:pos x="57" y="1617"/>
                </a:cxn>
                <a:cxn ang="0">
                  <a:pos x="49" y="1625"/>
                </a:cxn>
                <a:cxn ang="0">
                  <a:pos x="33" y="1625"/>
                </a:cxn>
                <a:cxn ang="0">
                  <a:pos x="16" y="1625"/>
                </a:cxn>
                <a:cxn ang="0">
                  <a:pos x="8" y="1617"/>
                </a:cxn>
                <a:cxn ang="0">
                  <a:pos x="8" y="1600"/>
                </a:cxn>
                <a:cxn ang="0">
                  <a:pos x="0" y="1583"/>
                </a:cxn>
                <a:cxn ang="0">
                  <a:pos x="0" y="1567"/>
                </a:cxn>
                <a:cxn ang="0">
                  <a:pos x="0" y="58"/>
                </a:cxn>
                <a:cxn ang="0">
                  <a:pos x="0" y="42"/>
                </a:cxn>
                <a:cxn ang="0">
                  <a:pos x="8" y="25"/>
                </a:cxn>
                <a:cxn ang="0">
                  <a:pos x="8" y="17"/>
                </a:cxn>
                <a:cxn ang="0">
                  <a:pos x="16" y="0"/>
                </a:cxn>
                <a:cxn ang="0">
                  <a:pos x="33" y="0"/>
                </a:cxn>
              </a:cxnLst>
              <a:rect l="0" t="0" r="r" b="b"/>
              <a:pathLst>
                <a:path w="65" h="1625">
                  <a:moveTo>
                    <a:pt x="33" y="0"/>
                  </a:moveTo>
                  <a:lnTo>
                    <a:pt x="49" y="0"/>
                  </a:lnTo>
                  <a:lnTo>
                    <a:pt x="57" y="17"/>
                  </a:lnTo>
                  <a:lnTo>
                    <a:pt x="65" y="25"/>
                  </a:lnTo>
                  <a:lnTo>
                    <a:pt x="65" y="42"/>
                  </a:lnTo>
                  <a:lnTo>
                    <a:pt x="65" y="58"/>
                  </a:lnTo>
                  <a:lnTo>
                    <a:pt x="65" y="1567"/>
                  </a:lnTo>
                  <a:lnTo>
                    <a:pt x="65" y="1583"/>
                  </a:lnTo>
                  <a:lnTo>
                    <a:pt x="65" y="1600"/>
                  </a:lnTo>
                  <a:lnTo>
                    <a:pt x="57" y="1617"/>
                  </a:lnTo>
                  <a:lnTo>
                    <a:pt x="49" y="1625"/>
                  </a:lnTo>
                  <a:lnTo>
                    <a:pt x="33" y="1625"/>
                  </a:lnTo>
                  <a:lnTo>
                    <a:pt x="16" y="1625"/>
                  </a:lnTo>
                  <a:lnTo>
                    <a:pt x="8" y="1617"/>
                  </a:lnTo>
                  <a:lnTo>
                    <a:pt x="8" y="1600"/>
                  </a:lnTo>
                  <a:lnTo>
                    <a:pt x="0" y="1583"/>
                  </a:lnTo>
                  <a:lnTo>
                    <a:pt x="0" y="1567"/>
                  </a:lnTo>
                  <a:lnTo>
                    <a:pt x="0" y="58"/>
                  </a:lnTo>
                  <a:lnTo>
                    <a:pt x="0" y="42"/>
                  </a:lnTo>
                  <a:lnTo>
                    <a:pt x="8" y="25"/>
                  </a:lnTo>
                  <a:lnTo>
                    <a:pt x="8" y="17"/>
                  </a:lnTo>
                  <a:lnTo>
                    <a:pt x="16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6807" y="2581"/>
              <a:ext cx="1059" cy="1083"/>
            </a:xfrm>
            <a:custGeom>
              <a:avLst/>
              <a:gdLst/>
              <a:ahLst/>
              <a:cxnLst>
                <a:cxn ang="0">
                  <a:pos x="529" y="0"/>
                </a:cxn>
                <a:cxn ang="0">
                  <a:pos x="546" y="0"/>
                </a:cxn>
                <a:cxn ang="0">
                  <a:pos x="554" y="8"/>
                </a:cxn>
                <a:cxn ang="0">
                  <a:pos x="554" y="25"/>
                </a:cxn>
                <a:cxn ang="0">
                  <a:pos x="554" y="33"/>
                </a:cxn>
                <a:cxn ang="0">
                  <a:pos x="554" y="50"/>
                </a:cxn>
                <a:cxn ang="0">
                  <a:pos x="554" y="508"/>
                </a:cxn>
                <a:cxn ang="0">
                  <a:pos x="1002" y="508"/>
                </a:cxn>
                <a:cxn ang="0">
                  <a:pos x="1018" y="508"/>
                </a:cxn>
                <a:cxn ang="0">
                  <a:pos x="1034" y="508"/>
                </a:cxn>
                <a:cxn ang="0">
                  <a:pos x="1043" y="508"/>
                </a:cxn>
                <a:cxn ang="0">
                  <a:pos x="1051" y="525"/>
                </a:cxn>
                <a:cxn ang="0">
                  <a:pos x="1059" y="542"/>
                </a:cxn>
                <a:cxn ang="0">
                  <a:pos x="1051" y="558"/>
                </a:cxn>
                <a:cxn ang="0">
                  <a:pos x="1043" y="567"/>
                </a:cxn>
                <a:cxn ang="0">
                  <a:pos x="1034" y="567"/>
                </a:cxn>
                <a:cxn ang="0">
                  <a:pos x="1018" y="567"/>
                </a:cxn>
                <a:cxn ang="0">
                  <a:pos x="1002" y="567"/>
                </a:cxn>
                <a:cxn ang="0">
                  <a:pos x="554" y="567"/>
                </a:cxn>
                <a:cxn ang="0">
                  <a:pos x="554" y="1025"/>
                </a:cxn>
                <a:cxn ang="0">
                  <a:pos x="554" y="1042"/>
                </a:cxn>
                <a:cxn ang="0">
                  <a:pos x="554" y="1058"/>
                </a:cxn>
                <a:cxn ang="0">
                  <a:pos x="554" y="1067"/>
                </a:cxn>
                <a:cxn ang="0">
                  <a:pos x="546" y="1075"/>
                </a:cxn>
                <a:cxn ang="0">
                  <a:pos x="529" y="1083"/>
                </a:cxn>
                <a:cxn ang="0">
                  <a:pos x="513" y="1075"/>
                </a:cxn>
                <a:cxn ang="0">
                  <a:pos x="505" y="1067"/>
                </a:cxn>
                <a:cxn ang="0">
                  <a:pos x="497" y="1058"/>
                </a:cxn>
                <a:cxn ang="0">
                  <a:pos x="497" y="1042"/>
                </a:cxn>
                <a:cxn ang="0">
                  <a:pos x="497" y="1025"/>
                </a:cxn>
                <a:cxn ang="0">
                  <a:pos x="497" y="567"/>
                </a:cxn>
                <a:cxn ang="0">
                  <a:pos x="49" y="567"/>
                </a:cxn>
                <a:cxn ang="0">
                  <a:pos x="32" y="567"/>
                </a:cxn>
                <a:cxn ang="0">
                  <a:pos x="24" y="567"/>
                </a:cxn>
                <a:cxn ang="0">
                  <a:pos x="8" y="567"/>
                </a:cxn>
                <a:cxn ang="0">
                  <a:pos x="0" y="558"/>
                </a:cxn>
                <a:cxn ang="0">
                  <a:pos x="0" y="542"/>
                </a:cxn>
                <a:cxn ang="0">
                  <a:pos x="0" y="525"/>
                </a:cxn>
                <a:cxn ang="0">
                  <a:pos x="8" y="508"/>
                </a:cxn>
                <a:cxn ang="0">
                  <a:pos x="24" y="508"/>
                </a:cxn>
                <a:cxn ang="0">
                  <a:pos x="32" y="508"/>
                </a:cxn>
                <a:cxn ang="0">
                  <a:pos x="49" y="508"/>
                </a:cxn>
                <a:cxn ang="0">
                  <a:pos x="497" y="508"/>
                </a:cxn>
                <a:cxn ang="0">
                  <a:pos x="497" y="50"/>
                </a:cxn>
                <a:cxn ang="0">
                  <a:pos x="497" y="33"/>
                </a:cxn>
                <a:cxn ang="0">
                  <a:pos x="497" y="25"/>
                </a:cxn>
                <a:cxn ang="0">
                  <a:pos x="505" y="8"/>
                </a:cxn>
                <a:cxn ang="0">
                  <a:pos x="513" y="0"/>
                </a:cxn>
                <a:cxn ang="0">
                  <a:pos x="529" y="0"/>
                </a:cxn>
              </a:cxnLst>
              <a:rect l="0" t="0" r="r" b="b"/>
              <a:pathLst>
                <a:path w="1059" h="1083">
                  <a:moveTo>
                    <a:pt x="529" y="0"/>
                  </a:moveTo>
                  <a:lnTo>
                    <a:pt x="546" y="0"/>
                  </a:lnTo>
                  <a:lnTo>
                    <a:pt x="554" y="8"/>
                  </a:lnTo>
                  <a:lnTo>
                    <a:pt x="554" y="25"/>
                  </a:lnTo>
                  <a:lnTo>
                    <a:pt x="554" y="33"/>
                  </a:lnTo>
                  <a:lnTo>
                    <a:pt x="554" y="50"/>
                  </a:lnTo>
                  <a:lnTo>
                    <a:pt x="554" y="508"/>
                  </a:lnTo>
                  <a:lnTo>
                    <a:pt x="1002" y="508"/>
                  </a:lnTo>
                  <a:lnTo>
                    <a:pt x="1018" y="508"/>
                  </a:lnTo>
                  <a:lnTo>
                    <a:pt x="1034" y="508"/>
                  </a:lnTo>
                  <a:lnTo>
                    <a:pt x="1043" y="508"/>
                  </a:lnTo>
                  <a:lnTo>
                    <a:pt x="1051" y="525"/>
                  </a:lnTo>
                  <a:lnTo>
                    <a:pt x="1059" y="542"/>
                  </a:lnTo>
                  <a:lnTo>
                    <a:pt x="1051" y="558"/>
                  </a:lnTo>
                  <a:lnTo>
                    <a:pt x="1043" y="567"/>
                  </a:lnTo>
                  <a:lnTo>
                    <a:pt x="1034" y="567"/>
                  </a:lnTo>
                  <a:lnTo>
                    <a:pt x="1018" y="567"/>
                  </a:lnTo>
                  <a:lnTo>
                    <a:pt x="1002" y="567"/>
                  </a:lnTo>
                  <a:lnTo>
                    <a:pt x="554" y="567"/>
                  </a:lnTo>
                  <a:lnTo>
                    <a:pt x="554" y="1025"/>
                  </a:lnTo>
                  <a:lnTo>
                    <a:pt x="554" y="1042"/>
                  </a:lnTo>
                  <a:lnTo>
                    <a:pt x="554" y="1058"/>
                  </a:lnTo>
                  <a:lnTo>
                    <a:pt x="554" y="1067"/>
                  </a:lnTo>
                  <a:lnTo>
                    <a:pt x="546" y="1075"/>
                  </a:lnTo>
                  <a:lnTo>
                    <a:pt x="529" y="1083"/>
                  </a:lnTo>
                  <a:lnTo>
                    <a:pt x="513" y="1075"/>
                  </a:lnTo>
                  <a:lnTo>
                    <a:pt x="505" y="1067"/>
                  </a:lnTo>
                  <a:lnTo>
                    <a:pt x="497" y="1058"/>
                  </a:lnTo>
                  <a:lnTo>
                    <a:pt x="497" y="1042"/>
                  </a:lnTo>
                  <a:lnTo>
                    <a:pt x="497" y="1025"/>
                  </a:lnTo>
                  <a:lnTo>
                    <a:pt x="497" y="567"/>
                  </a:lnTo>
                  <a:lnTo>
                    <a:pt x="49" y="567"/>
                  </a:lnTo>
                  <a:lnTo>
                    <a:pt x="32" y="567"/>
                  </a:lnTo>
                  <a:lnTo>
                    <a:pt x="24" y="567"/>
                  </a:lnTo>
                  <a:lnTo>
                    <a:pt x="8" y="567"/>
                  </a:lnTo>
                  <a:lnTo>
                    <a:pt x="0" y="558"/>
                  </a:lnTo>
                  <a:lnTo>
                    <a:pt x="0" y="542"/>
                  </a:lnTo>
                  <a:lnTo>
                    <a:pt x="0" y="525"/>
                  </a:lnTo>
                  <a:lnTo>
                    <a:pt x="8" y="508"/>
                  </a:lnTo>
                  <a:lnTo>
                    <a:pt x="24" y="508"/>
                  </a:lnTo>
                  <a:lnTo>
                    <a:pt x="32" y="508"/>
                  </a:lnTo>
                  <a:lnTo>
                    <a:pt x="49" y="508"/>
                  </a:lnTo>
                  <a:lnTo>
                    <a:pt x="497" y="508"/>
                  </a:lnTo>
                  <a:lnTo>
                    <a:pt x="497" y="50"/>
                  </a:lnTo>
                  <a:lnTo>
                    <a:pt x="497" y="33"/>
                  </a:lnTo>
                  <a:lnTo>
                    <a:pt x="497" y="25"/>
                  </a:lnTo>
                  <a:lnTo>
                    <a:pt x="505" y="8"/>
                  </a:lnTo>
                  <a:lnTo>
                    <a:pt x="513" y="0"/>
                  </a:lnTo>
                  <a:lnTo>
                    <a:pt x="5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8501" y="2306"/>
              <a:ext cx="57" cy="162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1" y="0"/>
                </a:cxn>
                <a:cxn ang="0">
                  <a:pos x="49" y="17"/>
                </a:cxn>
                <a:cxn ang="0">
                  <a:pos x="57" y="25"/>
                </a:cxn>
                <a:cxn ang="0">
                  <a:pos x="57" y="42"/>
                </a:cxn>
                <a:cxn ang="0">
                  <a:pos x="57" y="58"/>
                </a:cxn>
                <a:cxn ang="0">
                  <a:pos x="57" y="1567"/>
                </a:cxn>
                <a:cxn ang="0">
                  <a:pos x="57" y="1583"/>
                </a:cxn>
                <a:cxn ang="0">
                  <a:pos x="57" y="1600"/>
                </a:cxn>
                <a:cxn ang="0">
                  <a:pos x="49" y="1617"/>
                </a:cxn>
                <a:cxn ang="0">
                  <a:pos x="41" y="1625"/>
                </a:cxn>
                <a:cxn ang="0">
                  <a:pos x="33" y="1625"/>
                </a:cxn>
                <a:cxn ang="0">
                  <a:pos x="17" y="1625"/>
                </a:cxn>
                <a:cxn ang="0">
                  <a:pos x="0" y="1617"/>
                </a:cxn>
                <a:cxn ang="0">
                  <a:pos x="0" y="1600"/>
                </a:cxn>
                <a:cxn ang="0">
                  <a:pos x="0" y="1583"/>
                </a:cxn>
                <a:cxn ang="0">
                  <a:pos x="0" y="1567"/>
                </a:cxn>
                <a:cxn ang="0">
                  <a:pos x="0" y="58"/>
                </a:cxn>
                <a:cxn ang="0">
                  <a:pos x="0" y="42"/>
                </a:cxn>
                <a:cxn ang="0">
                  <a:pos x="0" y="25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33" y="0"/>
                </a:cxn>
              </a:cxnLst>
              <a:rect l="0" t="0" r="r" b="b"/>
              <a:pathLst>
                <a:path w="57" h="1625">
                  <a:moveTo>
                    <a:pt x="33" y="0"/>
                  </a:moveTo>
                  <a:lnTo>
                    <a:pt x="41" y="0"/>
                  </a:lnTo>
                  <a:lnTo>
                    <a:pt x="49" y="17"/>
                  </a:lnTo>
                  <a:lnTo>
                    <a:pt x="57" y="25"/>
                  </a:lnTo>
                  <a:lnTo>
                    <a:pt x="57" y="42"/>
                  </a:lnTo>
                  <a:lnTo>
                    <a:pt x="57" y="58"/>
                  </a:lnTo>
                  <a:lnTo>
                    <a:pt x="57" y="1567"/>
                  </a:lnTo>
                  <a:lnTo>
                    <a:pt x="57" y="1583"/>
                  </a:lnTo>
                  <a:lnTo>
                    <a:pt x="57" y="1600"/>
                  </a:lnTo>
                  <a:lnTo>
                    <a:pt x="49" y="1617"/>
                  </a:lnTo>
                  <a:lnTo>
                    <a:pt x="41" y="1625"/>
                  </a:lnTo>
                  <a:lnTo>
                    <a:pt x="33" y="1625"/>
                  </a:lnTo>
                  <a:lnTo>
                    <a:pt x="17" y="1625"/>
                  </a:lnTo>
                  <a:lnTo>
                    <a:pt x="0" y="1617"/>
                  </a:lnTo>
                  <a:lnTo>
                    <a:pt x="0" y="1600"/>
                  </a:lnTo>
                  <a:lnTo>
                    <a:pt x="0" y="1583"/>
                  </a:lnTo>
                  <a:lnTo>
                    <a:pt x="0" y="1567"/>
                  </a:lnTo>
                  <a:lnTo>
                    <a:pt x="0" y="58"/>
                  </a:lnTo>
                  <a:lnTo>
                    <a:pt x="0" y="42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17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8844" y="2414"/>
              <a:ext cx="1059" cy="1109"/>
            </a:xfrm>
            <a:custGeom>
              <a:avLst/>
              <a:gdLst/>
              <a:ahLst/>
              <a:cxnLst>
                <a:cxn ang="0">
                  <a:pos x="342" y="0"/>
                </a:cxn>
                <a:cxn ang="0">
                  <a:pos x="1018" y="0"/>
                </a:cxn>
                <a:cxn ang="0">
                  <a:pos x="1034" y="0"/>
                </a:cxn>
                <a:cxn ang="0">
                  <a:pos x="1051" y="0"/>
                </a:cxn>
                <a:cxn ang="0">
                  <a:pos x="1051" y="9"/>
                </a:cxn>
                <a:cxn ang="0">
                  <a:pos x="1059" y="17"/>
                </a:cxn>
                <a:cxn ang="0">
                  <a:pos x="1051" y="25"/>
                </a:cxn>
                <a:cxn ang="0">
                  <a:pos x="1051" y="42"/>
                </a:cxn>
                <a:cxn ang="0">
                  <a:pos x="1051" y="42"/>
                </a:cxn>
                <a:cxn ang="0">
                  <a:pos x="163" y="1059"/>
                </a:cxn>
                <a:cxn ang="0">
                  <a:pos x="431" y="1059"/>
                </a:cxn>
                <a:cxn ang="0">
                  <a:pos x="554" y="1050"/>
                </a:cxn>
                <a:cxn ang="0">
                  <a:pos x="643" y="1017"/>
                </a:cxn>
                <a:cxn ang="0">
                  <a:pos x="717" y="967"/>
                </a:cxn>
                <a:cxn ang="0">
                  <a:pos x="774" y="909"/>
                </a:cxn>
                <a:cxn ang="0">
                  <a:pos x="814" y="817"/>
                </a:cxn>
                <a:cxn ang="0">
                  <a:pos x="847" y="717"/>
                </a:cxn>
                <a:cxn ang="0">
                  <a:pos x="855" y="700"/>
                </a:cxn>
                <a:cxn ang="0">
                  <a:pos x="863" y="684"/>
                </a:cxn>
                <a:cxn ang="0">
                  <a:pos x="871" y="675"/>
                </a:cxn>
                <a:cxn ang="0">
                  <a:pos x="880" y="675"/>
                </a:cxn>
                <a:cxn ang="0">
                  <a:pos x="888" y="684"/>
                </a:cxn>
                <a:cxn ang="0">
                  <a:pos x="896" y="684"/>
                </a:cxn>
                <a:cxn ang="0">
                  <a:pos x="896" y="692"/>
                </a:cxn>
                <a:cxn ang="0">
                  <a:pos x="896" y="709"/>
                </a:cxn>
                <a:cxn ang="0">
                  <a:pos x="896" y="717"/>
                </a:cxn>
                <a:cxn ang="0">
                  <a:pos x="782" y="1075"/>
                </a:cxn>
                <a:cxn ang="0">
                  <a:pos x="774" y="1100"/>
                </a:cxn>
                <a:cxn ang="0">
                  <a:pos x="766" y="1109"/>
                </a:cxn>
                <a:cxn ang="0">
                  <a:pos x="749" y="1109"/>
                </a:cxn>
                <a:cxn ang="0">
                  <a:pos x="733" y="1109"/>
                </a:cxn>
                <a:cxn ang="0">
                  <a:pos x="40" y="1109"/>
                </a:cxn>
                <a:cxn ang="0">
                  <a:pos x="16" y="1109"/>
                </a:cxn>
                <a:cxn ang="0">
                  <a:pos x="8" y="1109"/>
                </a:cxn>
                <a:cxn ang="0">
                  <a:pos x="0" y="1109"/>
                </a:cxn>
                <a:cxn ang="0">
                  <a:pos x="0" y="1100"/>
                </a:cxn>
                <a:cxn ang="0">
                  <a:pos x="0" y="1092"/>
                </a:cxn>
                <a:cxn ang="0">
                  <a:pos x="0" y="1084"/>
                </a:cxn>
                <a:cxn ang="0">
                  <a:pos x="0" y="1075"/>
                </a:cxn>
                <a:cxn ang="0">
                  <a:pos x="0" y="1067"/>
                </a:cxn>
                <a:cxn ang="0">
                  <a:pos x="896" y="50"/>
                </a:cxn>
                <a:cxn ang="0">
                  <a:pos x="635" y="50"/>
                </a:cxn>
                <a:cxn ang="0">
                  <a:pos x="521" y="59"/>
                </a:cxn>
                <a:cxn ang="0">
                  <a:pos x="440" y="84"/>
                </a:cxn>
                <a:cxn ang="0">
                  <a:pos x="366" y="125"/>
                </a:cxn>
                <a:cxn ang="0">
                  <a:pos x="317" y="184"/>
                </a:cxn>
                <a:cxn ang="0">
                  <a:pos x="277" y="259"/>
                </a:cxn>
                <a:cxn ang="0">
                  <a:pos x="244" y="350"/>
                </a:cxn>
                <a:cxn ang="0">
                  <a:pos x="236" y="359"/>
                </a:cxn>
                <a:cxn ang="0">
                  <a:pos x="236" y="367"/>
                </a:cxn>
                <a:cxn ang="0">
                  <a:pos x="220" y="367"/>
                </a:cxn>
                <a:cxn ang="0">
                  <a:pos x="211" y="367"/>
                </a:cxn>
                <a:cxn ang="0">
                  <a:pos x="203" y="359"/>
                </a:cxn>
                <a:cxn ang="0">
                  <a:pos x="203" y="350"/>
                </a:cxn>
                <a:cxn ang="0">
                  <a:pos x="203" y="350"/>
                </a:cxn>
                <a:cxn ang="0">
                  <a:pos x="203" y="342"/>
                </a:cxn>
                <a:cxn ang="0">
                  <a:pos x="203" y="334"/>
                </a:cxn>
                <a:cxn ang="0">
                  <a:pos x="211" y="325"/>
                </a:cxn>
                <a:cxn ang="0">
                  <a:pos x="293" y="34"/>
                </a:cxn>
                <a:cxn ang="0">
                  <a:pos x="301" y="17"/>
                </a:cxn>
                <a:cxn ang="0">
                  <a:pos x="309" y="9"/>
                </a:cxn>
                <a:cxn ang="0">
                  <a:pos x="326" y="0"/>
                </a:cxn>
                <a:cxn ang="0">
                  <a:pos x="342" y="0"/>
                </a:cxn>
              </a:cxnLst>
              <a:rect l="0" t="0" r="r" b="b"/>
              <a:pathLst>
                <a:path w="1059" h="1109">
                  <a:moveTo>
                    <a:pt x="342" y="0"/>
                  </a:moveTo>
                  <a:lnTo>
                    <a:pt x="1018" y="0"/>
                  </a:lnTo>
                  <a:lnTo>
                    <a:pt x="1034" y="0"/>
                  </a:lnTo>
                  <a:lnTo>
                    <a:pt x="1051" y="0"/>
                  </a:lnTo>
                  <a:lnTo>
                    <a:pt x="1051" y="9"/>
                  </a:lnTo>
                  <a:lnTo>
                    <a:pt x="1059" y="17"/>
                  </a:lnTo>
                  <a:lnTo>
                    <a:pt x="1051" y="25"/>
                  </a:lnTo>
                  <a:lnTo>
                    <a:pt x="1051" y="42"/>
                  </a:lnTo>
                  <a:lnTo>
                    <a:pt x="1051" y="42"/>
                  </a:lnTo>
                  <a:lnTo>
                    <a:pt x="163" y="1059"/>
                  </a:lnTo>
                  <a:lnTo>
                    <a:pt x="431" y="1059"/>
                  </a:lnTo>
                  <a:lnTo>
                    <a:pt x="554" y="1050"/>
                  </a:lnTo>
                  <a:lnTo>
                    <a:pt x="643" y="1017"/>
                  </a:lnTo>
                  <a:lnTo>
                    <a:pt x="717" y="967"/>
                  </a:lnTo>
                  <a:lnTo>
                    <a:pt x="774" y="909"/>
                  </a:lnTo>
                  <a:lnTo>
                    <a:pt x="814" y="817"/>
                  </a:lnTo>
                  <a:lnTo>
                    <a:pt x="847" y="717"/>
                  </a:lnTo>
                  <a:lnTo>
                    <a:pt x="855" y="700"/>
                  </a:lnTo>
                  <a:lnTo>
                    <a:pt x="863" y="684"/>
                  </a:lnTo>
                  <a:lnTo>
                    <a:pt x="871" y="675"/>
                  </a:lnTo>
                  <a:lnTo>
                    <a:pt x="880" y="675"/>
                  </a:lnTo>
                  <a:lnTo>
                    <a:pt x="888" y="684"/>
                  </a:lnTo>
                  <a:lnTo>
                    <a:pt x="896" y="684"/>
                  </a:lnTo>
                  <a:lnTo>
                    <a:pt x="896" y="692"/>
                  </a:lnTo>
                  <a:lnTo>
                    <a:pt x="896" y="709"/>
                  </a:lnTo>
                  <a:lnTo>
                    <a:pt x="896" y="717"/>
                  </a:lnTo>
                  <a:lnTo>
                    <a:pt x="782" y="1075"/>
                  </a:lnTo>
                  <a:lnTo>
                    <a:pt x="774" y="1100"/>
                  </a:lnTo>
                  <a:lnTo>
                    <a:pt x="766" y="1109"/>
                  </a:lnTo>
                  <a:lnTo>
                    <a:pt x="749" y="1109"/>
                  </a:lnTo>
                  <a:lnTo>
                    <a:pt x="733" y="1109"/>
                  </a:lnTo>
                  <a:lnTo>
                    <a:pt x="40" y="1109"/>
                  </a:lnTo>
                  <a:lnTo>
                    <a:pt x="16" y="1109"/>
                  </a:lnTo>
                  <a:lnTo>
                    <a:pt x="8" y="1109"/>
                  </a:lnTo>
                  <a:lnTo>
                    <a:pt x="0" y="1109"/>
                  </a:lnTo>
                  <a:lnTo>
                    <a:pt x="0" y="1100"/>
                  </a:lnTo>
                  <a:lnTo>
                    <a:pt x="0" y="1092"/>
                  </a:lnTo>
                  <a:lnTo>
                    <a:pt x="0" y="1084"/>
                  </a:lnTo>
                  <a:lnTo>
                    <a:pt x="0" y="1075"/>
                  </a:lnTo>
                  <a:lnTo>
                    <a:pt x="0" y="1067"/>
                  </a:lnTo>
                  <a:lnTo>
                    <a:pt x="896" y="50"/>
                  </a:lnTo>
                  <a:lnTo>
                    <a:pt x="635" y="50"/>
                  </a:lnTo>
                  <a:lnTo>
                    <a:pt x="521" y="59"/>
                  </a:lnTo>
                  <a:lnTo>
                    <a:pt x="440" y="84"/>
                  </a:lnTo>
                  <a:lnTo>
                    <a:pt x="366" y="125"/>
                  </a:lnTo>
                  <a:lnTo>
                    <a:pt x="317" y="184"/>
                  </a:lnTo>
                  <a:lnTo>
                    <a:pt x="277" y="259"/>
                  </a:lnTo>
                  <a:lnTo>
                    <a:pt x="244" y="350"/>
                  </a:lnTo>
                  <a:lnTo>
                    <a:pt x="236" y="359"/>
                  </a:lnTo>
                  <a:lnTo>
                    <a:pt x="236" y="367"/>
                  </a:lnTo>
                  <a:lnTo>
                    <a:pt x="220" y="367"/>
                  </a:lnTo>
                  <a:lnTo>
                    <a:pt x="211" y="367"/>
                  </a:lnTo>
                  <a:lnTo>
                    <a:pt x="203" y="359"/>
                  </a:lnTo>
                  <a:lnTo>
                    <a:pt x="203" y="350"/>
                  </a:lnTo>
                  <a:lnTo>
                    <a:pt x="203" y="350"/>
                  </a:lnTo>
                  <a:lnTo>
                    <a:pt x="203" y="342"/>
                  </a:lnTo>
                  <a:lnTo>
                    <a:pt x="203" y="334"/>
                  </a:lnTo>
                  <a:lnTo>
                    <a:pt x="211" y="325"/>
                  </a:lnTo>
                  <a:lnTo>
                    <a:pt x="293" y="34"/>
                  </a:lnTo>
                  <a:lnTo>
                    <a:pt x="301" y="17"/>
                  </a:lnTo>
                  <a:lnTo>
                    <a:pt x="309" y="9"/>
                  </a:lnTo>
                  <a:lnTo>
                    <a:pt x="326" y="0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9887" y="3256"/>
              <a:ext cx="643" cy="750"/>
            </a:xfrm>
            <a:custGeom>
              <a:avLst/>
              <a:gdLst/>
              <a:ahLst/>
              <a:cxnLst>
                <a:cxn ang="0">
                  <a:pos x="301" y="17"/>
                </a:cxn>
                <a:cxn ang="0">
                  <a:pos x="399" y="117"/>
                </a:cxn>
                <a:cxn ang="0">
                  <a:pos x="448" y="250"/>
                </a:cxn>
                <a:cxn ang="0">
                  <a:pos x="464" y="342"/>
                </a:cxn>
                <a:cxn ang="0">
                  <a:pos x="497" y="258"/>
                </a:cxn>
                <a:cxn ang="0">
                  <a:pos x="570" y="100"/>
                </a:cxn>
                <a:cxn ang="0">
                  <a:pos x="611" y="17"/>
                </a:cxn>
                <a:cxn ang="0">
                  <a:pos x="627" y="8"/>
                </a:cxn>
                <a:cxn ang="0">
                  <a:pos x="635" y="8"/>
                </a:cxn>
                <a:cxn ang="0">
                  <a:pos x="643" y="25"/>
                </a:cxn>
                <a:cxn ang="0">
                  <a:pos x="594" y="125"/>
                </a:cxn>
                <a:cxn ang="0">
                  <a:pos x="545" y="233"/>
                </a:cxn>
                <a:cxn ang="0">
                  <a:pos x="505" y="325"/>
                </a:cxn>
                <a:cxn ang="0">
                  <a:pos x="464" y="442"/>
                </a:cxn>
                <a:cxn ang="0">
                  <a:pos x="448" y="558"/>
                </a:cxn>
                <a:cxn ang="0">
                  <a:pos x="415" y="692"/>
                </a:cxn>
                <a:cxn ang="0">
                  <a:pos x="399" y="742"/>
                </a:cxn>
                <a:cxn ang="0">
                  <a:pos x="383" y="750"/>
                </a:cxn>
                <a:cxn ang="0">
                  <a:pos x="366" y="750"/>
                </a:cxn>
                <a:cxn ang="0">
                  <a:pos x="358" y="733"/>
                </a:cxn>
                <a:cxn ang="0">
                  <a:pos x="358" y="683"/>
                </a:cxn>
                <a:cxn ang="0">
                  <a:pos x="399" y="542"/>
                </a:cxn>
                <a:cxn ang="0">
                  <a:pos x="415" y="467"/>
                </a:cxn>
                <a:cxn ang="0">
                  <a:pos x="423" y="442"/>
                </a:cxn>
                <a:cxn ang="0">
                  <a:pos x="423" y="392"/>
                </a:cxn>
                <a:cxn ang="0">
                  <a:pos x="415" y="258"/>
                </a:cxn>
                <a:cxn ang="0">
                  <a:pos x="350" y="142"/>
                </a:cxn>
                <a:cxn ang="0">
                  <a:pos x="220" y="92"/>
                </a:cxn>
                <a:cxn ang="0">
                  <a:pos x="81" y="142"/>
                </a:cxn>
                <a:cxn ang="0">
                  <a:pos x="32" y="208"/>
                </a:cxn>
                <a:cxn ang="0">
                  <a:pos x="16" y="217"/>
                </a:cxn>
                <a:cxn ang="0">
                  <a:pos x="8" y="217"/>
                </a:cxn>
                <a:cxn ang="0">
                  <a:pos x="0" y="208"/>
                </a:cxn>
                <a:cxn ang="0">
                  <a:pos x="24" y="125"/>
                </a:cxn>
                <a:cxn ang="0">
                  <a:pos x="146" y="17"/>
                </a:cxn>
              </a:cxnLst>
              <a:rect l="0" t="0" r="r" b="b"/>
              <a:pathLst>
                <a:path w="643" h="750">
                  <a:moveTo>
                    <a:pt x="236" y="0"/>
                  </a:moveTo>
                  <a:lnTo>
                    <a:pt x="301" y="17"/>
                  </a:lnTo>
                  <a:lnTo>
                    <a:pt x="358" y="58"/>
                  </a:lnTo>
                  <a:lnTo>
                    <a:pt x="399" y="117"/>
                  </a:lnTo>
                  <a:lnTo>
                    <a:pt x="431" y="183"/>
                  </a:lnTo>
                  <a:lnTo>
                    <a:pt x="448" y="250"/>
                  </a:lnTo>
                  <a:lnTo>
                    <a:pt x="456" y="308"/>
                  </a:lnTo>
                  <a:lnTo>
                    <a:pt x="464" y="342"/>
                  </a:lnTo>
                  <a:lnTo>
                    <a:pt x="464" y="342"/>
                  </a:lnTo>
                  <a:lnTo>
                    <a:pt x="497" y="258"/>
                  </a:lnTo>
                  <a:lnTo>
                    <a:pt x="529" y="175"/>
                  </a:lnTo>
                  <a:lnTo>
                    <a:pt x="570" y="100"/>
                  </a:lnTo>
                  <a:lnTo>
                    <a:pt x="594" y="42"/>
                  </a:lnTo>
                  <a:lnTo>
                    <a:pt x="611" y="17"/>
                  </a:lnTo>
                  <a:lnTo>
                    <a:pt x="619" y="8"/>
                  </a:lnTo>
                  <a:lnTo>
                    <a:pt x="627" y="8"/>
                  </a:lnTo>
                  <a:lnTo>
                    <a:pt x="635" y="8"/>
                  </a:lnTo>
                  <a:lnTo>
                    <a:pt x="635" y="8"/>
                  </a:lnTo>
                  <a:lnTo>
                    <a:pt x="643" y="17"/>
                  </a:lnTo>
                  <a:lnTo>
                    <a:pt x="643" y="25"/>
                  </a:lnTo>
                  <a:lnTo>
                    <a:pt x="643" y="33"/>
                  </a:lnTo>
                  <a:lnTo>
                    <a:pt x="594" y="125"/>
                  </a:lnTo>
                  <a:lnTo>
                    <a:pt x="570" y="183"/>
                  </a:lnTo>
                  <a:lnTo>
                    <a:pt x="545" y="233"/>
                  </a:lnTo>
                  <a:lnTo>
                    <a:pt x="529" y="275"/>
                  </a:lnTo>
                  <a:lnTo>
                    <a:pt x="505" y="325"/>
                  </a:lnTo>
                  <a:lnTo>
                    <a:pt x="488" y="392"/>
                  </a:lnTo>
                  <a:lnTo>
                    <a:pt x="464" y="442"/>
                  </a:lnTo>
                  <a:lnTo>
                    <a:pt x="456" y="483"/>
                  </a:lnTo>
                  <a:lnTo>
                    <a:pt x="448" y="558"/>
                  </a:lnTo>
                  <a:lnTo>
                    <a:pt x="431" y="633"/>
                  </a:lnTo>
                  <a:lnTo>
                    <a:pt x="415" y="692"/>
                  </a:lnTo>
                  <a:lnTo>
                    <a:pt x="407" y="725"/>
                  </a:lnTo>
                  <a:lnTo>
                    <a:pt x="399" y="742"/>
                  </a:lnTo>
                  <a:lnTo>
                    <a:pt x="391" y="750"/>
                  </a:lnTo>
                  <a:lnTo>
                    <a:pt x="383" y="750"/>
                  </a:lnTo>
                  <a:lnTo>
                    <a:pt x="374" y="750"/>
                  </a:lnTo>
                  <a:lnTo>
                    <a:pt x="366" y="750"/>
                  </a:lnTo>
                  <a:lnTo>
                    <a:pt x="358" y="742"/>
                  </a:lnTo>
                  <a:lnTo>
                    <a:pt x="358" y="733"/>
                  </a:lnTo>
                  <a:lnTo>
                    <a:pt x="358" y="725"/>
                  </a:lnTo>
                  <a:lnTo>
                    <a:pt x="358" y="683"/>
                  </a:lnTo>
                  <a:lnTo>
                    <a:pt x="374" y="617"/>
                  </a:lnTo>
                  <a:lnTo>
                    <a:pt x="399" y="542"/>
                  </a:lnTo>
                  <a:lnTo>
                    <a:pt x="415" y="475"/>
                  </a:lnTo>
                  <a:lnTo>
                    <a:pt x="415" y="467"/>
                  </a:lnTo>
                  <a:lnTo>
                    <a:pt x="423" y="458"/>
                  </a:lnTo>
                  <a:lnTo>
                    <a:pt x="423" y="442"/>
                  </a:lnTo>
                  <a:lnTo>
                    <a:pt x="423" y="425"/>
                  </a:lnTo>
                  <a:lnTo>
                    <a:pt x="423" y="392"/>
                  </a:lnTo>
                  <a:lnTo>
                    <a:pt x="423" y="333"/>
                  </a:lnTo>
                  <a:lnTo>
                    <a:pt x="415" y="258"/>
                  </a:lnTo>
                  <a:lnTo>
                    <a:pt x="391" y="200"/>
                  </a:lnTo>
                  <a:lnTo>
                    <a:pt x="350" y="142"/>
                  </a:lnTo>
                  <a:lnTo>
                    <a:pt x="301" y="108"/>
                  </a:lnTo>
                  <a:lnTo>
                    <a:pt x="220" y="92"/>
                  </a:lnTo>
                  <a:lnTo>
                    <a:pt x="146" y="108"/>
                  </a:lnTo>
                  <a:lnTo>
                    <a:pt x="81" y="142"/>
                  </a:lnTo>
                  <a:lnTo>
                    <a:pt x="32" y="200"/>
                  </a:lnTo>
                  <a:lnTo>
                    <a:pt x="32" y="208"/>
                  </a:lnTo>
                  <a:lnTo>
                    <a:pt x="24" y="217"/>
                  </a:lnTo>
                  <a:lnTo>
                    <a:pt x="16" y="217"/>
                  </a:lnTo>
                  <a:lnTo>
                    <a:pt x="8" y="217"/>
                  </a:lnTo>
                  <a:lnTo>
                    <a:pt x="8" y="217"/>
                  </a:lnTo>
                  <a:lnTo>
                    <a:pt x="0" y="217"/>
                  </a:lnTo>
                  <a:lnTo>
                    <a:pt x="0" y="208"/>
                  </a:lnTo>
                  <a:lnTo>
                    <a:pt x="0" y="183"/>
                  </a:lnTo>
                  <a:lnTo>
                    <a:pt x="24" y="125"/>
                  </a:lnTo>
                  <a:lnTo>
                    <a:pt x="81" y="67"/>
                  </a:lnTo>
                  <a:lnTo>
                    <a:pt x="146" y="17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0587" y="3389"/>
              <a:ext cx="391" cy="534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269" y="9"/>
                </a:cxn>
                <a:cxn ang="0">
                  <a:pos x="334" y="42"/>
                </a:cxn>
                <a:cxn ang="0">
                  <a:pos x="375" y="92"/>
                </a:cxn>
                <a:cxn ang="0">
                  <a:pos x="391" y="159"/>
                </a:cxn>
                <a:cxn ang="0">
                  <a:pos x="383" y="217"/>
                </a:cxn>
                <a:cxn ang="0">
                  <a:pos x="351" y="259"/>
                </a:cxn>
                <a:cxn ang="0">
                  <a:pos x="310" y="300"/>
                </a:cxn>
                <a:cxn ang="0">
                  <a:pos x="253" y="342"/>
                </a:cxn>
                <a:cxn ang="0">
                  <a:pos x="180" y="392"/>
                </a:cxn>
                <a:cxn ang="0">
                  <a:pos x="98" y="450"/>
                </a:cxn>
                <a:cxn ang="0">
                  <a:pos x="253" y="450"/>
                </a:cxn>
                <a:cxn ang="0">
                  <a:pos x="269" y="450"/>
                </a:cxn>
                <a:cxn ang="0">
                  <a:pos x="285" y="450"/>
                </a:cxn>
                <a:cxn ang="0">
                  <a:pos x="310" y="450"/>
                </a:cxn>
                <a:cxn ang="0">
                  <a:pos x="326" y="450"/>
                </a:cxn>
                <a:cxn ang="0">
                  <a:pos x="334" y="450"/>
                </a:cxn>
                <a:cxn ang="0">
                  <a:pos x="343" y="434"/>
                </a:cxn>
                <a:cxn ang="0">
                  <a:pos x="351" y="417"/>
                </a:cxn>
                <a:cxn ang="0">
                  <a:pos x="359" y="392"/>
                </a:cxn>
                <a:cxn ang="0">
                  <a:pos x="359" y="375"/>
                </a:cxn>
                <a:cxn ang="0">
                  <a:pos x="391" y="375"/>
                </a:cxn>
                <a:cxn ang="0">
                  <a:pos x="391" y="375"/>
                </a:cxn>
                <a:cxn ang="0">
                  <a:pos x="367" y="534"/>
                </a:cxn>
                <a:cxn ang="0">
                  <a:pos x="0" y="534"/>
                </a:cxn>
                <a:cxn ang="0">
                  <a:pos x="0" y="509"/>
                </a:cxn>
                <a:cxn ang="0">
                  <a:pos x="0" y="500"/>
                </a:cxn>
                <a:cxn ang="0">
                  <a:pos x="8" y="500"/>
                </a:cxn>
                <a:cxn ang="0">
                  <a:pos x="8" y="492"/>
                </a:cxn>
                <a:cxn ang="0">
                  <a:pos x="204" y="325"/>
                </a:cxn>
                <a:cxn ang="0">
                  <a:pos x="261" y="275"/>
                </a:cxn>
                <a:cxn ang="0">
                  <a:pos x="294" y="217"/>
                </a:cxn>
                <a:cxn ang="0">
                  <a:pos x="310" y="159"/>
                </a:cxn>
                <a:cxn ang="0">
                  <a:pos x="294" y="92"/>
                </a:cxn>
                <a:cxn ang="0">
                  <a:pos x="237" y="42"/>
                </a:cxn>
                <a:cxn ang="0">
                  <a:pos x="171" y="34"/>
                </a:cxn>
                <a:cxn ang="0">
                  <a:pos x="131" y="34"/>
                </a:cxn>
                <a:cxn ang="0">
                  <a:pos x="98" y="50"/>
                </a:cxn>
                <a:cxn ang="0">
                  <a:pos x="74" y="67"/>
                </a:cxn>
                <a:cxn ang="0">
                  <a:pos x="49" y="92"/>
                </a:cxn>
                <a:cxn ang="0">
                  <a:pos x="65" y="100"/>
                </a:cxn>
                <a:cxn ang="0">
                  <a:pos x="82" y="109"/>
                </a:cxn>
                <a:cxn ang="0">
                  <a:pos x="90" y="117"/>
                </a:cxn>
                <a:cxn ang="0">
                  <a:pos x="90" y="142"/>
                </a:cxn>
                <a:cxn ang="0">
                  <a:pos x="90" y="159"/>
                </a:cxn>
                <a:cxn ang="0">
                  <a:pos x="82" y="175"/>
                </a:cxn>
                <a:cxn ang="0">
                  <a:pos x="65" y="184"/>
                </a:cxn>
                <a:cxn ang="0">
                  <a:pos x="49" y="184"/>
                </a:cxn>
                <a:cxn ang="0">
                  <a:pos x="41" y="184"/>
                </a:cxn>
                <a:cxn ang="0">
                  <a:pos x="25" y="184"/>
                </a:cxn>
                <a:cxn ang="0">
                  <a:pos x="17" y="175"/>
                </a:cxn>
                <a:cxn ang="0">
                  <a:pos x="8" y="159"/>
                </a:cxn>
                <a:cxn ang="0">
                  <a:pos x="0" y="142"/>
                </a:cxn>
                <a:cxn ang="0">
                  <a:pos x="25" y="67"/>
                </a:cxn>
                <a:cxn ang="0">
                  <a:pos x="90" y="17"/>
                </a:cxn>
                <a:cxn ang="0">
                  <a:pos x="188" y="0"/>
                </a:cxn>
              </a:cxnLst>
              <a:rect l="0" t="0" r="r" b="b"/>
              <a:pathLst>
                <a:path w="391" h="534">
                  <a:moveTo>
                    <a:pt x="188" y="0"/>
                  </a:moveTo>
                  <a:lnTo>
                    <a:pt x="269" y="9"/>
                  </a:lnTo>
                  <a:lnTo>
                    <a:pt x="334" y="42"/>
                  </a:lnTo>
                  <a:lnTo>
                    <a:pt x="375" y="92"/>
                  </a:lnTo>
                  <a:lnTo>
                    <a:pt x="391" y="159"/>
                  </a:lnTo>
                  <a:lnTo>
                    <a:pt x="383" y="217"/>
                  </a:lnTo>
                  <a:lnTo>
                    <a:pt x="351" y="259"/>
                  </a:lnTo>
                  <a:lnTo>
                    <a:pt x="310" y="300"/>
                  </a:lnTo>
                  <a:lnTo>
                    <a:pt x="253" y="342"/>
                  </a:lnTo>
                  <a:lnTo>
                    <a:pt x="180" y="392"/>
                  </a:lnTo>
                  <a:lnTo>
                    <a:pt x="98" y="450"/>
                  </a:lnTo>
                  <a:lnTo>
                    <a:pt x="253" y="450"/>
                  </a:lnTo>
                  <a:lnTo>
                    <a:pt x="269" y="450"/>
                  </a:lnTo>
                  <a:lnTo>
                    <a:pt x="285" y="450"/>
                  </a:lnTo>
                  <a:lnTo>
                    <a:pt x="310" y="450"/>
                  </a:lnTo>
                  <a:lnTo>
                    <a:pt x="326" y="450"/>
                  </a:lnTo>
                  <a:lnTo>
                    <a:pt x="334" y="450"/>
                  </a:lnTo>
                  <a:lnTo>
                    <a:pt x="343" y="434"/>
                  </a:lnTo>
                  <a:lnTo>
                    <a:pt x="351" y="417"/>
                  </a:lnTo>
                  <a:lnTo>
                    <a:pt x="359" y="392"/>
                  </a:lnTo>
                  <a:lnTo>
                    <a:pt x="359" y="375"/>
                  </a:lnTo>
                  <a:lnTo>
                    <a:pt x="391" y="375"/>
                  </a:lnTo>
                  <a:lnTo>
                    <a:pt x="391" y="375"/>
                  </a:lnTo>
                  <a:lnTo>
                    <a:pt x="367" y="534"/>
                  </a:lnTo>
                  <a:lnTo>
                    <a:pt x="0" y="534"/>
                  </a:lnTo>
                  <a:lnTo>
                    <a:pt x="0" y="509"/>
                  </a:lnTo>
                  <a:lnTo>
                    <a:pt x="0" y="500"/>
                  </a:lnTo>
                  <a:lnTo>
                    <a:pt x="8" y="500"/>
                  </a:lnTo>
                  <a:lnTo>
                    <a:pt x="8" y="492"/>
                  </a:lnTo>
                  <a:lnTo>
                    <a:pt x="204" y="325"/>
                  </a:lnTo>
                  <a:lnTo>
                    <a:pt x="261" y="275"/>
                  </a:lnTo>
                  <a:lnTo>
                    <a:pt x="294" y="217"/>
                  </a:lnTo>
                  <a:lnTo>
                    <a:pt x="310" y="159"/>
                  </a:lnTo>
                  <a:lnTo>
                    <a:pt x="294" y="92"/>
                  </a:lnTo>
                  <a:lnTo>
                    <a:pt x="237" y="42"/>
                  </a:lnTo>
                  <a:lnTo>
                    <a:pt x="171" y="34"/>
                  </a:lnTo>
                  <a:lnTo>
                    <a:pt x="131" y="34"/>
                  </a:lnTo>
                  <a:lnTo>
                    <a:pt x="98" y="50"/>
                  </a:lnTo>
                  <a:lnTo>
                    <a:pt x="74" y="67"/>
                  </a:lnTo>
                  <a:lnTo>
                    <a:pt x="49" y="92"/>
                  </a:lnTo>
                  <a:lnTo>
                    <a:pt x="65" y="100"/>
                  </a:lnTo>
                  <a:lnTo>
                    <a:pt x="82" y="109"/>
                  </a:lnTo>
                  <a:lnTo>
                    <a:pt x="90" y="117"/>
                  </a:lnTo>
                  <a:lnTo>
                    <a:pt x="90" y="142"/>
                  </a:lnTo>
                  <a:lnTo>
                    <a:pt x="90" y="159"/>
                  </a:lnTo>
                  <a:lnTo>
                    <a:pt x="82" y="175"/>
                  </a:lnTo>
                  <a:lnTo>
                    <a:pt x="65" y="184"/>
                  </a:lnTo>
                  <a:lnTo>
                    <a:pt x="49" y="184"/>
                  </a:lnTo>
                  <a:lnTo>
                    <a:pt x="41" y="184"/>
                  </a:lnTo>
                  <a:lnTo>
                    <a:pt x="25" y="184"/>
                  </a:lnTo>
                  <a:lnTo>
                    <a:pt x="17" y="175"/>
                  </a:lnTo>
                  <a:lnTo>
                    <a:pt x="8" y="159"/>
                  </a:lnTo>
                  <a:lnTo>
                    <a:pt x="0" y="142"/>
                  </a:lnTo>
                  <a:lnTo>
                    <a:pt x="25" y="67"/>
                  </a:lnTo>
                  <a:lnTo>
                    <a:pt x="90" y="17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1386" y="2306"/>
              <a:ext cx="366" cy="1625"/>
            </a:xfrm>
            <a:custGeom>
              <a:avLst/>
              <a:gdLst/>
              <a:ahLst/>
              <a:cxnLst>
                <a:cxn ang="0">
                  <a:pos x="350" y="0"/>
                </a:cxn>
                <a:cxn ang="0">
                  <a:pos x="358" y="0"/>
                </a:cxn>
                <a:cxn ang="0">
                  <a:pos x="366" y="8"/>
                </a:cxn>
                <a:cxn ang="0">
                  <a:pos x="366" y="17"/>
                </a:cxn>
                <a:cxn ang="0">
                  <a:pos x="366" y="17"/>
                </a:cxn>
                <a:cxn ang="0">
                  <a:pos x="366" y="25"/>
                </a:cxn>
                <a:cxn ang="0">
                  <a:pos x="358" y="33"/>
                </a:cxn>
                <a:cxn ang="0">
                  <a:pos x="350" y="42"/>
                </a:cxn>
                <a:cxn ang="0">
                  <a:pos x="244" y="175"/>
                </a:cxn>
                <a:cxn ang="0">
                  <a:pos x="171" y="325"/>
                </a:cxn>
                <a:cxn ang="0">
                  <a:pos x="130" y="475"/>
                </a:cxn>
                <a:cxn ang="0">
                  <a:pos x="98" y="642"/>
                </a:cxn>
                <a:cxn ang="0">
                  <a:pos x="89" y="817"/>
                </a:cxn>
                <a:cxn ang="0">
                  <a:pos x="98" y="967"/>
                </a:cxn>
                <a:cxn ang="0">
                  <a:pos x="122" y="1133"/>
                </a:cxn>
                <a:cxn ang="0">
                  <a:pos x="171" y="1292"/>
                </a:cxn>
                <a:cxn ang="0">
                  <a:pos x="236" y="1442"/>
                </a:cxn>
                <a:cxn ang="0">
                  <a:pos x="342" y="1575"/>
                </a:cxn>
                <a:cxn ang="0">
                  <a:pos x="358" y="1592"/>
                </a:cxn>
                <a:cxn ang="0">
                  <a:pos x="366" y="1600"/>
                </a:cxn>
                <a:cxn ang="0">
                  <a:pos x="366" y="1600"/>
                </a:cxn>
                <a:cxn ang="0">
                  <a:pos x="366" y="1608"/>
                </a:cxn>
                <a:cxn ang="0">
                  <a:pos x="366" y="1608"/>
                </a:cxn>
                <a:cxn ang="0">
                  <a:pos x="366" y="1608"/>
                </a:cxn>
                <a:cxn ang="0">
                  <a:pos x="366" y="1617"/>
                </a:cxn>
                <a:cxn ang="0">
                  <a:pos x="358" y="1625"/>
                </a:cxn>
                <a:cxn ang="0">
                  <a:pos x="350" y="1625"/>
                </a:cxn>
                <a:cxn ang="0">
                  <a:pos x="334" y="1617"/>
                </a:cxn>
                <a:cxn ang="0">
                  <a:pos x="285" y="1575"/>
                </a:cxn>
                <a:cxn ang="0">
                  <a:pos x="228" y="1517"/>
                </a:cxn>
                <a:cxn ang="0">
                  <a:pos x="163" y="1433"/>
                </a:cxn>
                <a:cxn ang="0">
                  <a:pos x="106" y="1317"/>
                </a:cxn>
                <a:cxn ang="0">
                  <a:pos x="41" y="1133"/>
                </a:cxn>
                <a:cxn ang="0">
                  <a:pos x="8" y="958"/>
                </a:cxn>
                <a:cxn ang="0">
                  <a:pos x="0" y="817"/>
                </a:cxn>
                <a:cxn ang="0">
                  <a:pos x="8" y="667"/>
                </a:cxn>
                <a:cxn ang="0">
                  <a:pos x="41" y="492"/>
                </a:cxn>
                <a:cxn ang="0">
                  <a:pos x="98" y="317"/>
                </a:cxn>
                <a:cxn ang="0">
                  <a:pos x="163" y="208"/>
                </a:cxn>
                <a:cxn ang="0">
                  <a:pos x="228" y="117"/>
                </a:cxn>
                <a:cxn ang="0">
                  <a:pos x="285" y="50"/>
                </a:cxn>
                <a:cxn ang="0">
                  <a:pos x="334" y="17"/>
                </a:cxn>
                <a:cxn ang="0">
                  <a:pos x="350" y="0"/>
                </a:cxn>
              </a:cxnLst>
              <a:rect l="0" t="0" r="r" b="b"/>
              <a:pathLst>
                <a:path w="366" h="1625">
                  <a:moveTo>
                    <a:pt x="350" y="0"/>
                  </a:moveTo>
                  <a:lnTo>
                    <a:pt x="358" y="0"/>
                  </a:lnTo>
                  <a:lnTo>
                    <a:pt x="366" y="8"/>
                  </a:lnTo>
                  <a:lnTo>
                    <a:pt x="366" y="17"/>
                  </a:lnTo>
                  <a:lnTo>
                    <a:pt x="366" y="17"/>
                  </a:lnTo>
                  <a:lnTo>
                    <a:pt x="366" y="25"/>
                  </a:lnTo>
                  <a:lnTo>
                    <a:pt x="358" y="33"/>
                  </a:lnTo>
                  <a:lnTo>
                    <a:pt x="350" y="42"/>
                  </a:lnTo>
                  <a:lnTo>
                    <a:pt x="244" y="175"/>
                  </a:lnTo>
                  <a:lnTo>
                    <a:pt x="171" y="325"/>
                  </a:lnTo>
                  <a:lnTo>
                    <a:pt x="130" y="475"/>
                  </a:lnTo>
                  <a:lnTo>
                    <a:pt x="98" y="642"/>
                  </a:lnTo>
                  <a:lnTo>
                    <a:pt x="89" y="817"/>
                  </a:lnTo>
                  <a:lnTo>
                    <a:pt x="98" y="967"/>
                  </a:lnTo>
                  <a:lnTo>
                    <a:pt x="122" y="1133"/>
                  </a:lnTo>
                  <a:lnTo>
                    <a:pt x="171" y="1292"/>
                  </a:lnTo>
                  <a:lnTo>
                    <a:pt x="236" y="1442"/>
                  </a:lnTo>
                  <a:lnTo>
                    <a:pt x="342" y="1575"/>
                  </a:lnTo>
                  <a:lnTo>
                    <a:pt x="358" y="1592"/>
                  </a:lnTo>
                  <a:lnTo>
                    <a:pt x="366" y="1600"/>
                  </a:lnTo>
                  <a:lnTo>
                    <a:pt x="366" y="1600"/>
                  </a:lnTo>
                  <a:lnTo>
                    <a:pt x="366" y="1608"/>
                  </a:lnTo>
                  <a:lnTo>
                    <a:pt x="366" y="1608"/>
                  </a:lnTo>
                  <a:lnTo>
                    <a:pt x="366" y="1608"/>
                  </a:lnTo>
                  <a:lnTo>
                    <a:pt x="366" y="1617"/>
                  </a:lnTo>
                  <a:lnTo>
                    <a:pt x="358" y="1625"/>
                  </a:lnTo>
                  <a:lnTo>
                    <a:pt x="350" y="1625"/>
                  </a:lnTo>
                  <a:lnTo>
                    <a:pt x="334" y="1617"/>
                  </a:lnTo>
                  <a:lnTo>
                    <a:pt x="285" y="1575"/>
                  </a:lnTo>
                  <a:lnTo>
                    <a:pt x="228" y="1517"/>
                  </a:lnTo>
                  <a:lnTo>
                    <a:pt x="163" y="1433"/>
                  </a:lnTo>
                  <a:lnTo>
                    <a:pt x="106" y="1317"/>
                  </a:lnTo>
                  <a:lnTo>
                    <a:pt x="41" y="1133"/>
                  </a:lnTo>
                  <a:lnTo>
                    <a:pt x="8" y="958"/>
                  </a:lnTo>
                  <a:lnTo>
                    <a:pt x="0" y="817"/>
                  </a:lnTo>
                  <a:lnTo>
                    <a:pt x="8" y="667"/>
                  </a:lnTo>
                  <a:lnTo>
                    <a:pt x="41" y="492"/>
                  </a:lnTo>
                  <a:lnTo>
                    <a:pt x="98" y="317"/>
                  </a:lnTo>
                  <a:lnTo>
                    <a:pt x="163" y="208"/>
                  </a:lnTo>
                  <a:lnTo>
                    <a:pt x="228" y="117"/>
                  </a:lnTo>
                  <a:lnTo>
                    <a:pt x="285" y="50"/>
                  </a:lnTo>
                  <a:lnTo>
                    <a:pt x="334" y="17"/>
                  </a:lnTo>
                  <a:lnTo>
                    <a:pt x="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1891" y="2806"/>
              <a:ext cx="815" cy="742"/>
            </a:xfrm>
            <a:custGeom>
              <a:avLst/>
              <a:gdLst/>
              <a:ahLst/>
              <a:cxnLst>
                <a:cxn ang="0">
                  <a:pos x="244" y="8"/>
                </a:cxn>
                <a:cxn ang="0">
                  <a:pos x="301" y="42"/>
                </a:cxn>
                <a:cxn ang="0">
                  <a:pos x="334" y="100"/>
                </a:cxn>
                <a:cxn ang="0">
                  <a:pos x="342" y="158"/>
                </a:cxn>
                <a:cxn ang="0">
                  <a:pos x="326" y="208"/>
                </a:cxn>
                <a:cxn ang="0">
                  <a:pos x="269" y="350"/>
                </a:cxn>
                <a:cxn ang="0">
                  <a:pos x="228" y="567"/>
                </a:cxn>
                <a:cxn ang="0">
                  <a:pos x="228" y="617"/>
                </a:cxn>
                <a:cxn ang="0">
                  <a:pos x="244" y="658"/>
                </a:cxn>
                <a:cxn ang="0">
                  <a:pos x="277" y="692"/>
                </a:cxn>
                <a:cxn ang="0">
                  <a:pos x="326" y="700"/>
                </a:cxn>
                <a:cxn ang="0">
                  <a:pos x="440" y="658"/>
                </a:cxn>
                <a:cxn ang="0">
                  <a:pos x="497" y="583"/>
                </a:cxn>
                <a:cxn ang="0">
                  <a:pos x="521" y="492"/>
                </a:cxn>
                <a:cxn ang="0">
                  <a:pos x="578" y="275"/>
                </a:cxn>
                <a:cxn ang="0">
                  <a:pos x="627" y="75"/>
                </a:cxn>
                <a:cxn ang="0">
                  <a:pos x="644" y="33"/>
                </a:cxn>
                <a:cxn ang="0">
                  <a:pos x="668" y="25"/>
                </a:cxn>
                <a:cxn ang="0">
                  <a:pos x="684" y="17"/>
                </a:cxn>
                <a:cxn ang="0">
                  <a:pos x="717" y="33"/>
                </a:cxn>
                <a:cxn ang="0">
                  <a:pos x="733" y="67"/>
                </a:cxn>
                <a:cxn ang="0">
                  <a:pos x="725" y="92"/>
                </a:cxn>
                <a:cxn ang="0">
                  <a:pos x="717" y="150"/>
                </a:cxn>
                <a:cxn ang="0">
                  <a:pos x="709" y="192"/>
                </a:cxn>
                <a:cxn ang="0">
                  <a:pos x="693" y="242"/>
                </a:cxn>
                <a:cxn ang="0">
                  <a:pos x="684" y="283"/>
                </a:cxn>
                <a:cxn ang="0">
                  <a:pos x="627" y="517"/>
                </a:cxn>
                <a:cxn ang="0">
                  <a:pos x="611" y="625"/>
                </a:cxn>
                <a:cxn ang="0">
                  <a:pos x="611" y="675"/>
                </a:cxn>
                <a:cxn ang="0">
                  <a:pos x="636" y="700"/>
                </a:cxn>
                <a:cxn ang="0">
                  <a:pos x="701" y="683"/>
                </a:cxn>
                <a:cxn ang="0">
                  <a:pos x="758" y="567"/>
                </a:cxn>
                <a:cxn ang="0">
                  <a:pos x="782" y="483"/>
                </a:cxn>
                <a:cxn ang="0">
                  <a:pos x="798" y="475"/>
                </a:cxn>
                <a:cxn ang="0">
                  <a:pos x="807" y="475"/>
                </a:cxn>
                <a:cxn ang="0">
                  <a:pos x="815" y="492"/>
                </a:cxn>
                <a:cxn ang="0">
                  <a:pos x="807" y="550"/>
                </a:cxn>
                <a:cxn ang="0">
                  <a:pos x="766" y="650"/>
                </a:cxn>
                <a:cxn ang="0">
                  <a:pos x="733" y="700"/>
                </a:cxn>
                <a:cxn ang="0">
                  <a:pos x="684" y="733"/>
                </a:cxn>
                <a:cxn ang="0">
                  <a:pos x="587" y="725"/>
                </a:cxn>
                <a:cxn ang="0">
                  <a:pos x="513" y="625"/>
                </a:cxn>
                <a:cxn ang="0">
                  <a:pos x="481" y="658"/>
                </a:cxn>
                <a:cxn ang="0">
                  <a:pos x="391" y="725"/>
                </a:cxn>
                <a:cxn ang="0">
                  <a:pos x="269" y="733"/>
                </a:cxn>
                <a:cxn ang="0">
                  <a:pos x="171" y="675"/>
                </a:cxn>
                <a:cxn ang="0">
                  <a:pos x="122" y="542"/>
                </a:cxn>
                <a:cxn ang="0">
                  <a:pos x="163" y="342"/>
                </a:cxn>
                <a:cxn ang="0">
                  <a:pos x="228" y="183"/>
                </a:cxn>
                <a:cxn ang="0">
                  <a:pos x="244" y="125"/>
                </a:cxn>
                <a:cxn ang="0">
                  <a:pos x="244" y="67"/>
                </a:cxn>
                <a:cxn ang="0">
                  <a:pos x="228" y="42"/>
                </a:cxn>
                <a:cxn ang="0">
                  <a:pos x="212" y="42"/>
                </a:cxn>
                <a:cxn ang="0">
                  <a:pos x="147" y="58"/>
                </a:cxn>
                <a:cxn ang="0">
                  <a:pos x="41" y="242"/>
                </a:cxn>
                <a:cxn ang="0">
                  <a:pos x="33" y="267"/>
                </a:cxn>
                <a:cxn ang="0">
                  <a:pos x="16" y="267"/>
                </a:cxn>
                <a:cxn ang="0">
                  <a:pos x="8" y="267"/>
                </a:cxn>
                <a:cxn ang="0">
                  <a:pos x="0" y="250"/>
                </a:cxn>
                <a:cxn ang="0">
                  <a:pos x="16" y="183"/>
                </a:cxn>
                <a:cxn ang="0">
                  <a:pos x="90" y="67"/>
                </a:cxn>
                <a:cxn ang="0">
                  <a:pos x="212" y="0"/>
                </a:cxn>
              </a:cxnLst>
              <a:rect l="0" t="0" r="r" b="b"/>
              <a:pathLst>
                <a:path w="815" h="742">
                  <a:moveTo>
                    <a:pt x="212" y="0"/>
                  </a:moveTo>
                  <a:lnTo>
                    <a:pt x="244" y="8"/>
                  </a:lnTo>
                  <a:lnTo>
                    <a:pt x="277" y="17"/>
                  </a:lnTo>
                  <a:lnTo>
                    <a:pt x="301" y="42"/>
                  </a:lnTo>
                  <a:lnTo>
                    <a:pt x="326" y="67"/>
                  </a:lnTo>
                  <a:lnTo>
                    <a:pt x="334" y="100"/>
                  </a:lnTo>
                  <a:lnTo>
                    <a:pt x="342" y="133"/>
                  </a:lnTo>
                  <a:lnTo>
                    <a:pt x="342" y="158"/>
                  </a:lnTo>
                  <a:lnTo>
                    <a:pt x="334" y="175"/>
                  </a:lnTo>
                  <a:lnTo>
                    <a:pt x="326" y="208"/>
                  </a:lnTo>
                  <a:lnTo>
                    <a:pt x="310" y="233"/>
                  </a:lnTo>
                  <a:lnTo>
                    <a:pt x="269" y="350"/>
                  </a:lnTo>
                  <a:lnTo>
                    <a:pt x="236" y="467"/>
                  </a:lnTo>
                  <a:lnTo>
                    <a:pt x="228" y="567"/>
                  </a:lnTo>
                  <a:lnTo>
                    <a:pt x="228" y="592"/>
                  </a:lnTo>
                  <a:lnTo>
                    <a:pt x="228" y="617"/>
                  </a:lnTo>
                  <a:lnTo>
                    <a:pt x="236" y="633"/>
                  </a:lnTo>
                  <a:lnTo>
                    <a:pt x="244" y="658"/>
                  </a:lnTo>
                  <a:lnTo>
                    <a:pt x="261" y="675"/>
                  </a:lnTo>
                  <a:lnTo>
                    <a:pt x="277" y="692"/>
                  </a:lnTo>
                  <a:lnTo>
                    <a:pt x="293" y="700"/>
                  </a:lnTo>
                  <a:lnTo>
                    <a:pt x="326" y="700"/>
                  </a:lnTo>
                  <a:lnTo>
                    <a:pt x="391" y="692"/>
                  </a:lnTo>
                  <a:lnTo>
                    <a:pt x="440" y="658"/>
                  </a:lnTo>
                  <a:lnTo>
                    <a:pt x="473" y="617"/>
                  </a:lnTo>
                  <a:lnTo>
                    <a:pt x="497" y="583"/>
                  </a:lnTo>
                  <a:lnTo>
                    <a:pt x="505" y="567"/>
                  </a:lnTo>
                  <a:lnTo>
                    <a:pt x="521" y="492"/>
                  </a:lnTo>
                  <a:lnTo>
                    <a:pt x="546" y="392"/>
                  </a:lnTo>
                  <a:lnTo>
                    <a:pt x="578" y="275"/>
                  </a:lnTo>
                  <a:lnTo>
                    <a:pt x="603" y="167"/>
                  </a:lnTo>
                  <a:lnTo>
                    <a:pt x="627" y="75"/>
                  </a:lnTo>
                  <a:lnTo>
                    <a:pt x="636" y="50"/>
                  </a:lnTo>
                  <a:lnTo>
                    <a:pt x="644" y="33"/>
                  </a:lnTo>
                  <a:lnTo>
                    <a:pt x="660" y="25"/>
                  </a:lnTo>
                  <a:lnTo>
                    <a:pt x="668" y="25"/>
                  </a:lnTo>
                  <a:lnTo>
                    <a:pt x="684" y="17"/>
                  </a:lnTo>
                  <a:lnTo>
                    <a:pt x="684" y="17"/>
                  </a:lnTo>
                  <a:lnTo>
                    <a:pt x="709" y="25"/>
                  </a:lnTo>
                  <a:lnTo>
                    <a:pt x="717" y="33"/>
                  </a:lnTo>
                  <a:lnTo>
                    <a:pt x="733" y="42"/>
                  </a:lnTo>
                  <a:lnTo>
                    <a:pt x="733" y="67"/>
                  </a:lnTo>
                  <a:lnTo>
                    <a:pt x="733" y="75"/>
                  </a:lnTo>
                  <a:lnTo>
                    <a:pt x="725" y="92"/>
                  </a:lnTo>
                  <a:lnTo>
                    <a:pt x="725" y="117"/>
                  </a:lnTo>
                  <a:lnTo>
                    <a:pt x="717" y="150"/>
                  </a:lnTo>
                  <a:lnTo>
                    <a:pt x="709" y="175"/>
                  </a:lnTo>
                  <a:lnTo>
                    <a:pt x="709" y="192"/>
                  </a:lnTo>
                  <a:lnTo>
                    <a:pt x="701" y="217"/>
                  </a:lnTo>
                  <a:lnTo>
                    <a:pt x="693" y="242"/>
                  </a:lnTo>
                  <a:lnTo>
                    <a:pt x="684" y="267"/>
                  </a:lnTo>
                  <a:lnTo>
                    <a:pt x="684" y="283"/>
                  </a:lnTo>
                  <a:lnTo>
                    <a:pt x="636" y="458"/>
                  </a:lnTo>
                  <a:lnTo>
                    <a:pt x="627" y="517"/>
                  </a:lnTo>
                  <a:lnTo>
                    <a:pt x="611" y="583"/>
                  </a:lnTo>
                  <a:lnTo>
                    <a:pt x="611" y="625"/>
                  </a:lnTo>
                  <a:lnTo>
                    <a:pt x="611" y="658"/>
                  </a:lnTo>
                  <a:lnTo>
                    <a:pt x="611" y="675"/>
                  </a:lnTo>
                  <a:lnTo>
                    <a:pt x="627" y="692"/>
                  </a:lnTo>
                  <a:lnTo>
                    <a:pt x="636" y="700"/>
                  </a:lnTo>
                  <a:lnTo>
                    <a:pt x="652" y="700"/>
                  </a:lnTo>
                  <a:lnTo>
                    <a:pt x="701" y="683"/>
                  </a:lnTo>
                  <a:lnTo>
                    <a:pt x="733" y="633"/>
                  </a:lnTo>
                  <a:lnTo>
                    <a:pt x="758" y="567"/>
                  </a:lnTo>
                  <a:lnTo>
                    <a:pt x="774" y="500"/>
                  </a:lnTo>
                  <a:lnTo>
                    <a:pt x="782" y="483"/>
                  </a:lnTo>
                  <a:lnTo>
                    <a:pt x="782" y="475"/>
                  </a:lnTo>
                  <a:lnTo>
                    <a:pt x="798" y="475"/>
                  </a:lnTo>
                  <a:lnTo>
                    <a:pt x="798" y="475"/>
                  </a:lnTo>
                  <a:lnTo>
                    <a:pt x="807" y="475"/>
                  </a:lnTo>
                  <a:lnTo>
                    <a:pt x="815" y="475"/>
                  </a:lnTo>
                  <a:lnTo>
                    <a:pt x="815" y="492"/>
                  </a:lnTo>
                  <a:lnTo>
                    <a:pt x="815" y="508"/>
                  </a:lnTo>
                  <a:lnTo>
                    <a:pt x="807" y="550"/>
                  </a:lnTo>
                  <a:lnTo>
                    <a:pt x="790" y="600"/>
                  </a:lnTo>
                  <a:lnTo>
                    <a:pt x="766" y="650"/>
                  </a:lnTo>
                  <a:lnTo>
                    <a:pt x="750" y="675"/>
                  </a:lnTo>
                  <a:lnTo>
                    <a:pt x="733" y="700"/>
                  </a:lnTo>
                  <a:lnTo>
                    <a:pt x="709" y="725"/>
                  </a:lnTo>
                  <a:lnTo>
                    <a:pt x="684" y="733"/>
                  </a:lnTo>
                  <a:lnTo>
                    <a:pt x="652" y="742"/>
                  </a:lnTo>
                  <a:lnTo>
                    <a:pt x="587" y="725"/>
                  </a:lnTo>
                  <a:lnTo>
                    <a:pt x="538" y="683"/>
                  </a:lnTo>
                  <a:lnTo>
                    <a:pt x="513" y="625"/>
                  </a:lnTo>
                  <a:lnTo>
                    <a:pt x="513" y="625"/>
                  </a:lnTo>
                  <a:lnTo>
                    <a:pt x="481" y="658"/>
                  </a:lnTo>
                  <a:lnTo>
                    <a:pt x="440" y="700"/>
                  </a:lnTo>
                  <a:lnTo>
                    <a:pt x="391" y="725"/>
                  </a:lnTo>
                  <a:lnTo>
                    <a:pt x="318" y="742"/>
                  </a:lnTo>
                  <a:lnTo>
                    <a:pt x="269" y="733"/>
                  </a:lnTo>
                  <a:lnTo>
                    <a:pt x="212" y="717"/>
                  </a:lnTo>
                  <a:lnTo>
                    <a:pt x="171" y="675"/>
                  </a:lnTo>
                  <a:lnTo>
                    <a:pt x="138" y="625"/>
                  </a:lnTo>
                  <a:lnTo>
                    <a:pt x="122" y="542"/>
                  </a:lnTo>
                  <a:lnTo>
                    <a:pt x="138" y="458"/>
                  </a:lnTo>
                  <a:lnTo>
                    <a:pt x="163" y="342"/>
                  </a:lnTo>
                  <a:lnTo>
                    <a:pt x="220" y="200"/>
                  </a:lnTo>
                  <a:lnTo>
                    <a:pt x="228" y="183"/>
                  </a:lnTo>
                  <a:lnTo>
                    <a:pt x="236" y="150"/>
                  </a:lnTo>
                  <a:lnTo>
                    <a:pt x="244" y="125"/>
                  </a:lnTo>
                  <a:lnTo>
                    <a:pt x="244" y="92"/>
                  </a:lnTo>
                  <a:lnTo>
                    <a:pt x="244" y="67"/>
                  </a:lnTo>
                  <a:lnTo>
                    <a:pt x="236" y="58"/>
                  </a:lnTo>
                  <a:lnTo>
                    <a:pt x="228" y="42"/>
                  </a:lnTo>
                  <a:lnTo>
                    <a:pt x="220" y="42"/>
                  </a:lnTo>
                  <a:lnTo>
                    <a:pt x="212" y="42"/>
                  </a:lnTo>
                  <a:lnTo>
                    <a:pt x="204" y="33"/>
                  </a:lnTo>
                  <a:lnTo>
                    <a:pt x="147" y="58"/>
                  </a:lnTo>
                  <a:lnTo>
                    <a:pt x="90" y="125"/>
                  </a:lnTo>
                  <a:lnTo>
                    <a:pt x="41" y="242"/>
                  </a:lnTo>
                  <a:lnTo>
                    <a:pt x="41" y="258"/>
                  </a:lnTo>
                  <a:lnTo>
                    <a:pt x="33" y="267"/>
                  </a:lnTo>
                  <a:lnTo>
                    <a:pt x="24" y="267"/>
                  </a:lnTo>
                  <a:lnTo>
                    <a:pt x="16" y="267"/>
                  </a:lnTo>
                  <a:lnTo>
                    <a:pt x="16" y="267"/>
                  </a:lnTo>
                  <a:lnTo>
                    <a:pt x="8" y="267"/>
                  </a:lnTo>
                  <a:lnTo>
                    <a:pt x="0" y="258"/>
                  </a:lnTo>
                  <a:lnTo>
                    <a:pt x="0" y="250"/>
                  </a:lnTo>
                  <a:lnTo>
                    <a:pt x="0" y="225"/>
                  </a:lnTo>
                  <a:lnTo>
                    <a:pt x="16" y="183"/>
                  </a:lnTo>
                  <a:lnTo>
                    <a:pt x="49" y="125"/>
                  </a:lnTo>
                  <a:lnTo>
                    <a:pt x="90" y="67"/>
                  </a:lnTo>
                  <a:lnTo>
                    <a:pt x="138" y="17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 noEditPoints="1"/>
            </p:cNvSpPr>
            <p:nvPr/>
          </p:nvSpPr>
          <p:spPr bwMode="auto">
            <a:xfrm>
              <a:off x="22852" y="2306"/>
              <a:ext cx="375" cy="1625"/>
            </a:xfrm>
            <a:custGeom>
              <a:avLst/>
              <a:gdLst/>
              <a:ahLst/>
              <a:cxnLst>
                <a:cxn ang="0">
                  <a:pos x="375" y="817"/>
                </a:cxn>
                <a:cxn ang="0">
                  <a:pos x="375" y="817"/>
                </a:cxn>
                <a:cxn ang="0">
                  <a:pos x="375" y="817"/>
                </a:cxn>
                <a:cxn ang="0">
                  <a:pos x="375" y="817"/>
                </a:cxn>
                <a:cxn ang="0">
                  <a:pos x="17" y="0"/>
                </a:cxn>
                <a:cxn ang="0">
                  <a:pos x="41" y="17"/>
                </a:cxn>
                <a:cxn ang="0">
                  <a:pos x="90" y="50"/>
                </a:cxn>
                <a:cxn ang="0">
                  <a:pos x="147" y="117"/>
                </a:cxn>
                <a:cxn ang="0">
                  <a:pos x="204" y="200"/>
                </a:cxn>
                <a:cxn ang="0">
                  <a:pos x="269" y="308"/>
                </a:cxn>
                <a:cxn ang="0">
                  <a:pos x="334" y="492"/>
                </a:cxn>
                <a:cxn ang="0">
                  <a:pos x="367" y="667"/>
                </a:cxn>
                <a:cxn ang="0">
                  <a:pos x="375" y="817"/>
                </a:cxn>
                <a:cxn ang="0">
                  <a:pos x="367" y="967"/>
                </a:cxn>
                <a:cxn ang="0">
                  <a:pos x="334" y="1133"/>
                </a:cxn>
                <a:cxn ang="0">
                  <a:pos x="269" y="1308"/>
                </a:cxn>
                <a:cxn ang="0">
                  <a:pos x="212" y="1425"/>
                </a:cxn>
                <a:cxn ang="0">
                  <a:pos x="147" y="1508"/>
                </a:cxn>
                <a:cxn ang="0">
                  <a:pos x="90" y="1575"/>
                </a:cxn>
                <a:cxn ang="0">
                  <a:pos x="41" y="1617"/>
                </a:cxn>
                <a:cxn ang="0">
                  <a:pos x="17" y="1625"/>
                </a:cxn>
                <a:cxn ang="0">
                  <a:pos x="9" y="1625"/>
                </a:cxn>
                <a:cxn ang="0">
                  <a:pos x="0" y="1608"/>
                </a:cxn>
                <a:cxn ang="0">
                  <a:pos x="0" y="1608"/>
                </a:cxn>
                <a:cxn ang="0">
                  <a:pos x="9" y="1600"/>
                </a:cxn>
                <a:cxn ang="0">
                  <a:pos x="9" y="1592"/>
                </a:cxn>
                <a:cxn ang="0">
                  <a:pos x="25" y="1583"/>
                </a:cxn>
                <a:cxn ang="0">
                  <a:pos x="131" y="1450"/>
                </a:cxn>
                <a:cxn ang="0">
                  <a:pos x="204" y="1308"/>
                </a:cxn>
                <a:cxn ang="0">
                  <a:pos x="245" y="1150"/>
                </a:cxn>
                <a:cxn ang="0">
                  <a:pos x="269" y="983"/>
                </a:cxn>
                <a:cxn ang="0">
                  <a:pos x="277" y="817"/>
                </a:cxn>
                <a:cxn ang="0">
                  <a:pos x="261" y="575"/>
                </a:cxn>
                <a:cxn ang="0">
                  <a:pos x="212" y="367"/>
                </a:cxn>
                <a:cxn ang="0">
                  <a:pos x="139" y="192"/>
                </a:cxn>
                <a:cxn ang="0">
                  <a:pos x="33" y="50"/>
                </a:cxn>
                <a:cxn ang="0">
                  <a:pos x="17" y="42"/>
                </a:cxn>
                <a:cxn ang="0">
                  <a:pos x="9" y="33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9" y="8"/>
                </a:cxn>
                <a:cxn ang="0">
                  <a:pos x="17" y="0"/>
                </a:cxn>
              </a:cxnLst>
              <a:rect l="0" t="0" r="r" b="b"/>
              <a:pathLst>
                <a:path w="375" h="1625">
                  <a:moveTo>
                    <a:pt x="375" y="817"/>
                  </a:moveTo>
                  <a:lnTo>
                    <a:pt x="375" y="817"/>
                  </a:lnTo>
                  <a:lnTo>
                    <a:pt x="375" y="817"/>
                  </a:lnTo>
                  <a:lnTo>
                    <a:pt x="375" y="817"/>
                  </a:lnTo>
                  <a:close/>
                  <a:moveTo>
                    <a:pt x="17" y="0"/>
                  </a:moveTo>
                  <a:lnTo>
                    <a:pt x="41" y="17"/>
                  </a:lnTo>
                  <a:lnTo>
                    <a:pt x="90" y="50"/>
                  </a:lnTo>
                  <a:lnTo>
                    <a:pt x="147" y="117"/>
                  </a:lnTo>
                  <a:lnTo>
                    <a:pt x="204" y="200"/>
                  </a:lnTo>
                  <a:lnTo>
                    <a:pt x="269" y="308"/>
                  </a:lnTo>
                  <a:lnTo>
                    <a:pt x="334" y="492"/>
                  </a:lnTo>
                  <a:lnTo>
                    <a:pt x="367" y="667"/>
                  </a:lnTo>
                  <a:lnTo>
                    <a:pt x="375" y="817"/>
                  </a:lnTo>
                  <a:lnTo>
                    <a:pt x="367" y="967"/>
                  </a:lnTo>
                  <a:lnTo>
                    <a:pt x="334" y="1133"/>
                  </a:lnTo>
                  <a:lnTo>
                    <a:pt x="269" y="1308"/>
                  </a:lnTo>
                  <a:lnTo>
                    <a:pt x="212" y="1425"/>
                  </a:lnTo>
                  <a:lnTo>
                    <a:pt x="147" y="1508"/>
                  </a:lnTo>
                  <a:lnTo>
                    <a:pt x="90" y="1575"/>
                  </a:lnTo>
                  <a:lnTo>
                    <a:pt x="41" y="1617"/>
                  </a:lnTo>
                  <a:lnTo>
                    <a:pt x="17" y="1625"/>
                  </a:lnTo>
                  <a:lnTo>
                    <a:pt x="9" y="1625"/>
                  </a:lnTo>
                  <a:lnTo>
                    <a:pt x="0" y="1608"/>
                  </a:lnTo>
                  <a:lnTo>
                    <a:pt x="0" y="1608"/>
                  </a:lnTo>
                  <a:lnTo>
                    <a:pt x="9" y="1600"/>
                  </a:lnTo>
                  <a:lnTo>
                    <a:pt x="9" y="1592"/>
                  </a:lnTo>
                  <a:lnTo>
                    <a:pt x="25" y="1583"/>
                  </a:lnTo>
                  <a:lnTo>
                    <a:pt x="131" y="1450"/>
                  </a:lnTo>
                  <a:lnTo>
                    <a:pt x="204" y="1308"/>
                  </a:lnTo>
                  <a:lnTo>
                    <a:pt x="245" y="1150"/>
                  </a:lnTo>
                  <a:lnTo>
                    <a:pt x="269" y="983"/>
                  </a:lnTo>
                  <a:lnTo>
                    <a:pt x="277" y="817"/>
                  </a:lnTo>
                  <a:lnTo>
                    <a:pt x="261" y="575"/>
                  </a:lnTo>
                  <a:lnTo>
                    <a:pt x="212" y="367"/>
                  </a:lnTo>
                  <a:lnTo>
                    <a:pt x="139" y="192"/>
                  </a:lnTo>
                  <a:lnTo>
                    <a:pt x="33" y="50"/>
                  </a:lnTo>
                  <a:lnTo>
                    <a:pt x="17" y="42"/>
                  </a:lnTo>
                  <a:lnTo>
                    <a:pt x="9" y="33"/>
                  </a:lnTo>
                  <a:lnTo>
                    <a:pt x="9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8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569" y="2306"/>
              <a:ext cx="66" cy="162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9" y="0"/>
                </a:cxn>
                <a:cxn ang="0">
                  <a:pos x="57" y="17"/>
                </a:cxn>
                <a:cxn ang="0">
                  <a:pos x="57" y="25"/>
                </a:cxn>
                <a:cxn ang="0">
                  <a:pos x="66" y="42"/>
                </a:cxn>
                <a:cxn ang="0">
                  <a:pos x="66" y="58"/>
                </a:cxn>
                <a:cxn ang="0">
                  <a:pos x="66" y="1567"/>
                </a:cxn>
                <a:cxn ang="0">
                  <a:pos x="66" y="1583"/>
                </a:cxn>
                <a:cxn ang="0">
                  <a:pos x="57" y="1600"/>
                </a:cxn>
                <a:cxn ang="0">
                  <a:pos x="57" y="1617"/>
                </a:cxn>
                <a:cxn ang="0">
                  <a:pos x="49" y="1625"/>
                </a:cxn>
                <a:cxn ang="0">
                  <a:pos x="33" y="1625"/>
                </a:cxn>
                <a:cxn ang="0">
                  <a:pos x="17" y="1625"/>
                </a:cxn>
                <a:cxn ang="0">
                  <a:pos x="9" y="1617"/>
                </a:cxn>
                <a:cxn ang="0">
                  <a:pos x="0" y="1600"/>
                </a:cxn>
                <a:cxn ang="0">
                  <a:pos x="0" y="1583"/>
                </a:cxn>
                <a:cxn ang="0">
                  <a:pos x="0" y="1567"/>
                </a:cxn>
                <a:cxn ang="0">
                  <a:pos x="0" y="58"/>
                </a:cxn>
                <a:cxn ang="0">
                  <a:pos x="0" y="42"/>
                </a:cxn>
                <a:cxn ang="0">
                  <a:pos x="0" y="25"/>
                </a:cxn>
                <a:cxn ang="0">
                  <a:pos x="9" y="17"/>
                </a:cxn>
                <a:cxn ang="0">
                  <a:pos x="17" y="0"/>
                </a:cxn>
                <a:cxn ang="0">
                  <a:pos x="33" y="0"/>
                </a:cxn>
              </a:cxnLst>
              <a:rect l="0" t="0" r="r" b="b"/>
              <a:pathLst>
                <a:path w="66" h="1625">
                  <a:moveTo>
                    <a:pt x="33" y="0"/>
                  </a:moveTo>
                  <a:lnTo>
                    <a:pt x="49" y="0"/>
                  </a:lnTo>
                  <a:lnTo>
                    <a:pt x="57" y="17"/>
                  </a:lnTo>
                  <a:lnTo>
                    <a:pt x="57" y="25"/>
                  </a:lnTo>
                  <a:lnTo>
                    <a:pt x="66" y="42"/>
                  </a:lnTo>
                  <a:lnTo>
                    <a:pt x="66" y="58"/>
                  </a:lnTo>
                  <a:lnTo>
                    <a:pt x="66" y="1567"/>
                  </a:lnTo>
                  <a:lnTo>
                    <a:pt x="66" y="1583"/>
                  </a:lnTo>
                  <a:lnTo>
                    <a:pt x="57" y="1600"/>
                  </a:lnTo>
                  <a:lnTo>
                    <a:pt x="57" y="1617"/>
                  </a:lnTo>
                  <a:lnTo>
                    <a:pt x="49" y="1625"/>
                  </a:lnTo>
                  <a:lnTo>
                    <a:pt x="33" y="1625"/>
                  </a:lnTo>
                  <a:lnTo>
                    <a:pt x="17" y="1625"/>
                  </a:lnTo>
                  <a:lnTo>
                    <a:pt x="9" y="1617"/>
                  </a:lnTo>
                  <a:lnTo>
                    <a:pt x="0" y="1600"/>
                  </a:lnTo>
                  <a:lnTo>
                    <a:pt x="0" y="1583"/>
                  </a:lnTo>
                  <a:lnTo>
                    <a:pt x="0" y="1567"/>
                  </a:lnTo>
                  <a:lnTo>
                    <a:pt x="0" y="58"/>
                  </a:lnTo>
                  <a:lnTo>
                    <a:pt x="0" y="42"/>
                  </a:lnTo>
                  <a:lnTo>
                    <a:pt x="0" y="25"/>
                  </a:lnTo>
                  <a:lnTo>
                    <a:pt x="9" y="17"/>
                  </a:lnTo>
                  <a:lnTo>
                    <a:pt x="17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3912" y="2306"/>
              <a:ext cx="366" cy="16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0" y="17"/>
                </a:cxn>
                <a:cxn ang="0">
                  <a:pos x="81" y="50"/>
                </a:cxn>
                <a:cxn ang="0">
                  <a:pos x="138" y="117"/>
                </a:cxn>
                <a:cxn ang="0">
                  <a:pos x="203" y="200"/>
                </a:cxn>
                <a:cxn ang="0">
                  <a:pos x="260" y="308"/>
                </a:cxn>
                <a:cxn ang="0">
                  <a:pos x="334" y="492"/>
                </a:cxn>
                <a:cxn ang="0">
                  <a:pos x="358" y="667"/>
                </a:cxn>
                <a:cxn ang="0">
                  <a:pos x="366" y="817"/>
                </a:cxn>
                <a:cxn ang="0">
                  <a:pos x="366" y="817"/>
                </a:cxn>
                <a:cxn ang="0">
                  <a:pos x="358" y="967"/>
                </a:cxn>
                <a:cxn ang="0">
                  <a:pos x="334" y="1133"/>
                </a:cxn>
                <a:cxn ang="0">
                  <a:pos x="269" y="1308"/>
                </a:cxn>
                <a:cxn ang="0">
                  <a:pos x="203" y="1425"/>
                </a:cxn>
                <a:cxn ang="0">
                  <a:pos x="146" y="1508"/>
                </a:cxn>
                <a:cxn ang="0">
                  <a:pos x="81" y="1575"/>
                </a:cxn>
                <a:cxn ang="0">
                  <a:pos x="40" y="1617"/>
                </a:cxn>
                <a:cxn ang="0">
                  <a:pos x="16" y="1625"/>
                </a:cxn>
                <a:cxn ang="0">
                  <a:pos x="0" y="1625"/>
                </a:cxn>
                <a:cxn ang="0">
                  <a:pos x="0" y="1608"/>
                </a:cxn>
                <a:cxn ang="0">
                  <a:pos x="0" y="1608"/>
                </a:cxn>
                <a:cxn ang="0">
                  <a:pos x="0" y="1600"/>
                </a:cxn>
                <a:cxn ang="0">
                  <a:pos x="8" y="1592"/>
                </a:cxn>
                <a:cxn ang="0">
                  <a:pos x="24" y="1583"/>
                </a:cxn>
                <a:cxn ang="0">
                  <a:pos x="122" y="1450"/>
                </a:cxn>
                <a:cxn ang="0">
                  <a:pos x="195" y="1308"/>
                </a:cxn>
                <a:cxn ang="0">
                  <a:pos x="244" y="1150"/>
                </a:cxn>
                <a:cxn ang="0">
                  <a:pos x="269" y="983"/>
                </a:cxn>
                <a:cxn ang="0">
                  <a:pos x="277" y="817"/>
                </a:cxn>
                <a:cxn ang="0">
                  <a:pos x="260" y="575"/>
                </a:cxn>
                <a:cxn ang="0">
                  <a:pos x="211" y="367"/>
                </a:cxn>
                <a:cxn ang="0">
                  <a:pos x="130" y="192"/>
                </a:cxn>
                <a:cxn ang="0">
                  <a:pos x="32" y="50"/>
                </a:cxn>
                <a:cxn ang="0">
                  <a:pos x="16" y="42"/>
                </a:cxn>
                <a:cxn ang="0">
                  <a:pos x="8" y="33"/>
                </a:cxn>
                <a:cxn ang="0">
                  <a:pos x="0" y="25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8"/>
                </a:cxn>
                <a:cxn ang="0">
                  <a:pos x="16" y="0"/>
                </a:cxn>
              </a:cxnLst>
              <a:rect l="0" t="0" r="r" b="b"/>
              <a:pathLst>
                <a:path w="366" h="1625">
                  <a:moveTo>
                    <a:pt x="16" y="0"/>
                  </a:moveTo>
                  <a:lnTo>
                    <a:pt x="40" y="17"/>
                  </a:lnTo>
                  <a:lnTo>
                    <a:pt x="81" y="50"/>
                  </a:lnTo>
                  <a:lnTo>
                    <a:pt x="138" y="117"/>
                  </a:lnTo>
                  <a:lnTo>
                    <a:pt x="203" y="200"/>
                  </a:lnTo>
                  <a:lnTo>
                    <a:pt x="260" y="308"/>
                  </a:lnTo>
                  <a:lnTo>
                    <a:pt x="334" y="492"/>
                  </a:lnTo>
                  <a:lnTo>
                    <a:pt x="358" y="667"/>
                  </a:lnTo>
                  <a:lnTo>
                    <a:pt x="366" y="817"/>
                  </a:lnTo>
                  <a:lnTo>
                    <a:pt x="366" y="817"/>
                  </a:lnTo>
                  <a:lnTo>
                    <a:pt x="358" y="967"/>
                  </a:lnTo>
                  <a:lnTo>
                    <a:pt x="334" y="1133"/>
                  </a:lnTo>
                  <a:lnTo>
                    <a:pt x="269" y="1308"/>
                  </a:lnTo>
                  <a:lnTo>
                    <a:pt x="203" y="1425"/>
                  </a:lnTo>
                  <a:lnTo>
                    <a:pt x="146" y="1508"/>
                  </a:lnTo>
                  <a:lnTo>
                    <a:pt x="81" y="1575"/>
                  </a:lnTo>
                  <a:lnTo>
                    <a:pt x="40" y="1617"/>
                  </a:lnTo>
                  <a:lnTo>
                    <a:pt x="16" y="1625"/>
                  </a:lnTo>
                  <a:lnTo>
                    <a:pt x="0" y="1625"/>
                  </a:lnTo>
                  <a:lnTo>
                    <a:pt x="0" y="1608"/>
                  </a:lnTo>
                  <a:lnTo>
                    <a:pt x="0" y="1608"/>
                  </a:lnTo>
                  <a:lnTo>
                    <a:pt x="0" y="1600"/>
                  </a:lnTo>
                  <a:lnTo>
                    <a:pt x="8" y="1592"/>
                  </a:lnTo>
                  <a:lnTo>
                    <a:pt x="24" y="1583"/>
                  </a:lnTo>
                  <a:lnTo>
                    <a:pt x="122" y="1450"/>
                  </a:lnTo>
                  <a:lnTo>
                    <a:pt x="195" y="1308"/>
                  </a:lnTo>
                  <a:lnTo>
                    <a:pt x="244" y="1150"/>
                  </a:lnTo>
                  <a:lnTo>
                    <a:pt x="269" y="983"/>
                  </a:lnTo>
                  <a:lnTo>
                    <a:pt x="277" y="817"/>
                  </a:lnTo>
                  <a:lnTo>
                    <a:pt x="260" y="575"/>
                  </a:lnTo>
                  <a:lnTo>
                    <a:pt x="211" y="367"/>
                  </a:lnTo>
                  <a:lnTo>
                    <a:pt x="130" y="192"/>
                  </a:lnTo>
                  <a:lnTo>
                    <a:pt x="32" y="50"/>
                  </a:lnTo>
                  <a:lnTo>
                    <a:pt x="16" y="42"/>
                  </a:lnTo>
                  <a:lnTo>
                    <a:pt x="8" y="33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 noEditPoints="1"/>
            </p:cNvSpPr>
            <p:nvPr/>
          </p:nvSpPr>
          <p:spPr bwMode="auto">
            <a:xfrm>
              <a:off x="25012" y="2489"/>
              <a:ext cx="969" cy="1259"/>
            </a:xfrm>
            <a:custGeom>
              <a:avLst/>
              <a:gdLst/>
              <a:ahLst/>
              <a:cxnLst>
                <a:cxn ang="0">
                  <a:pos x="57" y="1192"/>
                </a:cxn>
                <a:cxn ang="0">
                  <a:pos x="912" y="1192"/>
                </a:cxn>
                <a:cxn ang="0">
                  <a:pos x="928" y="1192"/>
                </a:cxn>
                <a:cxn ang="0">
                  <a:pos x="945" y="1200"/>
                </a:cxn>
                <a:cxn ang="0">
                  <a:pos x="961" y="1200"/>
                </a:cxn>
                <a:cxn ang="0">
                  <a:pos x="969" y="1209"/>
                </a:cxn>
                <a:cxn ang="0">
                  <a:pos x="969" y="1225"/>
                </a:cxn>
                <a:cxn ang="0">
                  <a:pos x="969" y="1242"/>
                </a:cxn>
                <a:cxn ang="0">
                  <a:pos x="961" y="1250"/>
                </a:cxn>
                <a:cxn ang="0">
                  <a:pos x="945" y="1259"/>
                </a:cxn>
                <a:cxn ang="0">
                  <a:pos x="928" y="1259"/>
                </a:cxn>
                <a:cxn ang="0">
                  <a:pos x="912" y="1259"/>
                </a:cxn>
                <a:cxn ang="0">
                  <a:pos x="57" y="1259"/>
                </a:cxn>
                <a:cxn ang="0">
                  <a:pos x="40" y="1259"/>
                </a:cxn>
                <a:cxn ang="0">
                  <a:pos x="24" y="1259"/>
                </a:cxn>
                <a:cxn ang="0">
                  <a:pos x="8" y="1250"/>
                </a:cxn>
                <a:cxn ang="0">
                  <a:pos x="0" y="1242"/>
                </a:cxn>
                <a:cxn ang="0">
                  <a:pos x="0" y="1225"/>
                </a:cxn>
                <a:cxn ang="0">
                  <a:pos x="0" y="1209"/>
                </a:cxn>
                <a:cxn ang="0">
                  <a:pos x="8" y="1200"/>
                </a:cxn>
                <a:cxn ang="0">
                  <a:pos x="24" y="1200"/>
                </a:cxn>
                <a:cxn ang="0">
                  <a:pos x="40" y="1192"/>
                </a:cxn>
                <a:cxn ang="0">
                  <a:pos x="57" y="1192"/>
                </a:cxn>
                <a:cxn ang="0">
                  <a:pos x="937" y="0"/>
                </a:cxn>
                <a:cxn ang="0">
                  <a:pos x="953" y="9"/>
                </a:cxn>
                <a:cxn ang="0">
                  <a:pos x="969" y="17"/>
                </a:cxn>
                <a:cxn ang="0">
                  <a:pos x="969" y="34"/>
                </a:cxn>
                <a:cxn ang="0">
                  <a:pos x="969" y="50"/>
                </a:cxn>
                <a:cxn ang="0">
                  <a:pos x="961" y="59"/>
                </a:cxn>
                <a:cxn ang="0">
                  <a:pos x="953" y="67"/>
                </a:cxn>
                <a:cxn ang="0">
                  <a:pos x="937" y="67"/>
                </a:cxn>
                <a:cxn ang="0">
                  <a:pos x="106" y="475"/>
                </a:cxn>
                <a:cxn ang="0">
                  <a:pos x="937" y="875"/>
                </a:cxn>
                <a:cxn ang="0">
                  <a:pos x="953" y="884"/>
                </a:cxn>
                <a:cxn ang="0">
                  <a:pos x="961" y="892"/>
                </a:cxn>
                <a:cxn ang="0">
                  <a:pos x="969" y="900"/>
                </a:cxn>
                <a:cxn ang="0">
                  <a:pos x="969" y="909"/>
                </a:cxn>
                <a:cxn ang="0">
                  <a:pos x="969" y="925"/>
                </a:cxn>
                <a:cxn ang="0">
                  <a:pos x="953" y="942"/>
                </a:cxn>
                <a:cxn ang="0">
                  <a:pos x="937" y="942"/>
                </a:cxn>
                <a:cxn ang="0">
                  <a:pos x="937" y="942"/>
                </a:cxn>
                <a:cxn ang="0">
                  <a:pos x="928" y="942"/>
                </a:cxn>
                <a:cxn ang="0">
                  <a:pos x="920" y="942"/>
                </a:cxn>
                <a:cxn ang="0">
                  <a:pos x="912" y="934"/>
                </a:cxn>
                <a:cxn ang="0">
                  <a:pos x="32" y="509"/>
                </a:cxn>
                <a:cxn ang="0">
                  <a:pos x="8" y="500"/>
                </a:cxn>
                <a:cxn ang="0">
                  <a:pos x="0" y="492"/>
                </a:cxn>
                <a:cxn ang="0">
                  <a:pos x="0" y="475"/>
                </a:cxn>
                <a:cxn ang="0">
                  <a:pos x="0" y="459"/>
                </a:cxn>
                <a:cxn ang="0">
                  <a:pos x="8" y="450"/>
                </a:cxn>
                <a:cxn ang="0">
                  <a:pos x="32" y="434"/>
                </a:cxn>
                <a:cxn ang="0">
                  <a:pos x="912" y="9"/>
                </a:cxn>
                <a:cxn ang="0">
                  <a:pos x="920" y="9"/>
                </a:cxn>
                <a:cxn ang="0">
                  <a:pos x="928" y="9"/>
                </a:cxn>
                <a:cxn ang="0">
                  <a:pos x="937" y="0"/>
                </a:cxn>
              </a:cxnLst>
              <a:rect l="0" t="0" r="r" b="b"/>
              <a:pathLst>
                <a:path w="969" h="1259">
                  <a:moveTo>
                    <a:pt x="57" y="1192"/>
                  </a:moveTo>
                  <a:lnTo>
                    <a:pt x="912" y="1192"/>
                  </a:lnTo>
                  <a:lnTo>
                    <a:pt x="928" y="1192"/>
                  </a:lnTo>
                  <a:lnTo>
                    <a:pt x="945" y="1200"/>
                  </a:lnTo>
                  <a:lnTo>
                    <a:pt x="961" y="1200"/>
                  </a:lnTo>
                  <a:lnTo>
                    <a:pt x="969" y="1209"/>
                  </a:lnTo>
                  <a:lnTo>
                    <a:pt x="969" y="1225"/>
                  </a:lnTo>
                  <a:lnTo>
                    <a:pt x="969" y="1242"/>
                  </a:lnTo>
                  <a:lnTo>
                    <a:pt x="961" y="1250"/>
                  </a:lnTo>
                  <a:lnTo>
                    <a:pt x="945" y="1259"/>
                  </a:lnTo>
                  <a:lnTo>
                    <a:pt x="928" y="1259"/>
                  </a:lnTo>
                  <a:lnTo>
                    <a:pt x="912" y="1259"/>
                  </a:lnTo>
                  <a:lnTo>
                    <a:pt x="57" y="1259"/>
                  </a:lnTo>
                  <a:lnTo>
                    <a:pt x="40" y="1259"/>
                  </a:lnTo>
                  <a:lnTo>
                    <a:pt x="24" y="1259"/>
                  </a:lnTo>
                  <a:lnTo>
                    <a:pt x="8" y="1250"/>
                  </a:lnTo>
                  <a:lnTo>
                    <a:pt x="0" y="1242"/>
                  </a:lnTo>
                  <a:lnTo>
                    <a:pt x="0" y="1225"/>
                  </a:lnTo>
                  <a:lnTo>
                    <a:pt x="0" y="1209"/>
                  </a:lnTo>
                  <a:lnTo>
                    <a:pt x="8" y="1200"/>
                  </a:lnTo>
                  <a:lnTo>
                    <a:pt x="24" y="1200"/>
                  </a:lnTo>
                  <a:lnTo>
                    <a:pt x="40" y="1192"/>
                  </a:lnTo>
                  <a:lnTo>
                    <a:pt x="57" y="1192"/>
                  </a:lnTo>
                  <a:close/>
                  <a:moveTo>
                    <a:pt x="937" y="0"/>
                  </a:moveTo>
                  <a:lnTo>
                    <a:pt x="953" y="9"/>
                  </a:lnTo>
                  <a:lnTo>
                    <a:pt x="969" y="17"/>
                  </a:lnTo>
                  <a:lnTo>
                    <a:pt x="969" y="34"/>
                  </a:lnTo>
                  <a:lnTo>
                    <a:pt x="969" y="50"/>
                  </a:lnTo>
                  <a:lnTo>
                    <a:pt x="961" y="59"/>
                  </a:lnTo>
                  <a:lnTo>
                    <a:pt x="953" y="67"/>
                  </a:lnTo>
                  <a:lnTo>
                    <a:pt x="937" y="67"/>
                  </a:lnTo>
                  <a:lnTo>
                    <a:pt x="106" y="475"/>
                  </a:lnTo>
                  <a:lnTo>
                    <a:pt x="937" y="875"/>
                  </a:lnTo>
                  <a:lnTo>
                    <a:pt x="953" y="884"/>
                  </a:lnTo>
                  <a:lnTo>
                    <a:pt x="961" y="892"/>
                  </a:lnTo>
                  <a:lnTo>
                    <a:pt x="969" y="900"/>
                  </a:lnTo>
                  <a:lnTo>
                    <a:pt x="969" y="909"/>
                  </a:lnTo>
                  <a:lnTo>
                    <a:pt x="969" y="925"/>
                  </a:lnTo>
                  <a:lnTo>
                    <a:pt x="953" y="942"/>
                  </a:lnTo>
                  <a:lnTo>
                    <a:pt x="937" y="942"/>
                  </a:lnTo>
                  <a:lnTo>
                    <a:pt x="937" y="942"/>
                  </a:lnTo>
                  <a:lnTo>
                    <a:pt x="928" y="942"/>
                  </a:lnTo>
                  <a:lnTo>
                    <a:pt x="920" y="942"/>
                  </a:lnTo>
                  <a:lnTo>
                    <a:pt x="912" y="934"/>
                  </a:lnTo>
                  <a:lnTo>
                    <a:pt x="32" y="509"/>
                  </a:lnTo>
                  <a:lnTo>
                    <a:pt x="8" y="500"/>
                  </a:lnTo>
                  <a:lnTo>
                    <a:pt x="0" y="492"/>
                  </a:lnTo>
                  <a:lnTo>
                    <a:pt x="0" y="475"/>
                  </a:lnTo>
                  <a:lnTo>
                    <a:pt x="0" y="459"/>
                  </a:lnTo>
                  <a:lnTo>
                    <a:pt x="8" y="450"/>
                  </a:lnTo>
                  <a:lnTo>
                    <a:pt x="32" y="434"/>
                  </a:lnTo>
                  <a:lnTo>
                    <a:pt x="912" y="9"/>
                  </a:lnTo>
                  <a:lnTo>
                    <a:pt x="920" y="9"/>
                  </a:lnTo>
                  <a:lnTo>
                    <a:pt x="928" y="9"/>
                  </a:lnTo>
                  <a:lnTo>
                    <a:pt x="9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 noEditPoints="1"/>
            </p:cNvSpPr>
            <p:nvPr/>
          </p:nvSpPr>
          <p:spPr bwMode="auto">
            <a:xfrm>
              <a:off x="26625" y="2448"/>
              <a:ext cx="676" cy="1116"/>
            </a:xfrm>
            <a:custGeom>
              <a:avLst/>
              <a:gdLst/>
              <a:ahLst/>
              <a:cxnLst>
                <a:cxn ang="0">
                  <a:pos x="342" y="33"/>
                </a:cxn>
                <a:cxn ang="0">
                  <a:pos x="310" y="33"/>
                </a:cxn>
                <a:cxn ang="0">
                  <a:pos x="261" y="50"/>
                </a:cxn>
                <a:cxn ang="0">
                  <a:pos x="220" y="83"/>
                </a:cxn>
                <a:cxn ang="0">
                  <a:pos x="179" y="141"/>
                </a:cxn>
                <a:cxn ang="0">
                  <a:pos x="147" y="241"/>
                </a:cxn>
                <a:cxn ang="0">
                  <a:pos x="138" y="383"/>
                </a:cxn>
                <a:cxn ang="0">
                  <a:pos x="138" y="541"/>
                </a:cxn>
                <a:cxn ang="0">
                  <a:pos x="138" y="650"/>
                </a:cxn>
                <a:cxn ang="0">
                  <a:pos x="138" y="766"/>
                </a:cxn>
                <a:cxn ang="0">
                  <a:pos x="155" y="883"/>
                </a:cxn>
                <a:cxn ang="0">
                  <a:pos x="179" y="958"/>
                </a:cxn>
                <a:cxn ang="0">
                  <a:pos x="212" y="1016"/>
                </a:cxn>
                <a:cxn ang="0">
                  <a:pos x="252" y="1058"/>
                </a:cxn>
                <a:cxn ang="0">
                  <a:pos x="301" y="1075"/>
                </a:cxn>
                <a:cxn ang="0">
                  <a:pos x="342" y="1075"/>
                </a:cxn>
                <a:cxn ang="0">
                  <a:pos x="342" y="1075"/>
                </a:cxn>
                <a:cxn ang="0">
                  <a:pos x="391" y="1066"/>
                </a:cxn>
                <a:cxn ang="0">
                  <a:pos x="448" y="1033"/>
                </a:cxn>
                <a:cxn ang="0">
                  <a:pos x="497" y="975"/>
                </a:cxn>
                <a:cxn ang="0">
                  <a:pos x="521" y="875"/>
                </a:cxn>
                <a:cxn ang="0">
                  <a:pos x="538" y="716"/>
                </a:cxn>
                <a:cxn ang="0">
                  <a:pos x="538" y="541"/>
                </a:cxn>
                <a:cxn ang="0">
                  <a:pos x="538" y="433"/>
                </a:cxn>
                <a:cxn ang="0">
                  <a:pos x="538" y="325"/>
                </a:cxn>
                <a:cxn ang="0">
                  <a:pos x="530" y="225"/>
                </a:cxn>
                <a:cxn ang="0">
                  <a:pos x="497" y="141"/>
                </a:cxn>
                <a:cxn ang="0">
                  <a:pos x="464" y="83"/>
                </a:cxn>
                <a:cxn ang="0">
                  <a:pos x="415" y="50"/>
                </a:cxn>
                <a:cxn ang="0">
                  <a:pos x="375" y="33"/>
                </a:cxn>
                <a:cxn ang="0">
                  <a:pos x="342" y="33"/>
                </a:cxn>
                <a:cxn ang="0">
                  <a:pos x="342" y="0"/>
                </a:cxn>
                <a:cxn ang="0">
                  <a:pos x="383" y="0"/>
                </a:cxn>
                <a:cxn ang="0">
                  <a:pos x="440" y="16"/>
                </a:cxn>
                <a:cxn ang="0">
                  <a:pos x="505" y="50"/>
                </a:cxn>
                <a:cxn ang="0">
                  <a:pos x="562" y="100"/>
                </a:cxn>
                <a:cxn ang="0">
                  <a:pos x="611" y="175"/>
                </a:cxn>
                <a:cxn ang="0">
                  <a:pos x="652" y="300"/>
                </a:cxn>
                <a:cxn ang="0">
                  <a:pos x="668" y="433"/>
                </a:cxn>
                <a:cxn ang="0">
                  <a:pos x="676" y="558"/>
                </a:cxn>
                <a:cxn ang="0">
                  <a:pos x="676" y="558"/>
                </a:cxn>
                <a:cxn ang="0">
                  <a:pos x="668" y="683"/>
                </a:cxn>
                <a:cxn ang="0">
                  <a:pos x="652" y="808"/>
                </a:cxn>
                <a:cxn ang="0">
                  <a:pos x="611" y="925"/>
                </a:cxn>
                <a:cxn ang="0">
                  <a:pos x="554" y="1016"/>
                </a:cxn>
                <a:cxn ang="0">
                  <a:pos x="481" y="1075"/>
                </a:cxn>
                <a:cxn ang="0">
                  <a:pos x="407" y="1108"/>
                </a:cxn>
                <a:cxn ang="0">
                  <a:pos x="342" y="1116"/>
                </a:cxn>
                <a:cxn ang="0">
                  <a:pos x="277" y="1108"/>
                </a:cxn>
                <a:cxn ang="0">
                  <a:pos x="204" y="1083"/>
                </a:cxn>
                <a:cxn ang="0">
                  <a:pos x="130" y="1033"/>
                </a:cxn>
                <a:cxn ang="0">
                  <a:pos x="73" y="950"/>
                </a:cxn>
                <a:cxn ang="0">
                  <a:pos x="24" y="816"/>
                </a:cxn>
                <a:cxn ang="0">
                  <a:pos x="8" y="683"/>
                </a:cxn>
                <a:cxn ang="0">
                  <a:pos x="0" y="558"/>
                </a:cxn>
                <a:cxn ang="0">
                  <a:pos x="8" y="433"/>
                </a:cxn>
                <a:cxn ang="0">
                  <a:pos x="24" y="308"/>
                </a:cxn>
                <a:cxn ang="0">
                  <a:pos x="65" y="191"/>
                </a:cxn>
                <a:cxn ang="0">
                  <a:pos x="122" y="91"/>
                </a:cxn>
                <a:cxn ang="0">
                  <a:pos x="187" y="33"/>
                </a:cxn>
                <a:cxn ang="0">
                  <a:pos x="261" y="8"/>
                </a:cxn>
                <a:cxn ang="0">
                  <a:pos x="342" y="0"/>
                </a:cxn>
              </a:cxnLst>
              <a:rect l="0" t="0" r="r" b="b"/>
              <a:pathLst>
                <a:path w="676" h="1116">
                  <a:moveTo>
                    <a:pt x="342" y="33"/>
                  </a:moveTo>
                  <a:lnTo>
                    <a:pt x="310" y="33"/>
                  </a:lnTo>
                  <a:lnTo>
                    <a:pt x="261" y="50"/>
                  </a:lnTo>
                  <a:lnTo>
                    <a:pt x="220" y="83"/>
                  </a:lnTo>
                  <a:lnTo>
                    <a:pt x="179" y="141"/>
                  </a:lnTo>
                  <a:lnTo>
                    <a:pt x="147" y="241"/>
                  </a:lnTo>
                  <a:lnTo>
                    <a:pt x="138" y="383"/>
                  </a:lnTo>
                  <a:lnTo>
                    <a:pt x="138" y="541"/>
                  </a:lnTo>
                  <a:lnTo>
                    <a:pt x="138" y="650"/>
                  </a:lnTo>
                  <a:lnTo>
                    <a:pt x="138" y="766"/>
                  </a:lnTo>
                  <a:lnTo>
                    <a:pt x="155" y="883"/>
                  </a:lnTo>
                  <a:lnTo>
                    <a:pt x="179" y="958"/>
                  </a:lnTo>
                  <a:lnTo>
                    <a:pt x="212" y="1016"/>
                  </a:lnTo>
                  <a:lnTo>
                    <a:pt x="252" y="1058"/>
                  </a:lnTo>
                  <a:lnTo>
                    <a:pt x="301" y="1075"/>
                  </a:lnTo>
                  <a:lnTo>
                    <a:pt x="342" y="1075"/>
                  </a:lnTo>
                  <a:lnTo>
                    <a:pt x="342" y="1075"/>
                  </a:lnTo>
                  <a:lnTo>
                    <a:pt x="391" y="1066"/>
                  </a:lnTo>
                  <a:lnTo>
                    <a:pt x="448" y="1033"/>
                  </a:lnTo>
                  <a:lnTo>
                    <a:pt x="497" y="975"/>
                  </a:lnTo>
                  <a:lnTo>
                    <a:pt x="521" y="875"/>
                  </a:lnTo>
                  <a:lnTo>
                    <a:pt x="538" y="716"/>
                  </a:lnTo>
                  <a:lnTo>
                    <a:pt x="538" y="541"/>
                  </a:lnTo>
                  <a:lnTo>
                    <a:pt x="538" y="433"/>
                  </a:lnTo>
                  <a:lnTo>
                    <a:pt x="538" y="325"/>
                  </a:lnTo>
                  <a:lnTo>
                    <a:pt x="530" y="225"/>
                  </a:lnTo>
                  <a:lnTo>
                    <a:pt x="497" y="141"/>
                  </a:lnTo>
                  <a:lnTo>
                    <a:pt x="464" y="83"/>
                  </a:lnTo>
                  <a:lnTo>
                    <a:pt x="415" y="50"/>
                  </a:lnTo>
                  <a:lnTo>
                    <a:pt x="375" y="33"/>
                  </a:lnTo>
                  <a:lnTo>
                    <a:pt x="342" y="33"/>
                  </a:lnTo>
                  <a:close/>
                  <a:moveTo>
                    <a:pt x="342" y="0"/>
                  </a:moveTo>
                  <a:lnTo>
                    <a:pt x="383" y="0"/>
                  </a:lnTo>
                  <a:lnTo>
                    <a:pt x="440" y="16"/>
                  </a:lnTo>
                  <a:lnTo>
                    <a:pt x="505" y="50"/>
                  </a:lnTo>
                  <a:lnTo>
                    <a:pt x="562" y="100"/>
                  </a:lnTo>
                  <a:lnTo>
                    <a:pt x="611" y="175"/>
                  </a:lnTo>
                  <a:lnTo>
                    <a:pt x="652" y="300"/>
                  </a:lnTo>
                  <a:lnTo>
                    <a:pt x="668" y="433"/>
                  </a:lnTo>
                  <a:lnTo>
                    <a:pt x="676" y="558"/>
                  </a:lnTo>
                  <a:lnTo>
                    <a:pt x="676" y="558"/>
                  </a:lnTo>
                  <a:lnTo>
                    <a:pt x="668" y="683"/>
                  </a:lnTo>
                  <a:lnTo>
                    <a:pt x="652" y="808"/>
                  </a:lnTo>
                  <a:lnTo>
                    <a:pt x="611" y="925"/>
                  </a:lnTo>
                  <a:lnTo>
                    <a:pt x="554" y="1016"/>
                  </a:lnTo>
                  <a:lnTo>
                    <a:pt x="481" y="1075"/>
                  </a:lnTo>
                  <a:lnTo>
                    <a:pt x="407" y="1108"/>
                  </a:lnTo>
                  <a:lnTo>
                    <a:pt x="342" y="1116"/>
                  </a:lnTo>
                  <a:lnTo>
                    <a:pt x="277" y="1108"/>
                  </a:lnTo>
                  <a:lnTo>
                    <a:pt x="204" y="1083"/>
                  </a:lnTo>
                  <a:lnTo>
                    <a:pt x="130" y="1033"/>
                  </a:lnTo>
                  <a:lnTo>
                    <a:pt x="73" y="950"/>
                  </a:lnTo>
                  <a:lnTo>
                    <a:pt x="24" y="816"/>
                  </a:lnTo>
                  <a:lnTo>
                    <a:pt x="8" y="683"/>
                  </a:lnTo>
                  <a:lnTo>
                    <a:pt x="0" y="558"/>
                  </a:lnTo>
                  <a:lnTo>
                    <a:pt x="8" y="433"/>
                  </a:lnTo>
                  <a:lnTo>
                    <a:pt x="24" y="308"/>
                  </a:lnTo>
                  <a:lnTo>
                    <a:pt x="65" y="191"/>
                  </a:lnTo>
                  <a:lnTo>
                    <a:pt x="122" y="91"/>
                  </a:lnTo>
                  <a:lnTo>
                    <a:pt x="187" y="33"/>
                  </a:lnTo>
                  <a:lnTo>
                    <a:pt x="261" y="8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5" name="Group 41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33400" y="5486400"/>
            <a:ext cx="8064463" cy="571500"/>
            <a:chOff x="1887" y="3461"/>
            <a:chExt cx="24017" cy="1702"/>
          </a:xfrm>
          <a:solidFill>
            <a:srgbClr val="FF0000"/>
          </a:solidFill>
        </p:grpSpPr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1887" y="3566"/>
              <a:ext cx="1593" cy="1110"/>
            </a:xfrm>
            <a:custGeom>
              <a:avLst/>
              <a:gdLst/>
              <a:ahLst/>
              <a:cxnLst>
                <a:cxn ang="0">
                  <a:pos x="548" y="0"/>
                </a:cxn>
                <a:cxn ang="0">
                  <a:pos x="577" y="37"/>
                </a:cxn>
                <a:cxn ang="0">
                  <a:pos x="1286" y="15"/>
                </a:cxn>
                <a:cxn ang="0">
                  <a:pos x="1323" y="0"/>
                </a:cxn>
                <a:cxn ang="0">
                  <a:pos x="1571" y="0"/>
                </a:cxn>
                <a:cxn ang="0">
                  <a:pos x="1593" y="22"/>
                </a:cxn>
                <a:cxn ang="0">
                  <a:pos x="1578" y="45"/>
                </a:cxn>
                <a:cxn ang="0">
                  <a:pos x="1469" y="52"/>
                </a:cxn>
                <a:cxn ang="0">
                  <a:pos x="1403" y="127"/>
                </a:cxn>
                <a:cxn ang="0">
                  <a:pos x="1191" y="1012"/>
                </a:cxn>
                <a:cxn ang="0">
                  <a:pos x="1184" y="1035"/>
                </a:cxn>
                <a:cxn ang="0">
                  <a:pos x="1213" y="1057"/>
                </a:cxn>
                <a:cxn ang="0">
                  <a:pos x="1286" y="1065"/>
                </a:cxn>
                <a:cxn ang="0">
                  <a:pos x="1330" y="1072"/>
                </a:cxn>
                <a:cxn ang="0">
                  <a:pos x="1330" y="1102"/>
                </a:cxn>
                <a:cxn ang="0">
                  <a:pos x="1301" y="1110"/>
                </a:cxn>
                <a:cxn ang="0">
                  <a:pos x="1045" y="1110"/>
                </a:cxn>
                <a:cxn ang="0">
                  <a:pos x="899" y="1110"/>
                </a:cxn>
                <a:cxn ang="0">
                  <a:pos x="884" y="1095"/>
                </a:cxn>
                <a:cxn ang="0">
                  <a:pos x="899" y="1065"/>
                </a:cxn>
                <a:cxn ang="0">
                  <a:pos x="1001" y="1057"/>
                </a:cxn>
                <a:cxn ang="0">
                  <a:pos x="1074" y="982"/>
                </a:cxn>
                <a:cxn ang="0">
                  <a:pos x="657" y="1087"/>
                </a:cxn>
                <a:cxn ang="0">
                  <a:pos x="636" y="1110"/>
                </a:cxn>
                <a:cxn ang="0">
                  <a:pos x="606" y="1102"/>
                </a:cxn>
                <a:cxn ang="0">
                  <a:pos x="460" y="67"/>
                </a:cxn>
                <a:cxn ang="0">
                  <a:pos x="241" y="982"/>
                </a:cxn>
                <a:cxn ang="0">
                  <a:pos x="241" y="1020"/>
                </a:cxn>
                <a:cxn ang="0">
                  <a:pos x="285" y="1057"/>
                </a:cxn>
                <a:cxn ang="0">
                  <a:pos x="358" y="1065"/>
                </a:cxn>
                <a:cxn ang="0">
                  <a:pos x="372" y="1080"/>
                </a:cxn>
                <a:cxn ang="0">
                  <a:pos x="358" y="1110"/>
                </a:cxn>
                <a:cxn ang="0">
                  <a:pos x="263" y="1110"/>
                </a:cxn>
                <a:cxn ang="0">
                  <a:pos x="22" y="1110"/>
                </a:cxn>
                <a:cxn ang="0">
                  <a:pos x="0" y="1095"/>
                </a:cxn>
                <a:cxn ang="0">
                  <a:pos x="14" y="1065"/>
                </a:cxn>
                <a:cxn ang="0">
                  <a:pos x="109" y="1050"/>
                </a:cxn>
                <a:cxn ang="0">
                  <a:pos x="204" y="945"/>
                </a:cxn>
                <a:cxn ang="0">
                  <a:pos x="409" y="90"/>
                </a:cxn>
                <a:cxn ang="0">
                  <a:pos x="402" y="60"/>
                </a:cxn>
                <a:cxn ang="0">
                  <a:pos x="350" y="52"/>
                </a:cxn>
                <a:cxn ang="0">
                  <a:pos x="285" y="52"/>
                </a:cxn>
                <a:cxn ang="0">
                  <a:pos x="263" y="30"/>
                </a:cxn>
                <a:cxn ang="0">
                  <a:pos x="277" y="0"/>
                </a:cxn>
              </a:cxnLst>
              <a:rect l="0" t="0" r="r" b="b"/>
              <a:pathLst>
                <a:path w="1593" h="1110">
                  <a:moveTo>
                    <a:pt x="307" y="0"/>
                  </a:moveTo>
                  <a:lnTo>
                    <a:pt x="526" y="0"/>
                  </a:lnTo>
                  <a:lnTo>
                    <a:pt x="548" y="0"/>
                  </a:lnTo>
                  <a:lnTo>
                    <a:pt x="562" y="7"/>
                  </a:lnTo>
                  <a:lnTo>
                    <a:pt x="570" y="15"/>
                  </a:lnTo>
                  <a:lnTo>
                    <a:pt x="577" y="37"/>
                  </a:lnTo>
                  <a:lnTo>
                    <a:pt x="694" y="960"/>
                  </a:lnTo>
                  <a:lnTo>
                    <a:pt x="1279" y="30"/>
                  </a:lnTo>
                  <a:lnTo>
                    <a:pt x="1286" y="15"/>
                  </a:lnTo>
                  <a:lnTo>
                    <a:pt x="1293" y="7"/>
                  </a:lnTo>
                  <a:lnTo>
                    <a:pt x="1308" y="0"/>
                  </a:lnTo>
                  <a:lnTo>
                    <a:pt x="1323" y="0"/>
                  </a:lnTo>
                  <a:lnTo>
                    <a:pt x="1344" y="0"/>
                  </a:lnTo>
                  <a:lnTo>
                    <a:pt x="1549" y="0"/>
                  </a:lnTo>
                  <a:lnTo>
                    <a:pt x="1571" y="0"/>
                  </a:lnTo>
                  <a:lnTo>
                    <a:pt x="1578" y="7"/>
                  </a:lnTo>
                  <a:lnTo>
                    <a:pt x="1593" y="7"/>
                  </a:lnTo>
                  <a:lnTo>
                    <a:pt x="1593" y="22"/>
                  </a:lnTo>
                  <a:lnTo>
                    <a:pt x="1593" y="37"/>
                  </a:lnTo>
                  <a:lnTo>
                    <a:pt x="1586" y="45"/>
                  </a:lnTo>
                  <a:lnTo>
                    <a:pt x="1578" y="45"/>
                  </a:lnTo>
                  <a:lnTo>
                    <a:pt x="1564" y="52"/>
                  </a:lnTo>
                  <a:lnTo>
                    <a:pt x="1542" y="52"/>
                  </a:lnTo>
                  <a:lnTo>
                    <a:pt x="1469" y="52"/>
                  </a:lnTo>
                  <a:lnTo>
                    <a:pt x="1432" y="67"/>
                  </a:lnTo>
                  <a:lnTo>
                    <a:pt x="1418" y="90"/>
                  </a:lnTo>
                  <a:lnTo>
                    <a:pt x="1403" y="127"/>
                  </a:lnTo>
                  <a:lnTo>
                    <a:pt x="1403" y="127"/>
                  </a:lnTo>
                  <a:lnTo>
                    <a:pt x="1191" y="997"/>
                  </a:lnTo>
                  <a:lnTo>
                    <a:pt x="1191" y="1012"/>
                  </a:lnTo>
                  <a:lnTo>
                    <a:pt x="1191" y="1020"/>
                  </a:lnTo>
                  <a:lnTo>
                    <a:pt x="1184" y="1027"/>
                  </a:lnTo>
                  <a:lnTo>
                    <a:pt x="1184" y="1035"/>
                  </a:lnTo>
                  <a:lnTo>
                    <a:pt x="1191" y="1042"/>
                  </a:lnTo>
                  <a:lnTo>
                    <a:pt x="1198" y="1050"/>
                  </a:lnTo>
                  <a:lnTo>
                    <a:pt x="1213" y="1057"/>
                  </a:lnTo>
                  <a:lnTo>
                    <a:pt x="1235" y="1057"/>
                  </a:lnTo>
                  <a:lnTo>
                    <a:pt x="1264" y="1065"/>
                  </a:lnTo>
                  <a:lnTo>
                    <a:pt x="1286" y="1065"/>
                  </a:lnTo>
                  <a:lnTo>
                    <a:pt x="1308" y="1065"/>
                  </a:lnTo>
                  <a:lnTo>
                    <a:pt x="1323" y="1065"/>
                  </a:lnTo>
                  <a:lnTo>
                    <a:pt x="1330" y="1072"/>
                  </a:lnTo>
                  <a:lnTo>
                    <a:pt x="1337" y="1080"/>
                  </a:lnTo>
                  <a:lnTo>
                    <a:pt x="1330" y="1095"/>
                  </a:lnTo>
                  <a:lnTo>
                    <a:pt x="1330" y="1102"/>
                  </a:lnTo>
                  <a:lnTo>
                    <a:pt x="1315" y="1110"/>
                  </a:lnTo>
                  <a:lnTo>
                    <a:pt x="1308" y="1110"/>
                  </a:lnTo>
                  <a:lnTo>
                    <a:pt x="1301" y="1110"/>
                  </a:lnTo>
                  <a:lnTo>
                    <a:pt x="1206" y="1110"/>
                  </a:lnTo>
                  <a:lnTo>
                    <a:pt x="1103" y="1110"/>
                  </a:lnTo>
                  <a:lnTo>
                    <a:pt x="1045" y="1110"/>
                  </a:lnTo>
                  <a:lnTo>
                    <a:pt x="972" y="1110"/>
                  </a:lnTo>
                  <a:lnTo>
                    <a:pt x="906" y="1110"/>
                  </a:lnTo>
                  <a:lnTo>
                    <a:pt x="899" y="1110"/>
                  </a:lnTo>
                  <a:lnTo>
                    <a:pt x="891" y="1110"/>
                  </a:lnTo>
                  <a:lnTo>
                    <a:pt x="884" y="1102"/>
                  </a:lnTo>
                  <a:lnTo>
                    <a:pt x="884" y="1095"/>
                  </a:lnTo>
                  <a:lnTo>
                    <a:pt x="884" y="1080"/>
                  </a:lnTo>
                  <a:lnTo>
                    <a:pt x="891" y="1065"/>
                  </a:lnTo>
                  <a:lnTo>
                    <a:pt x="899" y="1065"/>
                  </a:lnTo>
                  <a:lnTo>
                    <a:pt x="913" y="1065"/>
                  </a:lnTo>
                  <a:lnTo>
                    <a:pt x="928" y="1065"/>
                  </a:lnTo>
                  <a:lnTo>
                    <a:pt x="1001" y="1057"/>
                  </a:lnTo>
                  <a:lnTo>
                    <a:pt x="1045" y="1050"/>
                  </a:lnTo>
                  <a:lnTo>
                    <a:pt x="1059" y="1027"/>
                  </a:lnTo>
                  <a:lnTo>
                    <a:pt x="1074" y="982"/>
                  </a:lnTo>
                  <a:lnTo>
                    <a:pt x="1301" y="52"/>
                  </a:lnTo>
                  <a:lnTo>
                    <a:pt x="1301" y="52"/>
                  </a:lnTo>
                  <a:lnTo>
                    <a:pt x="657" y="1087"/>
                  </a:lnTo>
                  <a:lnTo>
                    <a:pt x="650" y="1095"/>
                  </a:lnTo>
                  <a:lnTo>
                    <a:pt x="643" y="1102"/>
                  </a:lnTo>
                  <a:lnTo>
                    <a:pt x="636" y="1110"/>
                  </a:lnTo>
                  <a:lnTo>
                    <a:pt x="621" y="1110"/>
                  </a:lnTo>
                  <a:lnTo>
                    <a:pt x="614" y="1110"/>
                  </a:lnTo>
                  <a:lnTo>
                    <a:pt x="606" y="1102"/>
                  </a:lnTo>
                  <a:lnTo>
                    <a:pt x="599" y="1087"/>
                  </a:lnTo>
                  <a:lnTo>
                    <a:pt x="599" y="1072"/>
                  </a:lnTo>
                  <a:lnTo>
                    <a:pt x="460" y="67"/>
                  </a:lnTo>
                  <a:lnTo>
                    <a:pt x="241" y="952"/>
                  </a:lnTo>
                  <a:lnTo>
                    <a:pt x="241" y="967"/>
                  </a:lnTo>
                  <a:lnTo>
                    <a:pt x="241" y="982"/>
                  </a:lnTo>
                  <a:lnTo>
                    <a:pt x="241" y="990"/>
                  </a:lnTo>
                  <a:lnTo>
                    <a:pt x="241" y="1005"/>
                  </a:lnTo>
                  <a:lnTo>
                    <a:pt x="241" y="1020"/>
                  </a:lnTo>
                  <a:lnTo>
                    <a:pt x="255" y="1035"/>
                  </a:lnTo>
                  <a:lnTo>
                    <a:pt x="263" y="1042"/>
                  </a:lnTo>
                  <a:lnTo>
                    <a:pt x="285" y="1057"/>
                  </a:lnTo>
                  <a:lnTo>
                    <a:pt x="314" y="1057"/>
                  </a:lnTo>
                  <a:lnTo>
                    <a:pt x="343" y="1065"/>
                  </a:lnTo>
                  <a:lnTo>
                    <a:pt x="358" y="1065"/>
                  </a:lnTo>
                  <a:lnTo>
                    <a:pt x="365" y="1065"/>
                  </a:lnTo>
                  <a:lnTo>
                    <a:pt x="372" y="1072"/>
                  </a:lnTo>
                  <a:lnTo>
                    <a:pt x="372" y="1080"/>
                  </a:lnTo>
                  <a:lnTo>
                    <a:pt x="372" y="1095"/>
                  </a:lnTo>
                  <a:lnTo>
                    <a:pt x="365" y="1102"/>
                  </a:lnTo>
                  <a:lnTo>
                    <a:pt x="358" y="1110"/>
                  </a:lnTo>
                  <a:lnTo>
                    <a:pt x="350" y="1110"/>
                  </a:lnTo>
                  <a:lnTo>
                    <a:pt x="343" y="1110"/>
                  </a:lnTo>
                  <a:lnTo>
                    <a:pt x="263" y="1110"/>
                  </a:lnTo>
                  <a:lnTo>
                    <a:pt x="182" y="1110"/>
                  </a:lnTo>
                  <a:lnTo>
                    <a:pt x="102" y="1110"/>
                  </a:lnTo>
                  <a:lnTo>
                    <a:pt x="22" y="1110"/>
                  </a:lnTo>
                  <a:lnTo>
                    <a:pt x="14" y="1110"/>
                  </a:lnTo>
                  <a:lnTo>
                    <a:pt x="7" y="1102"/>
                  </a:lnTo>
                  <a:lnTo>
                    <a:pt x="0" y="1095"/>
                  </a:lnTo>
                  <a:lnTo>
                    <a:pt x="7" y="1080"/>
                  </a:lnTo>
                  <a:lnTo>
                    <a:pt x="7" y="1072"/>
                  </a:lnTo>
                  <a:lnTo>
                    <a:pt x="14" y="1065"/>
                  </a:lnTo>
                  <a:lnTo>
                    <a:pt x="22" y="1065"/>
                  </a:lnTo>
                  <a:lnTo>
                    <a:pt x="29" y="1065"/>
                  </a:lnTo>
                  <a:lnTo>
                    <a:pt x="109" y="1050"/>
                  </a:lnTo>
                  <a:lnTo>
                    <a:pt x="160" y="1027"/>
                  </a:lnTo>
                  <a:lnTo>
                    <a:pt x="182" y="990"/>
                  </a:lnTo>
                  <a:lnTo>
                    <a:pt x="204" y="945"/>
                  </a:lnTo>
                  <a:lnTo>
                    <a:pt x="402" y="112"/>
                  </a:lnTo>
                  <a:lnTo>
                    <a:pt x="409" y="97"/>
                  </a:lnTo>
                  <a:lnTo>
                    <a:pt x="409" y="90"/>
                  </a:lnTo>
                  <a:lnTo>
                    <a:pt x="409" y="82"/>
                  </a:lnTo>
                  <a:lnTo>
                    <a:pt x="409" y="67"/>
                  </a:lnTo>
                  <a:lnTo>
                    <a:pt x="402" y="60"/>
                  </a:lnTo>
                  <a:lnTo>
                    <a:pt x="387" y="60"/>
                  </a:lnTo>
                  <a:lnTo>
                    <a:pt x="372" y="52"/>
                  </a:lnTo>
                  <a:lnTo>
                    <a:pt x="350" y="52"/>
                  </a:lnTo>
                  <a:lnTo>
                    <a:pt x="329" y="52"/>
                  </a:lnTo>
                  <a:lnTo>
                    <a:pt x="307" y="52"/>
                  </a:lnTo>
                  <a:lnTo>
                    <a:pt x="285" y="52"/>
                  </a:lnTo>
                  <a:lnTo>
                    <a:pt x="270" y="45"/>
                  </a:lnTo>
                  <a:lnTo>
                    <a:pt x="263" y="45"/>
                  </a:lnTo>
                  <a:lnTo>
                    <a:pt x="263" y="30"/>
                  </a:lnTo>
                  <a:lnTo>
                    <a:pt x="263" y="15"/>
                  </a:lnTo>
                  <a:lnTo>
                    <a:pt x="270" y="7"/>
                  </a:lnTo>
                  <a:lnTo>
                    <a:pt x="277" y="0"/>
                  </a:lnTo>
                  <a:lnTo>
                    <a:pt x="292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3626" y="3528"/>
              <a:ext cx="943" cy="1185"/>
            </a:xfrm>
            <a:custGeom>
              <a:avLst/>
              <a:gdLst/>
              <a:ahLst/>
              <a:cxnLst>
                <a:cxn ang="0">
                  <a:pos x="695" y="15"/>
                </a:cxn>
                <a:cxn ang="0">
                  <a:pos x="826" y="120"/>
                </a:cxn>
                <a:cxn ang="0">
                  <a:pos x="907" y="15"/>
                </a:cxn>
                <a:cxn ang="0">
                  <a:pos x="921" y="8"/>
                </a:cxn>
                <a:cxn ang="0">
                  <a:pos x="928" y="0"/>
                </a:cxn>
                <a:cxn ang="0">
                  <a:pos x="943" y="15"/>
                </a:cxn>
                <a:cxn ang="0">
                  <a:pos x="943" y="15"/>
                </a:cxn>
                <a:cxn ang="0">
                  <a:pos x="855" y="390"/>
                </a:cxn>
                <a:cxn ang="0">
                  <a:pos x="848" y="405"/>
                </a:cxn>
                <a:cxn ang="0">
                  <a:pos x="826" y="405"/>
                </a:cxn>
                <a:cxn ang="0">
                  <a:pos x="819" y="398"/>
                </a:cxn>
                <a:cxn ang="0">
                  <a:pos x="819" y="383"/>
                </a:cxn>
                <a:cxn ang="0">
                  <a:pos x="826" y="338"/>
                </a:cxn>
                <a:cxn ang="0">
                  <a:pos x="811" y="203"/>
                </a:cxn>
                <a:cxn ang="0">
                  <a:pos x="731" y="83"/>
                </a:cxn>
                <a:cxn ang="0">
                  <a:pos x="592" y="53"/>
                </a:cxn>
                <a:cxn ang="0">
                  <a:pos x="431" y="105"/>
                </a:cxn>
                <a:cxn ang="0">
                  <a:pos x="329" y="240"/>
                </a:cxn>
                <a:cxn ang="0">
                  <a:pos x="329" y="375"/>
                </a:cxn>
                <a:cxn ang="0">
                  <a:pos x="380" y="450"/>
                </a:cxn>
                <a:cxn ang="0">
                  <a:pos x="424" y="473"/>
                </a:cxn>
                <a:cxn ang="0">
                  <a:pos x="468" y="480"/>
                </a:cxn>
                <a:cxn ang="0">
                  <a:pos x="519" y="495"/>
                </a:cxn>
                <a:cxn ang="0">
                  <a:pos x="658" y="540"/>
                </a:cxn>
                <a:cxn ang="0">
                  <a:pos x="724" y="578"/>
                </a:cxn>
                <a:cxn ang="0">
                  <a:pos x="768" y="638"/>
                </a:cxn>
                <a:cxn ang="0">
                  <a:pos x="797" y="773"/>
                </a:cxn>
                <a:cxn ang="0">
                  <a:pos x="716" y="1005"/>
                </a:cxn>
                <a:cxn ang="0">
                  <a:pos x="519" y="1163"/>
                </a:cxn>
                <a:cxn ang="0">
                  <a:pos x="322" y="1185"/>
                </a:cxn>
                <a:cxn ang="0">
                  <a:pos x="183" y="1125"/>
                </a:cxn>
                <a:cxn ang="0">
                  <a:pos x="51" y="1163"/>
                </a:cxn>
                <a:cxn ang="0">
                  <a:pos x="29" y="1185"/>
                </a:cxn>
                <a:cxn ang="0">
                  <a:pos x="22" y="1185"/>
                </a:cxn>
                <a:cxn ang="0">
                  <a:pos x="0" y="1170"/>
                </a:cxn>
                <a:cxn ang="0">
                  <a:pos x="22" y="1095"/>
                </a:cxn>
                <a:cxn ang="0">
                  <a:pos x="59" y="938"/>
                </a:cxn>
                <a:cxn ang="0">
                  <a:pos x="88" y="810"/>
                </a:cxn>
                <a:cxn ang="0">
                  <a:pos x="103" y="780"/>
                </a:cxn>
                <a:cxn ang="0">
                  <a:pos x="117" y="780"/>
                </a:cxn>
                <a:cxn ang="0">
                  <a:pos x="132" y="788"/>
                </a:cxn>
                <a:cxn ang="0">
                  <a:pos x="132" y="803"/>
                </a:cxn>
                <a:cxn ang="0">
                  <a:pos x="124" y="825"/>
                </a:cxn>
                <a:cxn ang="0">
                  <a:pos x="124" y="870"/>
                </a:cxn>
                <a:cxn ang="0">
                  <a:pos x="132" y="983"/>
                </a:cxn>
                <a:cxn ang="0">
                  <a:pos x="219" y="1095"/>
                </a:cxn>
                <a:cxn ang="0">
                  <a:pos x="344" y="1133"/>
                </a:cxn>
                <a:cxn ang="0">
                  <a:pos x="490" y="1118"/>
                </a:cxn>
                <a:cxn ang="0">
                  <a:pos x="629" y="1005"/>
                </a:cxn>
                <a:cxn ang="0">
                  <a:pos x="687" y="833"/>
                </a:cxn>
                <a:cxn ang="0">
                  <a:pos x="651" y="720"/>
                </a:cxn>
                <a:cxn ang="0">
                  <a:pos x="578" y="675"/>
                </a:cxn>
                <a:cxn ang="0">
                  <a:pos x="373" y="615"/>
                </a:cxn>
                <a:cxn ang="0">
                  <a:pos x="256" y="540"/>
                </a:cxn>
                <a:cxn ang="0">
                  <a:pos x="205" y="390"/>
                </a:cxn>
                <a:cxn ang="0">
                  <a:pos x="285" y="165"/>
                </a:cxn>
                <a:cxn ang="0">
                  <a:pos x="475" y="23"/>
                </a:cxn>
              </a:cxnLst>
              <a:rect l="0" t="0" r="r" b="b"/>
              <a:pathLst>
                <a:path w="943" h="1185">
                  <a:moveTo>
                    <a:pt x="600" y="0"/>
                  </a:moveTo>
                  <a:lnTo>
                    <a:pt x="695" y="15"/>
                  </a:lnTo>
                  <a:lnTo>
                    <a:pt x="768" y="60"/>
                  </a:lnTo>
                  <a:lnTo>
                    <a:pt x="826" y="120"/>
                  </a:lnTo>
                  <a:lnTo>
                    <a:pt x="899" y="30"/>
                  </a:lnTo>
                  <a:lnTo>
                    <a:pt x="907" y="15"/>
                  </a:lnTo>
                  <a:lnTo>
                    <a:pt x="914" y="8"/>
                  </a:lnTo>
                  <a:lnTo>
                    <a:pt x="921" y="8"/>
                  </a:lnTo>
                  <a:lnTo>
                    <a:pt x="921" y="0"/>
                  </a:lnTo>
                  <a:lnTo>
                    <a:pt x="928" y="0"/>
                  </a:lnTo>
                  <a:lnTo>
                    <a:pt x="936" y="8"/>
                  </a:lnTo>
                  <a:lnTo>
                    <a:pt x="943" y="15"/>
                  </a:lnTo>
                  <a:lnTo>
                    <a:pt x="943" y="15"/>
                  </a:lnTo>
                  <a:lnTo>
                    <a:pt x="943" y="15"/>
                  </a:lnTo>
                  <a:lnTo>
                    <a:pt x="855" y="375"/>
                  </a:lnTo>
                  <a:lnTo>
                    <a:pt x="855" y="390"/>
                  </a:lnTo>
                  <a:lnTo>
                    <a:pt x="848" y="405"/>
                  </a:lnTo>
                  <a:lnTo>
                    <a:pt x="848" y="405"/>
                  </a:lnTo>
                  <a:lnTo>
                    <a:pt x="833" y="405"/>
                  </a:lnTo>
                  <a:lnTo>
                    <a:pt x="826" y="405"/>
                  </a:lnTo>
                  <a:lnTo>
                    <a:pt x="819" y="398"/>
                  </a:lnTo>
                  <a:lnTo>
                    <a:pt x="819" y="398"/>
                  </a:lnTo>
                  <a:lnTo>
                    <a:pt x="819" y="390"/>
                  </a:lnTo>
                  <a:lnTo>
                    <a:pt x="819" y="383"/>
                  </a:lnTo>
                  <a:lnTo>
                    <a:pt x="819" y="360"/>
                  </a:lnTo>
                  <a:lnTo>
                    <a:pt x="826" y="338"/>
                  </a:lnTo>
                  <a:lnTo>
                    <a:pt x="826" y="300"/>
                  </a:lnTo>
                  <a:lnTo>
                    <a:pt x="811" y="203"/>
                  </a:lnTo>
                  <a:lnTo>
                    <a:pt x="782" y="135"/>
                  </a:lnTo>
                  <a:lnTo>
                    <a:pt x="731" y="83"/>
                  </a:lnTo>
                  <a:lnTo>
                    <a:pt x="665" y="60"/>
                  </a:lnTo>
                  <a:lnTo>
                    <a:pt x="592" y="53"/>
                  </a:lnTo>
                  <a:lnTo>
                    <a:pt x="505" y="68"/>
                  </a:lnTo>
                  <a:lnTo>
                    <a:pt x="431" y="105"/>
                  </a:lnTo>
                  <a:lnTo>
                    <a:pt x="373" y="165"/>
                  </a:lnTo>
                  <a:lnTo>
                    <a:pt x="329" y="240"/>
                  </a:lnTo>
                  <a:lnTo>
                    <a:pt x="314" y="315"/>
                  </a:lnTo>
                  <a:lnTo>
                    <a:pt x="329" y="375"/>
                  </a:lnTo>
                  <a:lnTo>
                    <a:pt x="351" y="420"/>
                  </a:lnTo>
                  <a:lnTo>
                    <a:pt x="380" y="450"/>
                  </a:lnTo>
                  <a:lnTo>
                    <a:pt x="409" y="465"/>
                  </a:lnTo>
                  <a:lnTo>
                    <a:pt x="424" y="473"/>
                  </a:lnTo>
                  <a:lnTo>
                    <a:pt x="446" y="473"/>
                  </a:lnTo>
                  <a:lnTo>
                    <a:pt x="468" y="480"/>
                  </a:lnTo>
                  <a:lnTo>
                    <a:pt x="497" y="488"/>
                  </a:lnTo>
                  <a:lnTo>
                    <a:pt x="519" y="495"/>
                  </a:lnTo>
                  <a:lnTo>
                    <a:pt x="607" y="518"/>
                  </a:lnTo>
                  <a:lnTo>
                    <a:pt x="658" y="540"/>
                  </a:lnTo>
                  <a:lnTo>
                    <a:pt x="695" y="555"/>
                  </a:lnTo>
                  <a:lnTo>
                    <a:pt x="724" y="578"/>
                  </a:lnTo>
                  <a:lnTo>
                    <a:pt x="746" y="600"/>
                  </a:lnTo>
                  <a:lnTo>
                    <a:pt x="768" y="638"/>
                  </a:lnTo>
                  <a:lnTo>
                    <a:pt x="790" y="698"/>
                  </a:lnTo>
                  <a:lnTo>
                    <a:pt x="797" y="773"/>
                  </a:lnTo>
                  <a:lnTo>
                    <a:pt x="775" y="893"/>
                  </a:lnTo>
                  <a:lnTo>
                    <a:pt x="716" y="1005"/>
                  </a:lnTo>
                  <a:lnTo>
                    <a:pt x="629" y="1095"/>
                  </a:lnTo>
                  <a:lnTo>
                    <a:pt x="519" y="1163"/>
                  </a:lnTo>
                  <a:lnTo>
                    <a:pt x="395" y="1185"/>
                  </a:lnTo>
                  <a:lnTo>
                    <a:pt x="322" y="1185"/>
                  </a:lnTo>
                  <a:lnTo>
                    <a:pt x="249" y="1163"/>
                  </a:lnTo>
                  <a:lnTo>
                    <a:pt x="183" y="1125"/>
                  </a:lnTo>
                  <a:lnTo>
                    <a:pt x="124" y="1073"/>
                  </a:lnTo>
                  <a:lnTo>
                    <a:pt x="51" y="1163"/>
                  </a:lnTo>
                  <a:lnTo>
                    <a:pt x="37" y="1178"/>
                  </a:lnTo>
                  <a:lnTo>
                    <a:pt x="29" y="1185"/>
                  </a:lnTo>
                  <a:lnTo>
                    <a:pt x="22" y="1185"/>
                  </a:lnTo>
                  <a:lnTo>
                    <a:pt x="22" y="1185"/>
                  </a:lnTo>
                  <a:lnTo>
                    <a:pt x="7" y="1185"/>
                  </a:lnTo>
                  <a:lnTo>
                    <a:pt x="0" y="1170"/>
                  </a:lnTo>
                  <a:lnTo>
                    <a:pt x="7" y="1148"/>
                  </a:lnTo>
                  <a:lnTo>
                    <a:pt x="22" y="1095"/>
                  </a:lnTo>
                  <a:lnTo>
                    <a:pt x="37" y="1020"/>
                  </a:lnTo>
                  <a:lnTo>
                    <a:pt x="59" y="938"/>
                  </a:lnTo>
                  <a:lnTo>
                    <a:pt x="73" y="863"/>
                  </a:lnTo>
                  <a:lnTo>
                    <a:pt x="88" y="810"/>
                  </a:lnTo>
                  <a:lnTo>
                    <a:pt x="95" y="788"/>
                  </a:lnTo>
                  <a:lnTo>
                    <a:pt x="103" y="780"/>
                  </a:lnTo>
                  <a:lnTo>
                    <a:pt x="117" y="780"/>
                  </a:lnTo>
                  <a:lnTo>
                    <a:pt x="117" y="780"/>
                  </a:lnTo>
                  <a:lnTo>
                    <a:pt x="124" y="788"/>
                  </a:lnTo>
                  <a:lnTo>
                    <a:pt x="132" y="788"/>
                  </a:lnTo>
                  <a:lnTo>
                    <a:pt x="132" y="803"/>
                  </a:lnTo>
                  <a:lnTo>
                    <a:pt x="132" y="803"/>
                  </a:lnTo>
                  <a:lnTo>
                    <a:pt x="132" y="810"/>
                  </a:lnTo>
                  <a:lnTo>
                    <a:pt x="124" y="825"/>
                  </a:lnTo>
                  <a:lnTo>
                    <a:pt x="124" y="840"/>
                  </a:lnTo>
                  <a:lnTo>
                    <a:pt x="124" y="870"/>
                  </a:lnTo>
                  <a:lnTo>
                    <a:pt x="117" y="900"/>
                  </a:lnTo>
                  <a:lnTo>
                    <a:pt x="132" y="983"/>
                  </a:lnTo>
                  <a:lnTo>
                    <a:pt x="168" y="1050"/>
                  </a:lnTo>
                  <a:lnTo>
                    <a:pt x="219" y="1095"/>
                  </a:lnTo>
                  <a:lnTo>
                    <a:pt x="278" y="1118"/>
                  </a:lnTo>
                  <a:lnTo>
                    <a:pt x="344" y="1133"/>
                  </a:lnTo>
                  <a:lnTo>
                    <a:pt x="402" y="1133"/>
                  </a:lnTo>
                  <a:lnTo>
                    <a:pt x="490" y="1118"/>
                  </a:lnTo>
                  <a:lnTo>
                    <a:pt x="563" y="1073"/>
                  </a:lnTo>
                  <a:lnTo>
                    <a:pt x="629" y="1005"/>
                  </a:lnTo>
                  <a:lnTo>
                    <a:pt x="673" y="923"/>
                  </a:lnTo>
                  <a:lnTo>
                    <a:pt x="687" y="833"/>
                  </a:lnTo>
                  <a:lnTo>
                    <a:pt x="673" y="765"/>
                  </a:lnTo>
                  <a:lnTo>
                    <a:pt x="651" y="720"/>
                  </a:lnTo>
                  <a:lnTo>
                    <a:pt x="614" y="690"/>
                  </a:lnTo>
                  <a:lnTo>
                    <a:pt x="578" y="675"/>
                  </a:lnTo>
                  <a:lnTo>
                    <a:pt x="541" y="668"/>
                  </a:lnTo>
                  <a:lnTo>
                    <a:pt x="373" y="615"/>
                  </a:lnTo>
                  <a:lnTo>
                    <a:pt x="307" y="593"/>
                  </a:lnTo>
                  <a:lnTo>
                    <a:pt x="256" y="540"/>
                  </a:lnTo>
                  <a:lnTo>
                    <a:pt x="219" y="473"/>
                  </a:lnTo>
                  <a:lnTo>
                    <a:pt x="205" y="390"/>
                  </a:lnTo>
                  <a:lnTo>
                    <a:pt x="227" y="270"/>
                  </a:lnTo>
                  <a:lnTo>
                    <a:pt x="285" y="165"/>
                  </a:lnTo>
                  <a:lnTo>
                    <a:pt x="373" y="83"/>
                  </a:lnTo>
                  <a:lnTo>
                    <a:pt x="475" y="23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4774" y="3461"/>
              <a:ext cx="372" cy="1627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65" y="0"/>
                </a:cxn>
                <a:cxn ang="0">
                  <a:pos x="372" y="7"/>
                </a:cxn>
                <a:cxn ang="0">
                  <a:pos x="372" y="15"/>
                </a:cxn>
                <a:cxn ang="0">
                  <a:pos x="372" y="15"/>
                </a:cxn>
                <a:cxn ang="0">
                  <a:pos x="365" y="22"/>
                </a:cxn>
                <a:cxn ang="0">
                  <a:pos x="365" y="30"/>
                </a:cxn>
                <a:cxn ang="0">
                  <a:pos x="351" y="37"/>
                </a:cxn>
                <a:cxn ang="0">
                  <a:pos x="248" y="172"/>
                </a:cxn>
                <a:cxn ang="0">
                  <a:pos x="175" y="315"/>
                </a:cxn>
                <a:cxn ang="0">
                  <a:pos x="131" y="472"/>
                </a:cxn>
                <a:cxn ang="0">
                  <a:pos x="102" y="645"/>
                </a:cxn>
                <a:cxn ang="0">
                  <a:pos x="95" y="810"/>
                </a:cxn>
                <a:cxn ang="0">
                  <a:pos x="102" y="937"/>
                </a:cxn>
                <a:cxn ang="0">
                  <a:pos x="117" y="1072"/>
                </a:cxn>
                <a:cxn ang="0">
                  <a:pos x="146" y="1207"/>
                </a:cxn>
                <a:cxn ang="0">
                  <a:pos x="190" y="1342"/>
                </a:cxn>
                <a:cxn ang="0">
                  <a:pos x="256" y="1462"/>
                </a:cxn>
                <a:cxn ang="0">
                  <a:pos x="343" y="1575"/>
                </a:cxn>
                <a:cxn ang="0">
                  <a:pos x="358" y="1590"/>
                </a:cxn>
                <a:cxn ang="0">
                  <a:pos x="365" y="1597"/>
                </a:cxn>
                <a:cxn ang="0">
                  <a:pos x="372" y="1605"/>
                </a:cxn>
                <a:cxn ang="0">
                  <a:pos x="372" y="1605"/>
                </a:cxn>
                <a:cxn ang="0">
                  <a:pos x="372" y="1612"/>
                </a:cxn>
                <a:cxn ang="0">
                  <a:pos x="372" y="1612"/>
                </a:cxn>
                <a:cxn ang="0">
                  <a:pos x="372" y="1620"/>
                </a:cxn>
                <a:cxn ang="0">
                  <a:pos x="365" y="1620"/>
                </a:cxn>
                <a:cxn ang="0">
                  <a:pos x="351" y="1627"/>
                </a:cxn>
                <a:cxn ang="0">
                  <a:pos x="329" y="1612"/>
                </a:cxn>
                <a:cxn ang="0">
                  <a:pos x="285" y="1575"/>
                </a:cxn>
                <a:cxn ang="0">
                  <a:pos x="234" y="1515"/>
                </a:cxn>
                <a:cxn ang="0">
                  <a:pos x="168" y="1425"/>
                </a:cxn>
                <a:cxn ang="0">
                  <a:pos x="109" y="1320"/>
                </a:cxn>
                <a:cxn ang="0">
                  <a:pos x="44" y="1132"/>
                </a:cxn>
                <a:cxn ang="0">
                  <a:pos x="7" y="960"/>
                </a:cxn>
                <a:cxn ang="0">
                  <a:pos x="0" y="810"/>
                </a:cxn>
                <a:cxn ang="0">
                  <a:pos x="7" y="660"/>
                </a:cxn>
                <a:cxn ang="0">
                  <a:pos x="44" y="495"/>
                </a:cxn>
                <a:cxn ang="0">
                  <a:pos x="102" y="315"/>
                </a:cxn>
                <a:cxn ang="0">
                  <a:pos x="161" y="202"/>
                </a:cxn>
                <a:cxn ang="0">
                  <a:pos x="226" y="112"/>
                </a:cxn>
                <a:cxn ang="0">
                  <a:pos x="285" y="45"/>
                </a:cxn>
                <a:cxn ang="0">
                  <a:pos x="329" y="7"/>
                </a:cxn>
                <a:cxn ang="0">
                  <a:pos x="351" y="0"/>
                </a:cxn>
              </a:cxnLst>
              <a:rect l="0" t="0" r="r" b="b"/>
              <a:pathLst>
                <a:path w="372" h="1627">
                  <a:moveTo>
                    <a:pt x="351" y="0"/>
                  </a:moveTo>
                  <a:lnTo>
                    <a:pt x="365" y="0"/>
                  </a:lnTo>
                  <a:lnTo>
                    <a:pt x="372" y="7"/>
                  </a:lnTo>
                  <a:lnTo>
                    <a:pt x="372" y="15"/>
                  </a:lnTo>
                  <a:lnTo>
                    <a:pt x="372" y="15"/>
                  </a:lnTo>
                  <a:lnTo>
                    <a:pt x="365" y="22"/>
                  </a:lnTo>
                  <a:lnTo>
                    <a:pt x="365" y="30"/>
                  </a:lnTo>
                  <a:lnTo>
                    <a:pt x="351" y="37"/>
                  </a:lnTo>
                  <a:lnTo>
                    <a:pt x="248" y="172"/>
                  </a:lnTo>
                  <a:lnTo>
                    <a:pt x="175" y="315"/>
                  </a:lnTo>
                  <a:lnTo>
                    <a:pt x="131" y="472"/>
                  </a:lnTo>
                  <a:lnTo>
                    <a:pt x="102" y="645"/>
                  </a:lnTo>
                  <a:lnTo>
                    <a:pt x="95" y="810"/>
                  </a:lnTo>
                  <a:lnTo>
                    <a:pt x="102" y="937"/>
                  </a:lnTo>
                  <a:lnTo>
                    <a:pt x="117" y="1072"/>
                  </a:lnTo>
                  <a:lnTo>
                    <a:pt x="146" y="1207"/>
                  </a:lnTo>
                  <a:lnTo>
                    <a:pt x="190" y="1342"/>
                  </a:lnTo>
                  <a:lnTo>
                    <a:pt x="256" y="1462"/>
                  </a:lnTo>
                  <a:lnTo>
                    <a:pt x="343" y="1575"/>
                  </a:lnTo>
                  <a:lnTo>
                    <a:pt x="358" y="1590"/>
                  </a:lnTo>
                  <a:lnTo>
                    <a:pt x="365" y="1597"/>
                  </a:lnTo>
                  <a:lnTo>
                    <a:pt x="372" y="1605"/>
                  </a:lnTo>
                  <a:lnTo>
                    <a:pt x="372" y="1605"/>
                  </a:lnTo>
                  <a:lnTo>
                    <a:pt x="372" y="1612"/>
                  </a:lnTo>
                  <a:lnTo>
                    <a:pt x="372" y="1612"/>
                  </a:lnTo>
                  <a:lnTo>
                    <a:pt x="372" y="1620"/>
                  </a:lnTo>
                  <a:lnTo>
                    <a:pt x="365" y="1620"/>
                  </a:lnTo>
                  <a:lnTo>
                    <a:pt x="351" y="1627"/>
                  </a:lnTo>
                  <a:lnTo>
                    <a:pt x="329" y="1612"/>
                  </a:lnTo>
                  <a:lnTo>
                    <a:pt x="285" y="1575"/>
                  </a:lnTo>
                  <a:lnTo>
                    <a:pt x="234" y="1515"/>
                  </a:lnTo>
                  <a:lnTo>
                    <a:pt x="168" y="1425"/>
                  </a:lnTo>
                  <a:lnTo>
                    <a:pt x="109" y="1320"/>
                  </a:lnTo>
                  <a:lnTo>
                    <a:pt x="44" y="1132"/>
                  </a:lnTo>
                  <a:lnTo>
                    <a:pt x="7" y="960"/>
                  </a:lnTo>
                  <a:lnTo>
                    <a:pt x="0" y="810"/>
                  </a:lnTo>
                  <a:lnTo>
                    <a:pt x="7" y="660"/>
                  </a:lnTo>
                  <a:lnTo>
                    <a:pt x="44" y="495"/>
                  </a:lnTo>
                  <a:lnTo>
                    <a:pt x="102" y="315"/>
                  </a:lnTo>
                  <a:lnTo>
                    <a:pt x="161" y="202"/>
                  </a:lnTo>
                  <a:lnTo>
                    <a:pt x="226" y="112"/>
                  </a:lnTo>
                  <a:lnTo>
                    <a:pt x="285" y="45"/>
                  </a:lnTo>
                  <a:lnTo>
                    <a:pt x="329" y="7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5256" y="3956"/>
              <a:ext cx="841" cy="1072"/>
            </a:xfrm>
            <a:custGeom>
              <a:avLst/>
              <a:gdLst/>
              <a:ahLst/>
              <a:cxnLst>
                <a:cxn ang="0">
                  <a:pos x="387" y="15"/>
                </a:cxn>
                <a:cxn ang="0">
                  <a:pos x="490" y="112"/>
                </a:cxn>
                <a:cxn ang="0">
                  <a:pos x="563" y="292"/>
                </a:cxn>
                <a:cxn ang="0">
                  <a:pos x="592" y="465"/>
                </a:cxn>
                <a:cxn ang="0">
                  <a:pos x="687" y="270"/>
                </a:cxn>
                <a:cxn ang="0">
                  <a:pos x="804" y="22"/>
                </a:cxn>
                <a:cxn ang="0">
                  <a:pos x="819" y="22"/>
                </a:cxn>
                <a:cxn ang="0">
                  <a:pos x="833" y="22"/>
                </a:cxn>
                <a:cxn ang="0">
                  <a:pos x="841" y="37"/>
                </a:cxn>
                <a:cxn ang="0">
                  <a:pos x="833" y="60"/>
                </a:cxn>
                <a:cxn ang="0">
                  <a:pos x="819" y="90"/>
                </a:cxn>
                <a:cxn ang="0">
                  <a:pos x="753" y="217"/>
                </a:cxn>
                <a:cxn ang="0">
                  <a:pos x="636" y="495"/>
                </a:cxn>
                <a:cxn ang="0">
                  <a:pos x="585" y="667"/>
                </a:cxn>
                <a:cxn ang="0">
                  <a:pos x="570" y="757"/>
                </a:cxn>
                <a:cxn ang="0">
                  <a:pos x="519" y="975"/>
                </a:cxn>
                <a:cxn ang="0">
                  <a:pos x="497" y="1035"/>
                </a:cxn>
                <a:cxn ang="0">
                  <a:pos x="483" y="1072"/>
                </a:cxn>
                <a:cxn ang="0">
                  <a:pos x="461" y="1072"/>
                </a:cxn>
                <a:cxn ang="0">
                  <a:pos x="453" y="1042"/>
                </a:cxn>
                <a:cxn ang="0">
                  <a:pos x="468" y="937"/>
                </a:cxn>
                <a:cxn ang="0">
                  <a:pos x="512" y="772"/>
                </a:cxn>
                <a:cxn ang="0">
                  <a:pos x="541" y="660"/>
                </a:cxn>
                <a:cxn ang="0">
                  <a:pos x="556" y="532"/>
                </a:cxn>
                <a:cxn ang="0">
                  <a:pos x="548" y="412"/>
                </a:cxn>
                <a:cxn ang="0">
                  <a:pos x="512" y="277"/>
                </a:cxn>
                <a:cxn ang="0">
                  <a:pos x="431" y="165"/>
                </a:cxn>
                <a:cxn ang="0">
                  <a:pos x="292" y="120"/>
                </a:cxn>
                <a:cxn ang="0">
                  <a:pos x="234" y="127"/>
                </a:cxn>
                <a:cxn ang="0">
                  <a:pos x="132" y="180"/>
                </a:cxn>
                <a:cxn ang="0">
                  <a:pos x="44" y="307"/>
                </a:cxn>
                <a:cxn ang="0">
                  <a:pos x="37" y="315"/>
                </a:cxn>
                <a:cxn ang="0">
                  <a:pos x="15" y="315"/>
                </a:cxn>
                <a:cxn ang="0">
                  <a:pos x="0" y="300"/>
                </a:cxn>
                <a:cxn ang="0">
                  <a:pos x="37" y="202"/>
                </a:cxn>
                <a:cxn ang="0">
                  <a:pos x="146" y="67"/>
                </a:cxn>
                <a:cxn ang="0">
                  <a:pos x="314" y="0"/>
                </a:cxn>
              </a:cxnLst>
              <a:rect l="0" t="0" r="r" b="b"/>
              <a:pathLst>
                <a:path w="841" h="1072">
                  <a:moveTo>
                    <a:pt x="314" y="0"/>
                  </a:moveTo>
                  <a:lnTo>
                    <a:pt x="387" y="15"/>
                  </a:lnTo>
                  <a:lnTo>
                    <a:pt x="446" y="52"/>
                  </a:lnTo>
                  <a:lnTo>
                    <a:pt x="490" y="112"/>
                  </a:lnTo>
                  <a:lnTo>
                    <a:pt x="526" y="180"/>
                  </a:lnTo>
                  <a:lnTo>
                    <a:pt x="563" y="292"/>
                  </a:lnTo>
                  <a:lnTo>
                    <a:pt x="578" y="390"/>
                  </a:lnTo>
                  <a:lnTo>
                    <a:pt x="592" y="465"/>
                  </a:lnTo>
                  <a:lnTo>
                    <a:pt x="592" y="517"/>
                  </a:lnTo>
                  <a:lnTo>
                    <a:pt x="687" y="270"/>
                  </a:lnTo>
                  <a:lnTo>
                    <a:pt x="797" y="30"/>
                  </a:lnTo>
                  <a:lnTo>
                    <a:pt x="804" y="22"/>
                  </a:lnTo>
                  <a:lnTo>
                    <a:pt x="811" y="22"/>
                  </a:lnTo>
                  <a:lnTo>
                    <a:pt x="819" y="22"/>
                  </a:lnTo>
                  <a:lnTo>
                    <a:pt x="826" y="22"/>
                  </a:lnTo>
                  <a:lnTo>
                    <a:pt x="833" y="22"/>
                  </a:lnTo>
                  <a:lnTo>
                    <a:pt x="833" y="30"/>
                  </a:lnTo>
                  <a:lnTo>
                    <a:pt x="841" y="37"/>
                  </a:lnTo>
                  <a:lnTo>
                    <a:pt x="841" y="45"/>
                  </a:lnTo>
                  <a:lnTo>
                    <a:pt x="833" y="60"/>
                  </a:lnTo>
                  <a:lnTo>
                    <a:pt x="826" y="75"/>
                  </a:lnTo>
                  <a:lnTo>
                    <a:pt x="819" y="90"/>
                  </a:lnTo>
                  <a:lnTo>
                    <a:pt x="811" y="97"/>
                  </a:lnTo>
                  <a:lnTo>
                    <a:pt x="753" y="217"/>
                  </a:lnTo>
                  <a:lnTo>
                    <a:pt x="694" y="352"/>
                  </a:lnTo>
                  <a:lnTo>
                    <a:pt x="636" y="495"/>
                  </a:lnTo>
                  <a:lnTo>
                    <a:pt x="592" y="630"/>
                  </a:lnTo>
                  <a:lnTo>
                    <a:pt x="585" y="667"/>
                  </a:lnTo>
                  <a:lnTo>
                    <a:pt x="578" y="697"/>
                  </a:lnTo>
                  <a:lnTo>
                    <a:pt x="570" y="757"/>
                  </a:lnTo>
                  <a:lnTo>
                    <a:pt x="548" y="855"/>
                  </a:lnTo>
                  <a:lnTo>
                    <a:pt x="519" y="975"/>
                  </a:lnTo>
                  <a:lnTo>
                    <a:pt x="512" y="1012"/>
                  </a:lnTo>
                  <a:lnTo>
                    <a:pt x="497" y="1035"/>
                  </a:lnTo>
                  <a:lnTo>
                    <a:pt x="490" y="1057"/>
                  </a:lnTo>
                  <a:lnTo>
                    <a:pt x="483" y="1072"/>
                  </a:lnTo>
                  <a:lnTo>
                    <a:pt x="468" y="1072"/>
                  </a:lnTo>
                  <a:lnTo>
                    <a:pt x="461" y="1072"/>
                  </a:lnTo>
                  <a:lnTo>
                    <a:pt x="453" y="1057"/>
                  </a:lnTo>
                  <a:lnTo>
                    <a:pt x="453" y="1042"/>
                  </a:lnTo>
                  <a:lnTo>
                    <a:pt x="453" y="1005"/>
                  </a:lnTo>
                  <a:lnTo>
                    <a:pt x="468" y="937"/>
                  </a:lnTo>
                  <a:lnTo>
                    <a:pt x="490" y="855"/>
                  </a:lnTo>
                  <a:lnTo>
                    <a:pt x="512" y="772"/>
                  </a:lnTo>
                  <a:lnTo>
                    <a:pt x="534" y="697"/>
                  </a:lnTo>
                  <a:lnTo>
                    <a:pt x="541" y="660"/>
                  </a:lnTo>
                  <a:lnTo>
                    <a:pt x="548" y="615"/>
                  </a:lnTo>
                  <a:lnTo>
                    <a:pt x="556" y="532"/>
                  </a:lnTo>
                  <a:lnTo>
                    <a:pt x="548" y="480"/>
                  </a:lnTo>
                  <a:lnTo>
                    <a:pt x="548" y="412"/>
                  </a:lnTo>
                  <a:lnTo>
                    <a:pt x="534" y="345"/>
                  </a:lnTo>
                  <a:lnTo>
                    <a:pt x="512" y="277"/>
                  </a:lnTo>
                  <a:lnTo>
                    <a:pt x="483" y="217"/>
                  </a:lnTo>
                  <a:lnTo>
                    <a:pt x="431" y="165"/>
                  </a:lnTo>
                  <a:lnTo>
                    <a:pt x="373" y="135"/>
                  </a:lnTo>
                  <a:lnTo>
                    <a:pt x="292" y="120"/>
                  </a:lnTo>
                  <a:lnTo>
                    <a:pt x="271" y="120"/>
                  </a:lnTo>
                  <a:lnTo>
                    <a:pt x="234" y="127"/>
                  </a:lnTo>
                  <a:lnTo>
                    <a:pt x="183" y="142"/>
                  </a:lnTo>
                  <a:lnTo>
                    <a:pt x="132" y="180"/>
                  </a:lnTo>
                  <a:lnTo>
                    <a:pt x="81" y="232"/>
                  </a:lnTo>
                  <a:lnTo>
                    <a:pt x="44" y="307"/>
                  </a:lnTo>
                  <a:lnTo>
                    <a:pt x="44" y="307"/>
                  </a:lnTo>
                  <a:lnTo>
                    <a:pt x="37" y="315"/>
                  </a:lnTo>
                  <a:lnTo>
                    <a:pt x="22" y="315"/>
                  </a:lnTo>
                  <a:lnTo>
                    <a:pt x="15" y="315"/>
                  </a:lnTo>
                  <a:lnTo>
                    <a:pt x="7" y="307"/>
                  </a:lnTo>
                  <a:lnTo>
                    <a:pt x="0" y="300"/>
                  </a:lnTo>
                  <a:lnTo>
                    <a:pt x="15" y="262"/>
                  </a:lnTo>
                  <a:lnTo>
                    <a:pt x="37" y="202"/>
                  </a:lnTo>
                  <a:lnTo>
                    <a:pt x="88" y="135"/>
                  </a:lnTo>
                  <a:lnTo>
                    <a:pt x="146" y="67"/>
                  </a:lnTo>
                  <a:lnTo>
                    <a:pt x="219" y="22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6177" y="4151"/>
              <a:ext cx="409" cy="765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241" y="0"/>
                </a:cxn>
                <a:cxn ang="0">
                  <a:pos x="249" y="0"/>
                </a:cxn>
                <a:cxn ang="0">
                  <a:pos x="256" y="15"/>
                </a:cxn>
                <a:cxn ang="0">
                  <a:pos x="256" y="30"/>
                </a:cxn>
                <a:cxn ang="0">
                  <a:pos x="256" y="667"/>
                </a:cxn>
                <a:cxn ang="0">
                  <a:pos x="256" y="682"/>
                </a:cxn>
                <a:cxn ang="0">
                  <a:pos x="256" y="690"/>
                </a:cxn>
                <a:cxn ang="0">
                  <a:pos x="263" y="705"/>
                </a:cxn>
                <a:cxn ang="0">
                  <a:pos x="270" y="712"/>
                </a:cxn>
                <a:cxn ang="0">
                  <a:pos x="285" y="712"/>
                </a:cxn>
                <a:cxn ang="0">
                  <a:pos x="307" y="720"/>
                </a:cxn>
                <a:cxn ang="0">
                  <a:pos x="329" y="720"/>
                </a:cxn>
                <a:cxn ang="0">
                  <a:pos x="373" y="720"/>
                </a:cxn>
                <a:cxn ang="0">
                  <a:pos x="409" y="720"/>
                </a:cxn>
                <a:cxn ang="0">
                  <a:pos x="409" y="765"/>
                </a:cxn>
                <a:cxn ang="0">
                  <a:pos x="373" y="765"/>
                </a:cxn>
                <a:cxn ang="0">
                  <a:pos x="314" y="757"/>
                </a:cxn>
                <a:cxn ang="0">
                  <a:pos x="249" y="757"/>
                </a:cxn>
                <a:cxn ang="0">
                  <a:pos x="212" y="757"/>
                </a:cxn>
                <a:cxn ang="0">
                  <a:pos x="161" y="757"/>
                </a:cxn>
                <a:cxn ang="0">
                  <a:pos x="102" y="757"/>
                </a:cxn>
                <a:cxn ang="0">
                  <a:pos x="44" y="765"/>
                </a:cxn>
                <a:cxn ang="0">
                  <a:pos x="7" y="765"/>
                </a:cxn>
                <a:cxn ang="0">
                  <a:pos x="7" y="720"/>
                </a:cxn>
                <a:cxn ang="0">
                  <a:pos x="51" y="720"/>
                </a:cxn>
                <a:cxn ang="0">
                  <a:pos x="88" y="720"/>
                </a:cxn>
                <a:cxn ang="0">
                  <a:pos x="117" y="720"/>
                </a:cxn>
                <a:cxn ang="0">
                  <a:pos x="139" y="712"/>
                </a:cxn>
                <a:cxn ang="0">
                  <a:pos x="154" y="712"/>
                </a:cxn>
                <a:cxn ang="0">
                  <a:pos x="161" y="705"/>
                </a:cxn>
                <a:cxn ang="0">
                  <a:pos x="161" y="690"/>
                </a:cxn>
                <a:cxn ang="0">
                  <a:pos x="161" y="682"/>
                </a:cxn>
                <a:cxn ang="0">
                  <a:pos x="161" y="667"/>
                </a:cxn>
                <a:cxn ang="0">
                  <a:pos x="161" y="82"/>
                </a:cxn>
                <a:cxn ang="0">
                  <a:pos x="102" y="105"/>
                </a:cxn>
                <a:cxn ang="0">
                  <a:pos x="44" y="112"/>
                </a:cxn>
                <a:cxn ang="0">
                  <a:pos x="0" y="112"/>
                </a:cxn>
                <a:cxn ang="0">
                  <a:pos x="0" y="75"/>
                </a:cxn>
                <a:cxn ang="0">
                  <a:pos x="44" y="67"/>
                </a:cxn>
                <a:cxn ang="0">
                  <a:pos x="102" y="60"/>
                </a:cxn>
                <a:cxn ang="0">
                  <a:pos x="168" y="37"/>
                </a:cxn>
                <a:cxn ang="0">
                  <a:pos x="219" y="0"/>
                </a:cxn>
              </a:cxnLst>
              <a:rect l="0" t="0" r="r" b="b"/>
              <a:pathLst>
                <a:path w="409" h="765">
                  <a:moveTo>
                    <a:pt x="219" y="0"/>
                  </a:moveTo>
                  <a:lnTo>
                    <a:pt x="241" y="0"/>
                  </a:lnTo>
                  <a:lnTo>
                    <a:pt x="249" y="0"/>
                  </a:lnTo>
                  <a:lnTo>
                    <a:pt x="256" y="15"/>
                  </a:lnTo>
                  <a:lnTo>
                    <a:pt x="256" y="30"/>
                  </a:lnTo>
                  <a:lnTo>
                    <a:pt x="256" y="667"/>
                  </a:lnTo>
                  <a:lnTo>
                    <a:pt x="256" y="682"/>
                  </a:lnTo>
                  <a:lnTo>
                    <a:pt x="256" y="690"/>
                  </a:lnTo>
                  <a:lnTo>
                    <a:pt x="263" y="705"/>
                  </a:lnTo>
                  <a:lnTo>
                    <a:pt x="270" y="712"/>
                  </a:lnTo>
                  <a:lnTo>
                    <a:pt x="285" y="712"/>
                  </a:lnTo>
                  <a:lnTo>
                    <a:pt x="307" y="720"/>
                  </a:lnTo>
                  <a:lnTo>
                    <a:pt x="329" y="720"/>
                  </a:lnTo>
                  <a:lnTo>
                    <a:pt x="373" y="720"/>
                  </a:lnTo>
                  <a:lnTo>
                    <a:pt x="409" y="720"/>
                  </a:lnTo>
                  <a:lnTo>
                    <a:pt x="409" y="765"/>
                  </a:lnTo>
                  <a:lnTo>
                    <a:pt x="373" y="765"/>
                  </a:lnTo>
                  <a:lnTo>
                    <a:pt x="314" y="757"/>
                  </a:lnTo>
                  <a:lnTo>
                    <a:pt x="249" y="757"/>
                  </a:lnTo>
                  <a:lnTo>
                    <a:pt x="212" y="757"/>
                  </a:lnTo>
                  <a:lnTo>
                    <a:pt x="161" y="757"/>
                  </a:lnTo>
                  <a:lnTo>
                    <a:pt x="102" y="757"/>
                  </a:lnTo>
                  <a:lnTo>
                    <a:pt x="44" y="765"/>
                  </a:lnTo>
                  <a:lnTo>
                    <a:pt x="7" y="765"/>
                  </a:lnTo>
                  <a:lnTo>
                    <a:pt x="7" y="720"/>
                  </a:lnTo>
                  <a:lnTo>
                    <a:pt x="51" y="720"/>
                  </a:lnTo>
                  <a:lnTo>
                    <a:pt x="88" y="720"/>
                  </a:lnTo>
                  <a:lnTo>
                    <a:pt x="117" y="720"/>
                  </a:lnTo>
                  <a:lnTo>
                    <a:pt x="139" y="712"/>
                  </a:lnTo>
                  <a:lnTo>
                    <a:pt x="154" y="712"/>
                  </a:lnTo>
                  <a:lnTo>
                    <a:pt x="161" y="705"/>
                  </a:lnTo>
                  <a:lnTo>
                    <a:pt x="161" y="690"/>
                  </a:lnTo>
                  <a:lnTo>
                    <a:pt x="161" y="682"/>
                  </a:lnTo>
                  <a:lnTo>
                    <a:pt x="161" y="667"/>
                  </a:lnTo>
                  <a:lnTo>
                    <a:pt x="161" y="82"/>
                  </a:lnTo>
                  <a:lnTo>
                    <a:pt x="102" y="105"/>
                  </a:lnTo>
                  <a:lnTo>
                    <a:pt x="44" y="112"/>
                  </a:lnTo>
                  <a:lnTo>
                    <a:pt x="0" y="112"/>
                  </a:lnTo>
                  <a:lnTo>
                    <a:pt x="0" y="75"/>
                  </a:lnTo>
                  <a:lnTo>
                    <a:pt x="44" y="67"/>
                  </a:lnTo>
                  <a:lnTo>
                    <a:pt x="102" y="60"/>
                  </a:lnTo>
                  <a:lnTo>
                    <a:pt x="168" y="37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6901" y="4511"/>
              <a:ext cx="190" cy="480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39" y="15"/>
                </a:cxn>
                <a:cxn ang="0">
                  <a:pos x="175" y="75"/>
                </a:cxn>
                <a:cxn ang="0">
                  <a:pos x="190" y="165"/>
                </a:cxn>
                <a:cxn ang="0">
                  <a:pos x="190" y="165"/>
                </a:cxn>
                <a:cxn ang="0">
                  <a:pos x="175" y="270"/>
                </a:cxn>
                <a:cxn ang="0">
                  <a:pos x="139" y="360"/>
                </a:cxn>
                <a:cxn ang="0">
                  <a:pos x="102" y="427"/>
                </a:cxn>
                <a:cxn ang="0">
                  <a:pos x="65" y="465"/>
                </a:cxn>
                <a:cxn ang="0">
                  <a:pos x="44" y="480"/>
                </a:cxn>
                <a:cxn ang="0">
                  <a:pos x="36" y="480"/>
                </a:cxn>
                <a:cxn ang="0">
                  <a:pos x="29" y="472"/>
                </a:cxn>
                <a:cxn ang="0">
                  <a:pos x="29" y="465"/>
                </a:cxn>
                <a:cxn ang="0">
                  <a:pos x="29" y="465"/>
                </a:cxn>
                <a:cxn ang="0">
                  <a:pos x="29" y="457"/>
                </a:cxn>
                <a:cxn ang="0">
                  <a:pos x="36" y="450"/>
                </a:cxn>
                <a:cxn ang="0">
                  <a:pos x="44" y="442"/>
                </a:cxn>
                <a:cxn ang="0">
                  <a:pos x="95" y="375"/>
                </a:cxn>
                <a:cxn ang="0">
                  <a:pos x="139" y="277"/>
                </a:cxn>
                <a:cxn ang="0">
                  <a:pos x="153" y="165"/>
                </a:cxn>
                <a:cxn ang="0">
                  <a:pos x="153" y="150"/>
                </a:cxn>
                <a:cxn ang="0">
                  <a:pos x="153" y="142"/>
                </a:cxn>
                <a:cxn ang="0">
                  <a:pos x="153" y="142"/>
                </a:cxn>
                <a:cxn ang="0">
                  <a:pos x="153" y="142"/>
                </a:cxn>
                <a:cxn ang="0">
                  <a:pos x="146" y="142"/>
                </a:cxn>
                <a:cxn ang="0">
                  <a:pos x="146" y="142"/>
                </a:cxn>
                <a:cxn ang="0">
                  <a:pos x="146" y="150"/>
                </a:cxn>
                <a:cxn ang="0">
                  <a:pos x="124" y="157"/>
                </a:cxn>
                <a:cxn ang="0">
                  <a:pos x="109" y="165"/>
                </a:cxn>
                <a:cxn ang="0">
                  <a:pos x="87" y="165"/>
                </a:cxn>
                <a:cxn ang="0">
                  <a:pos x="65" y="165"/>
                </a:cxn>
                <a:cxn ang="0">
                  <a:pos x="44" y="157"/>
                </a:cxn>
                <a:cxn ang="0">
                  <a:pos x="22" y="142"/>
                </a:cxn>
                <a:cxn ang="0">
                  <a:pos x="14" y="120"/>
                </a:cxn>
                <a:cxn ang="0">
                  <a:pos x="7" y="105"/>
                </a:cxn>
                <a:cxn ang="0">
                  <a:pos x="0" y="82"/>
                </a:cxn>
                <a:cxn ang="0">
                  <a:pos x="7" y="60"/>
                </a:cxn>
                <a:cxn ang="0">
                  <a:pos x="14" y="37"/>
                </a:cxn>
                <a:cxn ang="0">
                  <a:pos x="22" y="22"/>
                </a:cxn>
                <a:cxn ang="0">
                  <a:pos x="44" y="7"/>
                </a:cxn>
                <a:cxn ang="0">
                  <a:pos x="65" y="0"/>
                </a:cxn>
                <a:cxn ang="0">
                  <a:pos x="87" y="0"/>
                </a:cxn>
              </a:cxnLst>
              <a:rect l="0" t="0" r="r" b="b"/>
              <a:pathLst>
                <a:path w="190" h="480">
                  <a:moveTo>
                    <a:pt x="87" y="0"/>
                  </a:moveTo>
                  <a:lnTo>
                    <a:pt x="139" y="15"/>
                  </a:lnTo>
                  <a:lnTo>
                    <a:pt x="175" y="75"/>
                  </a:lnTo>
                  <a:lnTo>
                    <a:pt x="190" y="165"/>
                  </a:lnTo>
                  <a:lnTo>
                    <a:pt x="190" y="165"/>
                  </a:lnTo>
                  <a:lnTo>
                    <a:pt x="175" y="270"/>
                  </a:lnTo>
                  <a:lnTo>
                    <a:pt x="139" y="360"/>
                  </a:lnTo>
                  <a:lnTo>
                    <a:pt x="102" y="427"/>
                  </a:lnTo>
                  <a:lnTo>
                    <a:pt x="65" y="465"/>
                  </a:lnTo>
                  <a:lnTo>
                    <a:pt x="44" y="480"/>
                  </a:lnTo>
                  <a:lnTo>
                    <a:pt x="36" y="480"/>
                  </a:lnTo>
                  <a:lnTo>
                    <a:pt x="29" y="472"/>
                  </a:lnTo>
                  <a:lnTo>
                    <a:pt x="29" y="465"/>
                  </a:lnTo>
                  <a:lnTo>
                    <a:pt x="29" y="465"/>
                  </a:lnTo>
                  <a:lnTo>
                    <a:pt x="29" y="457"/>
                  </a:lnTo>
                  <a:lnTo>
                    <a:pt x="36" y="450"/>
                  </a:lnTo>
                  <a:lnTo>
                    <a:pt x="44" y="442"/>
                  </a:lnTo>
                  <a:lnTo>
                    <a:pt x="95" y="375"/>
                  </a:lnTo>
                  <a:lnTo>
                    <a:pt x="139" y="277"/>
                  </a:lnTo>
                  <a:lnTo>
                    <a:pt x="153" y="165"/>
                  </a:lnTo>
                  <a:lnTo>
                    <a:pt x="153" y="150"/>
                  </a:lnTo>
                  <a:lnTo>
                    <a:pt x="153" y="142"/>
                  </a:lnTo>
                  <a:lnTo>
                    <a:pt x="153" y="142"/>
                  </a:lnTo>
                  <a:lnTo>
                    <a:pt x="153" y="142"/>
                  </a:lnTo>
                  <a:lnTo>
                    <a:pt x="146" y="142"/>
                  </a:lnTo>
                  <a:lnTo>
                    <a:pt x="146" y="142"/>
                  </a:lnTo>
                  <a:lnTo>
                    <a:pt x="146" y="150"/>
                  </a:lnTo>
                  <a:lnTo>
                    <a:pt x="124" y="157"/>
                  </a:lnTo>
                  <a:lnTo>
                    <a:pt x="109" y="165"/>
                  </a:lnTo>
                  <a:lnTo>
                    <a:pt x="87" y="165"/>
                  </a:lnTo>
                  <a:lnTo>
                    <a:pt x="65" y="165"/>
                  </a:lnTo>
                  <a:lnTo>
                    <a:pt x="44" y="157"/>
                  </a:lnTo>
                  <a:lnTo>
                    <a:pt x="22" y="142"/>
                  </a:lnTo>
                  <a:lnTo>
                    <a:pt x="14" y="120"/>
                  </a:lnTo>
                  <a:lnTo>
                    <a:pt x="7" y="105"/>
                  </a:lnTo>
                  <a:lnTo>
                    <a:pt x="0" y="82"/>
                  </a:lnTo>
                  <a:lnTo>
                    <a:pt x="7" y="60"/>
                  </a:lnTo>
                  <a:lnTo>
                    <a:pt x="14" y="37"/>
                  </a:lnTo>
                  <a:lnTo>
                    <a:pt x="22" y="22"/>
                  </a:lnTo>
                  <a:lnTo>
                    <a:pt x="44" y="7"/>
                  </a:lnTo>
                  <a:lnTo>
                    <a:pt x="65" y="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7500" y="3956"/>
              <a:ext cx="841" cy="1072"/>
            </a:xfrm>
            <a:custGeom>
              <a:avLst/>
              <a:gdLst/>
              <a:ahLst/>
              <a:cxnLst>
                <a:cxn ang="0">
                  <a:pos x="387" y="15"/>
                </a:cxn>
                <a:cxn ang="0">
                  <a:pos x="490" y="112"/>
                </a:cxn>
                <a:cxn ang="0">
                  <a:pos x="563" y="292"/>
                </a:cxn>
                <a:cxn ang="0">
                  <a:pos x="585" y="465"/>
                </a:cxn>
                <a:cxn ang="0">
                  <a:pos x="687" y="270"/>
                </a:cxn>
                <a:cxn ang="0">
                  <a:pos x="804" y="22"/>
                </a:cxn>
                <a:cxn ang="0">
                  <a:pos x="819" y="22"/>
                </a:cxn>
                <a:cxn ang="0">
                  <a:pos x="833" y="22"/>
                </a:cxn>
                <a:cxn ang="0">
                  <a:pos x="841" y="37"/>
                </a:cxn>
                <a:cxn ang="0">
                  <a:pos x="833" y="60"/>
                </a:cxn>
                <a:cxn ang="0">
                  <a:pos x="819" y="90"/>
                </a:cxn>
                <a:cxn ang="0">
                  <a:pos x="753" y="217"/>
                </a:cxn>
                <a:cxn ang="0">
                  <a:pos x="636" y="495"/>
                </a:cxn>
                <a:cxn ang="0">
                  <a:pos x="585" y="667"/>
                </a:cxn>
                <a:cxn ang="0">
                  <a:pos x="570" y="757"/>
                </a:cxn>
                <a:cxn ang="0">
                  <a:pos x="519" y="975"/>
                </a:cxn>
                <a:cxn ang="0">
                  <a:pos x="497" y="1035"/>
                </a:cxn>
                <a:cxn ang="0">
                  <a:pos x="482" y="1072"/>
                </a:cxn>
                <a:cxn ang="0">
                  <a:pos x="460" y="1072"/>
                </a:cxn>
                <a:cxn ang="0">
                  <a:pos x="446" y="1042"/>
                </a:cxn>
                <a:cxn ang="0">
                  <a:pos x="468" y="937"/>
                </a:cxn>
                <a:cxn ang="0">
                  <a:pos x="512" y="772"/>
                </a:cxn>
                <a:cxn ang="0">
                  <a:pos x="541" y="660"/>
                </a:cxn>
                <a:cxn ang="0">
                  <a:pos x="548" y="532"/>
                </a:cxn>
                <a:cxn ang="0">
                  <a:pos x="548" y="412"/>
                </a:cxn>
                <a:cxn ang="0">
                  <a:pos x="512" y="277"/>
                </a:cxn>
                <a:cxn ang="0">
                  <a:pos x="431" y="165"/>
                </a:cxn>
                <a:cxn ang="0">
                  <a:pos x="292" y="120"/>
                </a:cxn>
                <a:cxn ang="0">
                  <a:pos x="234" y="127"/>
                </a:cxn>
                <a:cxn ang="0">
                  <a:pos x="132" y="180"/>
                </a:cxn>
                <a:cxn ang="0">
                  <a:pos x="37" y="307"/>
                </a:cxn>
                <a:cxn ang="0">
                  <a:pos x="37" y="315"/>
                </a:cxn>
                <a:cxn ang="0">
                  <a:pos x="15" y="315"/>
                </a:cxn>
                <a:cxn ang="0">
                  <a:pos x="0" y="300"/>
                </a:cxn>
                <a:cxn ang="0">
                  <a:pos x="37" y="202"/>
                </a:cxn>
                <a:cxn ang="0">
                  <a:pos x="146" y="67"/>
                </a:cxn>
                <a:cxn ang="0">
                  <a:pos x="314" y="0"/>
                </a:cxn>
              </a:cxnLst>
              <a:rect l="0" t="0" r="r" b="b"/>
              <a:pathLst>
                <a:path w="841" h="1072">
                  <a:moveTo>
                    <a:pt x="314" y="0"/>
                  </a:moveTo>
                  <a:lnTo>
                    <a:pt x="387" y="15"/>
                  </a:lnTo>
                  <a:lnTo>
                    <a:pt x="446" y="52"/>
                  </a:lnTo>
                  <a:lnTo>
                    <a:pt x="490" y="112"/>
                  </a:lnTo>
                  <a:lnTo>
                    <a:pt x="526" y="180"/>
                  </a:lnTo>
                  <a:lnTo>
                    <a:pt x="563" y="292"/>
                  </a:lnTo>
                  <a:lnTo>
                    <a:pt x="577" y="390"/>
                  </a:lnTo>
                  <a:lnTo>
                    <a:pt x="585" y="465"/>
                  </a:lnTo>
                  <a:lnTo>
                    <a:pt x="592" y="517"/>
                  </a:lnTo>
                  <a:lnTo>
                    <a:pt x="687" y="270"/>
                  </a:lnTo>
                  <a:lnTo>
                    <a:pt x="797" y="30"/>
                  </a:lnTo>
                  <a:lnTo>
                    <a:pt x="804" y="22"/>
                  </a:lnTo>
                  <a:lnTo>
                    <a:pt x="811" y="22"/>
                  </a:lnTo>
                  <a:lnTo>
                    <a:pt x="819" y="22"/>
                  </a:lnTo>
                  <a:lnTo>
                    <a:pt x="826" y="22"/>
                  </a:lnTo>
                  <a:lnTo>
                    <a:pt x="833" y="22"/>
                  </a:lnTo>
                  <a:lnTo>
                    <a:pt x="833" y="30"/>
                  </a:lnTo>
                  <a:lnTo>
                    <a:pt x="841" y="37"/>
                  </a:lnTo>
                  <a:lnTo>
                    <a:pt x="833" y="45"/>
                  </a:lnTo>
                  <a:lnTo>
                    <a:pt x="833" y="60"/>
                  </a:lnTo>
                  <a:lnTo>
                    <a:pt x="826" y="75"/>
                  </a:lnTo>
                  <a:lnTo>
                    <a:pt x="819" y="90"/>
                  </a:lnTo>
                  <a:lnTo>
                    <a:pt x="811" y="97"/>
                  </a:lnTo>
                  <a:lnTo>
                    <a:pt x="753" y="217"/>
                  </a:lnTo>
                  <a:lnTo>
                    <a:pt x="694" y="352"/>
                  </a:lnTo>
                  <a:lnTo>
                    <a:pt x="636" y="495"/>
                  </a:lnTo>
                  <a:lnTo>
                    <a:pt x="592" y="630"/>
                  </a:lnTo>
                  <a:lnTo>
                    <a:pt x="585" y="667"/>
                  </a:lnTo>
                  <a:lnTo>
                    <a:pt x="577" y="697"/>
                  </a:lnTo>
                  <a:lnTo>
                    <a:pt x="570" y="757"/>
                  </a:lnTo>
                  <a:lnTo>
                    <a:pt x="548" y="855"/>
                  </a:lnTo>
                  <a:lnTo>
                    <a:pt x="519" y="975"/>
                  </a:lnTo>
                  <a:lnTo>
                    <a:pt x="512" y="1012"/>
                  </a:lnTo>
                  <a:lnTo>
                    <a:pt x="497" y="1035"/>
                  </a:lnTo>
                  <a:lnTo>
                    <a:pt x="490" y="1057"/>
                  </a:lnTo>
                  <a:lnTo>
                    <a:pt x="482" y="1072"/>
                  </a:lnTo>
                  <a:lnTo>
                    <a:pt x="468" y="1072"/>
                  </a:lnTo>
                  <a:lnTo>
                    <a:pt x="460" y="1072"/>
                  </a:lnTo>
                  <a:lnTo>
                    <a:pt x="453" y="1057"/>
                  </a:lnTo>
                  <a:lnTo>
                    <a:pt x="446" y="1042"/>
                  </a:lnTo>
                  <a:lnTo>
                    <a:pt x="453" y="1005"/>
                  </a:lnTo>
                  <a:lnTo>
                    <a:pt x="468" y="937"/>
                  </a:lnTo>
                  <a:lnTo>
                    <a:pt x="490" y="855"/>
                  </a:lnTo>
                  <a:lnTo>
                    <a:pt x="512" y="772"/>
                  </a:lnTo>
                  <a:lnTo>
                    <a:pt x="534" y="697"/>
                  </a:lnTo>
                  <a:lnTo>
                    <a:pt x="541" y="660"/>
                  </a:lnTo>
                  <a:lnTo>
                    <a:pt x="548" y="615"/>
                  </a:lnTo>
                  <a:lnTo>
                    <a:pt x="548" y="532"/>
                  </a:lnTo>
                  <a:lnTo>
                    <a:pt x="548" y="480"/>
                  </a:lnTo>
                  <a:lnTo>
                    <a:pt x="548" y="412"/>
                  </a:lnTo>
                  <a:lnTo>
                    <a:pt x="534" y="345"/>
                  </a:lnTo>
                  <a:lnTo>
                    <a:pt x="512" y="277"/>
                  </a:lnTo>
                  <a:lnTo>
                    <a:pt x="482" y="217"/>
                  </a:lnTo>
                  <a:lnTo>
                    <a:pt x="431" y="165"/>
                  </a:lnTo>
                  <a:lnTo>
                    <a:pt x="373" y="135"/>
                  </a:lnTo>
                  <a:lnTo>
                    <a:pt x="292" y="120"/>
                  </a:lnTo>
                  <a:lnTo>
                    <a:pt x="270" y="120"/>
                  </a:lnTo>
                  <a:lnTo>
                    <a:pt x="234" y="127"/>
                  </a:lnTo>
                  <a:lnTo>
                    <a:pt x="183" y="142"/>
                  </a:lnTo>
                  <a:lnTo>
                    <a:pt x="132" y="180"/>
                  </a:lnTo>
                  <a:lnTo>
                    <a:pt x="80" y="232"/>
                  </a:lnTo>
                  <a:lnTo>
                    <a:pt x="37" y="307"/>
                  </a:lnTo>
                  <a:lnTo>
                    <a:pt x="37" y="307"/>
                  </a:lnTo>
                  <a:lnTo>
                    <a:pt x="37" y="315"/>
                  </a:lnTo>
                  <a:lnTo>
                    <a:pt x="22" y="315"/>
                  </a:lnTo>
                  <a:lnTo>
                    <a:pt x="15" y="315"/>
                  </a:lnTo>
                  <a:lnTo>
                    <a:pt x="7" y="307"/>
                  </a:lnTo>
                  <a:lnTo>
                    <a:pt x="0" y="300"/>
                  </a:lnTo>
                  <a:lnTo>
                    <a:pt x="15" y="262"/>
                  </a:lnTo>
                  <a:lnTo>
                    <a:pt x="37" y="202"/>
                  </a:lnTo>
                  <a:lnTo>
                    <a:pt x="80" y="135"/>
                  </a:lnTo>
                  <a:lnTo>
                    <a:pt x="146" y="67"/>
                  </a:lnTo>
                  <a:lnTo>
                    <a:pt x="219" y="22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8370" y="4151"/>
              <a:ext cx="497" cy="765"/>
            </a:xfrm>
            <a:custGeom>
              <a:avLst/>
              <a:gdLst/>
              <a:ahLst/>
              <a:cxnLst>
                <a:cxn ang="0">
                  <a:pos x="314" y="7"/>
                </a:cxn>
                <a:cxn ang="0">
                  <a:pos x="446" y="82"/>
                </a:cxn>
                <a:cxn ang="0">
                  <a:pos x="497" y="225"/>
                </a:cxn>
                <a:cxn ang="0">
                  <a:pos x="446" y="367"/>
                </a:cxn>
                <a:cxn ang="0">
                  <a:pos x="336" y="472"/>
                </a:cxn>
                <a:cxn ang="0">
                  <a:pos x="241" y="547"/>
                </a:cxn>
                <a:cxn ang="0">
                  <a:pos x="109" y="667"/>
                </a:cxn>
                <a:cxn ang="0">
                  <a:pos x="329" y="667"/>
                </a:cxn>
                <a:cxn ang="0">
                  <a:pos x="380" y="667"/>
                </a:cxn>
                <a:cxn ang="0">
                  <a:pos x="424" y="660"/>
                </a:cxn>
                <a:cxn ang="0">
                  <a:pos x="438" y="645"/>
                </a:cxn>
                <a:cxn ang="0">
                  <a:pos x="453" y="600"/>
                </a:cxn>
                <a:cxn ang="0">
                  <a:pos x="460" y="555"/>
                </a:cxn>
                <a:cxn ang="0">
                  <a:pos x="497" y="555"/>
                </a:cxn>
                <a:cxn ang="0">
                  <a:pos x="0" y="765"/>
                </a:cxn>
                <a:cxn ang="0">
                  <a:pos x="0" y="735"/>
                </a:cxn>
                <a:cxn ang="0">
                  <a:pos x="14" y="720"/>
                </a:cxn>
                <a:cxn ang="0">
                  <a:pos x="314" y="405"/>
                </a:cxn>
                <a:cxn ang="0">
                  <a:pos x="380" y="292"/>
                </a:cxn>
                <a:cxn ang="0">
                  <a:pos x="380" y="150"/>
                </a:cxn>
                <a:cxn ang="0">
                  <a:pos x="292" y="52"/>
                </a:cxn>
                <a:cxn ang="0">
                  <a:pos x="175" y="45"/>
                </a:cxn>
                <a:cxn ang="0">
                  <a:pos x="87" y="97"/>
                </a:cxn>
                <a:cxn ang="0">
                  <a:pos x="73" y="150"/>
                </a:cxn>
                <a:cxn ang="0">
                  <a:pos x="102" y="165"/>
                </a:cxn>
                <a:cxn ang="0">
                  <a:pos x="117" y="187"/>
                </a:cxn>
                <a:cxn ang="0">
                  <a:pos x="117" y="210"/>
                </a:cxn>
                <a:cxn ang="0">
                  <a:pos x="109" y="247"/>
                </a:cxn>
                <a:cxn ang="0">
                  <a:pos x="73" y="270"/>
                </a:cxn>
                <a:cxn ang="0">
                  <a:pos x="51" y="270"/>
                </a:cxn>
                <a:cxn ang="0">
                  <a:pos x="29" y="262"/>
                </a:cxn>
                <a:cxn ang="0">
                  <a:pos x="7" y="247"/>
                </a:cxn>
                <a:cxn ang="0">
                  <a:pos x="0" y="202"/>
                </a:cxn>
                <a:cxn ang="0">
                  <a:pos x="66" y="60"/>
                </a:cxn>
                <a:cxn ang="0">
                  <a:pos x="234" y="0"/>
                </a:cxn>
              </a:cxnLst>
              <a:rect l="0" t="0" r="r" b="b"/>
              <a:pathLst>
                <a:path w="497" h="765">
                  <a:moveTo>
                    <a:pt x="234" y="0"/>
                  </a:moveTo>
                  <a:lnTo>
                    <a:pt x="314" y="7"/>
                  </a:lnTo>
                  <a:lnTo>
                    <a:pt x="387" y="37"/>
                  </a:lnTo>
                  <a:lnTo>
                    <a:pt x="446" y="82"/>
                  </a:lnTo>
                  <a:lnTo>
                    <a:pt x="482" y="150"/>
                  </a:lnTo>
                  <a:lnTo>
                    <a:pt x="497" y="225"/>
                  </a:lnTo>
                  <a:lnTo>
                    <a:pt x="482" y="300"/>
                  </a:lnTo>
                  <a:lnTo>
                    <a:pt x="446" y="367"/>
                  </a:lnTo>
                  <a:lnTo>
                    <a:pt x="394" y="420"/>
                  </a:lnTo>
                  <a:lnTo>
                    <a:pt x="336" y="472"/>
                  </a:lnTo>
                  <a:lnTo>
                    <a:pt x="292" y="510"/>
                  </a:lnTo>
                  <a:lnTo>
                    <a:pt x="241" y="547"/>
                  </a:lnTo>
                  <a:lnTo>
                    <a:pt x="190" y="600"/>
                  </a:lnTo>
                  <a:lnTo>
                    <a:pt x="109" y="667"/>
                  </a:lnTo>
                  <a:lnTo>
                    <a:pt x="321" y="667"/>
                  </a:lnTo>
                  <a:lnTo>
                    <a:pt x="329" y="667"/>
                  </a:lnTo>
                  <a:lnTo>
                    <a:pt x="351" y="667"/>
                  </a:lnTo>
                  <a:lnTo>
                    <a:pt x="380" y="667"/>
                  </a:lnTo>
                  <a:lnTo>
                    <a:pt x="402" y="667"/>
                  </a:lnTo>
                  <a:lnTo>
                    <a:pt x="424" y="660"/>
                  </a:lnTo>
                  <a:lnTo>
                    <a:pt x="431" y="660"/>
                  </a:lnTo>
                  <a:lnTo>
                    <a:pt x="438" y="645"/>
                  </a:lnTo>
                  <a:lnTo>
                    <a:pt x="446" y="622"/>
                  </a:lnTo>
                  <a:lnTo>
                    <a:pt x="453" y="600"/>
                  </a:lnTo>
                  <a:lnTo>
                    <a:pt x="453" y="570"/>
                  </a:lnTo>
                  <a:lnTo>
                    <a:pt x="460" y="555"/>
                  </a:lnTo>
                  <a:lnTo>
                    <a:pt x="497" y="555"/>
                  </a:lnTo>
                  <a:lnTo>
                    <a:pt x="497" y="555"/>
                  </a:lnTo>
                  <a:lnTo>
                    <a:pt x="460" y="765"/>
                  </a:lnTo>
                  <a:lnTo>
                    <a:pt x="0" y="765"/>
                  </a:lnTo>
                  <a:lnTo>
                    <a:pt x="0" y="742"/>
                  </a:lnTo>
                  <a:lnTo>
                    <a:pt x="0" y="735"/>
                  </a:lnTo>
                  <a:lnTo>
                    <a:pt x="7" y="727"/>
                  </a:lnTo>
                  <a:lnTo>
                    <a:pt x="14" y="720"/>
                  </a:lnTo>
                  <a:lnTo>
                    <a:pt x="285" y="442"/>
                  </a:lnTo>
                  <a:lnTo>
                    <a:pt x="314" y="405"/>
                  </a:lnTo>
                  <a:lnTo>
                    <a:pt x="351" y="352"/>
                  </a:lnTo>
                  <a:lnTo>
                    <a:pt x="380" y="292"/>
                  </a:lnTo>
                  <a:lnTo>
                    <a:pt x="387" y="225"/>
                  </a:lnTo>
                  <a:lnTo>
                    <a:pt x="380" y="150"/>
                  </a:lnTo>
                  <a:lnTo>
                    <a:pt x="343" y="97"/>
                  </a:lnTo>
                  <a:lnTo>
                    <a:pt x="292" y="52"/>
                  </a:lnTo>
                  <a:lnTo>
                    <a:pt x="219" y="37"/>
                  </a:lnTo>
                  <a:lnTo>
                    <a:pt x="175" y="45"/>
                  </a:lnTo>
                  <a:lnTo>
                    <a:pt x="131" y="60"/>
                  </a:lnTo>
                  <a:lnTo>
                    <a:pt x="87" y="97"/>
                  </a:lnTo>
                  <a:lnTo>
                    <a:pt x="51" y="150"/>
                  </a:lnTo>
                  <a:lnTo>
                    <a:pt x="73" y="150"/>
                  </a:lnTo>
                  <a:lnTo>
                    <a:pt x="95" y="150"/>
                  </a:lnTo>
                  <a:lnTo>
                    <a:pt x="102" y="165"/>
                  </a:lnTo>
                  <a:lnTo>
                    <a:pt x="109" y="172"/>
                  </a:lnTo>
                  <a:lnTo>
                    <a:pt x="117" y="187"/>
                  </a:lnTo>
                  <a:lnTo>
                    <a:pt x="117" y="195"/>
                  </a:lnTo>
                  <a:lnTo>
                    <a:pt x="117" y="210"/>
                  </a:lnTo>
                  <a:lnTo>
                    <a:pt x="117" y="232"/>
                  </a:lnTo>
                  <a:lnTo>
                    <a:pt x="109" y="247"/>
                  </a:lnTo>
                  <a:lnTo>
                    <a:pt x="95" y="262"/>
                  </a:lnTo>
                  <a:lnTo>
                    <a:pt x="73" y="270"/>
                  </a:lnTo>
                  <a:lnTo>
                    <a:pt x="58" y="270"/>
                  </a:lnTo>
                  <a:lnTo>
                    <a:pt x="51" y="270"/>
                  </a:lnTo>
                  <a:lnTo>
                    <a:pt x="44" y="270"/>
                  </a:lnTo>
                  <a:lnTo>
                    <a:pt x="29" y="262"/>
                  </a:lnTo>
                  <a:lnTo>
                    <a:pt x="22" y="255"/>
                  </a:lnTo>
                  <a:lnTo>
                    <a:pt x="7" y="247"/>
                  </a:lnTo>
                  <a:lnTo>
                    <a:pt x="0" y="225"/>
                  </a:lnTo>
                  <a:lnTo>
                    <a:pt x="0" y="202"/>
                  </a:lnTo>
                  <a:lnTo>
                    <a:pt x="14" y="127"/>
                  </a:lnTo>
                  <a:lnTo>
                    <a:pt x="66" y="60"/>
                  </a:lnTo>
                  <a:lnTo>
                    <a:pt x="139" y="15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 noEditPoints="1"/>
            </p:cNvSpPr>
            <p:nvPr/>
          </p:nvSpPr>
          <p:spPr bwMode="auto">
            <a:xfrm>
              <a:off x="9101" y="3461"/>
              <a:ext cx="365" cy="1627"/>
            </a:xfrm>
            <a:custGeom>
              <a:avLst/>
              <a:gdLst/>
              <a:ahLst/>
              <a:cxnLst>
                <a:cxn ang="0">
                  <a:pos x="365" y="810"/>
                </a:cxn>
                <a:cxn ang="0">
                  <a:pos x="365" y="810"/>
                </a:cxn>
                <a:cxn ang="0">
                  <a:pos x="365" y="810"/>
                </a:cxn>
                <a:cxn ang="0">
                  <a:pos x="14" y="0"/>
                </a:cxn>
                <a:cxn ang="0">
                  <a:pos x="36" y="7"/>
                </a:cxn>
                <a:cxn ang="0">
                  <a:pos x="80" y="45"/>
                </a:cxn>
                <a:cxn ang="0">
                  <a:pos x="139" y="112"/>
                </a:cxn>
                <a:cxn ang="0">
                  <a:pos x="204" y="195"/>
                </a:cxn>
                <a:cxn ang="0">
                  <a:pos x="263" y="307"/>
                </a:cxn>
                <a:cxn ang="0">
                  <a:pos x="329" y="487"/>
                </a:cxn>
                <a:cxn ang="0">
                  <a:pos x="358" y="660"/>
                </a:cxn>
                <a:cxn ang="0">
                  <a:pos x="365" y="810"/>
                </a:cxn>
                <a:cxn ang="0">
                  <a:pos x="358" y="960"/>
                </a:cxn>
                <a:cxn ang="0">
                  <a:pos x="329" y="1132"/>
                </a:cxn>
                <a:cxn ang="0">
                  <a:pos x="270" y="1305"/>
                </a:cxn>
                <a:cxn ang="0">
                  <a:pos x="204" y="1417"/>
                </a:cxn>
                <a:cxn ang="0">
                  <a:pos x="139" y="1507"/>
                </a:cxn>
                <a:cxn ang="0">
                  <a:pos x="80" y="1575"/>
                </a:cxn>
                <a:cxn ang="0">
                  <a:pos x="36" y="1612"/>
                </a:cxn>
                <a:cxn ang="0">
                  <a:pos x="14" y="1627"/>
                </a:cxn>
                <a:cxn ang="0">
                  <a:pos x="7" y="1620"/>
                </a:cxn>
                <a:cxn ang="0">
                  <a:pos x="0" y="1620"/>
                </a:cxn>
                <a:cxn ang="0">
                  <a:pos x="0" y="1612"/>
                </a:cxn>
                <a:cxn ang="0">
                  <a:pos x="0" y="1605"/>
                </a:cxn>
                <a:cxn ang="0">
                  <a:pos x="0" y="1597"/>
                </a:cxn>
                <a:cxn ang="0">
                  <a:pos x="7" y="1590"/>
                </a:cxn>
                <a:cxn ang="0">
                  <a:pos x="22" y="1582"/>
                </a:cxn>
                <a:cxn ang="0">
                  <a:pos x="124" y="1447"/>
                </a:cxn>
                <a:cxn ang="0">
                  <a:pos x="197" y="1305"/>
                </a:cxn>
                <a:cxn ang="0">
                  <a:pos x="241" y="1147"/>
                </a:cxn>
                <a:cxn ang="0">
                  <a:pos x="270" y="975"/>
                </a:cxn>
                <a:cxn ang="0">
                  <a:pos x="277" y="810"/>
                </a:cxn>
                <a:cxn ang="0">
                  <a:pos x="263" y="615"/>
                </a:cxn>
                <a:cxn ang="0">
                  <a:pos x="234" y="442"/>
                </a:cxn>
                <a:cxn ang="0">
                  <a:pos x="182" y="292"/>
                </a:cxn>
                <a:cxn ang="0">
                  <a:pos x="117" y="157"/>
                </a:cxn>
                <a:cxn ang="0">
                  <a:pos x="29" y="52"/>
                </a:cxn>
                <a:cxn ang="0">
                  <a:pos x="14" y="37"/>
                </a:cxn>
                <a:cxn ang="0">
                  <a:pos x="7" y="30"/>
                </a:cxn>
                <a:cxn ang="0">
                  <a:pos x="0" y="22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14" y="0"/>
                </a:cxn>
              </a:cxnLst>
              <a:rect l="0" t="0" r="r" b="b"/>
              <a:pathLst>
                <a:path w="365" h="1627">
                  <a:moveTo>
                    <a:pt x="365" y="810"/>
                  </a:moveTo>
                  <a:lnTo>
                    <a:pt x="365" y="810"/>
                  </a:lnTo>
                  <a:lnTo>
                    <a:pt x="365" y="810"/>
                  </a:lnTo>
                  <a:close/>
                  <a:moveTo>
                    <a:pt x="14" y="0"/>
                  </a:moveTo>
                  <a:lnTo>
                    <a:pt x="36" y="7"/>
                  </a:lnTo>
                  <a:lnTo>
                    <a:pt x="80" y="45"/>
                  </a:lnTo>
                  <a:lnTo>
                    <a:pt x="139" y="112"/>
                  </a:lnTo>
                  <a:lnTo>
                    <a:pt x="204" y="195"/>
                  </a:lnTo>
                  <a:lnTo>
                    <a:pt x="263" y="307"/>
                  </a:lnTo>
                  <a:lnTo>
                    <a:pt x="329" y="487"/>
                  </a:lnTo>
                  <a:lnTo>
                    <a:pt x="358" y="660"/>
                  </a:lnTo>
                  <a:lnTo>
                    <a:pt x="365" y="810"/>
                  </a:lnTo>
                  <a:lnTo>
                    <a:pt x="358" y="960"/>
                  </a:lnTo>
                  <a:lnTo>
                    <a:pt x="329" y="1132"/>
                  </a:lnTo>
                  <a:lnTo>
                    <a:pt x="270" y="1305"/>
                  </a:lnTo>
                  <a:lnTo>
                    <a:pt x="204" y="1417"/>
                  </a:lnTo>
                  <a:lnTo>
                    <a:pt x="139" y="1507"/>
                  </a:lnTo>
                  <a:lnTo>
                    <a:pt x="80" y="1575"/>
                  </a:lnTo>
                  <a:lnTo>
                    <a:pt x="36" y="1612"/>
                  </a:lnTo>
                  <a:lnTo>
                    <a:pt x="14" y="1627"/>
                  </a:lnTo>
                  <a:lnTo>
                    <a:pt x="7" y="1620"/>
                  </a:lnTo>
                  <a:lnTo>
                    <a:pt x="0" y="1620"/>
                  </a:lnTo>
                  <a:lnTo>
                    <a:pt x="0" y="1612"/>
                  </a:lnTo>
                  <a:lnTo>
                    <a:pt x="0" y="1605"/>
                  </a:lnTo>
                  <a:lnTo>
                    <a:pt x="0" y="1597"/>
                  </a:lnTo>
                  <a:lnTo>
                    <a:pt x="7" y="1590"/>
                  </a:lnTo>
                  <a:lnTo>
                    <a:pt x="22" y="1582"/>
                  </a:lnTo>
                  <a:lnTo>
                    <a:pt x="124" y="1447"/>
                  </a:lnTo>
                  <a:lnTo>
                    <a:pt x="197" y="1305"/>
                  </a:lnTo>
                  <a:lnTo>
                    <a:pt x="241" y="1147"/>
                  </a:lnTo>
                  <a:lnTo>
                    <a:pt x="270" y="975"/>
                  </a:lnTo>
                  <a:lnTo>
                    <a:pt x="277" y="810"/>
                  </a:lnTo>
                  <a:lnTo>
                    <a:pt x="263" y="615"/>
                  </a:lnTo>
                  <a:lnTo>
                    <a:pt x="234" y="442"/>
                  </a:lnTo>
                  <a:lnTo>
                    <a:pt x="182" y="292"/>
                  </a:lnTo>
                  <a:lnTo>
                    <a:pt x="117" y="157"/>
                  </a:lnTo>
                  <a:lnTo>
                    <a:pt x="29" y="52"/>
                  </a:lnTo>
                  <a:lnTo>
                    <a:pt x="14" y="37"/>
                  </a:lnTo>
                  <a:lnTo>
                    <a:pt x="7" y="30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7"/>
                  </a:lnTo>
                  <a:lnTo>
                    <a:pt x="7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 noEditPoints="1"/>
            </p:cNvSpPr>
            <p:nvPr/>
          </p:nvSpPr>
          <p:spPr bwMode="auto">
            <a:xfrm>
              <a:off x="10219" y="3978"/>
              <a:ext cx="168" cy="698"/>
            </a:xfrm>
            <a:custGeom>
              <a:avLst/>
              <a:gdLst/>
              <a:ahLst/>
              <a:cxnLst>
                <a:cxn ang="0">
                  <a:pos x="88" y="533"/>
                </a:cxn>
                <a:cxn ang="0">
                  <a:pos x="110" y="533"/>
                </a:cxn>
                <a:cxn ang="0">
                  <a:pos x="132" y="548"/>
                </a:cxn>
                <a:cxn ang="0">
                  <a:pos x="153" y="563"/>
                </a:cxn>
                <a:cxn ang="0">
                  <a:pos x="161" y="585"/>
                </a:cxn>
                <a:cxn ang="0">
                  <a:pos x="168" y="615"/>
                </a:cxn>
                <a:cxn ang="0">
                  <a:pos x="161" y="645"/>
                </a:cxn>
                <a:cxn ang="0">
                  <a:pos x="153" y="668"/>
                </a:cxn>
                <a:cxn ang="0">
                  <a:pos x="132" y="683"/>
                </a:cxn>
                <a:cxn ang="0">
                  <a:pos x="110" y="698"/>
                </a:cxn>
                <a:cxn ang="0">
                  <a:pos x="88" y="698"/>
                </a:cxn>
                <a:cxn ang="0">
                  <a:pos x="58" y="698"/>
                </a:cxn>
                <a:cxn ang="0">
                  <a:pos x="37" y="683"/>
                </a:cxn>
                <a:cxn ang="0">
                  <a:pos x="15" y="668"/>
                </a:cxn>
                <a:cxn ang="0">
                  <a:pos x="7" y="645"/>
                </a:cxn>
                <a:cxn ang="0">
                  <a:pos x="0" y="615"/>
                </a:cxn>
                <a:cxn ang="0">
                  <a:pos x="7" y="585"/>
                </a:cxn>
                <a:cxn ang="0">
                  <a:pos x="15" y="563"/>
                </a:cxn>
                <a:cxn ang="0">
                  <a:pos x="37" y="548"/>
                </a:cxn>
                <a:cxn ang="0">
                  <a:pos x="58" y="533"/>
                </a:cxn>
                <a:cxn ang="0">
                  <a:pos x="88" y="533"/>
                </a:cxn>
                <a:cxn ang="0">
                  <a:pos x="88" y="0"/>
                </a:cxn>
                <a:cxn ang="0">
                  <a:pos x="110" y="0"/>
                </a:cxn>
                <a:cxn ang="0">
                  <a:pos x="132" y="15"/>
                </a:cxn>
                <a:cxn ang="0">
                  <a:pos x="153" y="38"/>
                </a:cxn>
                <a:cxn ang="0">
                  <a:pos x="161" y="60"/>
                </a:cxn>
                <a:cxn ang="0">
                  <a:pos x="168" y="83"/>
                </a:cxn>
                <a:cxn ang="0">
                  <a:pos x="161" y="113"/>
                </a:cxn>
                <a:cxn ang="0">
                  <a:pos x="153" y="135"/>
                </a:cxn>
                <a:cxn ang="0">
                  <a:pos x="132" y="158"/>
                </a:cxn>
                <a:cxn ang="0">
                  <a:pos x="110" y="165"/>
                </a:cxn>
                <a:cxn ang="0">
                  <a:pos x="88" y="173"/>
                </a:cxn>
                <a:cxn ang="0">
                  <a:pos x="58" y="165"/>
                </a:cxn>
                <a:cxn ang="0">
                  <a:pos x="37" y="158"/>
                </a:cxn>
                <a:cxn ang="0">
                  <a:pos x="15" y="135"/>
                </a:cxn>
                <a:cxn ang="0">
                  <a:pos x="7" y="113"/>
                </a:cxn>
                <a:cxn ang="0">
                  <a:pos x="0" y="83"/>
                </a:cxn>
                <a:cxn ang="0">
                  <a:pos x="7" y="60"/>
                </a:cxn>
                <a:cxn ang="0">
                  <a:pos x="15" y="38"/>
                </a:cxn>
                <a:cxn ang="0">
                  <a:pos x="37" y="15"/>
                </a:cxn>
                <a:cxn ang="0">
                  <a:pos x="58" y="0"/>
                </a:cxn>
                <a:cxn ang="0">
                  <a:pos x="88" y="0"/>
                </a:cxn>
              </a:cxnLst>
              <a:rect l="0" t="0" r="r" b="b"/>
              <a:pathLst>
                <a:path w="168" h="698">
                  <a:moveTo>
                    <a:pt x="88" y="533"/>
                  </a:moveTo>
                  <a:lnTo>
                    <a:pt x="110" y="533"/>
                  </a:lnTo>
                  <a:lnTo>
                    <a:pt x="132" y="548"/>
                  </a:lnTo>
                  <a:lnTo>
                    <a:pt x="153" y="563"/>
                  </a:lnTo>
                  <a:lnTo>
                    <a:pt x="161" y="585"/>
                  </a:lnTo>
                  <a:lnTo>
                    <a:pt x="168" y="615"/>
                  </a:lnTo>
                  <a:lnTo>
                    <a:pt x="161" y="645"/>
                  </a:lnTo>
                  <a:lnTo>
                    <a:pt x="153" y="668"/>
                  </a:lnTo>
                  <a:lnTo>
                    <a:pt x="132" y="683"/>
                  </a:lnTo>
                  <a:lnTo>
                    <a:pt x="110" y="698"/>
                  </a:lnTo>
                  <a:lnTo>
                    <a:pt x="88" y="698"/>
                  </a:lnTo>
                  <a:lnTo>
                    <a:pt x="58" y="698"/>
                  </a:lnTo>
                  <a:lnTo>
                    <a:pt x="37" y="683"/>
                  </a:lnTo>
                  <a:lnTo>
                    <a:pt x="15" y="668"/>
                  </a:lnTo>
                  <a:lnTo>
                    <a:pt x="7" y="645"/>
                  </a:lnTo>
                  <a:lnTo>
                    <a:pt x="0" y="615"/>
                  </a:lnTo>
                  <a:lnTo>
                    <a:pt x="7" y="585"/>
                  </a:lnTo>
                  <a:lnTo>
                    <a:pt x="15" y="563"/>
                  </a:lnTo>
                  <a:lnTo>
                    <a:pt x="37" y="548"/>
                  </a:lnTo>
                  <a:lnTo>
                    <a:pt x="58" y="533"/>
                  </a:lnTo>
                  <a:lnTo>
                    <a:pt x="88" y="533"/>
                  </a:lnTo>
                  <a:close/>
                  <a:moveTo>
                    <a:pt x="88" y="0"/>
                  </a:moveTo>
                  <a:lnTo>
                    <a:pt x="110" y="0"/>
                  </a:lnTo>
                  <a:lnTo>
                    <a:pt x="132" y="15"/>
                  </a:lnTo>
                  <a:lnTo>
                    <a:pt x="153" y="38"/>
                  </a:lnTo>
                  <a:lnTo>
                    <a:pt x="161" y="60"/>
                  </a:lnTo>
                  <a:lnTo>
                    <a:pt x="168" y="83"/>
                  </a:lnTo>
                  <a:lnTo>
                    <a:pt x="161" y="113"/>
                  </a:lnTo>
                  <a:lnTo>
                    <a:pt x="153" y="135"/>
                  </a:lnTo>
                  <a:lnTo>
                    <a:pt x="132" y="158"/>
                  </a:lnTo>
                  <a:lnTo>
                    <a:pt x="110" y="165"/>
                  </a:lnTo>
                  <a:lnTo>
                    <a:pt x="88" y="173"/>
                  </a:lnTo>
                  <a:lnTo>
                    <a:pt x="58" y="165"/>
                  </a:lnTo>
                  <a:lnTo>
                    <a:pt x="37" y="158"/>
                  </a:lnTo>
                  <a:lnTo>
                    <a:pt x="15" y="135"/>
                  </a:lnTo>
                  <a:lnTo>
                    <a:pt x="7" y="113"/>
                  </a:lnTo>
                  <a:lnTo>
                    <a:pt x="0" y="83"/>
                  </a:lnTo>
                  <a:lnTo>
                    <a:pt x="7" y="60"/>
                  </a:lnTo>
                  <a:lnTo>
                    <a:pt x="15" y="38"/>
                  </a:lnTo>
                  <a:lnTo>
                    <a:pt x="37" y="15"/>
                  </a:lnTo>
                  <a:lnTo>
                    <a:pt x="58" y="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 noEditPoints="1"/>
            </p:cNvSpPr>
            <p:nvPr/>
          </p:nvSpPr>
          <p:spPr bwMode="auto">
            <a:xfrm>
              <a:off x="10614" y="4083"/>
              <a:ext cx="1052" cy="375"/>
            </a:xfrm>
            <a:custGeom>
              <a:avLst/>
              <a:gdLst/>
              <a:ahLst/>
              <a:cxnLst>
                <a:cxn ang="0">
                  <a:pos x="51" y="315"/>
                </a:cxn>
                <a:cxn ang="0">
                  <a:pos x="1001" y="315"/>
                </a:cxn>
                <a:cxn ang="0">
                  <a:pos x="1016" y="315"/>
                </a:cxn>
                <a:cxn ang="0">
                  <a:pos x="1023" y="315"/>
                </a:cxn>
                <a:cxn ang="0">
                  <a:pos x="1038" y="315"/>
                </a:cxn>
                <a:cxn ang="0">
                  <a:pos x="1045" y="323"/>
                </a:cxn>
                <a:cxn ang="0">
                  <a:pos x="1052" y="330"/>
                </a:cxn>
                <a:cxn ang="0">
                  <a:pos x="1052" y="345"/>
                </a:cxn>
                <a:cxn ang="0">
                  <a:pos x="1052" y="360"/>
                </a:cxn>
                <a:cxn ang="0">
                  <a:pos x="1045" y="375"/>
                </a:cxn>
                <a:cxn ang="0">
                  <a:pos x="1030" y="375"/>
                </a:cxn>
                <a:cxn ang="0">
                  <a:pos x="1016" y="375"/>
                </a:cxn>
                <a:cxn ang="0">
                  <a:pos x="1001" y="375"/>
                </a:cxn>
                <a:cxn ang="0">
                  <a:pos x="51" y="375"/>
                </a:cxn>
                <a:cxn ang="0">
                  <a:pos x="36" y="375"/>
                </a:cxn>
                <a:cxn ang="0">
                  <a:pos x="22" y="375"/>
                </a:cxn>
                <a:cxn ang="0">
                  <a:pos x="7" y="375"/>
                </a:cxn>
                <a:cxn ang="0">
                  <a:pos x="0" y="360"/>
                </a:cxn>
                <a:cxn ang="0">
                  <a:pos x="0" y="345"/>
                </a:cxn>
                <a:cxn ang="0">
                  <a:pos x="0" y="330"/>
                </a:cxn>
                <a:cxn ang="0">
                  <a:pos x="7" y="323"/>
                </a:cxn>
                <a:cxn ang="0">
                  <a:pos x="14" y="315"/>
                </a:cxn>
                <a:cxn ang="0">
                  <a:pos x="29" y="315"/>
                </a:cxn>
                <a:cxn ang="0">
                  <a:pos x="36" y="315"/>
                </a:cxn>
                <a:cxn ang="0">
                  <a:pos x="51" y="315"/>
                </a:cxn>
                <a:cxn ang="0">
                  <a:pos x="51" y="0"/>
                </a:cxn>
                <a:cxn ang="0">
                  <a:pos x="1001" y="0"/>
                </a:cxn>
                <a:cxn ang="0">
                  <a:pos x="1016" y="0"/>
                </a:cxn>
                <a:cxn ang="0">
                  <a:pos x="1030" y="0"/>
                </a:cxn>
                <a:cxn ang="0">
                  <a:pos x="1045" y="8"/>
                </a:cxn>
                <a:cxn ang="0">
                  <a:pos x="1052" y="15"/>
                </a:cxn>
                <a:cxn ang="0">
                  <a:pos x="1052" y="30"/>
                </a:cxn>
                <a:cxn ang="0">
                  <a:pos x="1052" y="45"/>
                </a:cxn>
                <a:cxn ang="0">
                  <a:pos x="1045" y="53"/>
                </a:cxn>
                <a:cxn ang="0">
                  <a:pos x="1038" y="60"/>
                </a:cxn>
                <a:cxn ang="0">
                  <a:pos x="1023" y="60"/>
                </a:cxn>
                <a:cxn ang="0">
                  <a:pos x="1016" y="60"/>
                </a:cxn>
                <a:cxn ang="0">
                  <a:pos x="1001" y="60"/>
                </a:cxn>
                <a:cxn ang="0">
                  <a:pos x="51" y="60"/>
                </a:cxn>
                <a:cxn ang="0">
                  <a:pos x="36" y="60"/>
                </a:cxn>
                <a:cxn ang="0">
                  <a:pos x="29" y="60"/>
                </a:cxn>
                <a:cxn ang="0">
                  <a:pos x="14" y="60"/>
                </a:cxn>
                <a:cxn ang="0">
                  <a:pos x="7" y="53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7" y="8"/>
                </a:cxn>
                <a:cxn ang="0">
                  <a:pos x="22" y="0"/>
                </a:cxn>
                <a:cxn ang="0">
                  <a:pos x="36" y="0"/>
                </a:cxn>
                <a:cxn ang="0">
                  <a:pos x="51" y="0"/>
                </a:cxn>
              </a:cxnLst>
              <a:rect l="0" t="0" r="r" b="b"/>
              <a:pathLst>
                <a:path w="1052" h="375">
                  <a:moveTo>
                    <a:pt x="51" y="315"/>
                  </a:moveTo>
                  <a:lnTo>
                    <a:pt x="1001" y="315"/>
                  </a:lnTo>
                  <a:lnTo>
                    <a:pt x="1016" y="315"/>
                  </a:lnTo>
                  <a:lnTo>
                    <a:pt x="1023" y="315"/>
                  </a:lnTo>
                  <a:lnTo>
                    <a:pt x="1038" y="315"/>
                  </a:lnTo>
                  <a:lnTo>
                    <a:pt x="1045" y="323"/>
                  </a:lnTo>
                  <a:lnTo>
                    <a:pt x="1052" y="330"/>
                  </a:lnTo>
                  <a:lnTo>
                    <a:pt x="1052" y="345"/>
                  </a:lnTo>
                  <a:lnTo>
                    <a:pt x="1052" y="360"/>
                  </a:lnTo>
                  <a:lnTo>
                    <a:pt x="1045" y="375"/>
                  </a:lnTo>
                  <a:lnTo>
                    <a:pt x="1030" y="375"/>
                  </a:lnTo>
                  <a:lnTo>
                    <a:pt x="1016" y="375"/>
                  </a:lnTo>
                  <a:lnTo>
                    <a:pt x="1001" y="375"/>
                  </a:lnTo>
                  <a:lnTo>
                    <a:pt x="51" y="375"/>
                  </a:lnTo>
                  <a:lnTo>
                    <a:pt x="36" y="375"/>
                  </a:lnTo>
                  <a:lnTo>
                    <a:pt x="22" y="375"/>
                  </a:lnTo>
                  <a:lnTo>
                    <a:pt x="7" y="375"/>
                  </a:lnTo>
                  <a:lnTo>
                    <a:pt x="0" y="360"/>
                  </a:lnTo>
                  <a:lnTo>
                    <a:pt x="0" y="345"/>
                  </a:lnTo>
                  <a:lnTo>
                    <a:pt x="0" y="330"/>
                  </a:lnTo>
                  <a:lnTo>
                    <a:pt x="7" y="323"/>
                  </a:lnTo>
                  <a:lnTo>
                    <a:pt x="14" y="315"/>
                  </a:lnTo>
                  <a:lnTo>
                    <a:pt x="29" y="315"/>
                  </a:lnTo>
                  <a:lnTo>
                    <a:pt x="36" y="315"/>
                  </a:lnTo>
                  <a:lnTo>
                    <a:pt x="51" y="315"/>
                  </a:lnTo>
                  <a:close/>
                  <a:moveTo>
                    <a:pt x="51" y="0"/>
                  </a:moveTo>
                  <a:lnTo>
                    <a:pt x="1001" y="0"/>
                  </a:lnTo>
                  <a:lnTo>
                    <a:pt x="1016" y="0"/>
                  </a:lnTo>
                  <a:lnTo>
                    <a:pt x="1030" y="0"/>
                  </a:lnTo>
                  <a:lnTo>
                    <a:pt x="1045" y="8"/>
                  </a:lnTo>
                  <a:lnTo>
                    <a:pt x="1052" y="15"/>
                  </a:lnTo>
                  <a:lnTo>
                    <a:pt x="1052" y="30"/>
                  </a:lnTo>
                  <a:lnTo>
                    <a:pt x="1052" y="45"/>
                  </a:lnTo>
                  <a:lnTo>
                    <a:pt x="1045" y="53"/>
                  </a:lnTo>
                  <a:lnTo>
                    <a:pt x="1038" y="60"/>
                  </a:lnTo>
                  <a:lnTo>
                    <a:pt x="1023" y="60"/>
                  </a:lnTo>
                  <a:lnTo>
                    <a:pt x="1016" y="60"/>
                  </a:lnTo>
                  <a:lnTo>
                    <a:pt x="1001" y="60"/>
                  </a:lnTo>
                  <a:lnTo>
                    <a:pt x="51" y="60"/>
                  </a:lnTo>
                  <a:lnTo>
                    <a:pt x="36" y="60"/>
                  </a:lnTo>
                  <a:lnTo>
                    <a:pt x="29" y="60"/>
                  </a:lnTo>
                  <a:lnTo>
                    <a:pt x="14" y="60"/>
                  </a:lnTo>
                  <a:lnTo>
                    <a:pt x="7" y="53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7" y="8"/>
                  </a:lnTo>
                  <a:lnTo>
                    <a:pt x="22" y="0"/>
                  </a:lnTo>
                  <a:lnTo>
                    <a:pt x="36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12302" y="3461"/>
              <a:ext cx="570" cy="1627"/>
            </a:xfrm>
            <a:custGeom>
              <a:avLst/>
              <a:gdLst/>
              <a:ahLst/>
              <a:cxnLst>
                <a:cxn ang="0">
                  <a:pos x="548" y="0"/>
                </a:cxn>
                <a:cxn ang="0">
                  <a:pos x="563" y="7"/>
                </a:cxn>
                <a:cxn ang="0">
                  <a:pos x="563" y="22"/>
                </a:cxn>
                <a:cxn ang="0">
                  <a:pos x="548" y="30"/>
                </a:cxn>
                <a:cxn ang="0">
                  <a:pos x="402" y="82"/>
                </a:cxn>
                <a:cxn ang="0">
                  <a:pos x="344" y="172"/>
                </a:cxn>
                <a:cxn ang="0">
                  <a:pos x="336" y="600"/>
                </a:cxn>
                <a:cxn ang="0">
                  <a:pos x="292" y="727"/>
                </a:cxn>
                <a:cxn ang="0">
                  <a:pos x="146" y="810"/>
                </a:cxn>
                <a:cxn ang="0">
                  <a:pos x="278" y="877"/>
                </a:cxn>
                <a:cxn ang="0">
                  <a:pos x="329" y="967"/>
                </a:cxn>
                <a:cxn ang="0">
                  <a:pos x="336" y="1372"/>
                </a:cxn>
                <a:cxn ang="0">
                  <a:pos x="336" y="1417"/>
                </a:cxn>
                <a:cxn ang="0">
                  <a:pos x="336" y="1440"/>
                </a:cxn>
                <a:cxn ang="0">
                  <a:pos x="366" y="1507"/>
                </a:cxn>
                <a:cxn ang="0">
                  <a:pos x="468" y="1575"/>
                </a:cxn>
                <a:cxn ang="0">
                  <a:pos x="556" y="1590"/>
                </a:cxn>
                <a:cxn ang="0">
                  <a:pos x="563" y="1597"/>
                </a:cxn>
                <a:cxn ang="0">
                  <a:pos x="563" y="1620"/>
                </a:cxn>
                <a:cxn ang="0">
                  <a:pos x="548" y="1627"/>
                </a:cxn>
                <a:cxn ang="0">
                  <a:pos x="461" y="1620"/>
                </a:cxn>
                <a:cxn ang="0">
                  <a:pos x="307" y="1560"/>
                </a:cxn>
                <a:cxn ang="0">
                  <a:pos x="234" y="1440"/>
                </a:cxn>
                <a:cxn ang="0">
                  <a:pos x="234" y="1057"/>
                </a:cxn>
                <a:cxn ang="0">
                  <a:pos x="234" y="1005"/>
                </a:cxn>
                <a:cxn ang="0">
                  <a:pos x="227" y="982"/>
                </a:cxn>
                <a:cxn ang="0">
                  <a:pos x="190" y="900"/>
                </a:cxn>
                <a:cxn ang="0">
                  <a:pos x="29" y="832"/>
                </a:cxn>
                <a:cxn ang="0">
                  <a:pos x="7" y="825"/>
                </a:cxn>
                <a:cxn ang="0">
                  <a:pos x="0" y="810"/>
                </a:cxn>
                <a:cxn ang="0">
                  <a:pos x="7" y="795"/>
                </a:cxn>
                <a:cxn ang="0">
                  <a:pos x="59" y="787"/>
                </a:cxn>
                <a:cxn ang="0">
                  <a:pos x="168" y="742"/>
                </a:cxn>
                <a:cxn ang="0">
                  <a:pos x="227" y="630"/>
                </a:cxn>
                <a:cxn ang="0">
                  <a:pos x="234" y="202"/>
                </a:cxn>
                <a:cxn ang="0">
                  <a:pos x="292" y="75"/>
                </a:cxn>
                <a:cxn ang="0">
                  <a:pos x="446" y="7"/>
                </a:cxn>
              </a:cxnLst>
              <a:rect l="0" t="0" r="r" b="b"/>
              <a:pathLst>
                <a:path w="570" h="1627">
                  <a:moveTo>
                    <a:pt x="534" y="0"/>
                  </a:moveTo>
                  <a:lnTo>
                    <a:pt x="548" y="0"/>
                  </a:lnTo>
                  <a:lnTo>
                    <a:pt x="556" y="0"/>
                  </a:lnTo>
                  <a:lnTo>
                    <a:pt x="563" y="7"/>
                  </a:lnTo>
                  <a:lnTo>
                    <a:pt x="570" y="15"/>
                  </a:lnTo>
                  <a:lnTo>
                    <a:pt x="563" y="22"/>
                  </a:lnTo>
                  <a:lnTo>
                    <a:pt x="556" y="30"/>
                  </a:lnTo>
                  <a:lnTo>
                    <a:pt x="548" y="30"/>
                  </a:lnTo>
                  <a:lnTo>
                    <a:pt x="461" y="52"/>
                  </a:lnTo>
                  <a:lnTo>
                    <a:pt x="402" y="82"/>
                  </a:lnTo>
                  <a:lnTo>
                    <a:pt x="366" y="127"/>
                  </a:lnTo>
                  <a:lnTo>
                    <a:pt x="344" y="172"/>
                  </a:lnTo>
                  <a:lnTo>
                    <a:pt x="336" y="217"/>
                  </a:lnTo>
                  <a:lnTo>
                    <a:pt x="336" y="600"/>
                  </a:lnTo>
                  <a:lnTo>
                    <a:pt x="329" y="667"/>
                  </a:lnTo>
                  <a:lnTo>
                    <a:pt x="292" y="727"/>
                  </a:lnTo>
                  <a:lnTo>
                    <a:pt x="234" y="772"/>
                  </a:lnTo>
                  <a:lnTo>
                    <a:pt x="146" y="810"/>
                  </a:lnTo>
                  <a:lnTo>
                    <a:pt x="219" y="832"/>
                  </a:lnTo>
                  <a:lnTo>
                    <a:pt x="278" y="877"/>
                  </a:lnTo>
                  <a:lnTo>
                    <a:pt x="314" y="922"/>
                  </a:lnTo>
                  <a:lnTo>
                    <a:pt x="329" y="967"/>
                  </a:lnTo>
                  <a:lnTo>
                    <a:pt x="336" y="1027"/>
                  </a:lnTo>
                  <a:lnTo>
                    <a:pt x="336" y="1372"/>
                  </a:lnTo>
                  <a:lnTo>
                    <a:pt x="336" y="1402"/>
                  </a:lnTo>
                  <a:lnTo>
                    <a:pt x="336" y="1417"/>
                  </a:lnTo>
                  <a:lnTo>
                    <a:pt x="336" y="1432"/>
                  </a:lnTo>
                  <a:lnTo>
                    <a:pt x="336" y="1440"/>
                  </a:lnTo>
                  <a:lnTo>
                    <a:pt x="344" y="1447"/>
                  </a:lnTo>
                  <a:lnTo>
                    <a:pt x="366" y="1507"/>
                  </a:lnTo>
                  <a:lnTo>
                    <a:pt x="409" y="1545"/>
                  </a:lnTo>
                  <a:lnTo>
                    <a:pt x="468" y="1575"/>
                  </a:lnTo>
                  <a:lnTo>
                    <a:pt x="541" y="1590"/>
                  </a:lnTo>
                  <a:lnTo>
                    <a:pt x="556" y="1590"/>
                  </a:lnTo>
                  <a:lnTo>
                    <a:pt x="563" y="1590"/>
                  </a:lnTo>
                  <a:lnTo>
                    <a:pt x="563" y="1597"/>
                  </a:lnTo>
                  <a:lnTo>
                    <a:pt x="570" y="1605"/>
                  </a:lnTo>
                  <a:lnTo>
                    <a:pt x="563" y="1620"/>
                  </a:lnTo>
                  <a:lnTo>
                    <a:pt x="556" y="1620"/>
                  </a:lnTo>
                  <a:lnTo>
                    <a:pt x="548" y="1627"/>
                  </a:lnTo>
                  <a:lnTo>
                    <a:pt x="534" y="1627"/>
                  </a:lnTo>
                  <a:lnTo>
                    <a:pt x="461" y="1620"/>
                  </a:lnTo>
                  <a:lnTo>
                    <a:pt x="380" y="1597"/>
                  </a:lnTo>
                  <a:lnTo>
                    <a:pt x="307" y="1560"/>
                  </a:lnTo>
                  <a:lnTo>
                    <a:pt x="256" y="1500"/>
                  </a:lnTo>
                  <a:lnTo>
                    <a:pt x="234" y="1440"/>
                  </a:lnTo>
                  <a:lnTo>
                    <a:pt x="234" y="1380"/>
                  </a:lnTo>
                  <a:lnTo>
                    <a:pt x="234" y="1057"/>
                  </a:lnTo>
                  <a:lnTo>
                    <a:pt x="234" y="1027"/>
                  </a:lnTo>
                  <a:lnTo>
                    <a:pt x="234" y="1005"/>
                  </a:lnTo>
                  <a:lnTo>
                    <a:pt x="234" y="990"/>
                  </a:lnTo>
                  <a:lnTo>
                    <a:pt x="227" y="982"/>
                  </a:lnTo>
                  <a:lnTo>
                    <a:pt x="227" y="975"/>
                  </a:lnTo>
                  <a:lnTo>
                    <a:pt x="190" y="900"/>
                  </a:lnTo>
                  <a:lnTo>
                    <a:pt x="124" y="855"/>
                  </a:lnTo>
                  <a:lnTo>
                    <a:pt x="29" y="832"/>
                  </a:lnTo>
                  <a:lnTo>
                    <a:pt x="15" y="825"/>
                  </a:lnTo>
                  <a:lnTo>
                    <a:pt x="7" y="825"/>
                  </a:lnTo>
                  <a:lnTo>
                    <a:pt x="7" y="817"/>
                  </a:lnTo>
                  <a:lnTo>
                    <a:pt x="0" y="810"/>
                  </a:lnTo>
                  <a:lnTo>
                    <a:pt x="7" y="802"/>
                  </a:lnTo>
                  <a:lnTo>
                    <a:pt x="7" y="795"/>
                  </a:lnTo>
                  <a:lnTo>
                    <a:pt x="15" y="795"/>
                  </a:lnTo>
                  <a:lnTo>
                    <a:pt x="59" y="787"/>
                  </a:lnTo>
                  <a:lnTo>
                    <a:pt x="110" y="772"/>
                  </a:lnTo>
                  <a:lnTo>
                    <a:pt x="168" y="742"/>
                  </a:lnTo>
                  <a:lnTo>
                    <a:pt x="212" y="690"/>
                  </a:lnTo>
                  <a:lnTo>
                    <a:pt x="227" y="630"/>
                  </a:lnTo>
                  <a:lnTo>
                    <a:pt x="234" y="570"/>
                  </a:lnTo>
                  <a:lnTo>
                    <a:pt x="234" y="202"/>
                  </a:lnTo>
                  <a:lnTo>
                    <a:pt x="249" y="135"/>
                  </a:lnTo>
                  <a:lnTo>
                    <a:pt x="292" y="75"/>
                  </a:lnTo>
                  <a:lnTo>
                    <a:pt x="358" y="37"/>
                  </a:lnTo>
                  <a:lnTo>
                    <a:pt x="446" y="7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13040" y="3956"/>
              <a:ext cx="819" cy="742"/>
            </a:xfrm>
            <a:custGeom>
              <a:avLst/>
              <a:gdLst/>
              <a:ahLst/>
              <a:cxnLst>
                <a:cxn ang="0">
                  <a:pos x="278" y="22"/>
                </a:cxn>
                <a:cxn ang="0">
                  <a:pos x="344" y="135"/>
                </a:cxn>
                <a:cxn ang="0">
                  <a:pos x="337" y="180"/>
                </a:cxn>
                <a:cxn ang="0">
                  <a:pos x="315" y="240"/>
                </a:cxn>
                <a:cxn ang="0">
                  <a:pos x="241" y="472"/>
                </a:cxn>
                <a:cxn ang="0">
                  <a:pos x="234" y="615"/>
                </a:cxn>
                <a:cxn ang="0">
                  <a:pos x="278" y="690"/>
                </a:cxn>
                <a:cxn ang="0">
                  <a:pos x="388" y="690"/>
                </a:cxn>
                <a:cxn ang="0">
                  <a:pos x="475" y="622"/>
                </a:cxn>
                <a:cxn ang="0">
                  <a:pos x="512" y="570"/>
                </a:cxn>
                <a:cxn ang="0">
                  <a:pos x="541" y="427"/>
                </a:cxn>
                <a:cxn ang="0">
                  <a:pos x="585" y="240"/>
                </a:cxn>
                <a:cxn ang="0">
                  <a:pos x="629" y="75"/>
                </a:cxn>
                <a:cxn ang="0">
                  <a:pos x="643" y="37"/>
                </a:cxn>
                <a:cxn ang="0">
                  <a:pos x="673" y="22"/>
                </a:cxn>
                <a:cxn ang="0">
                  <a:pos x="687" y="22"/>
                </a:cxn>
                <a:cxn ang="0">
                  <a:pos x="724" y="30"/>
                </a:cxn>
                <a:cxn ang="0">
                  <a:pos x="739" y="67"/>
                </a:cxn>
                <a:cxn ang="0">
                  <a:pos x="731" y="90"/>
                </a:cxn>
                <a:cxn ang="0">
                  <a:pos x="724" y="135"/>
                </a:cxn>
                <a:cxn ang="0">
                  <a:pos x="709" y="172"/>
                </a:cxn>
                <a:cxn ang="0">
                  <a:pos x="702" y="217"/>
                </a:cxn>
                <a:cxn ang="0">
                  <a:pos x="687" y="270"/>
                </a:cxn>
                <a:cxn ang="0">
                  <a:pos x="636" y="465"/>
                </a:cxn>
                <a:cxn ang="0">
                  <a:pos x="614" y="585"/>
                </a:cxn>
                <a:cxn ang="0">
                  <a:pos x="607" y="660"/>
                </a:cxn>
                <a:cxn ang="0">
                  <a:pos x="629" y="697"/>
                </a:cxn>
                <a:cxn ang="0">
                  <a:pos x="658" y="705"/>
                </a:cxn>
                <a:cxn ang="0">
                  <a:pos x="731" y="637"/>
                </a:cxn>
                <a:cxn ang="0">
                  <a:pos x="775" y="502"/>
                </a:cxn>
                <a:cxn ang="0">
                  <a:pos x="790" y="480"/>
                </a:cxn>
                <a:cxn ang="0">
                  <a:pos x="804" y="472"/>
                </a:cxn>
                <a:cxn ang="0">
                  <a:pos x="819" y="480"/>
                </a:cxn>
                <a:cxn ang="0">
                  <a:pos x="812" y="510"/>
                </a:cxn>
                <a:cxn ang="0">
                  <a:pos x="790" y="600"/>
                </a:cxn>
                <a:cxn ang="0">
                  <a:pos x="739" y="697"/>
                </a:cxn>
                <a:cxn ang="0">
                  <a:pos x="651" y="742"/>
                </a:cxn>
                <a:cxn ang="0">
                  <a:pos x="541" y="690"/>
                </a:cxn>
                <a:cxn ang="0">
                  <a:pos x="512" y="630"/>
                </a:cxn>
                <a:cxn ang="0">
                  <a:pos x="512" y="630"/>
                </a:cxn>
                <a:cxn ang="0">
                  <a:pos x="446" y="697"/>
                </a:cxn>
                <a:cxn ang="0">
                  <a:pos x="322" y="742"/>
                </a:cxn>
                <a:cxn ang="0">
                  <a:pos x="220" y="720"/>
                </a:cxn>
                <a:cxn ang="0">
                  <a:pos x="139" y="622"/>
                </a:cxn>
                <a:cxn ang="0">
                  <a:pos x="139" y="457"/>
                </a:cxn>
                <a:cxn ang="0">
                  <a:pos x="220" y="202"/>
                </a:cxn>
                <a:cxn ang="0">
                  <a:pos x="234" y="157"/>
                </a:cxn>
                <a:cxn ang="0">
                  <a:pos x="249" y="90"/>
                </a:cxn>
                <a:cxn ang="0">
                  <a:pos x="241" y="60"/>
                </a:cxn>
                <a:cxn ang="0">
                  <a:pos x="220" y="45"/>
                </a:cxn>
                <a:cxn ang="0">
                  <a:pos x="205" y="37"/>
                </a:cxn>
                <a:cxn ang="0">
                  <a:pos x="117" y="90"/>
                </a:cxn>
                <a:cxn ang="0">
                  <a:pos x="44" y="240"/>
                </a:cxn>
                <a:cxn ang="0">
                  <a:pos x="37" y="262"/>
                </a:cxn>
                <a:cxn ang="0">
                  <a:pos x="22" y="270"/>
                </a:cxn>
                <a:cxn ang="0">
                  <a:pos x="8" y="270"/>
                </a:cxn>
                <a:cxn ang="0">
                  <a:pos x="0" y="255"/>
                </a:cxn>
                <a:cxn ang="0">
                  <a:pos x="22" y="180"/>
                </a:cxn>
                <a:cxn ang="0">
                  <a:pos x="88" y="67"/>
                </a:cxn>
                <a:cxn ang="0">
                  <a:pos x="212" y="0"/>
                </a:cxn>
              </a:cxnLst>
              <a:rect l="0" t="0" r="r" b="b"/>
              <a:pathLst>
                <a:path w="819" h="742">
                  <a:moveTo>
                    <a:pt x="212" y="0"/>
                  </a:moveTo>
                  <a:lnTo>
                    <a:pt x="278" y="22"/>
                  </a:lnTo>
                  <a:lnTo>
                    <a:pt x="322" y="67"/>
                  </a:lnTo>
                  <a:lnTo>
                    <a:pt x="344" y="135"/>
                  </a:lnTo>
                  <a:lnTo>
                    <a:pt x="344" y="157"/>
                  </a:lnTo>
                  <a:lnTo>
                    <a:pt x="337" y="180"/>
                  </a:lnTo>
                  <a:lnTo>
                    <a:pt x="329" y="210"/>
                  </a:lnTo>
                  <a:lnTo>
                    <a:pt x="315" y="240"/>
                  </a:lnTo>
                  <a:lnTo>
                    <a:pt x="271" y="352"/>
                  </a:lnTo>
                  <a:lnTo>
                    <a:pt x="241" y="472"/>
                  </a:lnTo>
                  <a:lnTo>
                    <a:pt x="227" y="570"/>
                  </a:lnTo>
                  <a:lnTo>
                    <a:pt x="234" y="615"/>
                  </a:lnTo>
                  <a:lnTo>
                    <a:pt x="249" y="660"/>
                  </a:lnTo>
                  <a:lnTo>
                    <a:pt x="278" y="690"/>
                  </a:lnTo>
                  <a:lnTo>
                    <a:pt x="329" y="705"/>
                  </a:lnTo>
                  <a:lnTo>
                    <a:pt x="388" y="690"/>
                  </a:lnTo>
                  <a:lnTo>
                    <a:pt x="439" y="660"/>
                  </a:lnTo>
                  <a:lnTo>
                    <a:pt x="475" y="622"/>
                  </a:lnTo>
                  <a:lnTo>
                    <a:pt x="497" y="585"/>
                  </a:lnTo>
                  <a:lnTo>
                    <a:pt x="512" y="570"/>
                  </a:lnTo>
                  <a:lnTo>
                    <a:pt x="519" y="510"/>
                  </a:lnTo>
                  <a:lnTo>
                    <a:pt x="541" y="427"/>
                  </a:lnTo>
                  <a:lnTo>
                    <a:pt x="563" y="337"/>
                  </a:lnTo>
                  <a:lnTo>
                    <a:pt x="585" y="240"/>
                  </a:lnTo>
                  <a:lnTo>
                    <a:pt x="607" y="150"/>
                  </a:lnTo>
                  <a:lnTo>
                    <a:pt x="629" y="75"/>
                  </a:lnTo>
                  <a:lnTo>
                    <a:pt x="636" y="52"/>
                  </a:lnTo>
                  <a:lnTo>
                    <a:pt x="643" y="37"/>
                  </a:lnTo>
                  <a:lnTo>
                    <a:pt x="658" y="30"/>
                  </a:lnTo>
                  <a:lnTo>
                    <a:pt x="673" y="22"/>
                  </a:lnTo>
                  <a:lnTo>
                    <a:pt x="680" y="22"/>
                  </a:lnTo>
                  <a:lnTo>
                    <a:pt x="687" y="22"/>
                  </a:lnTo>
                  <a:lnTo>
                    <a:pt x="709" y="22"/>
                  </a:lnTo>
                  <a:lnTo>
                    <a:pt x="724" y="30"/>
                  </a:lnTo>
                  <a:lnTo>
                    <a:pt x="731" y="45"/>
                  </a:lnTo>
                  <a:lnTo>
                    <a:pt x="739" y="67"/>
                  </a:lnTo>
                  <a:lnTo>
                    <a:pt x="731" y="75"/>
                  </a:lnTo>
                  <a:lnTo>
                    <a:pt x="731" y="90"/>
                  </a:lnTo>
                  <a:lnTo>
                    <a:pt x="724" y="112"/>
                  </a:lnTo>
                  <a:lnTo>
                    <a:pt x="724" y="135"/>
                  </a:lnTo>
                  <a:lnTo>
                    <a:pt x="717" y="157"/>
                  </a:lnTo>
                  <a:lnTo>
                    <a:pt x="709" y="172"/>
                  </a:lnTo>
                  <a:lnTo>
                    <a:pt x="709" y="195"/>
                  </a:lnTo>
                  <a:lnTo>
                    <a:pt x="702" y="217"/>
                  </a:lnTo>
                  <a:lnTo>
                    <a:pt x="695" y="240"/>
                  </a:lnTo>
                  <a:lnTo>
                    <a:pt x="687" y="270"/>
                  </a:lnTo>
                  <a:lnTo>
                    <a:pt x="680" y="285"/>
                  </a:lnTo>
                  <a:lnTo>
                    <a:pt x="636" y="465"/>
                  </a:lnTo>
                  <a:lnTo>
                    <a:pt x="629" y="525"/>
                  </a:lnTo>
                  <a:lnTo>
                    <a:pt x="614" y="585"/>
                  </a:lnTo>
                  <a:lnTo>
                    <a:pt x="607" y="630"/>
                  </a:lnTo>
                  <a:lnTo>
                    <a:pt x="607" y="660"/>
                  </a:lnTo>
                  <a:lnTo>
                    <a:pt x="614" y="682"/>
                  </a:lnTo>
                  <a:lnTo>
                    <a:pt x="629" y="697"/>
                  </a:lnTo>
                  <a:lnTo>
                    <a:pt x="636" y="705"/>
                  </a:lnTo>
                  <a:lnTo>
                    <a:pt x="658" y="705"/>
                  </a:lnTo>
                  <a:lnTo>
                    <a:pt x="702" y="690"/>
                  </a:lnTo>
                  <a:lnTo>
                    <a:pt x="731" y="637"/>
                  </a:lnTo>
                  <a:lnTo>
                    <a:pt x="760" y="570"/>
                  </a:lnTo>
                  <a:lnTo>
                    <a:pt x="775" y="502"/>
                  </a:lnTo>
                  <a:lnTo>
                    <a:pt x="782" y="487"/>
                  </a:lnTo>
                  <a:lnTo>
                    <a:pt x="790" y="480"/>
                  </a:lnTo>
                  <a:lnTo>
                    <a:pt x="797" y="472"/>
                  </a:lnTo>
                  <a:lnTo>
                    <a:pt x="804" y="472"/>
                  </a:lnTo>
                  <a:lnTo>
                    <a:pt x="812" y="480"/>
                  </a:lnTo>
                  <a:lnTo>
                    <a:pt x="819" y="480"/>
                  </a:lnTo>
                  <a:lnTo>
                    <a:pt x="819" y="487"/>
                  </a:lnTo>
                  <a:lnTo>
                    <a:pt x="812" y="510"/>
                  </a:lnTo>
                  <a:lnTo>
                    <a:pt x="804" y="547"/>
                  </a:lnTo>
                  <a:lnTo>
                    <a:pt x="790" y="600"/>
                  </a:lnTo>
                  <a:lnTo>
                    <a:pt x="768" y="652"/>
                  </a:lnTo>
                  <a:lnTo>
                    <a:pt x="739" y="697"/>
                  </a:lnTo>
                  <a:lnTo>
                    <a:pt x="702" y="727"/>
                  </a:lnTo>
                  <a:lnTo>
                    <a:pt x="651" y="742"/>
                  </a:lnTo>
                  <a:lnTo>
                    <a:pt x="592" y="727"/>
                  </a:lnTo>
                  <a:lnTo>
                    <a:pt x="541" y="690"/>
                  </a:lnTo>
                  <a:lnTo>
                    <a:pt x="512" y="630"/>
                  </a:lnTo>
                  <a:lnTo>
                    <a:pt x="512" y="630"/>
                  </a:lnTo>
                  <a:lnTo>
                    <a:pt x="512" y="630"/>
                  </a:lnTo>
                  <a:lnTo>
                    <a:pt x="512" y="630"/>
                  </a:lnTo>
                  <a:lnTo>
                    <a:pt x="483" y="660"/>
                  </a:lnTo>
                  <a:lnTo>
                    <a:pt x="446" y="697"/>
                  </a:lnTo>
                  <a:lnTo>
                    <a:pt x="395" y="727"/>
                  </a:lnTo>
                  <a:lnTo>
                    <a:pt x="322" y="742"/>
                  </a:lnTo>
                  <a:lnTo>
                    <a:pt x="271" y="735"/>
                  </a:lnTo>
                  <a:lnTo>
                    <a:pt x="220" y="720"/>
                  </a:lnTo>
                  <a:lnTo>
                    <a:pt x="168" y="682"/>
                  </a:lnTo>
                  <a:lnTo>
                    <a:pt x="139" y="622"/>
                  </a:lnTo>
                  <a:lnTo>
                    <a:pt x="125" y="547"/>
                  </a:lnTo>
                  <a:lnTo>
                    <a:pt x="139" y="457"/>
                  </a:lnTo>
                  <a:lnTo>
                    <a:pt x="168" y="345"/>
                  </a:lnTo>
                  <a:lnTo>
                    <a:pt x="220" y="202"/>
                  </a:lnTo>
                  <a:lnTo>
                    <a:pt x="227" y="180"/>
                  </a:lnTo>
                  <a:lnTo>
                    <a:pt x="234" y="157"/>
                  </a:lnTo>
                  <a:lnTo>
                    <a:pt x="241" y="120"/>
                  </a:lnTo>
                  <a:lnTo>
                    <a:pt x="249" y="90"/>
                  </a:lnTo>
                  <a:lnTo>
                    <a:pt x="241" y="75"/>
                  </a:lnTo>
                  <a:lnTo>
                    <a:pt x="241" y="60"/>
                  </a:lnTo>
                  <a:lnTo>
                    <a:pt x="234" y="45"/>
                  </a:lnTo>
                  <a:lnTo>
                    <a:pt x="220" y="45"/>
                  </a:lnTo>
                  <a:lnTo>
                    <a:pt x="212" y="37"/>
                  </a:lnTo>
                  <a:lnTo>
                    <a:pt x="205" y="37"/>
                  </a:lnTo>
                  <a:lnTo>
                    <a:pt x="161" y="52"/>
                  </a:lnTo>
                  <a:lnTo>
                    <a:pt x="117" y="90"/>
                  </a:lnTo>
                  <a:lnTo>
                    <a:pt x="81" y="150"/>
                  </a:lnTo>
                  <a:lnTo>
                    <a:pt x="44" y="240"/>
                  </a:lnTo>
                  <a:lnTo>
                    <a:pt x="37" y="255"/>
                  </a:lnTo>
                  <a:lnTo>
                    <a:pt x="37" y="262"/>
                  </a:lnTo>
                  <a:lnTo>
                    <a:pt x="30" y="270"/>
                  </a:lnTo>
                  <a:lnTo>
                    <a:pt x="22" y="270"/>
                  </a:lnTo>
                  <a:lnTo>
                    <a:pt x="15" y="270"/>
                  </a:lnTo>
                  <a:lnTo>
                    <a:pt x="8" y="270"/>
                  </a:lnTo>
                  <a:lnTo>
                    <a:pt x="0" y="262"/>
                  </a:lnTo>
                  <a:lnTo>
                    <a:pt x="0" y="255"/>
                  </a:lnTo>
                  <a:lnTo>
                    <a:pt x="8" y="232"/>
                  </a:lnTo>
                  <a:lnTo>
                    <a:pt x="22" y="180"/>
                  </a:lnTo>
                  <a:lnTo>
                    <a:pt x="51" y="120"/>
                  </a:lnTo>
                  <a:lnTo>
                    <a:pt x="88" y="67"/>
                  </a:lnTo>
                  <a:lnTo>
                    <a:pt x="146" y="22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14107" y="3461"/>
              <a:ext cx="59" cy="162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4" y="0"/>
                </a:cxn>
                <a:cxn ang="0">
                  <a:pos x="52" y="7"/>
                </a:cxn>
                <a:cxn ang="0">
                  <a:pos x="59" y="22"/>
                </a:cxn>
                <a:cxn ang="0">
                  <a:pos x="59" y="37"/>
                </a:cxn>
                <a:cxn ang="0">
                  <a:pos x="59" y="52"/>
                </a:cxn>
                <a:cxn ang="0">
                  <a:pos x="59" y="1567"/>
                </a:cxn>
                <a:cxn ang="0">
                  <a:pos x="59" y="1582"/>
                </a:cxn>
                <a:cxn ang="0">
                  <a:pos x="59" y="1597"/>
                </a:cxn>
                <a:cxn ang="0">
                  <a:pos x="52" y="1612"/>
                </a:cxn>
                <a:cxn ang="0">
                  <a:pos x="44" y="1620"/>
                </a:cxn>
                <a:cxn ang="0">
                  <a:pos x="30" y="1627"/>
                </a:cxn>
                <a:cxn ang="0">
                  <a:pos x="15" y="1620"/>
                </a:cxn>
                <a:cxn ang="0">
                  <a:pos x="8" y="1620"/>
                </a:cxn>
                <a:cxn ang="0">
                  <a:pos x="0" y="1605"/>
                </a:cxn>
                <a:cxn ang="0">
                  <a:pos x="0" y="1597"/>
                </a:cxn>
                <a:cxn ang="0">
                  <a:pos x="0" y="1582"/>
                </a:cxn>
                <a:cxn ang="0">
                  <a:pos x="0" y="1567"/>
                </a:cxn>
                <a:cxn ang="0">
                  <a:pos x="0" y="52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8" y="7"/>
                </a:cxn>
                <a:cxn ang="0">
                  <a:pos x="15" y="0"/>
                </a:cxn>
                <a:cxn ang="0">
                  <a:pos x="30" y="0"/>
                </a:cxn>
              </a:cxnLst>
              <a:rect l="0" t="0" r="r" b="b"/>
              <a:pathLst>
                <a:path w="59" h="1627">
                  <a:moveTo>
                    <a:pt x="30" y="0"/>
                  </a:moveTo>
                  <a:lnTo>
                    <a:pt x="44" y="0"/>
                  </a:lnTo>
                  <a:lnTo>
                    <a:pt x="52" y="7"/>
                  </a:lnTo>
                  <a:lnTo>
                    <a:pt x="59" y="22"/>
                  </a:lnTo>
                  <a:lnTo>
                    <a:pt x="59" y="37"/>
                  </a:lnTo>
                  <a:lnTo>
                    <a:pt x="59" y="52"/>
                  </a:lnTo>
                  <a:lnTo>
                    <a:pt x="59" y="1567"/>
                  </a:lnTo>
                  <a:lnTo>
                    <a:pt x="59" y="1582"/>
                  </a:lnTo>
                  <a:lnTo>
                    <a:pt x="59" y="1597"/>
                  </a:lnTo>
                  <a:lnTo>
                    <a:pt x="52" y="1612"/>
                  </a:lnTo>
                  <a:lnTo>
                    <a:pt x="44" y="1620"/>
                  </a:lnTo>
                  <a:lnTo>
                    <a:pt x="30" y="1627"/>
                  </a:lnTo>
                  <a:lnTo>
                    <a:pt x="15" y="1620"/>
                  </a:lnTo>
                  <a:lnTo>
                    <a:pt x="8" y="1620"/>
                  </a:lnTo>
                  <a:lnTo>
                    <a:pt x="0" y="1605"/>
                  </a:lnTo>
                  <a:lnTo>
                    <a:pt x="0" y="1597"/>
                  </a:lnTo>
                  <a:lnTo>
                    <a:pt x="0" y="1582"/>
                  </a:lnTo>
                  <a:lnTo>
                    <a:pt x="0" y="1567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8" y="7"/>
                  </a:lnTo>
                  <a:lnTo>
                    <a:pt x="15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14451" y="3566"/>
              <a:ext cx="1052" cy="1110"/>
            </a:xfrm>
            <a:custGeom>
              <a:avLst/>
              <a:gdLst/>
              <a:ahLst/>
              <a:cxnLst>
                <a:cxn ang="0">
                  <a:pos x="1009" y="0"/>
                </a:cxn>
                <a:cxn ang="0">
                  <a:pos x="1045" y="0"/>
                </a:cxn>
                <a:cxn ang="0">
                  <a:pos x="1052" y="15"/>
                </a:cxn>
                <a:cxn ang="0">
                  <a:pos x="1045" y="37"/>
                </a:cxn>
                <a:cxn ang="0">
                  <a:pos x="161" y="1057"/>
                </a:cxn>
                <a:cxn ang="0">
                  <a:pos x="548" y="1050"/>
                </a:cxn>
                <a:cxn ang="0">
                  <a:pos x="716" y="975"/>
                </a:cxn>
                <a:cxn ang="0">
                  <a:pos x="811" y="817"/>
                </a:cxn>
                <a:cxn ang="0">
                  <a:pos x="855" y="697"/>
                </a:cxn>
                <a:cxn ang="0">
                  <a:pos x="870" y="682"/>
                </a:cxn>
                <a:cxn ang="0">
                  <a:pos x="884" y="682"/>
                </a:cxn>
                <a:cxn ang="0">
                  <a:pos x="892" y="697"/>
                </a:cxn>
                <a:cxn ang="0">
                  <a:pos x="892" y="720"/>
                </a:cxn>
                <a:cxn ang="0">
                  <a:pos x="767" y="1095"/>
                </a:cxn>
                <a:cxn ang="0">
                  <a:pos x="753" y="1110"/>
                </a:cxn>
                <a:cxn ang="0">
                  <a:pos x="36" y="1110"/>
                </a:cxn>
                <a:cxn ang="0">
                  <a:pos x="7" y="1110"/>
                </a:cxn>
                <a:cxn ang="0">
                  <a:pos x="0" y="1095"/>
                </a:cxn>
                <a:cxn ang="0">
                  <a:pos x="0" y="1080"/>
                </a:cxn>
                <a:cxn ang="0">
                  <a:pos x="0" y="1072"/>
                </a:cxn>
                <a:cxn ang="0">
                  <a:pos x="636" y="52"/>
                </a:cxn>
                <a:cxn ang="0">
                  <a:pos x="431" y="82"/>
                </a:cxn>
                <a:cxn ang="0">
                  <a:pos x="314" y="187"/>
                </a:cxn>
                <a:cxn ang="0">
                  <a:pos x="241" y="352"/>
                </a:cxn>
                <a:cxn ang="0">
                  <a:pos x="234" y="367"/>
                </a:cxn>
                <a:cxn ang="0">
                  <a:pos x="212" y="367"/>
                </a:cxn>
                <a:cxn ang="0">
                  <a:pos x="205" y="352"/>
                </a:cxn>
                <a:cxn ang="0">
                  <a:pos x="205" y="345"/>
                </a:cxn>
                <a:cxn ang="0">
                  <a:pos x="205" y="330"/>
                </a:cxn>
                <a:cxn ang="0">
                  <a:pos x="300" y="15"/>
                </a:cxn>
                <a:cxn ang="0">
                  <a:pos x="314" y="0"/>
                </a:cxn>
                <a:cxn ang="0">
                  <a:pos x="343" y="0"/>
                </a:cxn>
              </a:cxnLst>
              <a:rect l="0" t="0" r="r" b="b"/>
              <a:pathLst>
                <a:path w="1052" h="1110">
                  <a:moveTo>
                    <a:pt x="343" y="0"/>
                  </a:moveTo>
                  <a:lnTo>
                    <a:pt x="1009" y="0"/>
                  </a:lnTo>
                  <a:lnTo>
                    <a:pt x="1031" y="0"/>
                  </a:lnTo>
                  <a:lnTo>
                    <a:pt x="1045" y="0"/>
                  </a:lnTo>
                  <a:lnTo>
                    <a:pt x="1052" y="7"/>
                  </a:lnTo>
                  <a:lnTo>
                    <a:pt x="1052" y="15"/>
                  </a:lnTo>
                  <a:lnTo>
                    <a:pt x="1052" y="30"/>
                  </a:lnTo>
                  <a:lnTo>
                    <a:pt x="1045" y="37"/>
                  </a:lnTo>
                  <a:lnTo>
                    <a:pt x="1045" y="37"/>
                  </a:lnTo>
                  <a:lnTo>
                    <a:pt x="161" y="1057"/>
                  </a:lnTo>
                  <a:lnTo>
                    <a:pt x="431" y="1057"/>
                  </a:lnTo>
                  <a:lnTo>
                    <a:pt x="548" y="1050"/>
                  </a:lnTo>
                  <a:lnTo>
                    <a:pt x="643" y="1020"/>
                  </a:lnTo>
                  <a:lnTo>
                    <a:pt x="716" y="975"/>
                  </a:lnTo>
                  <a:lnTo>
                    <a:pt x="767" y="907"/>
                  </a:lnTo>
                  <a:lnTo>
                    <a:pt x="811" y="817"/>
                  </a:lnTo>
                  <a:lnTo>
                    <a:pt x="848" y="720"/>
                  </a:lnTo>
                  <a:lnTo>
                    <a:pt x="855" y="697"/>
                  </a:lnTo>
                  <a:lnTo>
                    <a:pt x="862" y="682"/>
                  </a:lnTo>
                  <a:lnTo>
                    <a:pt x="870" y="682"/>
                  </a:lnTo>
                  <a:lnTo>
                    <a:pt x="877" y="675"/>
                  </a:lnTo>
                  <a:lnTo>
                    <a:pt x="884" y="682"/>
                  </a:lnTo>
                  <a:lnTo>
                    <a:pt x="892" y="690"/>
                  </a:lnTo>
                  <a:lnTo>
                    <a:pt x="892" y="697"/>
                  </a:lnTo>
                  <a:lnTo>
                    <a:pt x="892" y="705"/>
                  </a:lnTo>
                  <a:lnTo>
                    <a:pt x="892" y="720"/>
                  </a:lnTo>
                  <a:lnTo>
                    <a:pt x="775" y="1080"/>
                  </a:lnTo>
                  <a:lnTo>
                    <a:pt x="767" y="1095"/>
                  </a:lnTo>
                  <a:lnTo>
                    <a:pt x="760" y="1110"/>
                  </a:lnTo>
                  <a:lnTo>
                    <a:pt x="753" y="1110"/>
                  </a:lnTo>
                  <a:lnTo>
                    <a:pt x="731" y="1110"/>
                  </a:lnTo>
                  <a:lnTo>
                    <a:pt x="36" y="1110"/>
                  </a:lnTo>
                  <a:lnTo>
                    <a:pt x="15" y="1110"/>
                  </a:lnTo>
                  <a:lnTo>
                    <a:pt x="7" y="1110"/>
                  </a:lnTo>
                  <a:lnTo>
                    <a:pt x="0" y="1110"/>
                  </a:lnTo>
                  <a:lnTo>
                    <a:pt x="0" y="1095"/>
                  </a:lnTo>
                  <a:lnTo>
                    <a:pt x="0" y="1095"/>
                  </a:lnTo>
                  <a:lnTo>
                    <a:pt x="0" y="1080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892" y="52"/>
                  </a:lnTo>
                  <a:lnTo>
                    <a:pt x="636" y="52"/>
                  </a:lnTo>
                  <a:lnTo>
                    <a:pt x="519" y="60"/>
                  </a:lnTo>
                  <a:lnTo>
                    <a:pt x="431" y="82"/>
                  </a:lnTo>
                  <a:lnTo>
                    <a:pt x="365" y="127"/>
                  </a:lnTo>
                  <a:lnTo>
                    <a:pt x="314" y="187"/>
                  </a:lnTo>
                  <a:lnTo>
                    <a:pt x="270" y="262"/>
                  </a:lnTo>
                  <a:lnTo>
                    <a:pt x="241" y="352"/>
                  </a:lnTo>
                  <a:lnTo>
                    <a:pt x="234" y="360"/>
                  </a:lnTo>
                  <a:lnTo>
                    <a:pt x="234" y="367"/>
                  </a:lnTo>
                  <a:lnTo>
                    <a:pt x="219" y="367"/>
                  </a:lnTo>
                  <a:lnTo>
                    <a:pt x="212" y="367"/>
                  </a:lnTo>
                  <a:lnTo>
                    <a:pt x="205" y="360"/>
                  </a:lnTo>
                  <a:lnTo>
                    <a:pt x="205" y="352"/>
                  </a:lnTo>
                  <a:lnTo>
                    <a:pt x="205" y="352"/>
                  </a:lnTo>
                  <a:lnTo>
                    <a:pt x="205" y="345"/>
                  </a:lnTo>
                  <a:lnTo>
                    <a:pt x="205" y="337"/>
                  </a:lnTo>
                  <a:lnTo>
                    <a:pt x="205" y="330"/>
                  </a:lnTo>
                  <a:lnTo>
                    <a:pt x="292" y="30"/>
                  </a:lnTo>
                  <a:lnTo>
                    <a:pt x="300" y="15"/>
                  </a:lnTo>
                  <a:lnTo>
                    <a:pt x="307" y="7"/>
                  </a:lnTo>
                  <a:lnTo>
                    <a:pt x="314" y="0"/>
                  </a:lnTo>
                  <a:lnTo>
                    <a:pt x="322" y="0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15489" y="4406"/>
              <a:ext cx="650" cy="757"/>
            </a:xfrm>
            <a:custGeom>
              <a:avLst/>
              <a:gdLst/>
              <a:ahLst/>
              <a:cxnLst>
                <a:cxn ang="0">
                  <a:pos x="307" y="15"/>
                </a:cxn>
                <a:cxn ang="0">
                  <a:pos x="402" y="120"/>
                </a:cxn>
                <a:cxn ang="0">
                  <a:pos x="446" y="247"/>
                </a:cxn>
                <a:cxn ang="0">
                  <a:pos x="460" y="345"/>
                </a:cxn>
                <a:cxn ang="0">
                  <a:pos x="497" y="262"/>
                </a:cxn>
                <a:cxn ang="0">
                  <a:pos x="570" y="105"/>
                </a:cxn>
                <a:cxn ang="0">
                  <a:pos x="614" y="15"/>
                </a:cxn>
                <a:cxn ang="0">
                  <a:pos x="628" y="15"/>
                </a:cxn>
                <a:cxn ang="0">
                  <a:pos x="636" y="15"/>
                </a:cxn>
                <a:cxn ang="0">
                  <a:pos x="643" y="15"/>
                </a:cxn>
                <a:cxn ang="0">
                  <a:pos x="643" y="30"/>
                </a:cxn>
                <a:cxn ang="0">
                  <a:pos x="599" y="127"/>
                </a:cxn>
                <a:cxn ang="0">
                  <a:pos x="548" y="232"/>
                </a:cxn>
                <a:cxn ang="0">
                  <a:pos x="511" y="330"/>
                </a:cxn>
                <a:cxn ang="0">
                  <a:pos x="468" y="450"/>
                </a:cxn>
                <a:cxn ang="0">
                  <a:pos x="446" y="562"/>
                </a:cxn>
                <a:cxn ang="0">
                  <a:pos x="416" y="697"/>
                </a:cxn>
                <a:cxn ang="0">
                  <a:pos x="402" y="735"/>
                </a:cxn>
                <a:cxn ang="0">
                  <a:pos x="387" y="750"/>
                </a:cxn>
                <a:cxn ang="0">
                  <a:pos x="380" y="757"/>
                </a:cxn>
                <a:cxn ang="0">
                  <a:pos x="365" y="742"/>
                </a:cxn>
                <a:cxn ang="0">
                  <a:pos x="358" y="727"/>
                </a:cxn>
                <a:cxn ang="0">
                  <a:pos x="380" y="622"/>
                </a:cxn>
                <a:cxn ang="0">
                  <a:pos x="416" y="480"/>
                </a:cxn>
                <a:cxn ang="0">
                  <a:pos x="424" y="457"/>
                </a:cxn>
                <a:cxn ang="0">
                  <a:pos x="424" y="427"/>
                </a:cxn>
                <a:cxn ang="0">
                  <a:pos x="424" y="330"/>
                </a:cxn>
                <a:cxn ang="0">
                  <a:pos x="387" y="202"/>
                </a:cxn>
                <a:cxn ang="0">
                  <a:pos x="300" y="105"/>
                </a:cxn>
                <a:cxn ang="0">
                  <a:pos x="146" y="105"/>
                </a:cxn>
                <a:cxn ang="0">
                  <a:pos x="36" y="202"/>
                </a:cxn>
                <a:cxn ang="0">
                  <a:pos x="29" y="217"/>
                </a:cxn>
                <a:cxn ang="0">
                  <a:pos x="14" y="225"/>
                </a:cxn>
                <a:cxn ang="0">
                  <a:pos x="0" y="217"/>
                </a:cxn>
                <a:cxn ang="0">
                  <a:pos x="7" y="187"/>
                </a:cxn>
                <a:cxn ang="0">
                  <a:pos x="80" y="67"/>
                </a:cxn>
                <a:cxn ang="0">
                  <a:pos x="175" y="15"/>
                </a:cxn>
              </a:cxnLst>
              <a:rect l="0" t="0" r="r" b="b"/>
              <a:pathLst>
                <a:path w="650" h="757">
                  <a:moveTo>
                    <a:pt x="234" y="0"/>
                  </a:moveTo>
                  <a:lnTo>
                    <a:pt x="307" y="15"/>
                  </a:lnTo>
                  <a:lnTo>
                    <a:pt x="358" y="60"/>
                  </a:lnTo>
                  <a:lnTo>
                    <a:pt x="402" y="120"/>
                  </a:lnTo>
                  <a:lnTo>
                    <a:pt x="431" y="180"/>
                  </a:lnTo>
                  <a:lnTo>
                    <a:pt x="446" y="247"/>
                  </a:lnTo>
                  <a:lnTo>
                    <a:pt x="460" y="307"/>
                  </a:lnTo>
                  <a:lnTo>
                    <a:pt x="460" y="345"/>
                  </a:lnTo>
                  <a:lnTo>
                    <a:pt x="460" y="345"/>
                  </a:lnTo>
                  <a:lnTo>
                    <a:pt x="497" y="262"/>
                  </a:lnTo>
                  <a:lnTo>
                    <a:pt x="533" y="180"/>
                  </a:lnTo>
                  <a:lnTo>
                    <a:pt x="570" y="105"/>
                  </a:lnTo>
                  <a:lnTo>
                    <a:pt x="599" y="45"/>
                  </a:lnTo>
                  <a:lnTo>
                    <a:pt x="614" y="15"/>
                  </a:lnTo>
                  <a:lnTo>
                    <a:pt x="621" y="15"/>
                  </a:lnTo>
                  <a:lnTo>
                    <a:pt x="628" y="15"/>
                  </a:lnTo>
                  <a:lnTo>
                    <a:pt x="628" y="15"/>
                  </a:lnTo>
                  <a:lnTo>
                    <a:pt x="636" y="15"/>
                  </a:lnTo>
                  <a:lnTo>
                    <a:pt x="636" y="15"/>
                  </a:lnTo>
                  <a:lnTo>
                    <a:pt x="643" y="15"/>
                  </a:lnTo>
                  <a:lnTo>
                    <a:pt x="650" y="22"/>
                  </a:lnTo>
                  <a:lnTo>
                    <a:pt x="643" y="30"/>
                  </a:lnTo>
                  <a:lnTo>
                    <a:pt x="643" y="37"/>
                  </a:lnTo>
                  <a:lnTo>
                    <a:pt x="599" y="127"/>
                  </a:lnTo>
                  <a:lnTo>
                    <a:pt x="570" y="187"/>
                  </a:lnTo>
                  <a:lnTo>
                    <a:pt x="548" y="232"/>
                  </a:lnTo>
                  <a:lnTo>
                    <a:pt x="533" y="277"/>
                  </a:lnTo>
                  <a:lnTo>
                    <a:pt x="511" y="330"/>
                  </a:lnTo>
                  <a:lnTo>
                    <a:pt x="490" y="390"/>
                  </a:lnTo>
                  <a:lnTo>
                    <a:pt x="468" y="450"/>
                  </a:lnTo>
                  <a:lnTo>
                    <a:pt x="460" y="480"/>
                  </a:lnTo>
                  <a:lnTo>
                    <a:pt x="446" y="562"/>
                  </a:lnTo>
                  <a:lnTo>
                    <a:pt x="431" y="637"/>
                  </a:lnTo>
                  <a:lnTo>
                    <a:pt x="416" y="697"/>
                  </a:lnTo>
                  <a:lnTo>
                    <a:pt x="409" y="720"/>
                  </a:lnTo>
                  <a:lnTo>
                    <a:pt x="402" y="735"/>
                  </a:lnTo>
                  <a:lnTo>
                    <a:pt x="395" y="750"/>
                  </a:lnTo>
                  <a:lnTo>
                    <a:pt x="387" y="750"/>
                  </a:lnTo>
                  <a:lnTo>
                    <a:pt x="380" y="757"/>
                  </a:lnTo>
                  <a:lnTo>
                    <a:pt x="380" y="757"/>
                  </a:lnTo>
                  <a:lnTo>
                    <a:pt x="365" y="750"/>
                  </a:lnTo>
                  <a:lnTo>
                    <a:pt x="365" y="742"/>
                  </a:lnTo>
                  <a:lnTo>
                    <a:pt x="358" y="735"/>
                  </a:lnTo>
                  <a:lnTo>
                    <a:pt x="358" y="727"/>
                  </a:lnTo>
                  <a:lnTo>
                    <a:pt x="365" y="682"/>
                  </a:lnTo>
                  <a:lnTo>
                    <a:pt x="380" y="622"/>
                  </a:lnTo>
                  <a:lnTo>
                    <a:pt x="395" y="547"/>
                  </a:lnTo>
                  <a:lnTo>
                    <a:pt x="416" y="480"/>
                  </a:lnTo>
                  <a:lnTo>
                    <a:pt x="416" y="472"/>
                  </a:lnTo>
                  <a:lnTo>
                    <a:pt x="424" y="457"/>
                  </a:lnTo>
                  <a:lnTo>
                    <a:pt x="424" y="442"/>
                  </a:lnTo>
                  <a:lnTo>
                    <a:pt x="424" y="427"/>
                  </a:lnTo>
                  <a:lnTo>
                    <a:pt x="424" y="397"/>
                  </a:lnTo>
                  <a:lnTo>
                    <a:pt x="424" y="330"/>
                  </a:lnTo>
                  <a:lnTo>
                    <a:pt x="409" y="262"/>
                  </a:lnTo>
                  <a:lnTo>
                    <a:pt x="387" y="202"/>
                  </a:lnTo>
                  <a:lnTo>
                    <a:pt x="351" y="142"/>
                  </a:lnTo>
                  <a:lnTo>
                    <a:pt x="300" y="105"/>
                  </a:lnTo>
                  <a:lnTo>
                    <a:pt x="219" y="97"/>
                  </a:lnTo>
                  <a:lnTo>
                    <a:pt x="146" y="105"/>
                  </a:lnTo>
                  <a:lnTo>
                    <a:pt x="80" y="142"/>
                  </a:lnTo>
                  <a:lnTo>
                    <a:pt x="36" y="202"/>
                  </a:lnTo>
                  <a:lnTo>
                    <a:pt x="36" y="217"/>
                  </a:lnTo>
                  <a:lnTo>
                    <a:pt x="29" y="217"/>
                  </a:lnTo>
                  <a:lnTo>
                    <a:pt x="14" y="225"/>
                  </a:lnTo>
                  <a:lnTo>
                    <a:pt x="14" y="225"/>
                  </a:lnTo>
                  <a:lnTo>
                    <a:pt x="7" y="217"/>
                  </a:lnTo>
                  <a:lnTo>
                    <a:pt x="0" y="217"/>
                  </a:lnTo>
                  <a:lnTo>
                    <a:pt x="0" y="210"/>
                  </a:lnTo>
                  <a:lnTo>
                    <a:pt x="7" y="187"/>
                  </a:lnTo>
                  <a:lnTo>
                    <a:pt x="29" y="127"/>
                  </a:lnTo>
                  <a:lnTo>
                    <a:pt x="80" y="67"/>
                  </a:lnTo>
                  <a:lnTo>
                    <a:pt x="117" y="37"/>
                  </a:lnTo>
                  <a:lnTo>
                    <a:pt x="175" y="15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16234" y="4541"/>
              <a:ext cx="322" cy="532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83" y="0"/>
                </a:cxn>
                <a:cxn ang="0">
                  <a:pos x="190" y="0"/>
                </a:cxn>
                <a:cxn ang="0">
                  <a:pos x="198" y="7"/>
                </a:cxn>
                <a:cxn ang="0">
                  <a:pos x="198" y="22"/>
                </a:cxn>
                <a:cxn ang="0">
                  <a:pos x="198" y="465"/>
                </a:cxn>
                <a:cxn ang="0">
                  <a:pos x="198" y="472"/>
                </a:cxn>
                <a:cxn ang="0">
                  <a:pos x="198" y="480"/>
                </a:cxn>
                <a:cxn ang="0">
                  <a:pos x="205" y="487"/>
                </a:cxn>
                <a:cxn ang="0">
                  <a:pos x="212" y="487"/>
                </a:cxn>
                <a:cxn ang="0">
                  <a:pos x="227" y="495"/>
                </a:cxn>
                <a:cxn ang="0">
                  <a:pos x="249" y="495"/>
                </a:cxn>
                <a:cxn ang="0">
                  <a:pos x="278" y="495"/>
                </a:cxn>
                <a:cxn ang="0">
                  <a:pos x="322" y="495"/>
                </a:cxn>
                <a:cxn ang="0">
                  <a:pos x="322" y="532"/>
                </a:cxn>
                <a:cxn ang="0">
                  <a:pos x="242" y="532"/>
                </a:cxn>
                <a:cxn ang="0">
                  <a:pos x="161" y="532"/>
                </a:cxn>
                <a:cxn ang="0">
                  <a:pos x="81" y="532"/>
                </a:cxn>
                <a:cxn ang="0">
                  <a:pos x="0" y="532"/>
                </a:cxn>
                <a:cxn ang="0">
                  <a:pos x="0" y="495"/>
                </a:cxn>
                <a:cxn ang="0">
                  <a:pos x="44" y="495"/>
                </a:cxn>
                <a:cxn ang="0">
                  <a:pos x="73" y="495"/>
                </a:cxn>
                <a:cxn ang="0">
                  <a:pos x="95" y="495"/>
                </a:cxn>
                <a:cxn ang="0">
                  <a:pos x="110" y="487"/>
                </a:cxn>
                <a:cxn ang="0">
                  <a:pos x="117" y="487"/>
                </a:cxn>
                <a:cxn ang="0">
                  <a:pos x="125" y="480"/>
                </a:cxn>
                <a:cxn ang="0">
                  <a:pos x="125" y="472"/>
                </a:cxn>
                <a:cxn ang="0">
                  <a:pos x="125" y="465"/>
                </a:cxn>
                <a:cxn ang="0">
                  <a:pos x="125" y="60"/>
                </a:cxn>
                <a:cxn ang="0">
                  <a:pos x="88" y="75"/>
                </a:cxn>
                <a:cxn ang="0">
                  <a:pos x="59" y="82"/>
                </a:cxn>
                <a:cxn ang="0">
                  <a:pos x="30" y="82"/>
                </a:cxn>
                <a:cxn ang="0">
                  <a:pos x="8" y="82"/>
                </a:cxn>
                <a:cxn ang="0">
                  <a:pos x="0" y="82"/>
                </a:cxn>
                <a:cxn ang="0">
                  <a:pos x="0" y="52"/>
                </a:cxn>
                <a:cxn ang="0">
                  <a:pos x="8" y="52"/>
                </a:cxn>
                <a:cxn ang="0">
                  <a:pos x="44" y="45"/>
                </a:cxn>
                <a:cxn ang="0">
                  <a:pos x="110" y="37"/>
                </a:cxn>
                <a:cxn ang="0">
                  <a:pos x="168" y="0"/>
                </a:cxn>
              </a:cxnLst>
              <a:rect l="0" t="0" r="r" b="b"/>
              <a:pathLst>
                <a:path w="322" h="532">
                  <a:moveTo>
                    <a:pt x="168" y="0"/>
                  </a:moveTo>
                  <a:lnTo>
                    <a:pt x="183" y="0"/>
                  </a:lnTo>
                  <a:lnTo>
                    <a:pt x="190" y="0"/>
                  </a:lnTo>
                  <a:lnTo>
                    <a:pt x="198" y="7"/>
                  </a:lnTo>
                  <a:lnTo>
                    <a:pt x="198" y="22"/>
                  </a:lnTo>
                  <a:lnTo>
                    <a:pt x="198" y="465"/>
                  </a:lnTo>
                  <a:lnTo>
                    <a:pt x="198" y="472"/>
                  </a:lnTo>
                  <a:lnTo>
                    <a:pt x="198" y="480"/>
                  </a:lnTo>
                  <a:lnTo>
                    <a:pt x="205" y="487"/>
                  </a:lnTo>
                  <a:lnTo>
                    <a:pt x="212" y="487"/>
                  </a:lnTo>
                  <a:lnTo>
                    <a:pt x="227" y="495"/>
                  </a:lnTo>
                  <a:lnTo>
                    <a:pt x="249" y="495"/>
                  </a:lnTo>
                  <a:lnTo>
                    <a:pt x="278" y="495"/>
                  </a:lnTo>
                  <a:lnTo>
                    <a:pt x="322" y="495"/>
                  </a:lnTo>
                  <a:lnTo>
                    <a:pt x="322" y="532"/>
                  </a:lnTo>
                  <a:lnTo>
                    <a:pt x="242" y="532"/>
                  </a:lnTo>
                  <a:lnTo>
                    <a:pt x="161" y="532"/>
                  </a:lnTo>
                  <a:lnTo>
                    <a:pt x="81" y="532"/>
                  </a:lnTo>
                  <a:lnTo>
                    <a:pt x="0" y="532"/>
                  </a:lnTo>
                  <a:lnTo>
                    <a:pt x="0" y="495"/>
                  </a:lnTo>
                  <a:lnTo>
                    <a:pt x="44" y="495"/>
                  </a:lnTo>
                  <a:lnTo>
                    <a:pt x="73" y="495"/>
                  </a:lnTo>
                  <a:lnTo>
                    <a:pt x="95" y="495"/>
                  </a:lnTo>
                  <a:lnTo>
                    <a:pt x="110" y="487"/>
                  </a:lnTo>
                  <a:lnTo>
                    <a:pt x="117" y="487"/>
                  </a:lnTo>
                  <a:lnTo>
                    <a:pt x="125" y="480"/>
                  </a:lnTo>
                  <a:lnTo>
                    <a:pt x="125" y="472"/>
                  </a:lnTo>
                  <a:lnTo>
                    <a:pt x="125" y="465"/>
                  </a:lnTo>
                  <a:lnTo>
                    <a:pt x="125" y="60"/>
                  </a:lnTo>
                  <a:lnTo>
                    <a:pt x="88" y="75"/>
                  </a:lnTo>
                  <a:lnTo>
                    <a:pt x="59" y="82"/>
                  </a:lnTo>
                  <a:lnTo>
                    <a:pt x="30" y="82"/>
                  </a:lnTo>
                  <a:lnTo>
                    <a:pt x="8" y="82"/>
                  </a:lnTo>
                  <a:lnTo>
                    <a:pt x="0" y="82"/>
                  </a:lnTo>
                  <a:lnTo>
                    <a:pt x="0" y="52"/>
                  </a:lnTo>
                  <a:lnTo>
                    <a:pt x="8" y="52"/>
                  </a:lnTo>
                  <a:lnTo>
                    <a:pt x="44" y="45"/>
                  </a:lnTo>
                  <a:lnTo>
                    <a:pt x="110" y="37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16951" y="3461"/>
              <a:ext cx="365" cy="1627"/>
            </a:xfrm>
            <a:custGeom>
              <a:avLst/>
              <a:gdLst/>
              <a:ahLst/>
              <a:cxnLst>
                <a:cxn ang="0">
                  <a:pos x="350" y="0"/>
                </a:cxn>
                <a:cxn ang="0">
                  <a:pos x="358" y="0"/>
                </a:cxn>
                <a:cxn ang="0">
                  <a:pos x="365" y="7"/>
                </a:cxn>
                <a:cxn ang="0">
                  <a:pos x="365" y="15"/>
                </a:cxn>
                <a:cxn ang="0">
                  <a:pos x="365" y="15"/>
                </a:cxn>
                <a:cxn ang="0">
                  <a:pos x="365" y="22"/>
                </a:cxn>
                <a:cxn ang="0">
                  <a:pos x="358" y="30"/>
                </a:cxn>
                <a:cxn ang="0">
                  <a:pos x="343" y="37"/>
                </a:cxn>
                <a:cxn ang="0">
                  <a:pos x="241" y="172"/>
                </a:cxn>
                <a:cxn ang="0">
                  <a:pos x="168" y="315"/>
                </a:cxn>
                <a:cxn ang="0">
                  <a:pos x="124" y="472"/>
                </a:cxn>
                <a:cxn ang="0">
                  <a:pos x="95" y="645"/>
                </a:cxn>
                <a:cxn ang="0">
                  <a:pos x="87" y="810"/>
                </a:cxn>
                <a:cxn ang="0">
                  <a:pos x="95" y="937"/>
                </a:cxn>
                <a:cxn ang="0">
                  <a:pos x="109" y="1072"/>
                </a:cxn>
                <a:cxn ang="0">
                  <a:pos x="139" y="1207"/>
                </a:cxn>
                <a:cxn ang="0">
                  <a:pos x="182" y="1342"/>
                </a:cxn>
                <a:cxn ang="0">
                  <a:pos x="248" y="1462"/>
                </a:cxn>
                <a:cxn ang="0">
                  <a:pos x="336" y="1575"/>
                </a:cxn>
                <a:cxn ang="0">
                  <a:pos x="350" y="1590"/>
                </a:cxn>
                <a:cxn ang="0">
                  <a:pos x="358" y="1597"/>
                </a:cxn>
                <a:cxn ang="0">
                  <a:pos x="365" y="1605"/>
                </a:cxn>
                <a:cxn ang="0">
                  <a:pos x="365" y="1605"/>
                </a:cxn>
                <a:cxn ang="0">
                  <a:pos x="365" y="1612"/>
                </a:cxn>
                <a:cxn ang="0">
                  <a:pos x="365" y="1612"/>
                </a:cxn>
                <a:cxn ang="0">
                  <a:pos x="365" y="1620"/>
                </a:cxn>
                <a:cxn ang="0">
                  <a:pos x="358" y="1620"/>
                </a:cxn>
                <a:cxn ang="0">
                  <a:pos x="350" y="1627"/>
                </a:cxn>
                <a:cxn ang="0">
                  <a:pos x="329" y="1612"/>
                </a:cxn>
                <a:cxn ang="0">
                  <a:pos x="285" y="1575"/>
                </a:cxn>
                <a:cxn ang="0">
                  <a:pos x="226" y="1515"/>
                </a:cxn>
                <a:cxn ang="0">
                  <a:pos x="160" y="1425"/>
                </a:cxn>
                <a:cxn ang="0">
                  <a:pos x="102" y="1320"/>
                </a:cxn>
                <a:cxn ang="0">
                  <a:pos x="36" y="1132"/>
                </a:cxn>
                <a:cxn ang="0">
                  <a:pos x="7" y="960"/>
                </a:cxn>
                <a:cxn ang="0">
                  <a:pos x="0" y="810"/>
                </a:cxn>
                <a:cxn ang="0">
                  <a:pos x="7" y="660"/>
                </a:cxn>
                <a:cxn ang="0">
                  <a:pos x="36" y="495"/>
                </a:cxn>
                <a:cxn ang="0">
                  <a:pos x="95" y="315"/>
                </a:cxn>
                <a:cxn ang="0">
                  <a:pos x="160" y="202"/>
                </a:cxn>
                <a:cxn ang="0">
                  <a:pos x="219" y="112"/>
                </a:cxn>
                <a:cxn ang="0">
                  <a:pos x="285" y="45"/>
                </a:cxn>
                <a:cxn ang="0">
                  <a:pos x="329" y="7"/>
                </a:cxn>
                <a:cxn ang="0">
                  <a:pos x="350" y="0"/>
                </a:cxn>
              </a:cxnLst>
              <a:rect l="0" t="0" r="r" b="b"/>
              <a:pathLst>
                <a:path w="365" h="1627">
                  <a:moveTo>
                    <a:pt x="350" y="0"/>
                  </a:moveTo>
                  <a:lnTo>
                    <a:pt x="358" y="0"/>
                  </a:lnTo>
                  <a:lnTo>
                    <a:pt x="365" y="7"/>
                  </a:lnTo>
                  <a:lnTo>
                    <a:pt x="365" y="15"/>
                  </a:lnTo>
                  <a:lnTo>
                    <a:pt x="365" y="15"/>
                  </a:lnTo>
                  <a:lnTo>
                    <a:pt x="365" y="22"/>
                  </a:lnTo>
                  <a:lnTo>
                    <a:pt x="358" y="30"/>
                  </a:lnTo>
                  <a:lnTo>
                    <a:pt x="343" y="37"/>
                  </a:lnTo>
                  <a:lnTo>
                    <a:pt x="241" y="172"/>
                  </a:lnTo>
                  <a:lnTo>
                    <a:pt x="168" y="315"/>
                  </a:lnTo>
                  <a:lnTo>
                    <a:pt x="124" y="472"/>
                  </a:lnTo>
                  <a:lnTo>
                    <a:pt x="95" y="645"/>
                  </a:lnTo>
                  <a:lnTo>
                    <a:pt x="87" y="810"/>
                  </a:lnTo>
                  <a:lnTo>
                    <a:pt x="95" y="937"/>
                  </a:lnTo>
                  <a:lnTo>
                    <a:pt x="109" y="1072"/>
                  </a:lnTo>
                  <a:lnTo>
                    <a:pt x="139" y="1207"/>
                  </a:lnTo>
                  <a:lnTo>
                    <a:pt x="182" y="1342"/>
                  </a:lnTo>
                  <a:lnTo>
                    <a:pt x="248" y="1462"/>
                  </a:lnTo>
                  <a:lnTo>
                    <a:pt x="336" y="1575"/>
                  </a:lnTo>
                  <a:lnTo>
                    <a:pt x="350" y="1590"/>
                  </a:lnTo>
                  <a:lnTo>
                    <a:pt x="358" y="1597"/>
                  </a:lnTo>
                  <a:lnTo>
                    <a:pt x="365" y="1605"/>
                  </a:lnTo>
                  <a:lnTo>
                    <a:pt x="365" y="1605"/>
                  </a:lnTo>
                  <a:lnTo>
                    <a:pt x="365" y="1612"/>
                  </a:lnTo>
                  <a:lnTo>
                    <a:pt x="365" y="1612"/>
                  </a:lnTo>
                  <a:lnTo>
                    <a:pt x="365" y="1620"/>
                  </a:lnTo>
                  <a:lnTo>
                    <a:pt x="358" y="1620"/>
                  </a:lnTo>
                  <a:lnTo>
                    <a:pt x="350" y="1627"/>
                  </a:lnTo>
                  <a:lnTo>
                    <a:pt x="329" y="1612"/>
                  </a:lnTo>
                  <a:lnTo>
                    <a:pt x="285" y="1575"/>
                  </a:lnTo>
                  <a:lnTo>
                    <a:pt x="226" y="1515"/>
                  </a:lnTo>
                  <a:lnTo>
                    <a:pt x="160" y="1425"/>
                  </a:lnTo>
                  <a:lnTo>
                    <a:pt x="102" y="1320"/>
                  </a:lnTo>
                  <a:lnTo>
                    <a:pt x="36" y="1132"/>
                  </a:lnTo>
                  <a:lnTo>
                    <a:pt x="7" y="960"/>
                  </a:lnTo>
                  <a:lnTo>
                    <a:pt x="0" y="810"/>
                  </a:lnTo>
                  <a:lnTo>
                    <a:pt x="7" y="660"/>
                  </a:lnTo>
                  <a:lnTo>
                    <a:pt x="36" y="495"/>
                  </a:lnTo>
                  <a:lnTo>
                    <a:pt x="95" y="315"/>
                  </a:lnTo>
                  <a:lnTo>
                    <a:pt x="160" y="202"/>
                  </a:lnTo>
                  <a:lnTo>
                    <a:pt x="219" y="112"/>
                  </a:lnTo>
                  <a:lnTo>
                    <a:pt x="285" y="45"/>
                  </a:lnTo>
                  <a:lnTo>
                    <a:pt x="329" y="7"/>
                  </a:lnTo>
                  <a:lnTo>
                    <a:pt x="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17448" y="3956"/>
              <a:ext cx="818" cy="742"/>
            </a:xfrm>
            <a:custGeom>
              <a:avLst/>
              <a:gdLst/>
              <a:ahLst/>
              <a:cxnLst>
                <a:cxn ang="0">
                  <a:pos x="285" y="22"/>
                </a:cxn>
                <a:cxn ang="0">
                  <a:pos x="343" y="135"/>
                </a:cxn>
                <a:cxn ang="0">
                  <a:pos x="336" y="180"/>
                </a:cxn>
                <a:cxn ang="0">
                  <a:pos x="314" y="240"/>
                </a:cxn>
                <a:cxn ang="0">
                  <a:pos x="241" y="472"/>
                </a:cxn>
                <a:cxn ang="0">
                  <a:pos x="234" y="615"/>
                </a:cxn>
                <a:cxn ang="0">
                  <a:pos x="277" y="690"/>
                </a:cxn>
                <a:cxn ang="0">
                  <a:pos x="394" y="690"/>
                </a:cxn>
                <a:cxn ang="0">
                  <a:pos x="475" y="622"/>
                </a:cxn>
                <a:cxn ang="0">
                  <a:pos x="511" y="570"/>
                </a:cxn>
                <a:cxn ang="0">
                  <a:pos x="541" y="427"/>
                </a:cxn>
                <a:cxn ang="0">
                  <a:pos x="584" y="240"/>
                </a:cxn>
                <a:cxn ang="0">
                  <a:pos x="628" y="75"/>
                </a:cxn>
                <a:cxn ang="0">
                  <a:pos x="650" y="37"/>
                </a:cxn>
                <a:cxn ang="0">
                  <a:pos x="672" y="22"/>
                </a:cxn>
                <a:cxn ang="0">
                  <a:pos x="687" y="22"/>
                </a:cxn>
                <a:cxn ang="0">
                  <a:pos x="723" y="30"/>
                </a:cxn>
                <a:cxn ang="0">
                  <a:pos x="738" y="67"/>
                </a:cxn>
                <a:cxn ang="0">
                  <a:pos x="731" y="90"/>
                </a:cxn>
                <a:cxn ang="0">
                  <a:pos x="723" y="135"/>
                </a:cxn>
                <a:cxn ang="0">
                  <a:pos x="716" y="172"/>
                </a:cxn>
                <a:cxn ang="0">
                  <a:pos x="701" y="217"/>
                </a:cxn>
                <a:cxn ang="0">
                  <a:pos x="687" y="270"/>
                </a:cxn>
                <a:cxn ang="0">
                  <a:pos x="643" y="465"/>
                </a:cxn>
                <a:cxn ang="0">
                  <a:pos x="614" y="585"/>
                </a:cxn>
                <a:cxn ang="0">
                  <a:pos x="614" y="660"/>
                </a:cxn>
                <a:cxn ang="0">
                  <a:pos x="628" y="697"/>
                </a:cxn>
                <a:cxn ang="0">
                  <a:pos x="657" y="705"/>
                </a:cxn>
                <a:cxn ang="0">
                  <a:pos x="738" y="637"/>
                </a:cxn>
                <a:cxn ang="0">
                  <a:pos x="774" y="502"/>
                </a:cxn>
                <a:cxn ang="0">
                  <a:pos x="789" y="480"/>
                </a:cxn>
                <a:cxn ang="0">
                  <a:pos x="804" y="472"/>
                </a:cxn>
                <a:cxn ang="0">
                  <a:pos x="818" y="480"/>
                </a:cxn>
                <a:cxn ang="0">
                  <a:pos x="818" y="510"/>
                </a:cxn>
                <a:cxn ang="0">
                  <a:pos x="789" y="600"/>
                </a:cxn>
                <a:cxn ang="0">
                  <a:pos x="745" y="697"/>
                </a:cxn>
                <a:cxn ang="0">
                  <a:pos x="657" y="742"/>
                </a:cxn>
                <a:cxn ang="0">
                  <a:pos x="541" y="690"/>
                </a:cxn>
                <a:cxn ang="0">
                  <a:pos x="511" y="630"/>
                </a:cxn>
                <a:cxn ang="0">
                  <a:pos x="446" y="697"/>
                </a:cxn>
                <a:cxn ang="0">
                  <a:pos x="321" y="742"/>
                </a:cxn>
                <a:cxn ang="0">
                  <a:pos x="219" y="720"/>
                </a:cxn>
                <a:cxn ang="0">
                  <a:pos x="139" y="622"/>
                </a:cxn>
                <a:cxn ang="0">
                  <a:pos x="139" y="457"/>
                </a:cxn>
                <a:cxn ang="0">
                  <a:pos x="219" y="202"/>
                </a:cxn>
                <a:cxn ang="0">
                  <a:pos x="241" y="157"/>
                </a:cxn>
                <a:cxn ang="0">
                  <a:pos x="248" y="90"/>
                </a:cxn>
                <a:cxn ang="0">
                  <a:pos x="241" y="60"/>
                </a:cxn>
                <a:cxn ang="0">
                  <a:pos x="226" y="45"/>
                </a:cxn>
                <a:cxn ang="0">
                  <a:pos x="212" y="37"/>
                </a:cxn>
                <a:cxn ang="0">
                  <a:pos x="117" y="90"/>
                </a:cxn>
                <a:cxn ang="0">
                  <a:pos x="44" y="240"/>
                </a:cxn>
                <a:cxn ang="0">
                  <a:pos x="36" y="262"/>
                </a:cxn>
                <a:cxn ang="0">
                  <a:pos x="22" y="270"/>
                </a:cxn>
                <a:cxn ang="0">
                  <a:pos x="7" y="270"/>
                </a:cxn>
                <a:cxn ang="0">
                  <a:pos x="0" y="255"/>
                </a:cxn>
                <a:cxn ang="0">
                  <a:pos x="22" y="180"/>
                </a:cxn>
                <a:cxn ang="0">
                  <a:pos x="87" y="67"/>
                </a:cxn>
                <a:cxn ang="0">
                  <a:pos x="212" y="0"/>
                </a:cxn>
              </a:cxnLst>
              <a:rect l="0" t="0" r="r" b="b"/>
              <a:pathLst>
                <a:path w="818" h="742">
                  <a:moveTo>
                    <a:pt x="212" y="0"/>
                  </a:moveTo>
                  <a:lnTo>
                    <a:pt x="285" y="22"/>
                  </a:lnTo>
                  <a:lnTo>
                    <a:pt x="329" y="67"/>
                  </a:lnTo>
                  <a:lnTo>
                    <a:pt x="343" y="135"/>
                  </a:lnTo>
                  <a:lnTo>
                    <a:pt x="343" y="157"/>
                  </a:lnTo>
                  <a:lnTo>
                    <a:pt x="336" y="180"/>
                  </a:lnTo>
                  <a:lnTo>
                    <a:pt x="329" y="210"/>
                  </a:lnTo>
                  <a:lnTo>
                    <a:pt x="314" y="240"/>
                  </a:lnTo>
                  <a:lnTo>
                    <a:pt x="277" y="352"/>
                  </a:lnTo>
                  <a:lnTo>
                    <a:pt x="241" y="472"/>
                  </a:lnTo>
                  <a:lnTo>
                    <a:pt x="234" y="570"/>
                  </a:lnTo>
                  <a:lnTo>
                    <a:pt x="234" y="615"/>
                  </a:lnTo>
                  <a:lnTo>
                    <a:pt x="248" y="660"/>
                  </a:lnTo>
                  <a:lnTo>
                    <a:pt x="277" y="690"/>
                  </a:lnTo>
                  <a:lnTo>
                    <a:pt x="329" y="705"/>
                  </a:lnTo>
                  <a:lnTo>
                    <a:pt x="394" y="690"/>
                  </a:lnTo>
                  <a:lnTo>
                    <a:pt x="438" y="660"/>
                  </a:lnTo>
                  <a:lnTo>
                    <a:pt x="475" y="622"/>
                  </a:lnTo>
                  <a:lnTo>
                    <a:pt x="504" y="585"/>
                  </a:lnTo>
                  <a:lnTo>
                    <a:pt x="511" y="570"/>
                  </a:lnTo>
                  <a:lnTo>
                    <a:pt x="526" y="510"/>
                  </a:lnTo>
                  <a:lnTo>
                    <a:pt x="541" y="427"/>
                  </a:lnTo>
                  <a:lnTo>
                    <a:pt x="562" y="337"/>
                  </a:lnTo>
                  <a:lnTo>
                    <a:pt x="584" y="240"/>
                  </a:lnTo>
                  <a:lnTo>
                    <a:pt x="606" y="150"/>
                  </a:lnTo>
                  <a:lnTo>
                    <a:pt x="628" y="75"/>
                  </a:lnTo>
                  <a:lnTo>
                    <a:pt x="636" y="52"/>
                  </a:lnTo>
                  <a:lnTo>
                    <a:pt x="650" y="37"/>
                  </a:lnTo>
                  <a:lnTo>
                    <a:pt x="657" y="30"/>
                  </a:lnTo>
                  <a:lnTo>
                    <a:pt x="672" y="22"/>
                  </a:lnTo>
                  <a:lnTo>
                    <a:pt x="687" y="22"/>
                  </a:lnTo>
                  <a:lnTo>
                    <a:pt x="687" y="22"/>
                  </a:lnTo>
                  <a:lnTo>
                    <a:pt x="709" y="22"/>
                  </a:lnTo>
                  <a:lnTo>
                    <a:pt x="723" y="30"/>
                  </a:lnTo>
                  <a:lnTo>
                    <a:pt x="731" y="45"/>
                  </a:lnTo>
                  <a:lnTo>
                    <a:pt x="738" y="67"/>
                  </a:lnTo>
                  <a:lnTo>
                    <a:pt x="738" y="75"/>
                  </a:lnTo>
                  <a:lnTo>
                    <a:pt x="731" y="90"/>
                  </a:lnTo>
                  <a:lnTo>
                    <a:pt x="731" y="112"/>
                  </a:lnTo>
                  <a:lnTo>
                    <a:pt x="723" y="135"/>
                  </a:lnTo>
                  <a:lnTo>
                    <a:pt x="716" y="157"/>
                  </a:lnTo>
                  <a:lnTo>
                    <a:pt x="716" y="172"/>
                  </a:lnTo>
                  <a:lnTo>
                    <a:pt x="709" y="195"/>
                  </a:lnTo>
                  <a:lnTo>
                    <a:pt x="701" y="217"/>
                  </a:lnTo>
                  <a:lnTo>
                    <a:pt x="694" y="240"/>
                  </a:lnTo>
                  <a:lnTo>
                    <a:pt x="687" y="270"/>
                  </a:lnTo>
                  <a:lnTo>
                    <a:pt x="687" y="285"/>
                  </a:lnTo>
                  <a:lnTo>
                    <a:pt x="643" y="465"/>
                  </a:lnTo>
                  <a:lnTo>
                    <a:pt x="628" y="525"/>
                  </a:lnTo>
                  <a:lnTo>
                    <a:pt x="614" y="585"/>
                  </a:lnTo>
                  <a:lnTo>
                    <a:pt x="614" y="630"/>
                  </a:lnTo>
                  <a:lnTo>
                    <a:pt x="614" y="660"/>
                  </a:lnTo>
                  <a:lnTo>
                    <a:pt x="621" y="682"/>
                  </a:lnTo>
                  <a:lnTo>
                    <a:pt x="628" y="697"/>
                  </a:lnTo>
                  <a:lnTo>
                    <a:pt x="643" y="705"/>
                  </a:lnTo>
                  <a:lnTo>
                    <a:pt x="657" y="705"/>
                  </a:lnTo>
                  <a:lnTo>
                    <a:pt x="701" y="690"/>
                  </a:lnTo>
                  <a:lnTo>
                    <a:pt x="738" y="637"/>
                  </a:lnTo>
                  <a:lnTo>
                    <a:pt x="760" y="570"/>
                  </a:lnTo>
                  <a:lnTo>
                    <a:pt x="774" y="502"/>
                  </a:lnTo>
                  <a:lnTo>
                    <a:pt x="782" y="487"/>
                  </a:lnTo>
                  <a:lnTo>
                    <a:pt x="789" y="480"/>
                  </a:lnTo>
                  <a:lnTo>
                    <a:pt x="804" y="472"/>
                  </a:lnTo>
                  <a:lnTo>
                    <a:pt x="804" y="472"/>
                  </a:lnTo>
                  <a:lnTo>
                    <a:pt x="811" y="480"/>
                  </a:lnTo>
                  <a:lnTo>
                    <a:pt x="818" y="480"/>
                  </a:lnTo>
                  <a:lnTo>
                    <a:pt x="818" y="487"/>
                  </a:lnTo>
                  <a:lnTo>
                    <a:pt x="818" y="510"/>
                  </a:lnTo>
                  <a:lnTo>
                    <a:pt x="804" y="547"/>
                  </a:lnTo>
                  <a:lnTo>
                    <a:pt x="789" y="600"/>
                  </a:lnTo>
                  <a:lnTo>
                    <a:pt x="774" y="652"/>
                  </a:lnTo>
                  <a:lnTo>
                    <a:pt x="745" y="697"/>
                  </a:lnTo>
                  <a:lnTo>
                    <a:pt x="701" y="727"/>
                  </a:lnTo>
                  <a:lnTo>
                    <a:pt x="657" y="742"/>
                  </a:lnTo>
                  <a:lnTo>
                    <a:pt x="592" y="727"/>
                  </a:lnTo>
                  <a:lnTo>
                    <a:pt x="541" y="690"/>
                  </a:lnTo>
                  <a:lnTo>
                    <a:pt x="511" y="630"/>
                  </a:lnTo>
                  <a:lnTo>
                    <a:pt x="511" y="630"/>
                  </a:lnTo>
                  <a:lnTo>
                    <a:pt x="489" y="660"/>
                  </a:lnTo>
                  <a:lnTo>
                    <a:pt x="446" y="697"/>
                  </a:lnTo>
                  <a:lnTo>
                    <a:pt x="394" y="727"/>
                  </a:lnTo>
                  <a:lnTo>
                    <a:pt x="321" y="742"/>
                  </a:lnTo>
                  <a:lnTo>
                    <a:pt x="270" y="735"/>
                  </a:lnTo>
                  <a:lnTo>
                    <a:pt x="219" y="720"/>
                  </a:lnTo>
                  <a:lnTo>
                    <a:pt x="175" y="682"/>
                  </a:lnTo>
                  <a:lnTo>
                    <a:pt x="139" y="622"/>
                  </a:lnTo>
                  <a:lnTo>
                    <a:pt x="131" y="547"/>
                  </a:lnTo>
                  <a:lnTo>
                    <a:pt x="139" y="457"/>
                  </a:lnTo>
                  <a:lnTo>
                    <a:pt x="168" y="345"/>
                  </a:lnTo>
                  <a:lnTo>
                    <a:pt x="219" y="202"/>
                  </a:lnTo>
                  <a:lnTo>
                    <a:pt x="226" y="180"/>
                  </a:lnTo>
                  <a:lnTo>
                    <a:pt x="241" y="157"/>
                  </a:lnTo>
                  <a:lnTo>
                    <a:pt x="248" y="120"/>
                  </a:lnTo>
                  <a:lnTo>
                    <a:pt x="248" y="90"/>
                  </a:lnTo>
                  <a:lnTo>
                    <a:pt x="248" y="75"/>
                  </a:lnTo>
                  <a:lnTo>
                    <a:pt x="241" y="60"/>
                  </a:lnTo>
                  <a:lnTo>
                    <a:pt x="234" y="45"/>
                  </a:lnTo>
                  <a:lnTo>
                    <a:pt x="226" y="45"/>
                  </a:lnTo>
                  <a:lnTo>
                    <a:pt x="219" y="37"/>
                  </a:lnTo>
                  <a:lnTo>
                    <a:pt x="212" y="37"/>
                  </a:lnTo>
                  <a:lnTo>
                    <a:pt x="160" y="52"/>
                  </a:lnTo>
                  <a:lnTo>
                    <a:pt x="117" y="90"/>
                  </a:lnTo>
                  <a:lnTo>
                    <a:pt x="80" y="150"/>
                  </a:lnTo>
                  <a:lnTo>
                    <a:pt x="44" y="240"/>
                  </a:lnTo>
                  <a:lnTo>
                    <a:pt x="44" y="255"/>
                  </a:lnTo>
                  <a:lnTo>
                    <a:pt x="36" y="262"/>
                  </a:lnTo>
                  <a:lnTo>
                    <a:pt x="29" y="270"/>
                  </a:lnTo>
                  <a:lnTo>
                    <a:pt x="22" y="270"/>
                  </a:lnTo>
                  <a:lnTo>
                    <a:pt x="14" y="270"/>
                  </a:lnTo>
                  <a:lnTo>
                    <a:pt x="7" y="270"/>
                  </a:lnTo>
                  <a:lnTo>
                    <a:pt x="7" y="262"/>
                  </a:lnTo>
                  <a:lnTo>
                    <a:pt x="0" y="255"/>
                  </a:lnTo>
                  <a:lnTo>
                    <a:pt x="7" y="232"/>
                  </a:lnTo>
                  <a:lnTo>
                    <a:pt x="22" y="180"/>
                  </a:lnTo>
                  <a:lnTo>
                    <a:pt x="51" y="120"/>
                  </a:lnTo>
                  <a:lnTo>
                    <a:pt x="87" y="67"/>
                  </a:lnTo>
                  <a:lnTo>
                    <a:pt x="146" y="22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18412" y="3461"/>
              <a:ext cx="373" cy="162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4" y="7"/>
                </a:cxn>
                <a:cxn ang="0">
                  <a:pos x="88" y="45"/>
                </a:cxn>
                <a:cxn ang="0">
                  <a:pos x="139" y="112"/>
                </a:cxn>
                <a:cxn ang="0">
                  <a:pos x="205" y="195"/>
                </a:cxn>
                <a:cxn ang="0">
                  <a:pos x="264" y="307"/>
                </a:cxn>
                <a:cxn ang="0">
                  <a:pos x="329" y="487"/>
                </a:cxn>
                <a:cxn ang="0">
                  <a:pos x="366" y="660"/>
                </a:cxn>
                <a:cxn ang="0">
                  <a:pos x="373" y="810"/>
                </a:cxn>
                <a:cxn ang="0">
                  <a:pos x="373" y="810"/>
                </a:cxn>
                <a:cxn ang="0">
                  <a:pos x="366" y="960"/>
                </a:cxn>
                <a:cxn ang="0">
                  <a:pos x="329" y="1132"/>
                </a:cxn>
                <a:cxn ang="0">
                  <a:pos x="271" y="1305"/>
                </a:cxn>
                <a:cxn ang="0">
                  <a:pos x="212" y="1417"/>
                </a:cxn>
                <a:cxn ang="0">
                  <a:pos x="147" y="1507"/>
                </a:cxn>
                <a:cxn ang="0">
                  <a:pos x="88" y="1575"/>
                </a:cxn>
                <a:cxn ang="0">
                  <a:pos x="44" y="1612"/>
                </a:cxn>
                <a:cxn ang="0">
                  <a:pos x="22" y="1627"/>
                </a:cxn>
                <a:cxn ang="0">
                  <a:pos x="8" y="1620"/>
                </a:cxn>
                <a:cxn ang="0">
                  <a:pos x="8" y="1620"/>
                </a:cxn>
                <a:cxn ang="0">
                  <a:pos x="0" y="1612"/>
                </a:cxn>
                <a:cxn ang="0">
                  <a:pos x="0" y="1605"/>
                </a:cxn>
                <a:cxn ang="0">
                  <a:pos x="8" y="1597"/>
                </a:cxn>
                <a:cxn ang="0">
                  <a:pos x="15" y="1590"/>
                </a:cxn>
                <a:cxn ang="0">
                  <a:pos x="22" y="1582"/>
                </a:cxn>
                <a:cxn ang="0">
                  <a:pos x="125" y="1447"/>
                </a:cxn>
                <a:cxn ang="0">
                  <a:pos x="198" y="1305"/>
                </a:cxn>
                <a:cxn ang="0">
                  <a:pos x="249" y="1147"/>
                </a:cxn>
                <a:cxn ang="0">
                  <a:pos x="271" y="975"/>
                </a:cxn>
                <a:cxn ang="0">
                  <a:pos x="278" y="810"/>
                </a:cxn>
                <a:cxn ang="0">
                  <a:pos x="271" y="615"/>
                </a:cxn>
                <a:cxn ang="0">
                  <a:pos x="234" y="442"/>
                </a:cxn>
                <a:cxn ang="0">
                  <a:pos x="183" y="292"/>
                </a:cxn>
                <a:cxn ang="0">
                  <a:pos x="117" y="157"/>
                </a:cxn>
                <a:cxn ang="0">
                  <a:pos x="30" y="52"/>
                </a:cxn>
                <a:cxn ang="0">
                  <a:pos x="15" y="37"/>
                </a:cxn>
                <a:cxn ang="0">
                  <a:pos x="8" y="30"/>
                </a:cxn>
                <a:cxn ang="0">
                  <a:pos x="0" y="22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22" y="0"/>
                </a:cxn>
              </a:cxnLst>
              <a:rect l="0" t="0" r="r" b="b"/>
              <a:pathLst>
                <a:path w="373" h="1627">
                  <a:moveTo>
                    <a:pt x="22" y="0"/>
                  </a:moveTo>
                  <a:lnTo>
                    <a:pt x="44" y="7"/>
                  </a:lnTo>
                  <a:lnTo>
                    <a:pt x="88" y="45"/>
                  </a:lnTo>
                  <a:lnTo>
                    <a:pt x="139" y="112"/>
                  </a:lnTo>
                  <a:lnTo>
                    <a:pt x="205" y="195"/>
                  </a:lnTo>
                  <a:lnTo>
                    <a:pt x="264" y="307"/>
                  </a:lnTo>
                  <a:lnTo>
                    <a:pt x="329" y="487"/>
                  </a:lnTo>
                  <a:lnTo>
                    <a:pt x="366" y="660"/>
                  </a:lnTo>
                  <a:lnTo>
                    <a:pt x="373" y="810"/>
                  </a:lnTo>
                  <a:lnTo>
                    <a:pt x="373" y="810"/>
                  </a:lnTo>
                  <a:lnTo>
                    <a:pt x="366" y="960"/>
                  </a:lnTo>
                  <a:lnTo>
                    <a:pt x="329" y="1132"/>
                  </a:lnTo>
                  <a:lnTo>
                    <a:pt x="271" y="1305"/>
                  </a:lnTo>
                  <a:lnTo>
                    <a:pt x="212" y="1417"/>
                  </a:lnTo>
                  <a:lnTo>
                    <a:pt x="147" y="1507"/>
                  </a:lnTo>
                  <a:lnTo>
                    <a:pt x="88" y="1575"/>
                  </a:lnTo>
                  <a:lnTo>
                    <a:pt x="44" y="1612"/>
                  </a:lnTo>
                  <a:lnTo>
                    <a:pt x="22" y="1627"/>
                  </a:lnTo>
                  <a:lnTo>
                    <a:pt x="8" y="1620"/>
                  </a:lnTo>
                  <a:lnTo>
                    <a:pt x="8" y="1620"/>
                  </a:lnTo>
                  <a:lnTo>
                    <a:pt x="0" y="1612"/>
                  </a:lnTo>
                  <a:lnTo>
                    <a:pt x="0" y="1605"/>
                  </a:lnTo>
                  <a:lnTo>
                    <a:pt x="8" y="1597"/>
                  </a:lnTo>
                  <a:lnTo>
                    <a:pt x="15" y="1590"/>
                  </a:lnTo>
                  <a:lnTo>
                    <a:pt x="22" y="1582"/>
                  </a:lnTo>
                  <a:lnTo>
                    <a:pt x="125" y="1447"/>
                  </a:lnTo>
                  <a:lnTo>
                    <a:pt x="198" y="1305"/>
                  </a:lnTo>
                  <a:lnTo>
                    <a:pt x="249" y="1147"/>
                  </a:lnTo>
                  <a:lnTo>
                    <a:pt x="271" y="975"/>
                  </a:lnTo>
                  <a:lnTo>
                    <a:pt x="278" y="810"/>
                  </a:lnTo>
                  <a:lnTo>
                    <a:pt x="271" y="615"/>
                  </a:lnTo>
                  <a:lnTo>
                    <a:pt x="234" y="442"/>
                  </a:lnTo>
                  <a:lnTo>
                    <a:pt x="183" y="292"/>
                  </a:lnTo>
                  <a:lnTo>
                    <a:pt x="117" y="157"/>
                  </a:lnTo>
                  <a:lnTo>
                    <a:pt x="30" y="52"/>
                  </a:lnTo>
                  <a:lnTo>
                    <a:pt x="15" y="37"/>
                  </a:lnTo>
                  <a:lnTo>
                    <a:pt x="8" y="30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8" y="7"/>
                  </a:lnTo>
                  <a:lnTo>
                    <a:pt x="8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63"/>
            <p:cNvSpPr>
              <a:spLocks noEditPoints="1"/>
            </p:cNvSpPr>
            <p:nvPr/>
          </p:nvSpPr>
          <p:spPr bwMode="auto">
            <a:xfrm>
              <a:off x="19611" y="3461"/>
              <a:ext cx="373" cy="1627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351" y="0"/>
                </a:cxn>
                <a:cxn ang="0">
                  <a:pos x="358" y="7"/>
                </a:cxn>
                <a:cxn ang="0">
                  <a:pos x="366" y="15"/>
                </a:cxn>
                <a:cxn ang="0">
                  <a:pos x="373" y="30"/>
                </a:cxn>
                <a:cxn ang="0">
                  <a:pos x="373" y="45"/>
                </a:cxn>
                <a:cxn ang="0">
                  <a:pos x="373" y="60"/>
                </a:cxn>
                <a:cxn ang="0">
                  <a:pos x="373" y="1567"/>
                </a:cxn>
                <a:cxn ang="0">
                  <a:pos x="373" y="1575"/>
                </a:cxn>
                <a:cxn ang="0">
                  <a:pos x="373" y="1590"/>
                </a:cxn>
                <a:cxn ang="0">
                  <a:pos x="366" y="1605"/>
                </a:cxn>
                <a:cxn ang="0">
                  <a:pos x="358" y="1612"/>
                </a:cxn>
                <a:cxn ang="0">
                  <a:pos x="351" y="1620"/>
                </a:cxn>
                <a:cxn ang="0">
                  <a:pos x="336" y="1627"/>
                </a:cxn>
                <a:cxn ang="0">
                  <a:pos x="322" y="1620"/>
                </a:cxn>
                <a:cxn ang="0">
                  <a:pos x="314" y="1620"/>
                </a:cxn>
                <a:cxn ang="0">
                  <a:pos x="307" y="1605"/>
                </a:cxn>
                <a:cxn ang="0">
                  <a:pos x="307" y="1597"/>
                </a:cxn>
                <a:cxn ang="0">
                  <a:pos x="307" y="1582"/>
                </a:cxn>
                <a:cxn ang="0">
                  <a:pos x="307" y="1567"/>
                </a:cxn>
                <a:cxn ang="0">
                  <a:pos x="307" y="52"/>
                </a:cxn>
                <a:cxn ang="0">
                  <a:pos x="307" y="37"/>
                </a:cxn>
                <a:cxn ang="0">
                  <a:pos x="307" y="30"/>
                </a:cxn>
                <a:cxn ang="0">
                  <a:pos x="307" y="15"/>
                </a:cxn>
                <a:cxn ang="0">
                  <a:pos x="314" y="7"/>
                </a:cxn>
                <a:cxn ang="0">
                  <a:pos x="322" y="0"/>
                </a:cxn>
                <a:cxn ang="0">
                  <a:pos x="336" y="0"/>
                </a:cxn>
                <a:cxn ang="0">
                  <a:pos x="29" y="0"/>
                </a:cxn>
                <a:cxn ang="0">
                  <a:pos x="44" y="0"/>
                </a:cxn>
                <a:cxn ang="0">
                  <a:pos x="51" y="7"/>
                </a:cxn>
                <a:cxn ang="0">
                  <a:pos x="59" y="15"/>
                </a:cxn>
                <a:cxn ang="0">
                  <a:pos x="59" y="30"/>
                </a:cxn>
                <a:cxn ang="0">
                  <a:pos x="59" y="37"/>
                </a:cxn>
                <a:cxn ang="0">
                  <a:pos x="59" y="52"/>
                </a:cxn>
                <a:cxn ang="0">
                  <a:pos x="59" y="1567"/>
                </a:cxn>
                <a:cxn ang="0">
                  <a:pos x="59" y="1582"/>
                </a:cxn>
                <a:cxn ang="0">
                  <a:pos x="59" y="1597"/>
                </a:cxn>
                <a:cxn ang="0">
                  <a:pos x="59" y="1605"/>
                </a:cxn>
                <a:cxn ang="0">
                  <a:pos x="51" y="1620"/>
                </a:cxn>
                <a:cxn ang="0">
                  <a:pos x="44" y="1620"/>
                </a:cxn>
                <a:cxn ang="0">
                  <a:pos x="29" y="1627"/>
                </a:cxn>
                <a:cxn ang="0">
                  <a:pos x="15" y="1620"/>
                </a:cxn>
                <a:cxn ang="0">
                  <a:pos x="7" y="1612"/>
                </a:cxn>
                <a:cxn ang="0">
                  <a:pos x="0" y="1605"/>
                </a:cxn>
                <a:cxn ang="0">
                  <a:pos x="0" y="1590"/>
                </a:cxn>
                <a:cxn ang="0">
                  <a:pos x="0" y="1575"/>
                </a:cxn>
                <a:cxn ang="0">
                  <a:pos x="0" y="1567"/>
                </a:cxn>
                <a:cxn ang="0">
                  <a:pos x="0" y="60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7" y="7"/>
                </a:cxn>
                <a:cxn ang="0">
                  <a:pos x="15" y="0"/>
                </a:cxn>
                <a:cxn ang="0">
                  <a:pos x="29" y="0"/>
                </a:cxn>
              </a:cxnLst>
              <a:rect l="0" t="0" r="r" b="b"/>
              <a:pathLst>
                <a:path w="373" h="1627">
                  <a:moveTo>
                    <a:pt x="336" y="0"/>
                  </a:moveTo>
                  <a:lnTo>
                    <a:pt x="351" y="0"/>
                  </a:lnTo>
                  <a:lnTo>
                    <a:pt x="358" y="7"/>
                  </a:lnTo>
                  <a:lnTo>
                    <a:pt x="366" y="15"/>
                  </a:lnTo>
                  <a:lnTo>
                    <a:pt x="373" y="30"/>
                  </a:lnTo>
                  <a:lnTo>
                    <a:pt x="373" y="45"/>
                  </a:lnTo>
                  <a:lnTo>
                    <a:pt x="373" y="60"/>
                  </a:lnTo>
                  <a:lnTo>
                    <a:pt x="373" y="1567"/>
                  </a:lnTo>
                  <a:lnTo>
                    <a:pt x="373" y="1575"/>
                  </a:lnTo>
                  <a:lnTo>
                    <a:pt x="373" y="1590"/>
                  </a:lnTo>
                  <a:lnTo>
                    <a:pt x="366" y="1605"/>
                  </a:lnTo>
                  <a:lnTo>
                    <a:pt x="358" y="1612"/>
                  </a:lnTo>
                  <a:lnTo>
                    <a:pt x="351" y="1620"/>
                  </a:lnTo>
                  <a:lnTo>
                    <a:pt x="336" y="1627"/>
                  </a:lnTo>
                  <a:lnTo>
                    <a:pt x="322" y="1620"/>
                  </a:lnTo>
                  <a:lnTo>
                    <a:pt x="314" y="1620"/>
                  </a:lnTo>
                  <a:lnTo>
                    <a:pt x="307" y="1605"/>
                  </a:lnTo>
                  <a:lnTo>
                    <a:pt x="307" y="1597"/>
                  </a:lnTo>
                  <a:lnTo>
                    <a:pt x="307" y="1582"/>
                  </a:lnTo>
                  <a:lnTo>
                    <a:pt x="307" y="1567"/>
                  </a:lnTo>
                  <a:lnTo>
                    <a:pt x="307" y="52"/>
                  </a:lnTo>
                  <a:lnTo>
                    <a:pt x="307" y="37"/>
                  </a:lnTo>
                  <a:lnTo>
                    <a:pt x="307" y="30"/>
                  </a:lnTo>
                  <a:lnTo>
                    <a:pt x="307" y="15"/>
                  </a:lnTo>
                  <a:lnTo>
                    <a:pt x="314" y="7"/>
                  </a:lnTo>
                  <a:lnTo>
                    <a:pt x="322" y="0"/>
                  </a:lnTo>
                  <a:lnTo>
                    <a:pt x="336" y="0"/>
                  </a:lnTo>
                  <a:close/>
                  <a:moveTo>
                    <a:pt x="29" y="0"/>
                  </a:moveTo>
                  <a:lnTo>
                    <a:pt x="44" y="0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59" y="30"/>
                  </a:lnTo>
                  <a:lnTo>
                    <a:pt x="59" y="37"/>
                  </a:lnTo>
                  <a:lnTo>
                    <a:pt x="59" y="52"/>
                  </a:lnTo>
                  <a:lnTo>
                    <a:pt x="59" y="1567"/>
                  </a:lnTo>
                  <a:lnTo>
                    <a:pt x="59" y="1582"/>
                  </a:lnTo>
                  <a:lnTo>
                    <a:pt x="59" y="1597"/>
                  </a:lnTo>
                  <a:lnTo>
                    <a:pt x="59" y="1605"/>
                  </a:lnTo>
                  <a:lnTo>
                    <a:pt x="51" y="1620"/>
                  </a:lnTo>
                  <a:lnTo>
                    <a:pt x="44" y="1620"/>
                  </a:lnTo>
                  <a:lnTo>
                    <a:pt x="29" y="1627"/>
                  </a:lnTo>
                  <a:lnTo>
                    <a:pt x="15" y="1620"/>
                  </a:lnTo>
                  <a:lnTo>
                    <a:pt x="7" y="1612"/>
                  </a:lnTo>
                  <a:lnTo>
                    <a:pt x="0" y="1605"/>
                  </a:lnTo>
                  <a:lnTo>
                    <a:pt x="0" y="1590"/>
                  </a:lnTo>
                  <a:lnTo>
                    <a:pt x="0" y="1575"/>
                  </a:lnTo>
                  <a:lnTo>
                    <a:pt x="0" y="1567"/>
                  </a:lnTo>
                  <a:lnTo>
                    <a:pt x="0" y="60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7" y="7"/>
                  </a:lnTo>
                  <a:lnTo>
                    <a:pt x="15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20715" y="3566"/>
              <a:ext cx="1060" cy="1110"/>
            </a:xfrm>
            <a:custGeom>
              <a:avLst/>
              <a:gdLst/>
              <a:ahLst/>
              <a:cxnLst>
                <a:cxn ang="0">
                  <a:pos x="1016" y="0"/>
                </a:cxn>
                <a:cxn ang="0">
                  <a:pos x="1052" y="0"/>
                </a:cxn>
                <a:cxn ang="0">
                  <a:pos x="1060" y="15"/>
                </a:cxn>
                <a:cxn ang="0">
                  <a:pos x="1052" y="37"/>
                </a:cxn>
                <a:cxn ang="0">
                  <a:pos x="168" y="1057"/>
                </a:cxn>
                <a:cxn ang="0">
                  <a:pos x="555" y="1050"/>
                </a:cxn>
                <a:cxn ang="0">
                  <a:pos x="723" y="975"/>
                </a:cxn>
                <a:cxn ang="0">
                  <a:pos x="818" y="817"/>
                </a:cxn>
                <a:cxn ang="0">
                  <a:pos x="862" y="697"/>
                </a:cxn>
                <a:cxn ang="0">
                  <a:pos x="870" y="682"/>
                </a:cxn>
                <a:cxn ang="0">
                  <a:pos x="892" y="682"/>
                </a:cxn>
                <a:cxn ang="0">
                  <a:pos x="899" y="697"/>
                </a:cxn>
                <a:cxn ang="0">
                  <a:pos x="899" y="720"/>
                </a:cxn>
                <a:cxn ang="0">
                  <a:pos x="775" y="1095"/>
                </a:cxn>
                <a:cxn ang="0">
                  <a:pos x="753" y="1110"/>
                </a:cxn>
                <a:cxn ang="0">
                  <a:pos x="44" y="1110"/>
                </a:cxn>
                <a:cxn ang="0">
                  <a:pos x="7" y="1110"/>
                </a:cxn>
                <a:cxn ang="0">
                  <a:pos x="0" y="1095"/>
                </a:cxn>
                <a:cxn ang="0">
                  <a:pos x="7" y="1080"/>
                </a:cxn>
                <a:cxn ang="0">
                  <a:pos x="7" y="1072"/>
                </a:cxn>
                <a:cxn ang="0">
                  <a:pos x="636" y="52"/>
                </a:cxn>
                <a:cxn ang="0">
                  <a:pos x="438" y="82"/>
                </a:cxn>
                <a:cxn ang="0">
                  <a:pos x="321" y="187"/>
                </a:cxn>
                <a:cxn ang="0">
                  <a:pos x="248" y="352"/>
                </a:cxn>
                <a:cxn ang="0">
                  <a:pos x="234" y="367"/>
                </a:cxn>
                <a:cxn ang="0">
                  <a:pos x="212" y="367"/>
                </a:cxn>
                <a:cxn ang="0">
                  <a:pos x="204" y="352"/>
                </a:cxn>
                <a:cxn ang="0">
                  <a:pos x="204" y="345"/>
                </a:cxn>
                <a:cxn ang="0">
                  <a:pos x="212" y="330"/>
                </a:cxn>
                <a:cxn ang="0">
                  <a:pos x="307" y="15"/>
                </a:cxn>
                <a:cxn ang="0">
                  <a:pos x="314" y="0"/>
                </a:cxn>
                <a:cxn ang="0">
                  <a:pos x="351" y="0"/>
                </a:cxn>
              </a:cxnLst>
              <a:rect l="0" t="0" r="r" b="b"/>
              <a:pathLst>
                <a:path w="1060" h="1110">
                  <a:moveTo>
                    <a:pt x="351" y="0"/>
                  </a:moveTo>
                  <a:lnTo>
                    <a:pt x="1016" y="0"/>
                  </a:lnTo>
                  <a:lnTo>
                    <a:pt x="1038" y="0"/>
                  </a:lnTo>
                  <a:lnTo>
                    <a:pt x="1052" y="0"/>
                  </a:lnTo>
                  <a:lnTo>
                    <a:pt x="1060" y="7"/>
                  </a:lnTo>
                  <a:lnTo>
                    <a:pt x="1060" y="15"/>
                  </a:lnTo>
                  <a:lnTo>
                    <a:pt x="1060" y="30"/>
                  </a:lnTo>
                  <a:lnTo>
                    <a:pt x="1052" y="37"/>
                  </a:lnTo>
                  <a:lnTo>
                    <a:pt x="1052" y="37"/>
                  </a:lnTo>
                  <a:lnTo>
                    <a:pt x="168" y="1057"/>
                  </a:lnTo>
                  <a:lnTo>
                    <a:pt x="438" y="1057"/>
                  </a:lnTo>
                  <a:lnTo>
                    <a:pt x="555" y="1050"/>
                  </a:lnTo>
                  <a:lnTo>
                    <a:pt x="650" y="1020"/>
                  </a:lnTo>
                  <a:lnTo>
                    <a:pt x="723" y="975"/>
                  </a:lnTo>
                  <a:lnTo>
                    <a:pt x="775" y="907"/>
                  </a:lnTo>
                  <a:lnTo>
                    <a:pt x="818" y="817"/>
                  </a:lnTo>
                  <a:lnTo>
                    <a:pt x="855" y="720"/>
                  </a:lnTo>
                  <a:lnTo>
                    <a:pt x="862" y="697"/>
                  </a:lnTo>
                  <a:lnTo>
                    <a:pt x="862" y="682"/>
                  </a:lnTo>
                  <a:lnTo>
                    <a:pt x="870" y="682"/>
                  </a:lnTo>
                  <a:lnTo>
                    <a:pt x="884" y="675"/>
                  </a:lnTo>
                  <a:lnTo>
                    <a:pt x="892" y="682"/>
                  </a:lnTo>
                  <a:lnTo>
                    <a:pt x="899" y="690"/>
                  </a:lnTo>
                  <a:lnTo>
                    <a:pt x="899" y="697"/>
                  </a:lnTo>
                  <a:lnTo>
                    <a:pt x="899" y="705"/>
                  </a:lnTo>
                  <a:lnTo>
                    <a:pt x="899" y="720"/>
                  </a:lnTo>
                  <a:lnTo>
                    <a:pt x="782" y="1080"/>
                  </a:lnTo>
                  <a:lnTo>
                    <a:pt x="775" y="1095"/>
                  </a:lnTo>
                  <a:lnTo>
                    <a:pt x="767" y="1110"/>
                  </a:lnTo>
                  <a:lnTo>
                    <a:pt x="753" y="1110"/>
                  </a:lnTo>
                  <a:lnTo>
                    <a:pt x="731" y="1110"/>
                  </a:lnTo>
                  <a:lnTo>
                    <a:pt x="44" y="1110"/>
                  </a:lnTo>
                  <a:lnTo>
                    <a:pt x="22" y="1110"/>
                  </a:lnTo>
                  <a:lnTo>
                    <a:pt x="7" y="1110"/>
                  </a:lnTo>
                  <a:lnTo>
                    <a:pt x="7" y="1110"/>
                  </a:lnTo>
                  <a:lnTo>
                    <a:pt x="0" y="1095"/>
                  </a:lnTo>
                  <a:lnTo>
                    <a:pt x="0" y="1095"/>
                  </a:lnTo>
                  <a:lnTo>
                    <a:pt x="7" y="1080"/>
                  </a:lnTo>
                  <a:lnTo>
                    <a:pt x="7" y="1072"/>
                  </a:lnTo>
                  <a:lnTo>
                    <a:pt x="7" y="1072"/>
                  </a:lnTo>
                  <a:lnTo>
                    <a:pt x="899" y="52"/>
                  </a:lnTo>
                  <a:lnTo>
                    <a:pt x="636" y="52"/>
                  </a:lnTo>
                  <a:lnTo>
                    <a:pt x="526" y="60"/>
                  </a:lnTo>
                  <a:lnTo>
                    <a:pt x="438" y="82"/>
                  </a:lnTo>
                  <a:lnTo>
                    <a:pt x="373" y="127"/>
                  </a:lnTo>
                  <a:lnTo>
                    <a:pt x="321" y="187"/>
                  </a:lnTo>
                  <a:lnTo>
                    <a:pt x="278" y="262"/>
                  </a:lnTo>
                  <a:lnTo>
                    <a:pt x="248" y="352"/>
                  </a:lnTo>
                  <a:lnTo>
                    <a:pt x="241" y="360"/>
                  </a:lnTo>
                  <a:lnTo>
                    <a:pt x="234" y="367"/>
                  </a:lnTo>
                  <a:lnTo>
                    <a:pt x="226" y="367"/>
                  </a:lnTo>
                  <a:lnTo>
                    <a:pt x="212" y="367"/>
                  </a:lnTo>
                  <a:lnTo>
                    <a:pt x="212" y="360"/>
                  </a:lnTo>
                  <a:lnTo>
                    <a:pt x="204" y="352"/>
                  </a:lnTo>
                  <a:lnTo>
                    <a:pt x="204" y="352"/>
                  </a:lnTo>
                  <a:lnTo>
                    <a:pt x="204" y="345"/>
                  </a:lnTo>
                  <a:lnTo>
                    <a:pt x="212" y="337"/>
                  </a:lnTo>
                  <a:lnTo>
                    <a:pt x="212" y="330"/>
                  </a:lnTo>
                  <a:lnTo>
                    <a:pt x="300" y="30"/>
                  </a:lnTo>
                  <a:lnTo>
                    <a:pt x="307" y="15"/>
                  </a:lnTo>
                  <a:lnTo>
                    <a:pt x="307" y="7"/>
                  </a:lnTo>
                  <a:lnTo>
                    <a:pt x="314" y="0"/>
                  </a:lnTo>
                  <a:lnTo>
                    <a:pt x="329" y="0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21753" y="4406"/>
              <a:ext cx="650" cy="757"/>
            </a:xfrm>
            <a:custGeom>
              <a:avLst/>
              <a:gdLst/>
              <a:ahLst/>
              <a:cxnLst>
                <a:cxn ang="0">
                  <a:pos x="307" y="15"/>
                </a:cxn>
                <a:cxn ang="0">
                  <a:pos x="402" y="120"/>
                </a:cxn>
                <a:cxn ang="0">
                  <a:pos x="453" y="247"/>
                </a:cxn>
                <a:cxn ang="0">
                  <a:pos x="468" y="345"/>
                </a:cxn>
                <a:cxn ang="0">
                  <a:pos x="497" y="262"/>
                </a:cxn>
                <a:cxn ang="0">
                  <a:pos x="570" y="105"/>
                </a:cxn>
                <a:cxn ang="0">
                  <a:pos x="614" y="15"/>
                </a:cxn>
                <a:cxn ang="0">
                  <a:pos x="628" y="15"/>
                </a:cxn>
                <a:cxn ang="0">
                  <a:pos x="636" y="15"/>
                </a:cxn>
                <a:cxn ang="0">
                  <a:pos x="650" y="15"/>
                </a:cxn>
                <a:cxn ang="0">
                  <a:pos x="650" y="30"/>
                </a:cxn>
                <a:cxn ang="0">
                  <a:pos x="599" y="127"/>
                </a:cxn>
                <a:cxn ang="0">
                  <a:pos x="555" y="232"/>
                </a:cxn>
                <a:cxn ang="0">
                  <a:pos x="511" y="330"/>
                </a:cxn>
                <a:cxn ang="0">
                  <a:pos x="475" y="450"/>
                </a:cxn>
                <a:cxn ang="0">
                  <a:pos x="453" y="562"/>
                </a:cxn>
                <a:cxn ang="0">
                  <a:pos x="416" y="697"/>
                </a:cxn>
                <a:cxn ang="0">
                  <a:pos x="402" y="735"/>
                </a:cxn>
                <a:cxn ang="0">
                  <a:pos x="387" y="750"/>
                </a:cxn>
                <a:cxn ang="0">
                  <a:pos x="380" y="757"/>
                </a:cxn>
                <a:cxn ang="0">
                  <a:pos x="365" y="742"/>
                </a:cxn>
                <a:cxn ang="0">
                  <a:pos x="358" y="727"/>
                </a:cxn>
                <a:cxn ang="0">
                  <a:pos x="380" y="622"/>
                </a:cxn>
                <a:cxn ang="0">
                  <a:pos x="424" y="480"/>
                </a:cxn>
                <a:cxn ang="0">
                  <a:pos x="424" y="457"/>
                </a:cxn>
                <a:cxn ang="0">
                  <a:pos x="431" y="427"/>
                </a:cxn>
                <a:cxn ang="0">
                  <a:pos x="424" y="330"/>
                </a:cxn>
                <a:cxn ang="0">
                  <a:pos x="394" y="202"/>
                </a:cxn>
                <a:cxn ang="0">
                  <a:pos x="299" y="105"/>
                </a:cxn>
                <a:cxn ang="0">
                  <a:pos x="146" y="105"/>
                </a:cxn>
                <a:cxn ang="0">
                  <a:pos x="44" y="202"/>
                </a:cxn>
                <a:cxn ang="0">
                  <a:pos x="29" y="217"/>
                </a:cxn>
                <a:cxn ang="0">
                  <a:pos x="14" y="225"/>
                </a:cxn>
                <a:cxn ang="0">
                  <a:pos x="7" y="217"/>
                </a:cxn>
                <a:cxn ang="0">
                  <a:pos x="7" y="187"/>
                </a:cxn>
                <a:cxn ang="0">
                  <a:pos x="87" y="67"/>
                </a:cxn>
                <a:cxn ang="0">
                  <a:pos x="175" y="15"/>
                </a:cxn>
              </a:cxnLst>
              <a:rect l="0" t="0" r="r" b="b"/>
              <a:pathLst>
                <a:path w="650" h="757">
                  <a:moveTo>
                    <a:pt x="241" y="0"/>
                  </a:moveTo>
                  <a:lnTo>
                    <a:pt x="307" y="15"/>
                  </a:lnTo>
                  <a:lnTo>
                    <a:pt x="365" y="60"/>
                  </a:lnTo>
                  <a:lnTo>
                    <a:pt x="402" y="120"/>
                  </a:lnTo>
                  <a:lnTo>
                    <a:pt x="431" y="180"/>
                  </a:lnTo>
                  <a:lnTo>
                    <a:pt x="453" y="247"/>
                  </a:lnTo>
                  <a:lnTo>
                    <a:pt x="460" y="307"/>
                  </a:lnTo>
                  <a:lnTo>
                    <a:pt x="468" y="345"/>
                  </a:lnTo>
                  <a:lnTo>
                    <a:pt x="468" y="345"/>
                  </a:lnTo>
                  <a:lnTo>
                    <a:pt x="497" y="262"/>
                  </a:lnTo>
                  <a:lnTo>
                    <a:pt x="541" y="180"/>
                  </a:lnTo>
                  <a:lnTo>
                    <a:pt x="570" y="105"/>
                  </a:lnTo>
                  <a:lnTo>
                    <a:pt x="599" y="45"/>
                  </a:lnTo>
                  <a:lnTo>
                    <a:pt x="614" y="15"/>
                  </a:lnTo>
                  <a:lnTo>
                    <a:pt x="621" y="15"/>
                  </a:lnTo>
                  <a:lnTo>
                    <a:pt x="628" y="15"/>
                  </a:lnTo>
                  <a:lnTo>
                    <a:pt x="636" y="15"/>
                  </a:lnTo>
                  <a:lnTo>
                    <a:pt x="636" y="15"/>
                  </a:lnTo>
                  <a:lnTo>
                    <a:pt x="643" y="15"/>
                  </a:lnTo>
                  <a:lnTo>
                    <a:pt x="650" y="15"/>
                  </a:lnTo>
                  <a:lnTo>
                    <a:pt x="650" y="22"/>
                  </a:lnTo>
                  <a:lnTo>
                    <a:pt x="650" y="30"/>
                  </a:lnTo>
                  <a:lnTo>
                    <a:pt x="643" y="37"/>
                  </a:lnTo>
                  <a:lnTo>
                    <a:pt x="599" y="127"/>
                  </a:lnTo>
                  <a:lnTo>
                    <a:pt x="570" y="187"/>
                  </a:lnTo>
                  <a:lnTo>
                    <a:pt x="555" y="232"/>
                  </a:lnTo>
                  <a:lnTo>
                    <a:pt x="533" y="277"/>
                  </a:lnTo>
                  <a:lnTo>
                    <a:pt x="511" y="330"/>
                  </a:lnTo>
                  <a:lnTo>
                    <a:pt x="489" y="390"/>
                  </a:lnTo>
                  <a:lnTo>
                    <a:pt x="475" y="450"/>
                  </a:lnTo>
                  <a:lnTo>
                    <a:pt x="460" y="480"/>
                  </a:lnTo>
                  <a:lnTo>
                    <a:pt x="453" y="562"/>
                  </a:lnTo>
                  <a:lnTo>
                    <a:pt x="431" y="637"/>
                  </a:lnTo>
                  <a:lnTo>
                    <a:pt x="416" y="697"/>
                  </a:lnTo>
                  <a:lnTo>
                    <a:pt x="409" y="720"/>
                  </a:lnTo>
                  <a:lnTo>
                    <a:pt x="402" y="735"/>
                  </a:lnTo>
                  <a:lnTo>
                    <a:pt x="394" y="750"/>
                  </a:lnTo>
                  <a:lnTo>
                    <a:pt x="387" y="750"/>
                  </a:lnTo>
                  <a:lnTo>
                    <a:pt x="387" y="757"/>
                  </a:lnTo>
                  <a:lnTo>
                    <a:pt x="380" y="757"/>
                  </a:lnTo>
                  <a:lnTo>
                    <a:pt x="372" y="750"/>
                  </a:lnTo>
                  <a:lnTo>
                    <a:pt x="365" y="742"/>
                  </a:lnTo>
                  <a:lnTo>
                    <a:pt x="365" y="735"/>
                  </a:lnTo>
                  <a:lnTo>
                    <a:pt x="358" y="727"/>
                  </a:lnTo>
                  <a:lnTo>
                    <a:pt x="365" y="682"/>
                  </a:lnTo>
                  <a:lnTo>
                    <a:pt x="380" y="622"/>
                  </a:lnTo>
                  <a:lnTo>
                    <a:pt x="402" y="547"/>
                  </a:lnTo>
                  <a:lnTo>
                    <a:pt x="424" y="480"/>
                  </a:lnTo>
                  <a:lnTo>
                    <a:pt x="424" y="472"/>
                  </a:lnTo>
                  <a:lnTo>
                    <a:pt x="424" y="457"/>
                  </a:lnTo>
                  <a:lnTo>
                    <a:pt x="424" y="442"/>
                  </a:lnTo>
                  <a:lnTo>
                    <a:pt x="431" y="427"/>
                  </a:lnTo>
                  <a:lnTo>
                    <a:pt x="431" y="397"/>
                  </a:lnTo>
                  <a:lnTo>
                    <a:pt x="424" y="330"/>
                  </a:lnTo>
                  <a:lnTo>
                    <a:pt x="416" y="262"/>
                  </a:lnTo>
                  <a:lnTo>
                    <a:pt x="394" y="202"/>
                  </a:lnTo>
                  <a:lnTo>
                    <a:pt x="358" y="142"/>
                  </a:lnTo>
                  <a:lnTo>
                    <a:pt x="299" y="105"/>
                  </a:lnTo>
                  <a:lnTo>
                    <a:pt x="226" y="97"/>
                  </a:lnTo>
                  <a:lnTo>
                    <a:pt x="146" y="105"/>
                  </a:lnTo>
                  <a:lnTo>
                    <a:pt x="80" y="142"/>
                  </a:lnTo>
                  <a:lnTo>
                    <a:pt x="44" y="202"/>
                  </a:lnTo>
                  <a:lnTo>
                    <a:pt x="36" y="217"/>
                  </a:lnTo>
                  <a:lnTo>
                    <a:pt x="29" y="217"/>
                  </a:lnTo>
                  <a:lnTo>
                    <a:pt x="22" y="225"/>
                  </a:lnTo>
                  <a:lnTo>
                    <a:pt x="14" y="225"/>
                  </a:lnTo>
                  <a:lnTo>
                    <a:pt x="7" y="217"/>
                  </a:lnTo>
                  <a:lnTo>
                    <a:pt x="7" y="217"/>
                  </a:lnTo>
                  <a:lnTo>
                    <a:pt x="0" y="210"/>
                  </a:lnTo>
                  <a:lnTo>
                    <a:pt x="7" y="187"/>
                  </a:lnTo>
                  <a:lnTo>
                    <a:pt x="36" y="127"/>
                  </a:lnTo>
                  <a:lnTo>
                    <a:pt x="87" y="67"/>
                  </a:lnTo>
                  <a:lnTo>
                    <a:pt x="124" y="37"/>
                  </a:lnTo>
                  <a:lnTo>
                    <a:pt x="175" y="15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22462" y="4541"/>
              <a:ext cx="387" cy="532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263" y="7"/>
                </a:cxn>
                <a:cxn ang="0">
                  <a:pos x="329" y="37"/>
                </a:cxn>
                <a:cxn ang="0">
                  <a:pos x="372" y="90"/>
                </a:cxn>
                <a:cxn ang="0">
                  <a:pos x="387" y="157"/>
                </a:cxn>
                <a:cxn ang="0">
                  <a:pos x="380" y="217"/>
                </a:cxn>
                <a:cxn ang="0">
                  <a:pos x="343" y="262"/>
                </a:cxn>
                <a:cxn ang="0">
                  <a:pos x="299" y="300"/>
                </a:cxn>
                <a:cxn ang="0">
                  <a:pos x="248" y="337"/>
                </a:cxn>
                <a:cxn ang="0">
                  <a:pos x="175" y="397"/>
                </a:cxn>
                <a:cxn ang="0">
                  <a:pos x="95" y="457"/>
                </a:cxn>
                <a:cxn ang="0">
                  <a:pos x="248" y="457"/>
                </a:cxn>
                <a:cxn ang="0">
                  <a:pos x="256" y="457"/>
                </a:cxn>
                <a:cxn ang="0">
                  <a:pos x="277" y="457"/>
                </a:cxn>
                <a:cxn ang="0">
                  <a:pos x="292" y="457"/>
                </a:cxn>
                <a:cxn ang="0">
                  <a:pos x="307" y="450"/>
                </a:cxn>
                <a:cxn ang="0">
                  <a:pos x="321" y="450"/>
                </a:cxn>
                <a:cxn ang="0">
                  <a:pos x="329" y="450"/>
                </a:cxn>
                <a:cxn ang="0">
                  <a:pos x="336" y="442"/>
                </a:cxn>
                <a:cxn ang="0">
                  <a:pos x="343" y="427"/>
                </a:cxn>
                <a:cxn ang="0">
                  <a:pos x="351" y="405"/>
                </a:cxn>
                <a:cxn ang="0">
                  <a:pos x="351" y="390"/>
                </a:cxn>
                <a:cxn ang="0">
                  <a:pos x="351" y="375"/>
                </a:cxn>
                <a:cxn ang="0">
                  <a:pos x="387" y="375"/>
                </a:cxn>
                <a:cxn ang="0">
                  <a:pos x="387" y="375"/>
                </a:cxn>
                <a:cxn ang="0">
                  <a:pos x="358" y="532"/>
                </a:cxn>
                <a:cxn ang="0">
                  <a:pos x="0" y="532"/>
                </a:cxn>
                <a:cxn ang="0">
                  <a:pos x="0" y="510"/>
                </a:cxn>
                <a:cxn ang="0">
                  <a:pos x="0" y="502"/>
                </a:cxn>
                <a:cxn ang="0">
                  <a:pos x="0" y="502"/>
                </a:cxn>
                <a:cxn ang="0">
                  <a:pos x="7" y="495"/>
                </a:cxn>
                <a:cxn ang="0">
                  <a:pos x="197" y="330"/>
                </a:cxn>
                <a:cxn ang="0">
                  <a:pos x="256" y="277"/>
                </a:cxn>
                <a:cxn ang="0">
                  <a:pos x="292" y="217"/>
                </a:cxn>
                <a:cxn ang="0">
                  <a:pos x="307" y="157"/>
                </a:cxn>
                <a:cxn ang="0">
                  <a:pos x="292" y="105"/>
                </a:cxn>
                <a:cxn ang="0">
                  <a:pos x="263" y="67"/>
                </a:cxn>
                <a:cxn ang="0">
                  <a:pos x="219" y="37"/>
                </a:cxn>
                <a:cxn ang="0">
                  <a:pos x="161" y="30"/>
                </a:cxn>
                <a:cxn ang="0">
                  <a:pos x="95" y="52"/>
                </a:cxn>
                <a:cxn ang="0">
                  <a:pos x="44" y="90"/>
                </a:cxn>
                <a:cxn ang="0">
                  <a:pos x="58" y="97"/>
                </a:cxn>
                <a:cxn ang="0">
                  <a:pos x="73" y="105"/>
                </a:cxn>
                <a:cxn ang="0">
                  <a:pos x="87" y="120"/>
                </a:cxn>
                <a:cxn ang="0">
                  <a:pos x="87" y="142"/>
                </a:cxn>
                <a:cxn ang="0">
                  <a:pos x="87" y="157"/>
                </a:cxn>
                <a:cxn ang="0">
                  <a:pos x="80" y="172"/>
                </a:cxn>
                <a:cxn ang="0">
                  <a:pos x="65" y="180"/>
                </a:cxn>
                <a:cxn ang="0">
                  <a:pos x="58" y="187"/>
                </a:cxn>
                <a:cxn ang="0">
                  <a:pos x="44" y="187"/>
                </a:cxn>
                <a:cxn ang="0">
                  <a:pos x="36" y="187"/>
                </a:cxn>
                <a:cxn ang="0">
                  <a:pos x="29" y="187"/>
                </a:cxn>
                <a:cxn ang="0">
                  <a:pos x="14" y="180"/>
                </a:cxn>
                <a:cxn ang="0">
                  <a:pos x="7" y="172"/>
                </a:cxn>
                <a:cxn ang="0">
                  <a:pos x="0" y="157"/>
                </a:cxn>
                <a:cxn ang="0">
                  <a:pos x="0" y="142"/>
                </a:cxn>
                <a:cxn ang="0">
                  <a:pos x="14" y="82"/>
                </a:cxn>
                <a:cxn ang="0">
                  <a:pos x="51" y="37"/>
                </a:cxn>
                <a:cxn ang="0">
                  <a:pos x="109" y="7"/>
                </a:cxn>
                <a:cxn ang="0">
                  <a:pos x="182" y="0"/>
                </a:cxn>
              </a:cxnLst>
              <a:rect l="0" t="0" r="r" b="b"/>
              <a:pathLst>
                <a:path w="387" h="532">
                  <a:moveTo>
                    <a:pt x="182" y="0"/>
                  </a:moveTo>
                  <a:lnTo>
                    <a:pt x="263" y="7"/>
                  </a:lnTo>
                  <a:lnTo>
                    <a:pt x="329" y="37"/>
                  </a:lnTo>
                  <a:lnTo>
                    <a:pt x="372" y="90"/>
                  </a:lnTo>
                  <a:lnTo>
                    <a:pt x="387" y="157"/>
                  </a:lnTo>
                  <a:lnTo>
                    <a:pt x="380" y="217"/>
                  </a:lnTo>
                  <a:lnTo>
                    <a:pt x="343" y="262"/>
                  </a:lnTo>
                  <a:lnTo>
                    <a:pt x="299" y="300"/>
                  </a:lnTo>
                  <a:lnTo>
                    <a:pt x="248" y="337"/>
                  </a:lnTo>
                  <a:lnTo>
                    <a:pt x="175" y="397"/>
                  </a:lnTo>
                  <a:lnTo>
                    <a:pt x="95" y="457"/>
                  </a:lnTo>
                  <a:lnTo>
                    <a:pt x="248" y="457"/>
                  </a:lnTo>
                  <a:lnTo>
                    <a:pt x="256" y="457"/>
                  </a:lnTo>
                  <a:lnTo>
                    <a:pt x="277" y="457"/>
                  </a:lnTo>
                  <a:lnTo>
                    <a:pt x="292" y="457"/>
                  </a:lnTo>
                  <a:lnTo>
                    <a:pt x="307" y="450"/>
                  </a:lnTo>
                  <a:lnTo>
                    <a:pt x="321" y="450"/>
                  </a:lnTo>
                  <a:lnTo>
                    <a:pt x="329" y="450"/>
                  </a:lnTo>
                  <a:lnTo>
                    <a:pt x="336" y="442"/>
                  </a:lnTo>
                  <a:lnTo>
                    <a:pt x="343" y="427"/>
                  </a:lnTo>
                  <a:lnTo>
                    <a:pt x="351" y="405"/>
                  </a:lnTo>
                  <a:lnTo>
                    <a:pt x="351" y="390"/>
                  </a:lnTo>
                  <a:lnTo>
                    <a:pt x="351" y="375"/>
                  </a:lnTo>
                  <a:lnTo>
                    <a:pt x="387" y="375"/>
                  </a:lnTo>
                  <a:lnTo>
                    <a:pt x="387" y="375"/>
                  </a:lnTo>
                  <a:lnTo>
                    <a:pt x="358" y="532"/>
                  </a:lnTo>
                  <a:lnTo>
                    <a:pt x="0" y="532"/>
                  </a:lnTo>
                  <a:lnTo>
                    <a:pt x="0" y="510"/>
                  </a:lnTo>
                  <a:lnTo>
                    <a:pt x="0" y="502"/>
                  </a:lnTo>
                  <a:lnTo>
                    <a:pt x="0" y="502"/>
                  </a:lnTo>
                  <a:lnTo>
                    <a:pt x="7" y="495"/>
                  </a:lnTo>
                  <a:lnTo>
                    <a:pt x="197" y="330"/>
                  </a:lnTo>
                  <a:lnTo>
                    <a:pt x="256" y="277"/>
                  </a:lnTo>
                  <a:lnTo>
                    <a:pt x="292" y="217"/>
                  </a:lnTo>
                  <a:lnTo>
                    <a:pt x="307" y="157"/>
                  </a:lnTo>
                  <a:lnTo>
                    <a:pt x="292" y="105"/>
                  </a:lnTo>
                  <a:lnTo>
                    <a:pt x="263" y="67"/>
                  </a:lnTo>
                  <a:lnTo>
                    <a:pt x="219" y="37"/>
                  </a:lnTo>
                  <a:lnTo>
                    <a:pt x="161" y="30"/>
                  </a:lnTo>
                  <a:lnTo>
                    <a:pt x="95" y="52"/>
                  </a:lnTo>
                  <a:lnTo>
                    <a:pt x="44" y="90"/>
                  </a:lnTo>
                  <a:lnTo>
                    <a:pt x="58" y="97"/>
                  </a:lnTo>
                  <a:lnTo>
                    <a:pt x="73" y="105"/>
                  </a:lnTo>
                  <a:lnTo>
                    <a:pt x="87" y="120"/>
                  </a:lnTo>
                  <a:lnTo>
                    <a:pt x="87" y="142"/>
                  </a:lnTo>
                  <a:lnTo>
                    <a:pt x="87" y="157"/>
                  </a:lnTo>
                  <a:lnTo>
                    <a:pt x="80" y="172"/>
                  </a:lnTo>
                  <a:lnTo>
                    <a:pt x="65" y="180"/>
                  </a:lnTo>
                  <a:lnTo>
                    <a:pt x="58" y="187"/>
                  </a:lnTo>
                  <a:lnTo>
                    <a:pt x="44" y="187"/>
                  </a:lnTo>
                  <a:lnTo>
                    <a:pt x="36" y="187"/>
                  </a:lnTo>
                  <a:lnTo>
                    <a:pt x="29" y="187"/>
                  </a:lnTo>
                  <a:lnTo>
                    <a:pt x="14" y="180"/>
                  </a:lnTo>
                  <a:lnTo>
                    <a:pt x="7" y="172"/>
                  </a:lnTo>
                  <a:lnTo>
                    <a:pt x="0" y="157"/>
                  </a:lnTo>
                  <a:lnTo>
                    <a:pt x="0" y="142"/>
                  </a:lnTo>
                  <a:lnTo>
                    <a:pt x="14" y="82"/>
                  </a:lnTo>
                  <a:lnTo>
                    <a:pt x="51" y="37"/>
                  </a:lnTo>
                  <a:lnTo>
                    <a:pt x="109" y="7"/>
                  </a:lnTo>
                  <a:lnTo>
                    <a:pt x="1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23236" y="3461"/>
              <a:ext cx="366" cy="1627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59" y="0"/>
                </a:cxn>
                <a:cxn ang="0">
                  <a:pos x="366" y="7"/>
                </a:cxn>
                <a:cxn ang="0">
                  <a:pos x="366" y="15"/>
                </a:cxn>
                <a:cxn ang="0">
                  <a:pos x="366" y="15"/>
                </a:cxn>
                <a:cxn ang="0">
                  <a:pos x="366" y="22"/>
                </a:cxn>
                <a:cxn ang="0">
                  <a:pos x="359" y="30"/>
                </a:cxn>
                <a:cxn ang="0">
                  <a:pos x="344" y="37"/>
                </a:cxn>
                <a:cxn ang="0">
                  <a:pos x="249" y="172"/>
                </a:cxn>
                <a:cxn ang="0">
                  <a:pos x="176" y="315"/>
                </a:cxn>
                <a:cxn ang="0">
                  <a:pos x="125" y="472"/>
                </a:cxn>
                <a:cxn ang="0">
                  <a:pos x="103" y="645"/>
                </a:cxn>
                <a:cxn ang="0">
                  <a:pos x="95" y="810"/>
                </a:cxn>
                <a:cxn ang="0">
                  <a:pos x="95" y="937"/>
                </a:cxn>
                <a:cxn ang="0">
                  <a:pos x="110" y="1072"/>
                </a:cxn>
                <a:cxn ang="0">
                  <a:pos x="139" y="1207"/>
                </a:cxn>
                <a:cxn ang="0">
                  <a:pos x="191" y="1342"/>
                </a:cxn>
                <a:cxn ang="0">
                  <a:pos x="256" y="1462"/>
                </a:cxn>
                <a:cxn ang="0">
                  <a:pos x="344" y="1575"/>
                </a:cxn>
                <a:cxn ang="0">
                  <a:pos x="359" y="1590"/>
                </a:cxn>
                <a:cxn ang="0">
                  <a:pos x="366" y="1597"/>
                </a:cxn>
                <a:cxn ang="0">
                  <a:pos x="366" y="1605"/>
                </a:cxn>
                <a:cxn ang="0">
                  <a:pos x="366" y="1605"/>
                </a:cxn>
                <a:cxn ang="0">
                  <a:pos x="366" y="1612"/>
                </a:cxn>
                <a:cxn ang="0">
                  <a:pos x="366" y="1612"/>
                </a:cxn>
                <a:cxn ang="0">
                  <a:pos x="366" y="1620"/>
                </a:cxn>
                <a:cxn ang="0">
                  <a:pos x="359" y="1620"/>
                </a:cxn>
                <a:cxn ang="0">
                  <a:pos x="351" y="1627"/>
                </a:cxn>
                <a:cxn ang="0">
                  <a:pos x="329" y="1612"/>
                </a:cxn>
                <a:cxn ang="0">
                  <a:pos x="286" y="1575"/>
                </a:cxn>
                <a:cxn ang="0">
                  <a:pos x="227" y="1515"/>
                </a:cxn>
                <a:cxn ang="0">
                  <a:pos x="169" y="1425"/>
                </a:cxn>
                <a:cxn ang="0">
                  <a:pos x="103" y="1320"/>
                </a:cxn>
                <a:cxn ang="0">
                  <a:pos x="37" y="1132"/>
                </a:cxn>
                <a:cxn ang="0">
                  <a:pos x="8" y="960"/>
                </a:cxn>
                <a:cxn ang="0">
                  <a:pos x="0" y="810"/>
                </a:cxn>
                <a:cxn ang="0">
                  <a:pos x="8" y="660"/>
                </a:cxn>
                <a:cxn ang="0">
                  <a:pos x="37" y="495"/>
                </a:cxn>
                <a:cxn ang="0">
                  <a:pos x="103" y="315"/>
                </a:cxn>
                <a:cxn ang="0">
                  <a:pos x="161" y="202"/>
                </a:cxn>
                <a:cxn ang="0">
                  <a:pos x="227" y="112"/>
                </a:cxn>
                <a:cxn ang="0">
                  <a:pos x="286" y="45"/>
                </a:cxn>
                <a:cxn ang="0">
                  <a:pos x="329" y="7"/>
                </a:cxn>
                <a:cxn ang="0">
                  <a:pos x="351" y="0"/>
                </a:cxn>
              </a:cxnLst>
              <a:rect l="0" t="0" r="r" b="b"/>
              <a:pathLst>
                <a:path w="366" h="1627">
                  <a:moveTo>
                    <a:pt x="351" y="0"/>
                  </a:moveTo>
                  <a:lnTo>
                    <a:pt x="359" y="0"/>
                  </a:lnTo>
                  <a:lnTo>
                    <a:pt x="366" y="7"/>
                  </a:lnTo>
                  <a:lnTo>
                    <a:pt x="366" y="15"/>
                  </a:lnTo>
                  <a:lnTo>
                    <a:pt x="366" y="15"/>
                  </a:lnTo>
                  <a:lnTo>
                    <a:pt x="366" y="22"/>
                  </a:lnTo>
                  <a:lnTo>
                    <a:pt x="359" y="30"/>
                  </a:lnTo>
                  <a:lnTo>
                    <a:pt x="344" y="37"/>
                  </a:lnTo>
                  <a:lnTo>
                    <a:pt x="249" y="172"/>
                  </a:lnTo>
                  <a:lnTo>
                    <a:pt x="176" y="315"/>
                  </a:lnTo>
                  <a:lnTo>
                    <a:pt x="125" y="472"/>
                  </a:lnTo>
                  <a:lnTo>
                    <a:pt x="103" y="645"/>
                  </a:lnTo>
                  <a:lnTo>
                    <a:pt x="95" y="810"/>
                  </a:lnTo>
                  <a:lnTo>
                    <a:pt x="95" y="937"/>
                  </a:lnTo>
                  <a:lnTo>
                    <a:pt x="110" y="1072"/>
                  </a:lnTo>
                  <a:lnTo>
                    <a:pt x="139" y="1207"/>
                  </a:lnTo>
                  <a:lnTo>
                    <a:pt x="191" y="1342"/>
                  </a:lnTo>
                  <a:lnTo>
                    <a:pt x="256" y="1462"/>
                  </a:lnTo>
                  <a:lnTo>
                    <a:pt x="344" y="1575"/>
                  </a:lnTo>
                  <a:lnTo>
                    <a:pt x="359" y="1590"/>
                  </a:lnTo>
                  <a:lnTo>
                    <a:pt x="366" y="1597"/>
                  </a:lnTo>
                  <a:lnTo>
                    <a:pt x="366" y="1605"/>
                  </a:lnTo>
                  <a:lnTo>
                    <a:pt x="366" y="1605"/>
                  </a:lnTo>
                  <a:lnTo>
                    <a:pt x="366" y="1612"/>
                  </a:lnTo>
                  <a:lnTo>
                    <a:pt x="366" y="1612"/>
                  </a:lnTo>
                  <a:lnTo>
                    <a:pt x="366" y="1620"/>
                  </a:lnTo>
                  <a:lnTo>
                    <a:pt x="359" y="1620"/>
                  </a:lnTo>
                  <a:lnTo>
                    <a:pt x="351" y="1627"/>
                  </a:lnTo>
                  <a:lnTo>
                    <a:pt x="329" y="1612"/>
                  </a:lnTo>
                  <a:lnTo>
                    <a:pt x="286" y="1575"/>
                  </a:lnTo>
                  <a:lnTo>
                    <a:pt x="227" y="1515"/>
                  </a:lnTo>
                  <a:lnTo>
                    <a:pt x="169" y="1425"/>
                  </a:lnTo>
                  <a:lnTo>
                    <a:pt x="103" y="1320"/>
                  </a:lnTo>
                  <a:lnTo>
                    <a:pt x="37" y="1132"/>
                  </a:lnTo>
                  <a:lnTo>
                    <a:pt x="8" y="960"/>
                  </a:lnTo>
                  <a:lnTo>
                    <a:pt x="0" y="810"/>
                  </a:lnTo>
                  <a:lnTo>
                    <a:pt x="8" y="660"/>
                  </a:lnTo>
                  <a:lnTo>
                    <a:pt x="37" y="495"/>
                  </a:lnTo>
                  <a:lnTo>
                    <a:pt x="103" y="315"/>
                  </a:lnTo>
                  <a:lnTo>
                    <a:pt x="161" y="202"/>
                  </a:lnTo>
                  <a:lnTo>
                    <a:pt x="227" y="112"/>
                  </a:lnTo>
                  <a:lnTo>
                    <a:pt x="286" y="45"/>
                  </a:lnTo>
                  <a:lnTo>
                    <a:pt x="329" y="7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23733" y="3956"/>
              <a:ext cx="819" cy="742"/>
            </a:xfrm>
            <a:custGeom>
              <a:avLst/>
              <a:gdLst/>
              <a:ahLst/>
              <a:cxnLst>
                <a:cxn ang="0">
                  <a:pos x="286" y="22"/>
                </a:cxn>
                <a:cxn ang="0">
                  <a:pos x="344" y="135"/>
                </a:cxn>
                <a:cxn ang="0">
                  <a:pos x="337" y="180"/>
                </a:cxn>
                <a:cxn ang="0">
                  <a:pos x="322" y="240"/>
                </a:cxn>
                <a:cxn ang="0">
                  <a:pos x="249" y="472"/>
                </a:cxn>
                <a:cxn ang="0">
                  <a:pos x="234" y="615"/>
                </a:cxn>
                <a:cxn ang="0">
                  <a:pos x="278" y="690"/>
                </a:cxn>
                <a:cxn ang="0">
                  <a:pos x="395" y="690"/>
                </a:cxn>
                <a:cxn ang="0">
                  <a:pos x="483" y="622"/>
                </a:cxn>
                <a:cxn ang="0">
                  <a:pos x="512" y="570"/>
                </a:cxn>
                <a:cxn ang="0">
                  <a:pos x="541" y="427"/>
                </a:cxn>
                <a:cxn ang="0">
                  <a:pos x="593" y="240"/>
                </a:cxn>
                <a:cxn ang="0">
                  <a:pos x="629" y="75"/>
                </a:cxn>
                <a:cxn ang="0">
                  <a:pos x="651" y="37"/>
                </a:cxn>
                <a:cxn ang="0">
                  <a:pos x="673" y="22"/>
                </a:cxn>
                <a:cxn ang="0">
                  <a:pos x="695" y="22"/>
                </a:cxn>
                <a:cxn ang="0">
                  <a:pos x="724" y="30"/>
                </a:cxn>
                <a:cxn ang="0">
                  <a:pos x="739" y="67"/>
                </a:cxn>
                <a:cxn ang="0">
                  <a:pos x="739" y="90"/>
                </a:cxn>
                <a:cxn ang="0">
                  <a:pos x="724" y="135"/>
                </a:cxn>
                <a:cxn ang="0">
                  <a:pos x="717" y="172"/>
                </a:cxn>
                <a:cxn ang="0">
                  <a:pos x="702" y="217"/>
                </a:cxn>
                <a:cxn ang="0">
                  <a:pos x="695" y="270"/>
                </a:cxn>
                <a:cxn ang="0">
                  <a:pos x="644" y="465"/>
                </a:cxn>
                <a:cxn ang="0">
                  <a:pos x="614" y="585"/>
                </a:cxn>
                <a:cxn ang="0">
                  <a:pos x="614" y="660"/>
                </a:cxn>
                <a:cxn ang="0">
                  <a:pos x="629" y="697"/>
                </a:cxn>
                <a:cxn ang="0">
                  <a:pos x="658" y="705"/>
                </a:cxn>
                <a:cxn ang="0">
                  <a:pos x="739" y="637"/>
                </a:cxn>
                <a:cxn ang="0">
                  <a:pos x="783" y="502"/>
                </a:cxn>
                <a:cxn ang="0">
                  <a:pos x="790" y="480"/>
                </a:cxn>
                <a:cxn ang="0">
                  <a:pos x="804" y="472"/>
                </a:cxn>
                <a:cxn ang="0">
                  <a:pos x="819" y="480"/>
                </a:cxn>
                <a:cxn ang="0">
                  <a:pos x="819" y="510"/>
                </a:cxn>
                <a:cxn ang="0">
                  <a:pos x="790" y="600"/>
                </a:cxn>
                <a:cxn ang="0">
                  <a:pos x="746" y="697"/>
                </a:cxn>
                <a:cxn ang="0">
                  <a:pos x="658" y="742"/>
                </a:cxn>
                <a:cxn ang="0">
                  <a:pos x="541" y="690"/>
                </a:cxn>
                <a:cxn ang="0">
                  <a:pos x="512" y="630"/>
                </a:cxn>
                <a:cxn ang="0">
                  <a:pos x="446" y="697"/>
                </a:cxn>
                <a:cxn ang="0">
                  <a:pos x="329" y="742"/>
                </a:cxn>
                <a:cxn ang="0">
                  <a:pos x="220" y="720"/>
                </a:cxn>
                <a:cxn ang="0">
                  <a:pos x="147" y="622"/>
                </a:cxn>
                <a:cxn ang="0">
                  <a:pos x="139" y="457"/>
                </a:cxn>
                <a:cxn ang="0">
                  <a:pos x="227" y="202"/>
                </a:cxn>
                <a:cxn ang="0">
                  <a:pos x="242" y="157"/>
                </a:cxn>
                <a:cxn ang="0">
                  <a:pos x="249" y="90"/>
                </a:cxn>
                <a:cxn ang="0">
                  <a:pos x="242" y="60"/>
                </a:cxn>
                <a:cxn ang="0">
                  <a:pos x="227" y="45"/>
                </a:cxn>
                <a:cxn ang="0">
                  <a:pos x="212" y="37"/>
                </a:cxn>
                <a:cxn ang="0">
                  <a:pos x="125" y="90"/>
                </a:cxn>
                <a:cxn ang="0">
                  <a:pos x="52" y="240"/>
                </a:cxn>
                <a:cxn ang="0">
                  <a:pos x="37" y="262"/>
                </a:cxn>
                <a:cxn ang="0">
                  <a:pos x="22" y="270"/>
                </a:cxn>
                <a:cxn ang="0">
                  <a:pos x="15" y="270"/>
                </a:cxn>
                <a:cxn ang="0">
                  <a:pos x="0" y="255"/>
                </a:cxn>
                <a:cxn ang="0">
                  <a:pos x="22" y="180"/>
                </a:cxn>
                <a:cxn ang="0">
                  <a:pos x="96" y="67"/>
                </a:cxn>
                <a:cxn ang="0">
                  <a:pos x="220" y="0"/>
                </a:cxn>
              </a:cxnLst>
              <a:rect l="0" t="0" r="r" b="b"/>
              <a:pathLst>
                <a:path w="819" h="742">
                  <a:moveTo>
                    <a:pt x="220" y="0"/>
                  </a:moveTo>
                  <a:lnTo>
                    <a:pt x="286" y="22"/>
                  </a:lnTo>
                  <a:lnTo>
                    <a:pt x="329" y="67"/>
                  </a:lnTo>
                  <a:lnTo>
                    <a:pt x="344" y="135"/>
                  </a:lnTo>
                  <a:lnTo>
                    <a:pt x="344" y="157"/>
                  </a:lnTo>
                  <a:lnTo>
                    <a:pt x="337" y="180"/>
                  </a:lnTo>
                  <a:lnTo>
                    <a:pt x="329" y="210"/>
                  </a:lnTo>
                  <a:lnTo>
                    <a:pt x="322" y="240"/>
                  </a:lnTo>
                  <a:lnTo>
                    <a:pt x="278" y="352"/>
                  </a:lnTo>
                  <a:lnTo>
                    <a:pt x="249" y="472"/>
                  </a:lnTo>
                  <a:lnTo>
                    <a:pt x="234" y="570"/>
                  </a:lnTo>
                  <a:lnTo>
                    <a:pt x="234" y="615"/>
                  </a:lnTo>
                  <a:lnTo>
                    <a:pt x="249" y="660"/>
                  </a:lnTo>
                  <a:lnTo>
                    <a:pt x="278" y="690"/>
                  </a:lnTo>
                  <a:lnTo>
                    <a:pt x="329" y="705"/>
                  </a:lnTo>
                  <a:lnTo>
                    <a:pt x="395" y="690"/>
                  </a:lnTo>
                  <a:lnTo>
                    <a:pt x="446" y="660"/>
                  </a:lnTo>
                  <a:lnTo>
                    <a:pt x="483" y="622"/>
                  </a:lnTo>
                  <a:lnTo>
                    <a:pt x="505" y="585"/>
                  </a:lnTo>
                  <a:lnTo>
                    <a:pt x="512" y="570"/>
                  </a:lnTo>
                  <a:lnTo>
                    <a:pt x="527" y="510"/>
                  </a:lnTo>
                  <a:lnTo>
                    <a:pt x="541" y="427"/>
                  </a:lnTo>
                  <a:lnTo>
                    <a:pt x="571" y="337"/>
                  </a:lnTo>
                  <a:lnTo>
                    <a:pt x="593" y="240"/>
                  </a:lnTo>
                  <a:lnTo>
                    <a:pt x="614" y="150"/>
                  </a:lnTo>
                  <a:lnTo>
                    <a:pt x="629" y="75"/>
                  </a:lnTo>
                  <a:lnTo>
                    <a:pt x="636" y="52"/>
                  </a:lnTo>
                  <a:lnTo>
                    <a:pt x="651" y="37"/>
                  </a:lnTo>
                  <a:lnTo>
                    <a:pt x="666" y="30"/>
                  </a:lnTo>
                  <a:lnTo>
                    <a:pt x="673" y="22"/>
                  </a:lnTo>
                  <a:lnTo>
                    <a:pt x="688" y="22"/>
                  </a:lnTo>
                  <a:lnTo>
                    <a:pt x="695" y="22"/>
                  </a:lnTo>
                  <a:lnTo>
                    <a:pt x="709" y="22"/>
                  </a:lnTo>
                  <a:lnTo>
                    <a:pt x="724" y="30"/>
                  </a:lnTo>
                  <a:lnTo>
                    <a:pt x="739" y="45"/>
                  </a:lnTo>
                  <a:lnTo>
                    <a:pt x="739" y="67"/>
                  </a:lnTo>
                  <a:lnTo>
                    <a:pt x="739" y="75"/>
                  </a:lnTo>
                  <a:lnTo>
                    <a:pt x="739" y="90"/>
                  </a:lnTo>
                  <a:lnTo>
                    <a:pt x="731" y="112"/>
                  </a:lnTo>
                  <a:lnTo>
                    <a:pt x="724" y="135"/>
                  </a:lnTo>
                  <a:lnTo>
                    <a:pt x="717" y="157"/>
                  </a:lnTo>
                  <a:lnTo>
                    <a:pt x="717" y="172"/>
                  </a:lnTo>
                  <a:lnTo>
                    <a:pt x="709" y="195"/>
                  </a:lnTo>
                  <a:lnTo>
                    <a:pt x="702" y="217"/>
                  </a:lnTo>
                  <a:lnTo>
                    <a:pt x="695" y="240"/>
                  </a:lnTo>
                  <a:lnTo>
                    <a:pt x="695" y="270"/>
                  </a:lnTo>
                  <a:lnTo>
                    <a:pt x="688" y="285"/>
                  </a:lnTo>
                  <a:lnTo>
                    <a:pt x="644" y="465"/>
                  </a:lnTo>
                  <a:lnTo>
                    <a:pt x="629" y="525"/>
                  </a:lnTo>
                  <a:lnTo>
                    <a:pt x="614" y="585"/>
                  </a:lnTo>
                  <a:lnTo>
                    <a:pt x="614" y="630"/>
                  </a:lnTo>
                  <a:lnTo>
                    <a:pt x="614" y="660"/>
                  </a:lnTo>
                  <a:lnTo>
                    <a:pt x="622" y="682"/>
                  </a:lnTo>
                  <a:lnTo>
                    <a:pt x="629" y="697"/>
                  </a:lnTo>
                  <a:lnTo>
                    <a:pt x="644" y="705"/>
                  </a:lnTo>
                  <a:lnTo>
                    <a:pt x="658" y="705"/>
                  </a:lnTo>
                  <a:lnTo>
                    <a:pt x="702" y="690"/>
                  </a:lnTo>
                  <a:lnTo>
                    <a:pt x="739" y="637"/>
                  </a:lnTo>
                  <a:lnTo>
                    <a:pt x="761" y="570"/>
                  </a:lnTo>
                  <a:lnTo>
                    <a:pt x="783" y="502"/>
                  </a:lnTo>
                  <a:lnTo>
                    <a:pt x="783" y="487"/>
                  </a:lnTo>
                  <a:lnTo>
                    <a:pt x="790" y="480"/>
                  </a:lnTo>
                  <a:lnTo>
                    <a:pt x="804" y="472"/>
                  </a:lnTo>
                  <a:lnTo>
                    <a:pt x="804" y="472"/>
                  </a:lnTo>
                  <a:lnTo>
                    <a:pt x="812" y="480"/>
                  </a:lnTo>
                  <a:lnTo>
                    <a:pt x="819" y="480"/>
                  </a:lnTo>
                  <a:lnTo>
                    <a:pt x="819" y="487"/>
                  </a:lnTo>
                  <a:lnTo>
                    <a:pt x="819" y="510"/>
                  </a:lnTo>
                  <a:lnTo>
                    <a:pt x="812" y="547"/>
                  </a:lnTo>
                  <a:lnTo>
                    <a:pt x="790" y="600"/>
                  </a:lnTo>
                  <a:lnTo>
                    <a:pt x="775" y="652"/>
                  </a:lnTo>
                  <a:lnTo>
                    <a:pt x="746" y="697"/>
                  </a:lnTo>
                  <a:lnTo>
                    <a:pt x="709" y="727"/>
                  </a:lnTo>
                  <a:lnTo>
                    <a:pt x="658" y="742"/>
                  </a:lnTo>
                  <a:lnTo>
                    <a:pt x="593" y="727"/>
                  </a:lnTo>
                  <a:lnTo>
                    <a:pt x="541" y="690"/>
                  </a:lnTo>
                  <a:lnTo>
                    <a:pt x="512" y="630"/>
                  </a:lnTo>
                  <a:lnTo>
                    <a:pt x="512" y="630"/>
                  </a:lnTo>
                  <a:lnTo>
                    <a:pt x="490" y="660"/>
                  </a:lnTo>
                  <a:lnTo>
                    <a:pt x="446" y="697"/>
                  </a:lnTo>
                  <a:lnTo>
                    <a:pt x="395" y="727"/>
                  </a:lnTo>
                  <a:lnTo>
                    <a:pt x="329" y="742"/>
                  </a:lnTo>
                  <a:lnTo>
                    <a:pt x="271" y="735"/>
                  </a:lnTo>
                  <a:lnTo>
                    <a:pt x="220" y="720"/>
                  </a:lnTo>
                  <a:lnTo>
                    <a:pt x="176" y="682"/>
                  </a:lnTo>
                  <a:lnTo>
                    <a:pt x="147" y="622"/>
                  </a:lnTo>
                  <a:lnTo>
                    <a:pt x="132" y="547"/>
                  </a:lnTo>
                  <a:lnTo>
                    <a:pt x="139" y="457"/>
                  </a:lnTo>
                  <a:lnTo>
                    <a:pt x="176" y="345"/>
                  </a:lnTo>
                  <a:lnTo>
                    <a:pt x="227" y="202"/>
                  </a:lnTo>
                  <a:lnTo>
                    <a:pt x="234" y="180"/>
                  </a:lnTo>
                  <a:lnTo>
                    <a:pt x="242" y="157"/>
                  </a:lnTo>
                  <a:lnTo>
                    <a:pt x="249" y="120"/>
                  </a:lnTo>
                  <a:lnTo>
                    <a:pt x="249" y="90"/>
                  </a:lnTo>
                  <a:lnTo>
                    <a:pt x="249" y="75"/>
                  </a:lnTo>
                  <a:lnTo>
                    <a:pt x="242" y="60"/>
                  </a:lnTo>
                  <a:lnTo>
                    <a:pt x="234" y="45"/>
                  </a:lnTo>
                  <a:lnTo>
                    <a:pt x="227" y="45"/>
                  </a:lnTo>
                  <a:lnTo>
                    <a:pt x="220" y="37"/>
                  </a:lnTo>
                  <a:lnTo>
                    <a:pt x="212" y="37"/>
                  </a:lnTo>
                  <a:lnTo>
                    <a:pt x="169" y="52"/>
                  </a:lnTo>
                  <a:lnTo>
                    <a:pt x="125" y="90"/>
                  </a:lnTo>
                  <a:lnTo>
                    <a:pt x="81" y="150"/>
                  </a:lnTo>
                  <a:lnTo>
                    <a:pt x="52" y="240"/>
                  </a:lnTo>
                  <a:lnTo>
                    <a:pt x="44" y="255"/>
                  </a:lnTo>
                  <a:lnTo>
                    <a:pt x="37" y="262"/>
                  </a:lnTo>
                  <a:lnTo>
                    <a:pt x="30" y="270"/>
                  </a:lnTo>
                  <a:lnTo>
                    <a:pt x="22" y="270"/>
                  </a:lnTo>
                  <a:lnTo>
                    <a:pt x="22" y="270"/>
                  </a:lnTo>
                  <a:lnTo>
                    <a:pt x="15" y="270"/>
                  </a:lnTo>
                  <a:lnTo>
                    <a:pt x="8" y="262"/>
                  </a:lnTo>
                  <a:lnTo>
                    <a:pt x="0" y="255"/>
                  </a:lnTo>
                  <a:lnTo>
                    <a:pt x="8" y="232"/>
                  </a:lnTo>
                  <a:lnTo>
                    <a:pt x="22" y="180"/>
                  </a:lnTo>
                  <a:lnTo>
                    <a:pt x="52" y="120"/>
                  </a:lnTo>
                  <a:lnTo>
                    <a:pt x="96" y="67"/>
                  </a:lnTo>
                  <a:lnTo>
                    <a:pt x="147" y="22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24698" y="3461"/>
              <a:ext cx="373" cy="162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4" y="7"/>
                </a:cxn>
                <a:cxn ang="0">
                  <a:pos x="88" y="45"/>
                </a:cxn>
                <a:cxn ang="0">
                  <a:pos x="146" y="112"/>
                </a:cxn>
                <a:cxn ang="0">
                  <a:pos x="205" y="195"/>
                </a:cxn>
                <a:cxn ang="0">
                  <a:pos x="271" y="307"/>
                </a:cxn>
                <a:cxn ang="0">
                  <a:pos x="337" y="487"/>
                </a:cxn>
                <a:cxn ang="0">
                  <a:pos x="366" y="660"/>
                </a:cxn>
                <a:cxn ang="0">
                  <a:pos x="373" y="810"/>
                </a:cxn>
                <a:cxn ang="0">
                  <a:pos x="373" y="810"/>
                </a:cxn>
                <a:cxn ang="0">
                  <a:pos x="366" y="960"/>
                </a:cxn>
                <a:cxn ang="0">
                  <a:pos x="337" y="1132"/>
                </a:cxn>
                <a:cxn ang="0">
                  <a:pos x="271" y="1305"/>
                </a:cxn>
                <a:cxn ang="0">
                  <a:pos x="212" y="1417"/>
                </a:cxn>
                <a:cxn ang="0">
                  <a:pos x="146" y="1507"/>
                </a:cxn>
                <a:cxn ang="0">
                  <a:pos x="88" y="1575"/>
                </a:cxn>
                <a:cxn ang="0">
                  <a:pos x="44" y="1612"/>
                </a:cxn>
                <a:cxn ang="0">
                  <a:pos x="22" y="1627"/>
                </a:cxn>
                <a:cxn ang="0">
                  <a:pos x="15" y="1620"/>
                </a:cxn>
                <a:cxn ang="0">
                  <a:pos x="8" y="1620"/>
                </a:cxn>
                <a:cxn ang="0">
                  <a:pos x="0" y="1612"/>
                </a:cxn>
                <a:cxn ang="0">
                  <a:pos x="8" y="1605"/>
                </a:cxn>
                <a:cxn ang="0">
                  <a:pos x="8" y="1597"/>
                </a:cxn>
                <a:cxn ang="0">
                  <a:pos x="15" y="1590"/>
                </a:cxn>
                <a:cxn ang="0">
                  <a:pos x="30" y="1582"/>
                </a:cxn>
                <a:cxn ang="0">
                  <a:pos x="132" y="1447"/>
                </a:cxn>
                <a:cxn ang="0">
                  <a:pos x="198" y="1305"/>
                </a:cxn>
                <a:cxn ang="0">
                  <a:pos x="249" y="1147"/>
                </a:cxn>
                <a:cxn ang="0">
                  <a:pos x="271" y="975"/>
                </a:cxn>
                <a:cxn ang="0">
                  <a:pos x="278" y="810"/>
                </a:cxn>
                <a:cxn ang="0">
                  <a:pos x="271" y="615"/>
                </a:cxn>
                <a:cxn ang="0">
                  <a:pos x="241" y="442"/>
                </a:cxn>
                <a:cxn ang="0">
                  <a:pos x="190" y="292"/>
                </a:cxn>
                <a:cxn ang="0">
                  <a:pos x="117" y="157"/>
                </a:cxn>
                <a:cxn ang="0">
                  <a:pos x="37" y="52"/>
                </a:cxn>
                <a:cxn ang="0">
                  <a:pos x="22" y="37"/>
                </a:cxn>
                <a:cxn ang="0">
                  <a:pos x="8" y="30"/>
                </a:cxn>
                <a:cxn ang="0">
                  <a:pos x="8" y="22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8" y="7"/>
                </a:cxn>
                <a:cxn ang="0">
                  <a:pos x="15" y="0"/>
                </a:cxn>
                <a:cxn ang="0">
                  <a:pos x="22" y="0"/>
                </a:cxn>
              </a:cxnLst>
              <a:rect l="0" t="0" r="r" b="b"/>
              <a:pathLst>
                <a:path w="373" h="1627">
                  <a:moveTo>
                    <a:pt x="22" y="0"/>
                  </a:moveTo>
                  <a:lnTo>
                    <a:pt x="44" y="7"/>
                  </a:lnTo>
                  <a:lnTo>
                    <a:pt x="88" y="45"/>
                  </a:lnTo>
                  <a:lnTo>
                    <a:pt x="146" y="112"/>
                  </a:lnTo>
                  <a:lnTo>
                    <a:pt x="205" y="195"/>
                  </a:lnTo>
                  <a:lnTo>
                    <a:pt x="271" y="307"/>
                  </a:lnTo>
                  <a:lnTo>
                    <a:pt x="337" y="487"/>
                  </a:lnTo>
                  <a:lnTo>
                    <a:pt x="366" y="660"/>
                  </a:lnTo>
                  <a:lnTo>
                    <a:pt x="373" y="810"/>
                  </a:lnTo>
                  <a:lnTo>
                    <a:pt x="373" y="810"/>
                  </a:lnTo>
                  <a:lnTo>
                    <a:pt x="366" y="960"/>
                  </a:lnTo>
                  <a:lnTo>
                    <a:pt x="337" y="1132"/>
                  </a:lnTo>
                  <a:lnTo>
                    <a:pt x="271" y="1305"/>
                  </a:lnTo>
                  <a:lnTo>
                    <a:pt x="212" y="1417"/>
                  </a:lnTo>
                  <a:lnTo>
                    <a:pt x="146" y="1507"/>
                  </a:lnTo>
                  <a:lnTo>
                    <a:pt x="88" y="1575"/>
                  </a:lnTo>
                  <a:lnTo>
                    <a:pt x="44" y="1612"/>
                  </a:lnTo>
                  <a:lnTo>
                    <a:pt x="22" y="1627"/>
                  </a:lnTo>
                  <a:lnTo>
                    <a:pt x="15" y="1620"/>
                  </a:lnTo>
                  <a:lnTo>
                    <a:pt x="8" y="1620"/>
                  </a:lnTo>
                  <a:lnTo>
                    <a:pt x="0" y="1612"/>
                  </a:lnTo>
                  <a:lnTo>
                    <a:pt x="8" y="1605"/>
                  </a:lnTo>
                  <a:lnTo>
                    <a:pt x="8" y="1597"/>
                  </a:lnTo>
                  <a:lnTo>
                    <a:pt x="15" y="1590"/>
                  </a:lnTo>
                  <a:lnTo>
                    <a:pt x="30" y="1582"/>
                  </a:lnTo>
                  <a:lnTo>
                    <a:pt x="132" y="1447"/>
                  </a:lnTo>
                  <a:lnTo>
                    <a:pt x="198" y="1305"/>
                  </a:lnTo>
                  <a:lnTo>
                    <a:pt x="249" y="1147"/>
                  </a:lnTo>
                  <a:lnTo>
                    <a:pt x="271" y="975"/>
                  </a:lnTo>
                  <a:lnTo>
                    <a:pt x="278" y="810"/>
                  </a:lnTo>
                  <a:lnTo>
                    <a:pt x="271" y="615"/>
                  </a:lnTo>
                  <a:lnTo>
                    <a:pt x="241" y="442"/>
                  </a:lnTo>
                  <a:lnTo>
                    <a:pt x="190" y="292"/>
                  </a:lnTo>
                  <a:lnTo>
                    <a:pt x="117" y="157"/>
                  </a:lnTo>
                  <a:lnTo>
                    <a:pt x="37" y="52"/>
                  </a:lnTo>
                  <a:lnTo>
                    <a:pt x="22" y="37"/>
                  </a:lnTo>
                  <a:lnTo>
                    <a:pt x="8" y="30"/>
                  </a:lnTo>
                  <a:lnTo>
                    <a:pt x="8" y="2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8" y="7"/>
                  </a:lnTo>
                  <a:lnTo>
                    <a:pt x="15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25341" y="3461"/>
              <a:ext cx="563" cy="1627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256" y="60"/>
                </a:cxn>
                <a:cxn ang="0">
                  <a:pos x="329" y="180"/>
                </a:cxn>
                <a:cxn ang="0">
                  <a:pos x="337" y="570"/>
                </a:cxn>
                <a:cxn ang="0">
                  <a:pos x="337" y="615"/>
                </a:cxn>
                <a:cxn ang="0">
                  <a:pos x="337" y="637"/>
                </a:cxn>
                <a:cxn ang="0">
                  <a:pos x="373" y="720"/>
                </a:cxn>
                <a:cxn ang="0">
                  <a:pos x="541" y="795"/>
                </a:cxn>
                <a:cxn ang="0">
                  <a:pos x="556" y="795"/>
                </a:cxn>
                <a:cxn ang="0">
                  <a:pos x="563" y="810"/>
                </a:cxn>
                <a:cxn ang="0">
                  <a:pos x="556" y="825"/>
                </a:cxn>
                <a:cxn ang="0">
                  <a:pos x="505" y="832"/>
                </a:cxn>
                <a:cxn ang="0">
                  <a:pos x="395" y="877"/>
                </a:cxn>
                <a:cxn ang="0">
                  <a:pos x="337" y="990"/>
                </a:cxn>
                <a:cxn ang="0">
                  <a:pos x="337" y="1417"/>
                </a:cxn>
                <a:cxn ang="0">
                  <a:pos x="271" y="1545"/>
                </a:cxn>
                <a:cxn ang="0">
                  <a:pos x="125" y="1612"/>
                </a:cxn>
                <a:cxn ang="0">
                  <a:pos x="22" y="1627"/>
                </a:cxn>
                <a:cxn ang="0">
                  <a:pos x="0" y="1620"/>
                </a:cxn>
                <a:cxn ang="0">
                  <a:pos x="0" y="1597"/>
                </a:cxn>
                <a:cxn ang="0">
                  <a:pos x="15" y="1590"/>
                </a:cxn>
                <a:cxn ang="0">
                  <a:pos x="161" y="1537"/>
                </a:cxn>
                <a:cxn ang="0">
                  <a:pos x="220" y="1447"/>
                </a:cxn>
                <a:cxn ang="0">
                  <a:pos x="227" y="1410"/>
                </a:cxn>
                <a:cxn ang="0">
                  <a:pos x="242" y="952"/>
                </a:cxn>
                <a:cxn ang="0">
                  <a:pos x="329" y="840"/>
                </a:cxn>
                <a:cxn ang="0">
                  <a:pos x="351" y="787"/>
                </a:cxn>
                <a:cxn ang="0">
                  <a:pos x="249" y="697"/>
                </a:cxn>
                <a:cxn ang="0">
                  <a:pos x="227" y="592"/>
                </a:cxn>
                <a:cxn ang="0">
                  <a:pos x="227" y="217"/>
                </a:cxn>
                <a:cxn ang="0">
                  <a:pos x="227" y="187"/>
                </a:cxn>
                <a:cxn ang="0">
                  <a:pos x="227" y="172"/>
                </a:cxn>
                <a:cxn ang="0">
                  <a:pos x="117" y="52"/>
                </a:cxn>
                <a:cxn ang="0">
                  <a:pos x="15" y="30"/>
                </a:cxn>
                <a:cxn ang="0">
                  <a:pos x="0" y="22"/>
                </a:cxn>
                <a:cxn ang="0">
                  <a:pos x="0" y="7"/>
                </a:cxn>
                <a:cxn ang="0">
                  <a:pos x="22" y="0"/>
                </a:cxn>
              </a:cxnLst>
              <a:rect l="0" t="0" r="r" b="b"/>
              <a:pathLst>
                <a:path w="563" h="1627">
                  <a:moveTo>
                    <a:pt x="30" y="0"/>
                  </a:moveTo>
                  <a:lnTo>
                    <a:pt x="96" y="0"/>
                  </a:lnTo>
                  <a:lnTo>
                    <a:pt x="183" y="22"/>
                  </a:lnTo>
                  <a:lnTo>
                    <a:pt x="256" y="60"/>
                  </a:lnTo>
                  <a:lnTo>
                    <a:pt x="315" y="120"/>
                  </a:lnTo>
                  <a:lnTo>
                    <a:pt x="329" y="180"/>
                  </a:lnTo>
                  <a:lnTo>
                    <a:pt x="337" y="247"/>
                  </a:lnTo>
                  <a:lnTo>
                    <a:pt x="337" y="570"/>
                  </a:lnTo>
                  <a:lnTo>
                    <a:pt x="337" y="600"/>
                  </a:lnTo>
                  <a:lnTo>
                    <a:pt x="337" y="615"/>
                  </a:lnTo>
                  <a:lnTo>
                    <a:pt x="337" y="630"/>
                  </a:lnTo>
                  <a:lnTo>
                    <a:pt x="337" y="637"/>
                  </a:lnTo>
                  <a:lnTo>
                    <a:pt x="337" y="645"/>
                  </a:lnTo>
                  <a:lnTo>
                    <a:pt x="373" y="720"/>
                  </a:lnTo>
                  <a:lnTo>
                    <a:pt x="446" y="772"/>
                  </a:lnTo>
                  <a:lnTo>
                    <a:pt x="541" y="795"/>
                  </a:lnTo>
                  <a:lnTo>
                    <a:pt x="549" y="795"/>
                  </a:lnTo>
                  <a:lnTo>
                    <a:pt x="556" y="795"/>
                  </a:lnTo>
                  <a:lnTo>
                    <a:pt x="563" y="802"/>
                  </a:lnTo>
                  <a:lnTo>
                    <a:pt x="563" y="810"/>
                  </a:lnTo>
                  <a:lnTo>
                    <a:pt x="563" y="817"/>
                  </a:lnTo>
                  <a:lnTo>
                    <a:pt x="556" y="825"/>
                  </a:lnTo>
                  <a:lnTo>
                    <a:pt x="549" y="832"/>
                  </a:lnTo>
                  <a:lnTo>
                    <a:pt x="505" y="832"/>
                  </a:lnTo>
                  <a:lnTo>
                    <a:pt x="454" y="840"/>
                  </a:lnTo>
                  <a:lnTo>
                    <a:pt x="395" y="877"/>
                  </a:lnTo>
                  <a:lnTo>
                    <a:pt x="351" y="937"/>
                  </a:lnTo>
                  <a:lnTo>
                    <a:pt x="337" y="990"/>
                  </a:lnTo>
                  <a:lnTo>
                    <a:pt x="337" y="1050"/>
                  </a:lnTo>
                  <a:lnTo>
                    <a:pt x="337" y="1417"/>
                  </a:lnTo>
                  <a:lnTo>
                    <a:pt x="315" y="1492"/>
                  </a:lnTo>
                  <a:lnTo>
                    <a:pt x="271" y="1545"/>
                  </a:lnTo>
                  <a:lnTo>
                    <a:pt x="205" y="1590"/>
                  </a:lnTo>
                  <a:lnTo>
                    <a:pt x="125" y="1612"/>
                  </a:lnTo>
                  <a:lnTo>
                    <a:pt x="30" y="1627"/>
                  </a:lnTo>
                  <a:lnTo>
                    <a:pt x="22" y="1627"/>
                  </a:lnTo>
                  <a:lnTo>
                    <a:pt x="8" y="1620"/>
                  </a:lnTo>
                  <a:lnTo>
                    <a:pt x="0" y="1620"/>
                  </a:lnTo>
                  <a:lnTo>
                    <a:pt x="0" y="1605"/>
                  </a:lnTo>
                  <a:lnTo>
                    <a:pt x="0" y="1597"/>
                  </a:lnTo>
                  <a:lnTo>
                    <a:pt x="8" y="1590"/>
                  </a:lnTo>
                  <a:lnTo>
                    <a:pt x="15" y="1590"/>
                  </a:lnTo>
                  <a:lnTo>
                    <a:pt x="103" y="1575"/>
                  </a:lnTo>
                  <a:lnTo>
                    <a:pt x="161" y="1537"/>
                  </a:lnTo>
                  <a:lnTo>
                    <a:pt x="205" y="1500"/>
                  </a:lnTo>
                  <a:lnTo>
                    <a:pt x="220" y="1447"/>
                  </a:lnTo>
                  <a:lnTo>
                    <a:pt x="227" y="1410"/>
                  </a:lnTo>
                  <a:lnTo>
                    <a:pt x="227" y="1410"/>
                  </a:lnTo>
                  <a:lnTo>
                    <a:pt x="227" y="1020"/>
                  </a:lnTo>
                  <a:lnTo>
                    <a:pt x="242" y="952"/>
                  </a:lnTo>
                  <a:lnTo>
                    <a:pt x="271" y="892"/>
                  </a:lnTo>
                  <a:lnTo>
                    <a:pt x="329" y="840"/>
                  </a:lnTo>
                  <a:lnTo>
                    <a:pt x="417" y="810"/>
                  </a:lnTo>
                  <a:lnTo>
                    <a:pt x="351" y="787"/>
                  </a:lnTo>
                  <a:lnTo>
                    <a:pt x="293" y="750"/>
                  </a:lnTo>
                  <a:lnTo>
                    <a:pt x="249" y="697"/>
                  </a:lnTo>
                  <a:lnTo>
                    <a:pt x="234" y="652"/>
                  </a:lnTo>
                  <a:lnTo>
                    <a:pt x="227" y="592"/>
                  </a:lnTo>
                  <a:lnTo>
                    <a:pt x="227" y="247"/>
                  </a:lnTo>
                  <a:lnTo>
                    <a:pt x="227" y="217"/>
                  </a:lnTo>
                  <a:lnTo>
                    <a:pt x="227" y="202"/>
                  </a:lnTo>
                  <a:lnTo>
                    <a:pt x="227" y="187"/>
                  </a:lnTo>
                  <a:lnTo>
                    <a:pt x="227" y="180"/>
                  </a:lnTo>
                  <a:lnTo>
                    <a:pt x="227" y="172"/>
                  </a:lnTo>
                  <a:lnTo>
                    <a:pt x="183" y="105"/>
                  </a:lnTo>
                  <a:lnTo>
                    <a:pt x="117" y="52"/>
                  </a:lnTo>
                  <a:lnTo>
                    <a:pt x="22" y="30"/>
                  </a:lnTo>
                  <a:lnTo>
                    <a:pt x="15" y="30"/>
                  </a:lnTo>
                  <a:lnTo>
                    <a:pt x="8" y="30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4000" dirty="0"/>
              <a:t>The Primitive Wall-Crossing Formula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914400" y="2514600"/>
            <a:ext cx="35752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Crossing the wall: </a:t>
            </a:r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6858000" y="3581400"/>
            <a:ext cx="2057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H="1">
            <a:off x="152400" y="3581400"/>
            <a:ext cx="1600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381000" y="4267200"/>
            <a:ext cx="8382000" cy="1600200"/>
          </a:xfrm>
          <a:prstGeom prst="rect">
            <a:avLst/>
          </a:prstGeom>
          <a:noFill/>
          <a:ln w="38100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95400" y="914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800" dirty="0" err="1" smtClean="0"/>
              <a:t>Denef</a:t>
            </a:r>
            <a:r>
              <a:rPr lang="en-US" sz="2800" dirty="0" smtClean="0"/>
              <a:t> &amp; Moore, 2007; several precursors)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4473892" cy="696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667000"/>
            <a:ext cx="2800350" cy="44672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3200" y="3276600"/>
            <a:ext cx="523875" cy="53092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3000" y="3200400"/>
            <a:ext cx="1095375" cy="82047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76600"/>
            <a:ext cx="634365" cy="5029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352800"/>
            <a:ext cx="651510" cy="502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172200"/>
            <a:ext cx="4847749" cy="574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24400"/>
            <a:ext cx="7934325" cy="857250"/>
          </a:xfrm>
          <a:prstGeom prst="rect">
            <a:avLst/>
          </a:prstGeom>
        </p:spPr>
      </p:pic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228600" y="4114800"/>
            <a:ext cx="8686800" cy="1905000"/>
          </a:xfrm>
          <a:prstGeom prst="rect">
            <a:avLst/>
          </a:prstGeom>
          <a:noFill/>
          <a:ln w="38100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/>
      <p:bldP spid="29713" grpId="0" animBg="1"/>
      <p:bldP spid="29714" grpId="0" animBg="1"/>
      <p:bldP spid="29717" grpId="0" animBg="1"/>
      <p:bldP spid="3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433"/>
            <a:ext cx="8229600" cy="1143000"/>
          </a:xfrm>
        </p:spPr>
        <p:txBody>
          <a:bodyPr/>
          <a:lstStyle/>
          <a:p>
            <a:r>
              <a:rPr lang="en-US" dirty="0" smtClean="0"/>
              <a:t>Non-Primitive Bound States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0668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But this is not the full story, since the </a:t>
            </a:r>
            <a:r>
              <a:rPr lang="en-US" sz="4000" i="1" u="sng" dirty="0" smtClean="0">
                <a:solidFill>
                  <a:srgbClr val="0000FF"/>
                </a:solidFill>
              </a:rPr>
              <a:t>same</a:t>
            </a:r>
            <a:r>
              <a:rPr lang="en-US" sz="4000" dirty="0" smtClean="0">
                <a:solidFill>
                  <a:srgbClr val="0000FF"/>
                </a:solidFill>
              </a:rPr>
              <a:t> marginal stability wall holds for charges  </a:t>
            </a:r>
          </a:p>
          <a:p>
            <a:r>
              <a:rPr lang="en-US" sz="4000" dirty="0" smtClean="0">
                <a:solidFill>
                  <a:srgbClr val="0000FF"/>
                </a:solidFill>
              </a:rPr>
              <a:t>N</a:t>
            </a:r>
            <a:r>
              <a:rPr lang="en-US" sz="4000" baseline="-25000" dirty="0" smtClean="0">
                <a:solidFill>
                  <a:srgbClr val="0000FF"/>
                </a:solidFill>
              </a:rPr>
              <a:t>1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</a:t>
            </a:r>
            <a:r>
              <a:rPr lang="en-US" sz="4000" baseline="-25000" dirty="0" smtClean="0">
                <a:solidFill>
                  <a:srgbClr val="0000FF"/>
                </a:solidFill>
                <a:sym typeface="Mathematica1"/>
              </a:rPr>
              <a:t>1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  and N</a:t>
            </a:r>
            <a:r>
              <a:rPr lang="en-US" sz="4000" baseline="-25000" dirty="0" smtClean="0">
                <a:solidFill>
                  <a:srgbClr val="0000FF"/>
                </a:solidFill>
                <a:sym typeface="Mathematica1"/>
              </a:rPr>
              <a:t>2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 </a:t>
            </a:r>
            <a:r>
              <a:rPr lang="en-US" sz="4000" baseline="-25000" dirty="0">
                <a:solidFill>
                  <a:srgbClr val="0000FF"/>
                </a:solidFill>
                <a:sym typeface="Mathematica1"/>
              </a:rPr>
              <a:t>2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  for</a:t>
            </a:r>
            <a:r>
              <a:rPr lang="en-US" sz="4000" baseline="-25000" dirty="0" smtClean="0">
                <a:solidFill>
                  <a:srgbClr val="0000FF"/>
                </a:solidFill>
                <a:sym typeface="Mathematica1"/>
              </a:rPr>
              <a:t> 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  N</a:t>
            </a:r>
            <a:r>
              <a:rPr lang="en-US" sz="4000" baseline="-25000" dirty="0" smtClean="0">
                <a:solidFill>
                  <a:srgbClr val="0000FF"/>
                </a:solidFill>
                <a:sym typeface="Mathematica1"/>
              </a:rPr>
              <a:t>1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, N</a:t>
            </a:r>
            <a:r>
              <a:rPr lang="en-US" sz="4000" baseline="-25000" dirty="0" smtClean="0">
                <a:solidFill>
                  <a:srgbClr val="0000FF"/>
                </a:solidFill>
                <a:sym typeface="Mathematica1"/>
              </a:rPr>
              <a:t>2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 &gt;0</a:t>
            </a:r>
            <a:r>
              <a:rPr lang="en-US" sz="4000" baseline="-25000" dirty="0" smtClean="0">
                <a:solidFill>
                  <a:srgbClr val="0000FF"/>
                </a:solidFill>
                <a:sym typeface="Mathematica1"/>
              </a:rPr>
              <a:t>                                                             </a:t>
            </a:r>
            <a:endParaRPr lang="en-US" sz="4000" baseline="-25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200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The primitive wall-crossing formula assumes the charge vectors </a:t>
            </a:r>
            <a:r>
              <a:rPr lang="en-US" sz="3200" dirty="0">
                <a:solidFill>
                  <a:srgbClr val="00B050"/>
                </a:solidFill>
                <a:sym typeface="Mathematica1"/>
              </a:rPr>
              <a:t></a:t>
            </a:r>
            <a:r>
              <a:rPr lang="en-US" sz="3200" baseline="-25000" dirty="0">
                <a:solidFill>
                  <a:srgbClr val="00B050"/>
                </a:solidFill>
                <a:sym typeface="Mathematica1"/>
              </a:rPr>
              <a:t>1</a:t>
            </a:r>
            <a:r>
              <a:rPr lang="en-US" sz="3200" dirty="0">
                <a:solidFill>
                  <a:srgbClr val="00B050"/>
                </a:solidFill>
                <a:sym typeface="Mathematica1"/>
              </a:rPr>
              <a:t>  and </a:t>
            </a:r>
            <a:r>
              <a:rPr lang="en-US" sz="3200" baseline="-25000" dirty="0">
                <a:solidFill>
                  <a:srgbClr val="00B050"/>
                </a:solidFill>
                <a:sym typeface="Mathematica1"/>
              </a:rPr>
              <a:t>2</a:t>
            </a:r>
            <a:r>
              <a:rPr lang="en-US" sz="3200" dirty="0" smtClean="0">
                <a:solidFill>
                  <a:srgbClr val="00B050"/>
                </a:solidFill>
                <a:sym typeface="Mathematica1"/>
              </a:rPr>
              <a:t> are </a:t>
            </a:r>
            <a:r>
              <a:rPr lang="en-US" sz="3200" i="1" u="sng" dirty="0" smtClean="0">
                <a:solidFill>
                  <a:srgbClr val="00B050"/>
                </a:solidFill>
                <a:sym typeface="Mathematica1"/>
              </a:rPr>
              <a:t>primitive vectors</a:t>
            </a:r>
            <a:r>
              <a:rPr lang="en-US" sz="3200" dirty="0" smtClean="0">
                <a:solidFill>
                  <a:srgbClr val="00B050"/>
                </a:solidFill>
                <a:sym typeface="Mathematica1"/>
              </a:rPr>
              <a:t>. </a:t>
            </a:r>
            <a:r>
              <a:rPr lang="en-US" sz="3200" dirty="0" smtClean="0">
                <a:solidFill>
                  <a:srgbClr val="00B050"/>
                </a:solidFill>
              </a:rPr>
              <a:t>   </a:t>
            </a:r>
            <a:r>
              <a:rPr lang="en-US" sz="3200" baseline="-25000" dirty="0" smtClean="0">
                <a:solidFill>
                  <a:srgbClr val="00B050"/>
                </a:solidFill>
                <a:sym typeface="Mathematica1"/>
              </a:rPr>
              <a:t>                                                             </a:t>
            </a:r>
            <a:endParaRPr lang="en-US" sz="3200" baseline="-25000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5257800"/>
            <a:ext cx="523875" cy="530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34000"/>
            <a:ext cx="634365" cy="502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0400" y="5715000"/>
            <a:ext cx="1095375" cy="8204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800600"/>
            <a:ext cx="651510" cy="502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2800" y="4648200"/>
            <a:ext cx="523875" cy="5309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5867400"/>
            <a:ext cx="523875" cy="5309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3400" y="4876800"/>
            <a:ext cx="1095375" cy="8204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419600"/>
            <a:ext cx="634365" cy="5029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6019800"/>
            <a:ext cx="634365" cy="5029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172200"/>
            <a:ext cx="651510" cy="502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4200" y="54102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?????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Kontsevich-Soibelman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WCF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4384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In 2008 K &amp; S wrote a wall-crossing formula 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for Donaldson-Thomas invariants of </a:t>
            </a:r>
            <a:r>
              <a:rPr lang="en-US" sz="3200" dirty="0" err="1" smtClean="0">
                <a:solidFill>
                  <a:srgbClr val="7030A0"/>
                </a:solidFill>
              </a:rPr>
              <a:t>Calabi-Yau</a:t>
            </a:r>
            <a:r>
              <a:rPr lang="en-US" sz="3200" dirty="0" smtClean="0">
                <a:solidFill>
                  <a:srgbClr val="7030A0"/>
                </a:solidFill>
              </a:rPr>
              <a:t> manifolds….  But stated in a way that could apply 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to ``BPS indices’’ in more general situations.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8006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We needed a physics argument for why their formula should apply to d=4, </a:t>
            </a:r>
            <a:r>
              <a:rPr lang="en-US" sz="4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N</a:t>
            </a:r>
            <a:r>
              <a:rPr lang="en-US" sz="4000" dirty="0" smtClean="0">
                <a:solidFill>
                  <a:srgbClr val="FF0000"/>
                </a:solidFill>
              </a:rPr>
              <a:t>=2 field theories.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" name="Picture 4" descr="http://upload.wikimedia.org/wikipedia/commons/thumb/6/67/Yan_Soibelman_2006.JPG/220px-Yan_Soibelman_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7201" y="0"/>
            <a:ext cx="2336799" cy="1752600"/>
          </a:xfrm>
          <a:prstGeom prst="rect">
            <a:avLst/>
          </a:prstGeom>
          <a:noFill/>
        </p:spPr>
      </p:pic>
      <p:pic>
        <p:nvPicPr>
          <p:cNvPr id="9" name="Picture 2" descr="http://images.iop.org/objects/phw/news/12/1/17/max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676400" cy="2355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57150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Gaiotto</a:t>
            </a:r>
            <a:r>
              <a:rPr lang="en-US" dirty="0" smtClean="0"/>
              <a:t>, Moore, </a:t>
            </a:r>
            <a:r>
              <a:rPr lang="en-US" dirty="0" err="1" smtClean="0"/>
              <a:t>Neitzke</a:t>
            </a:r>
            <a:r>
              <a:rPr lang="en-US" dirty="0" smtClean="0"/>
              <a:t> 2010;  </a:t>
            </a:r>
            <a:r>
              <a:rPr lang="en-US" dirty="0" err="1" smtClean="0"/>
              <a:t>Andriyash</a:t>
            </a:r>
            <a:r>
              <a:rPr lang="en-US" dirty="0" smtClean="0"/>
              <a:t>, </a:t>
            </a:r>
            <a:r>
              <a:rPr lang="en-US" dirty="0" err="1" smtClean="0"/>
              <a:t>Denef</a:t>
            </a:r>
            <a:r>
              <a:rPr lang="en-US" dirty="0" smtClean="0"/>
              <a:t>, </a:t>
            </a:r>
            <a:r>
              <a:rPr lang="en-US" dirty="0" err="1" smtClean="0"/>
              <a:t>Jafferis</a:t>
            </a:r>
            <a:r>
              <a:rPr lang="en-US" dirty="0" smtClean="0"/>
              <a:t>, Moore  2010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There are now several physical derivations explaining that the KSWCF is indeed the appropriate formula for general </a:t>
            </a:r>
            <a:r>
              <a:rPr lang="en-US" sz="3600" dirty="0" err="1" smtClean="0">
                <a:solidFill>
                  <a:srgbClr val="FF0000"/>
                </a:solidFill>
              </a:rPr>
              <a:t>boundstates</a:t>
            </a:r>
            <a:r>
              <a:rPr lang="en-US" sz="3600" dirty="0" smtClean="0">
                <a:solidFill>
                  <a:srgbClr val="FF0000"/>
                </a:solidFill>
              </a:rPr>
              <a:t>.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657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I</a:t>
            </a:r>
            <a:r>
              <a:rPr lang="en-US" sz="3600" dirty="0" smtClean="0">
                <a:solidFill>
                  <a:srgbClr val="0000FF"/>
                </a:solidFill>
              </a:rPr>
              <a:t>n my view --  the best derivation uses ``line operators’’ – or more properly - ``line defects.’’ 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8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t1.gstatic.com/images?q=tbn:ANd9GcRa118htX53Pmd9VFci27v4_YcbXjRcH_EBscUfMOkamAewvZN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1371600" cy="1345349"/>
          </a:xfrm>
          <a:prstGeom prst="rect">
            <a:avLst/>
          </a:prstGeom>
          <a:noFill/>
        </p:spPr>
      </p:pic>
      <p:pic>
        <p:nvPicPr>
          <p:cNvPr id="52226" name="Picture 2" descr="http://t3.gstatic.com/images?q=tbn:ANd9GcRJfhDnBpQwG0ODEh15bGeC5mumIdefdeQ9w6n7PfPgGPgges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67600" y="0"/>
            <a:ext cx="1676400" cy="1257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Political Advertisement</a:t>
            </a:r>
            <a:endParaRPr lang="en-US" dirty="0"/>
          </a:p>
        </p:txBody>
      </p:sp>
      <p:sp>
        <p:nvSpPr>
          <p:cNvPr id="52230" name="AutoShape 6" descr="data:image/jpeg;base64,/9j/4AAQSkZJRgABAQAAAQABAAD/2wCEAAkGBhQSEBUUEhQVFRUWFxQYGBcXFxQVFRUUFRUVFBcXFBQXHCYeGBokGRcUHy8gJCcpLCwsFR8xNTAqNSYrLCkBCQoKDgwOGg8PGikcHyQsKSwsLCwsLCwsKSwsLCksKSwpKSwsKSwsLCksKS4pLCksLCwsKSwpKSksLCksLCwpLP/AABEIAOAA4AMBIgACEQEDEQH/xAAcAAABBQEBAQAAAAAAAAAAAAAFAAECBAYDBwj/xABCEAABAwIEAwUFBgMHAwUAAAABAAIRAwQFEiExBkFRImFxgZEHEzKhsRRCUsHR8COS4RZDYnKCssIVM/EkNFNjov/EABoBAAIDAQEAAAAAAAAAAAAAAAACAQMEBQb/xAAoEQACAgEDBAICAgMAAAAAAAAAAQIRAxIhMQQUQVEFEyIyI4FCscH/2gAMAwEAAhEDEQA/ADPJcKxVrKoVWBcWjvWB7l6GXTtEZuS1Bb6q0c0JDOSMNxKdULwon31ON87fqjWNUs2ZB8JdlrMPQg+i6eLaJyMyuZ9M2B/hMnfKPorC8/o8etDQCeQ0XX+3rOqPsiXdnl9G8CRWHp8ctdoDKC8TcbVSMlM5CQTsS4jwAgaddFKmnwVTwSx/tsbHiDjKlajk9/JubKPWDPkD5Lz/ABH2v3BPYaymO4Z583D8lhK1yS8lzsxO5nn3rlUcCdE6KbNLc+0W9qf372jo2G/QT81V/tVeHe4qnxe6R4dEEmY1+X9VNrJ5x6FBAftOLLppg3FXLzGZxPXQzPzWowb2pVmwKwa/Xcgt015iSDtqQ7wXnlNxHP8AfqrdCrOhj6FBJ7zgfEtG6HYMOiSwxmHeI0cO8IsCvGMEv3UC2pTE5SJB2IdynkPWCO8rS1+OSwwYbuYJ1320/ehS6hlGz0JMVgrT2hMfpMO6HT0/8rs/jloOphK5pFsMEp/rubhOsH/b9nVN/b5nVH2Is7LL6N2lKwR4+Z1UTx83qo+yIdll9G/kKLiFgDx83quT+Pgj7Yjdjl9HorXBOXhebf2/CifaB4o+1E9hl9Bu3rTTzdyyuL8TODi1kk7IzQrH3JCzVKlLz1lc9cmxxdA+6xCvpmkSqFS4e46yJWvqUcw7QUG4SJBdEBW/ZFcIp+qTdtmSq2jgDPMIVh9vNXwW0xqkANEDwyiA5zuqujP8WV/V/IhjukBKepuURwykGdtzmg/dBkud4AbDbXeNuarirdHdzZlhx6mV614KTMv3tCZMcyNeZPcNvNCaxkntHMRMkkzOwBPPVW6100hznCHh4ykZgDA1BLee20bobiGLmplBbT0Y1phok5ZgkxObaTzhbIxSVHls2WWWTkyrUt3k5ecwAIMnoMu6r5I5n0U3S7TWOk6eQTtpjmnKCJeOpPou1FpI0P6qOgOon0nyKepoZbr4/EPFBJ2p9CY8dl1Y0zrHl+Sp+8zD9fyTMqZdvRFAjV4dVyFvvGl1J2YODdspAEjoZIMjaJjSCFvXPLgSZLt+ocAAQR3iD59yenXAYHNPxEgtOuU7z++p6Kq58anv/T9+KVIdlkGDujmH/wAZpB+IARvOg0nlGyANLS2SQD0iTHgNlcw68DSO0QAd9P8AafpIChxtDY8jxyUkd3tIMHQj1TSrt72nTsY+gAj9D0hUSsclTo9X0+ZZYKSFKSZOlLx5TFJMVICCdME6gDf0HdkhBaIy1/NH8Mp5gSgGIvDap5FVI5LZqXW7SAqlxbRsuOH4gXM1XevXkKARmscOkIY2gG05V3F6kuhDrqsNAFfHgrxx1ZDgCNyrF7iHu2NnJJkwC4uIJlsxp4DaAO5VKtTKCdddNO/ceBQzEKrnuDnafmfHmf33LRhXkr+Un+SgiVWpnGsn/j4BcaNrmdpBXRlIneVoOH8OEExKsnLSrOXjhrlQPGAviYlVbjDn8xsvQBZRGvyVhlk124nxWVdQze+lVHlz6BiCP0/op07J0bL0l/DjH8tPDXw0TOwBjWkb/VP3CKu1PNX2B10Ufsbui9FHDYmTt6rpWwSmBo3T8+qO4JXSNmDwyyJkR/QrvUwwgLUf9PazQaKNahAnmk++2W9skjJUX5XQQR3iFYaxoeMpHgSRInY6ALtilLK/M0b92yq1q7tNdOhiJ81qi7VnPnHS6DdTBX06Ye05mu+6R2hE6CNAR6EHYbIa4aohY3D30XDTT8MNkg6EsjtDbaPoVQcTOuh6dD0VOVeTsfFTf5RIwkkkFQdsSZOmKkKEnTJwoA2ws6tMww6IXcYY91TM9GKja3VCb59bqlpnG0P2WbZ2XTkrbjIKHYdbOJl7lcxGsGMjmUjW4jkZXGq25Q62K64vW1AXK1C21WMXpXqzHWvQL2kCB46d/wCSoPtgXbmAJE6SB3Io74DAkyNZMAGN4/eq4VrWe246aTqJiNIaPL12TYv1KPkt839HG1pExC1uFtytHks/aU+m3otHZ/Aq872K+mW4WOo0Vm1H73VW2Git2+iws6a4L1KlGv6rpVpidx++q6UiSNQD5kfkoVp/CPUJivllW5GmhB/fVVKgEQiDwYiB6hU67ErLIgisql07sq/c09UOvBpClBIG34EDn8kFrUCT2YJ/DpPl1Re7P9CuFKmwjMeUyAYJ21afCZHcfPoY+DkZ1uU6uImGtylpbImIB6EjkeXVd3GSu4qktDHAOa3KW1GtJjMNJEEbTpMHlMLgQlzeDpfE/wCX9f8ASKSSSoO2JMnhIoJGTpgnQQehvrmFUrdoJqTjsd1xrEhI0zz8ciaItqZRKCYjfl0k+SsYlcwI5lDGAEjNsmivLFk72QDr1MzlctlY4iwkUnNc34XCfNV7ZbsrTgqD4+/sdllveun2DN2ohsgdD137+q5LQWbababcxcXHctjQaw2dwdtuiz42bPk8dxUvINo2saAbIlQdpCuf9MDaZcBAM7/qqYZBB7gly7nPwewxZu0V+mCTyQm3uWiASAjVo5pOjgslM3akWaYI2j+ik4E8x6Lq2jpMyuhA5pqFsqOzDmPT+qq1qR6j0ROpSBCq3NsAN0NEpoDXDPBCrpslF7mswTqBHggte4a+QPKERTsmUlQMe8GQ7Y6fs8vFU6lMtMEuHQidOYMDwCuVqWpV21t/eESJIAjfUGPpqtuNnMzqwVY2jmjORLTmEERrpmykeK4uOq1XELKbbdoaG5wRMaGCCQdugidJlZRLllbOv8Xj043L2xkkklUdQSYqSigBBOmUkAjf2rmlSv7bsyom1kS3ddrW5ztLHb8lCfg8pxujEXozP7gno2xeQ0IveYWXP7I1PJaXA+FTTbneO0rEm2WuajGzO8UYOTaA86YWNtHyF6/e2Gam9p5grxKu40azm/hcQr6bVCdNnWKdsLongpl+UnTTyhU8JuaVQw45StPRwDIM7SDOm/VZ9Mkd3J1GKcKT5C19h7qVGCZzQ4Ryae7wj1QS5odgmfhAWrv+1RDjHaEDy6fvmgGI2JLsoIIIGojTlqOv0RPmzi47poxdWs9zj6TsFYpMrMGZrnR1h31hGHYARUGUkAc4BPlO3iq1bCKvvDBcRJgmo4ENkcswHdtz8EykmM8bW+7LOFY5VmHOJ8TstXZ3zjqYHegX/R2u0aT/AJiNRp+LmJ8/FXMHpnMGnXfn0MKmRpiqW4UvMUAadY9FicUxmpUOjttomOeyI4tSdUre7GgmJU24Q0S0S0wYIiSeWvIeHyUxryRJXsjOOs3kSXOn/K4+pVcMe3tSDruP3oirMLrB4kuYNiRUc6TA1yuJAMyemqt2mGOktfB13jl4K1zozrHa4aJVbEvaxw3c2Y7wNdPJHcPw1rGe9M9lupHXqI/e6r4eAymQ4iBJGh5afFG2uyO29yPsbmgfEznEaxt1UxZVNPZGE4grl0azJJ58wB+SCELWUOH/AHw7Mw3ruJEx5Kf9inKvS3udzFnx446WzIQlC144JcmHBblOhlnd4vZkYTELaN4JKkOByjRIjvMXsxOVShbccDFSHAyNEiO9xeydtcweoKneUPvt3HzCFWtwHIm+rlAO4/JVeTghPh6qwvzOG/yK011XA5rDYXcta4/h3CK4ni7W0w6dAtWN7FE1ucOJMbFCi556GO9eIXVyXvc47uJKP8ZcTG5eGt0Y35nqs0FpijPJnRrlreCsWqVKzbd9Qhjp7yC0F2noVkFbwu7NKtTePuuafKdflKJK0NCbi00exWrppMDv7tzTz1A1OxEKFxiL6r8x8B3NH18VQ98WtdrIO3gulq/Zc2T8HYhFarL76OgPPrP5LmGPOmYR3NE+qJ2IBGqvCm0DQBKkWukA22ZawnUDnJ1Kp2FTtOPkPBEMbuuSF4W069FDHitrZXuXfx5Ok8xyI5q++2eNZI6OGoPiEKxD4525LS4LUzUw13zQgltuDyaztC4fyx+a53FsWDv3JR2rTaDog+LVFJCrwU6VUumlMB/oT3hELmo0WhpDfN55SCPk6PRZ5tQ5vPT9FerPD3gSQCBJ6dVbF7GWS/Kza8H4a1tJ5aS5rnCCd9GiZ8yR5I/9nHRcMKtwyiwDaAem+quFbYqlRzcknKTZy+zt6KBt29F3USExXbICgOil7odFJOgLIe6HRL3Q6KaZAHhdpeQjdDExGu36rHW1bqiFBxIMb8u9c9o3Br3obVEGWlWLu1mWHY7LPWdzLgDyK0tZxcwRuEVQJ77mMxvhuNWeizT7ct3BXpldwcNdx9ECxJrcrtBtur4ZWtmE+njJWtjGSnBTP3TLWc83/C+ImtbkO3YQ2eojQn5+iO0qkH5LH8A1u1WZ1a1w8Wkj/ktbbskea52aNSOv0snKKbC9tdKb8SOwVJrMo0TkADXfqqTaVb+7zmJ02Rbh61kEnbZBbnDw4SDqOhgpqd7VpNAyuI7k6QPiifEVtldEjfl0KjhWIOa4tG3Lx5hUb0VqzpgtHerFtae7IkzH5oqkHIb+2yhuJ1pCstAIlVrigTKroHwUGj1RLh+gKt2xjxLTM94gmFSqsymOgCNcC0c93P4GuPyy/Vyvx7tGLK6iz0cBJJJbzlDJlJQKCCSSiCpIJGSSSCCD53NtCuWJXcsziRvzXK2ZDlgZuQ2WKm2o+iO0K+Ut6GVSuqUFro8VaeBoEtk0SxGic2Zvn4IPf0JkdUXddNEhz2jnqQhN1idHN/3G+qaKZZGSWzZiry3LHkFcEZx57HEFjgfNDDau7vVb4ttHOyRUZUghwxfe6uWE/C7sO8H6fIwfJehW9T4h0MrzrDcLLnAukDkOZ8+S2lO6hwJ6Ce/bVZ+oje5r6SdWjVUxmZPmgmP3D6TPeBhc2YMHaeZ7tEQwm71y8lcvabSwgiQdwsa2Z0+QPhF2+o0FtOQ4A6OaSJ2kK/Uc6O1TqDl8DiPlKE4TRfbVg1roAEsdoeyPuuB3ifRaWri921hh1Az2gTTcZ5xLXj6K6vQl5FxTBVS4gHsVNI3Y7T5IBf48wPykkHaCCFp7q6uqzT7yo1rXD+7ZkmOQcSTOo2Kzj8Fz1zn1YwyZglzj1+aEl5G/k80G8Mpuyjv1XbEzlgK1R0cO4fRCb24z1T0bPqqRnsUa7xmPSER4U4gFtXl47NSWu6gNIMjwJ1HRB6lWSfU/QBC8TrZatEa/C8685cB/xK04V+SMPUfoz39rgRI1B1BGxB6KS814M44FMijXd/DOjXH7h6H/AA/TwXpDXSJGx59R3LY0cwcqDlNQcoAQTpgnQApTqKkEAfPTMWa05gT+q53WNS6QAO7dZ91bsx3qHvCoWOPoZ5JButxDUIjN9EOrYg927z6lc2armdCnUUuEI5N8jmoea41aklda9QclxhSQRV2ybmGuzf3CpFGsNtNPmfHp6IAK4XR5lK0vjUq1GdBmHgIB+oUqlXJT7zslwK5pxJrXfC9lRh8Cw/olnHVGiyEtMrDVrVMSPiZr4t6LSNqZmAjUEIDd2pt67qb+R35OadiO4jVX8Kqw0s6HTw0IXNkqOzCVkQ0O7LvEFGrK4q02x/CqCPvQHRvqQNfTmqRtgT+5XX7KOpRF7FzSkqZO+uHvGhpUxqOxq6OkxshdowZtNhrPUog+yEarkykG7KGyUklSK93eZAXHohbnZWSdC71hLGKuZ7WDaZPguNV+dwgZiTDR3cvMoSKsktxWdo6q9lJg7TyB4ePcBqoe1ai2jd29Nm1Og1vjDiST4klehcK8NG3b7x4ms4fyA/d8evovMfavVm/g6ltNk+Li530IW3FGjl58mrZAQ15O60PDntJrWZyH+JT/AAOJ0/yO3b4bdyx9Otoq9SpJWgyHvOG+1iyqAZy+kejm5h/M2fotHY45Qr/9qtTf3Bwn+Xf5L5ha5dqV45pkFRRNn1MAoVaoaJK8FwX2l3VvA94Xt/C/tjynUeRC059rLKzWipTykEGWklpj/CdvUqGmSel3GItYwuOwQTCOI3VXuOV2QbQN/VDr7if7XaEWz6ZdAlsjP/Kd/KVb4UoXTbcktaT3iEtDHz6UkxC6spqwrJUH6pXNUE6KJYucIAYpwolOEAMjGEXWmU8tfJCGqVN5BkIAL3l5J7lDh3EPc3lGqdm1Gk/5SYd8iUPNbdRYgD6Lx7hpt1SAECo0dh3I/wCBx6HkeXqsFRD6NQsqAtcDBB6j+i9C4DxP7RYUKh1OQNd/mZ2D9J81Y4k4WZdMn4agHZf17nd3fyWbJjvg14M2nZmNa7SR+5VwU9ASd0Bum1bZ2So0gj5ju6hPb4q1w3Ph08lj0tHXjNSDdVpa0wR3dVRr14HkqxxCdjm6dUSw/hWvXINQe6ZzJ+J3g39VKg5EZMsYLdmXZbPrVctNpc46aDzK9D4Y4PbbxUqQ6ry6M8Op70ZwvBqVu3LSbHU7ud4nmiNClJWuGNI5OXM58Evs0DvXzbx3fe+xC4eNveFo8KcMH+1fSuKV/d0Xv/C1x9Avk+tUzOJPMk+plXIzM4yoqZUU4ooSSCchACSlKUoQBJlYg6GCtThHtKvqDcjaxc38Lw1/oXDN81kykgBEaqcpnDUJygCZK5uCkxyZyAORSCk9qigBlJIJygCKk0pkmoA9v9h97mt6tI/ceHDweIPzb816gaK8I9i2I5L4sO1RhHmNR9PmvbsWxRtvQfVfqGNmPxHZrR4mAlYyMH7UcVpNNOhANXR7nCZpU9tY5u5A6c+iwuHOpGrT+0B5pl7Q5zMsAOIntbyAdRHIqhiN1X+0GvXdUH2guc94b2SGuGlPuEARygK/Z0QXBjqj6VvUJLXuEjSIcQI7vCVrx9PjkrYks+SOyZ7hh/B9tRg0mAGPiJLyR1BKtuw08ish7K+K21WOs3Ol9EE03cn0Q6NJ17OmnRw6L0BZZQ0OixS1Kyg3D+q7MpgbLu5QASgZv2hXfusOuHf/AFv9cpA+ZC+YSvbfbRizn0X06ZinSNNtU/iq1CHNpDwaM5/0heJFNEhjQmcE4SUikFIJZUigCKlCcMUoQBAhMp5UsqAIu5JymjUKRQBFSdqFEqTSgCLSowneIKUoAinSKSAEkEk7QgDQcFX/ALm9pP6OHy1/Je+49W945luBLXjt/wCrQfKT5hfOmB/+5og6A1KYPgXgH6r6Pwi3BqOc7eBHcNvoAErGQF4z4OY/CzTYDNuDUZHxODZNRv8AqbPmAvMbd4dazVqOD2NbkYQSHCZieQgn18V9B6eUkfNeBU6bGNqBr3GrSrvYw9k0S1j3ATUkcgB+9NfSyptFOZWkzRcBYHVdVo3jCGg1XktB0ayIJHc7tAhezU6kgEc1iPZlBsqe05XyBtJqOmO7Va22OU5eR27j0WabuTLY8FtcbmrAgbnb9V2mFUedzz+gSDHkftginZ0qbfv3DnnqSGvJJ83ryEr0/wBtlftWrO6q71LG/kV5eSpiQxwEoSCcFMKINTAQpAJIAdMVAqaAEnhIJIAgzclOUgkgCJCYKRUCEATeJC4t3XUFcyNUASISAUgpQgCAYpQnSQBYw90Vacf/ACM/3hfTWHx70ef5r5hpVMrmno5p9CCvpjCWl1QkbR9UrJQcaI9T9QvCDbuaa4cf/Tfa7jKGuZm0qVG9lpM6CeXPwXtuJ3ooUKlV21Nj3n/S3NHqI814JgD+w2pOeqaj3GmWkjXUnTeTH7BWrpE9ZVnf4m69lWJZQ6lqA17wAd8roOveHfVeltdI7wvC8MxD3Nx9oc4NPvQH0miMzS2HFonvM/8AheyYfd5mBw1I0Pf0PmIKTPDTIbFK0FX15H1XGodClAIkKLzofArOXHg/tluJv2N/BQZ/+nvd9IWAK1XtLuM+KV/8Pu2/y02/mSsqUy4EfIgtHwrwrUvBULKecMyzDmtILpjcidis4jeA8Y3Nmyoy3c1gqFpcSxrnS0ECCdhqjfwCryau74Dt7e1bUuPfseSAQ0scAS48o/CJ3WS4pwlltcmnTc5zcrHAuEOIe3NqEQf7SLwiHPpvEz2qVJ23cWoJi2LPuapq1YzENGgyiGiBp4JIqV2y6co6aX+ilzTpmqSsKBBOmTq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AutoShape 8" descr="data:image/jpeg;base64,/9j/4AAQSkZJRgABAQAAAQABAAD/2wCEAAkGBhQSEBUUEhQVFRUWFxQYGBcXFxQVFRUUFRUVFBcXFBQXHCYeGBokGRcUHy8gJCcpLCwsFR8xNTAqNSYrLCkBCQoKDgwOGg8PGikcHyQsKSwsLCwsLCwsKSwsLCksKSwpKSwsKSwsLCksKS4pLCksLCwsKSwpKSksLCksLCwpLP/AABEIAOAA4AMBIgACEQEDEQH/xAAcAAABBQEBAQAAAAAAAAAAAAAFAAECBAYDBwj/xABCEAABAwIEAwUFBgMHAwUAAAABAAIRAwQFEiExBkFRImFxgZEHEzKhsRRCUsHR8COS4RZDYnKCssIVM/EkNFNjov/EABoBAAIDAQEAAAAAAAAAAAAAAAACAQMEBQb/xAAoEQACAgEDBAICAgMAAAAAAAAAAQIRAxIhMQQUQVEFEyIyI4FCscH/2gAMAwEAAhEDEQA/ADPJcKxVrKoVWBcWjvWB7l6GXTtEZuS1Bb6q0c0JDOSMNxKdULwon31ON87fqjWNUs2ZB8JdlrMPQg+i6eLaJyMyuZ9M2B/hMnfKPorC8/o8etDQCeQ0XX+3rOqPsiXdnl9G8CRWHp8ctdoDKC8TcbVSMlM5CQTsS4jwAgaddFKmnwVTwSx/tsbHiDjKlajk9/JubKPWDPkD5Lz/ABH2v3BPYaymO4Z583D8lhK1yS8lzsxO5nn3rlUcCdE6KbNLc+0W9qf372jo2G/QT81V/tVeHe4qnxe6R4dEEmY1+X9VNrJ5x6FBAftOLLppg3FXLzGZxPXQzPzWowb2pVmwKwa/Xcgt015iSDtqQ7wXnlNxHP8AfqrdCrOhj6FBJ7zgfEtG6HYMOiSwxmHeI0cO8IsCvGMEv3UC2pTE5SJB2IdynkPWCO8rS1+OSwwYbuYJ1320/ehS6hlGz0JMVgrT2hMfpMO6HT0/8rs/jloOphK5pFsMEp/rubhOsH/b9nVN/b5nVH2Is7LL6N2lKwR4+Z1UTx83qo+yIdll9G/kKLiFgDx83quT+Pgj7Yjdjl9HorXBOXhebf2/CifaB4o+1E9hl9Bu3rTTzdyyuL8TODi1kk7IzQrH3JCzVKlLz1lc9cmxxdA+6xCvpmkSqFS4e46yJWvqUcw7QUG4SJBdEBW/ZFcIp+qTdtmSq2jgDPMIVh9vNXwW0xqkANEDwyiA5zuqujP8WV/V/IhjukBKepuURwykGdtzmg/dBkud4AbDbXeNuarirdHdzZlhx6mV614KTMv3tCZMcyNeZPcNvNCaxkntHMRMkkzOwBPPVW6100hznCHh4ykZgDA1BLee20bobiGLmplBbT0Y1phok5ZgkxObaTzhbIxSVHls2WWWTkyrUt3k5ecwAIMnoMu6r5I5n0U3S7TWOk6eQTtpjmnKCJeOpPou1FpI0P6qOgOon0nyKepoZbr4/EPFBJ2p9CY8dl1Y0zrHl+Sp+8zD9fyTMqZdvRFAjV4dVyFvvGl1J2YODdspAEjoZIMjaJjSCFvXPLgSZLt+ocAAQR3iD59yenXAYHNPxEgtOuU7z++p6Kq58anv/T9+KVIdlkGDujmH/wAZpB+IARvOg0nlGyANLS2SQD0iTHgNlcw68DSO0QAd9P8AafpIChxtDY8jxyUkd3tIMHQj1TSrt72nTsY+gAj9D0hUSsclTo9X0+ZZYKSFKSZOlLx5TFJMVICCdME6gDf0HdkhBaIy1/NH8Mp5gSgGIvDap5FVI5LZqXW7SAqlxbRsuOH4gXM1XevXkKARmscOkIY2gG05V3F6kuhDrqsNAFfHgrxx1ZDgCNyrF7iHu2NnJJkwC4uIJlsxp4DaAO5VKtTKCdddNO/ceBQzEKrnuDnafmfHmf33LRhXkr+Un+SgiVWpnGsn/j4BcaNrmdpBXRlIneVoOH8OEExKsnLSrOXjhrlQPGAviYlVbjDn8xsvQBZRGvyVhlk124nxWVdQze+lVHlz6BiCP0/op07J0bL0l/DjH8tPDXw0TOwBjWkb/VP3CKu1PNX2B10Ufsbui9FHDYmTt6rpWwSmBo3T8+qO4JXSNmDwyyJkR/QrvUwwgLUf9PazQaKNahAnmk++2W9skjJUX5XQQR3iFYaxoeMpHgSRInY6ALtilLK/M0b92yq1q7tNdOhiJ81qi7VnPnHS6DdTBX06Ye05mu+6R2hE6CNAR6EHYbIa4aohY3D30XDTT8MNkg6EsjtDbaPoVQcTOuh6dD0VOVeTsfFTf5RIwkkkFQdsSZOmKkKEnTJwoA2ws6tMww6IXcYY91TM9GKja3VCb59bqlpnG0P2WbZ2XTkrbjIKHYdbOJl7lcxGsGMjmUjW4jkZXGq25Q62K64vW1AXK1C21WMXpXqzHWvQL2kCB46d/wCSoPtgXbmAJE6SB3Io74DAkyNZMAGN4/eq4VrWe246aTqJiNIaPL12TYv1KPkt839HG1pExC1uFtytHks/aU+m3otHZ/Aq872K+mW4WOo0Vm1H73VW2Git2+iws6a4L1KlGv6rpVpidx++q6UiSNQD5kfkoVp/CPUJivllW5GmhB/fVVKgEQiDwYiB6hU67ErLIgisql07sq/c09UOvBpClBIG34EDn8kFrUCT2YJ/DpPl1Re7P9CuFKmwjMeUyAYJ21afCZHcfPoY+DkZ1uU6uImGtylpbImIB6EjkeXVd3GSu4qktDHAOa3KW1GtJjMNJEEbTpMHlMLgQlzeDpfE/wCX9f8ASKSSSoO2JMnhIoJGTpgnQQehvrmFUrdoJqTjsd1xrEhI0zz8ciaItqZRKCYjfl0k+SsYlcwI5lDGAEjNsmivLFk72QDr1MzlctlY4iwkUnNc34XCfNV7ZbsrTgqD4+/sdllveun2DN2ohsgdD137+q5LQWbababcxcXHctjQaw2dwdtuiz42bPk8dxUvINo2saAbIlQdpCuf9MDaZcBAM7/qqYZBB7gly7nPwewxZu0V+mCTyQm3uWiASAjVo5pOjgslM3akWaYI2j+ik4E8x6Lq2jpMyuhA5pqFsqOzDmPT+qq1qR6j0ROpSBCq3NsAN0NEpoDXDPBCrpslF7mswTqBHggte4a+QPKERTsmUlQMe8GQ7Y6fs8vFU6lMtMEuHQidOYMDwCuVqWpV21t/eESJIAjfUGPpqtuNnMzqwVY2jmjORLTmEERrpmykeK4uOq1XELKbbdoaG5wRMaGCCQdugidJlZRLllbOv8Xj043L2xkkklUdQSYqSigBBOmUkAjf2rmlSv7bsyom1kS3ddrW5ztLHb8lCfg8pxujEXozP7gno2xeQ0IveYWXP7I1PJaXA+FTTbneO0rEm2WuajGzO8UYOTaA86YWNtHyF6/e2Gam9p5grxKu40azm/hcQr6bVCdNnWKdsLongpl+UnTTyhU8JuaVQw45StPRwDIM7SDOm/VZ9Mkd3J1GKcKT5C19h7qVGCZzQ4Ryae7wj1QS5odgmfhAWrv+1RDjHaEDy6fvmgGI2JLsoIIIGojTlqOv0RPmzi47poxdWs9zj6TsFYpMrMGZrnR1h31hGHYARUGUkAc4BPlO3iq1bCKvvDBcRJgmo4ENkcswHdtz8EykmM8bW+7LOFY5VmHOJ8TstXZ3zjqYHegX/R2u0aT/AJiNRp+LmJ8/FXMHpnMGnXfn0MKmRpiqW4UvMUAadY9FicUxmpUOjttomOeyI4tSdUre7GgmJU24Q0S0S0wYIiSeWvIeHyUxryRJXsjOOs3kSXOn/K4+pVcMe3tSDruP3oirMLrB4kuYNiRUc6TA1yuJAMyemqt2mGOktfB13jl4K1zozrHa4aJVbEvaxw3c2Y7wNdPJHcPw1rGe9M9lupHXqI/e6r4eAymQ4iBJGh5afFG2uyO29yPsbmgfEznEaxt1UxZVNPZGE4grl0azJJ58wB+SCELWUOH/AHw7Mw3ruJEx5Kf9inKvS3udzFnx446WzIQlC144JcmHBblOhlnd4vZkYTELaN4JKkOByjRIjvMXsxOVShbccDFSHAyNEiO9xeydtcweoKneUPvt3HzCFWtwHIm+rlAO4/JVeTghPh6qwvzOG/yK011XA5rDYXcta4/h3CK4ni7W0w6dAtWN7FE1ucOJMbFCi556GO9eIXVyXvc47uJKP8ZcTG5eGt0Y35nqs0FpijPJnRrlreCsWqVKzbd9Qhjp7yC0F2noVkFbwu7NKtTePuuafKdflKJK0NCbi00exWrppMDv7tzTz1A1OxEKFxiL6r8x8B3NH18VQ98WtdrIO3gulq/Zc2T8HYhFarL76OgPPrP5LmGPOmYR3NE+qJ2IBGqvCm0DQBKkWukA22ZawnUDnJ1Kp2FTtOPkPBEMbuuSF4W069FDHitrZXuXfx5Ok8xyI5q++2eNZI6OGoPiEKxD4525LS4LUzUw13zQgltuDyaztC4fyx+a53FsWDv3JR2rTaDog+LVFJCrwU6VUumlMB/oT3hELmo0WhpDfN55SCPk6PRZ5tQ5vPT9FerPD3gSQCBJ6dVbF7GWS/Kza8H4a1tJ5aS5rnCCd9GiZ8yR5I/9nHRcMKtwyiwDaAem+quFbYqlRzcknKTZy+zt6KBt29F3USExXbICgOil7odFJOgLIe6HRL3Q6KaZAHhdpeQjdDExGu36rHW1bqiFBxIMb8u9c9o3Br3obVEGWlWLu1mWHY7LPWdzLgDyK0tZxcwRuEVQJ77mMxvhuNWeizT7ct3BXpldwcNdx9ECxJrcrtBtur4ZWtmE+njJWtjGSnBTP3TLWc83/C+ImtbkO3YQ2eojQn5+iO0qkH5LH8A1u1WZ1a1w8Wkj/ktbbskea52aNSOv0snKKbC9tdKb8SOwVJrMo0TkADXfqqTaVb+7zmJ02Rbh61kEnbZBbnDw4SDqOhgpqd7VpNAyuI7k6QPiifEVtldEjfl0KjhWIOa4tG3Lx5hUb0VqzpgtHerFtae7IkzH5oqkHIb+2yhuJ1pCstAIlVrigTKroHwUGj1RLh+gKt2xjxLTM94gmFSqsymOgCNcC0c93P4GuPyy/Vyvx7tGLK6iz0cBJJJbzlDJlJQKCCSSiCpIJGSSSCCD53NtCuWJXcsziRvzXK2ZDlgZuQ2WKm2o+iO0K+Ut6GVSuqUFro8VaeBoEtk0SxGic2Zvn4IPf0JkdUXddNEhz2jnqQhN1idHN/3G+qaKZZGSWzZiry3LHkFcEZx57HEFjgfNDDau7vVb4ttHOyRUZUghwxfe6uWE/C7sO8H6fIwfJehW9T4h0MrzrDcLLnAukDkOZ8+S2lO6hwJ6Ce/bVZ+oje5r6SdWjVUxmZPmgmP3D6TPeBhc2YMHaeZ7tEQwm71y8lcvabSwgiQdwsa2Z0+QPhF2+o0FtOQ4A6OaSJ2kK/Uc6O1TqDl8DiPlKE4TRfbVg1roAEsdoeyPuuB3ifRaWri921hh1Az2gTTcZ5xLXj6K6vQl5FxTBVS4gHsVNI3Y7T5IBf48wPykkHaCCFp7q6uqzT7yo1rXD+7ZkmOQcSTOo2Kzj8Fz1zn1YwyZglzj1+aEl5G/k80G8Mpuyjv1XbEzlgK1R0cO4fRCb24z1T0bPqqRnsUa7xmPSER4U4gFtXl47NSWu6gNIMjwJ1HRB6lWSfU/QBC8TrZatEa/C8685cB/xK04V+SMPUfoz39rgRI1B1BGxB6KS814M44FMijXd/DOjXH7h6H/AA/TwXpDXSJGx59R3LY0cwcqDlNQcoAQTpgnQApTqKkEAfPTMWa05gT+q53WNS6QAO7dZ91bsx3qHvCoWOPoZ5JButxDUIjN9EOrYg927z6lc2armdCnUUuEI5N8jmoea41aklda9QclxhSQRV2ybmGuzf3CpFGsNtNPmfHp6IAK4XR5lK0vjUq1GdBmHgIB+oUqlXJT7zslwK5pxJrXfC9lRh8Cw/olnHVGiyEtMrDVrVMSPiZr4t6LSNqZmAjUEIDd2pt67qb+R35OadiO4jVX8Kqw0s6HTw0IXNkqOzCVkQ0O7LvEFGrK4q02x/CqCPvQHRvqQNfTmqRtgT+5XX7KOpRF7FzSkqZO+uHvGhpUxqOxq6OkxshdowZtNhrPUog+yEarkykG7KGyUklSK93eZAXHohbnZWSdC71hLGKuZ7WDaZPguNV+dwgZiTDR3cvMoSKsktxWdo6q9lJg7TyB4ePcBqoe1ai2jd29Nm1Og1vjDiST4klehcK8NG3b7x4ms4fyA/d8evovMfavVm/g6ltNk+Li530IW3FGjl58mrZAQ15O60PDntJrWZyH+JT/AAOJ0/yO3b4bdyx9Otoq9SpJWgyHvOG+1iyqAZy+kejm5h/M2fotHY45Qr/9qtTf3Bwn+Xf5L5ha5dqV45pkFRRNn1MAoVaoaJK8FwX2l3VvA94Xt/C/tjynUeRC059rLKzWipTykEGWklpj/CdvUqGmSel3GItYwuOwQTCOI3VXuOV2QbQN/VDr7if7XaEWz6ZdAlsjP/Kd/KVb4UoXTbcktaT3iEtDHz6UkxC6spqwrJUH6pXNUE6KJYucIAYpwolOEAMjGEXWmU8tfJCGqVN5BkIAL3l5J7lDh3EPc3lGqdm1Gk/5SYd8iUPNbdRYgD6Lx7hpt1SAECo0dh3I/wCBx6HkeXqsFRD6NQsqAtcDBB6j+i9C4DxP7RYUKh1OQNd/mZ2D9J81Y4k4WZdMn4agHZf17nd3fyWbJjvg14M2nZmNa7SR+5VwU9ASd0Bum1bZ2So0gj5ju6hPb4q1w3Ph08lj0tHXjNSDdVpa0wR3dVRr14HkqxxCdjm6dUSw/hWvXINQe6ZzJ+J3g39VKg5EZMsYLdmXZbPrVctNpc46aDzK9D4Y4PbbxUqQ6ry6M8Op70ZwvBqVu3LSbHU7ud4nmiNClJWuGNI5OXM58Evs0DvXzbx3fe+xC4eNveFo8KcMH+1fSuKV/d0Xv/C1x9Avk+tUzOJPMk+plXIzM4yoqZUU4ooSSCchACSlKUoQBJlYg6GCtThHtKvqDcjaxc38Lw1/oXDN81kykgBEaqcpnDUJygCZK5uCkxyZyAORSCk9qigBlJIJygCKk0pkmoA9v9h97mt6tI/ceHDweIPzb816gaK8I9i2I5L4sO1RhHmNR9PmvbsWxRtvQfVfqGNmPxHZrR4mAlYyMH7UcVpNNOhANXR7nCZpU9tY5u5A6c+iwuHOpGrT+0B5pl7Q5zMsAOIntbyAdRHIqhiN1X+0GvXdUH2guc94b2SGuGlPuEARygK/Z0QXBjqj6VvUJLXuEjSIcQI7vCVrx9PjkrYks+SOyZ7hh/B9tRg0mAGPiJLyR1BKtuw08ish7K+K21WOs3Ol9EE03cn0Q6NJ17OmnRw6L0BZZQ0OixS1Kyg3D+q7MpgbLu5QASgZv2hXfusOuHf/AFv9cpA+ZC+YSvbfbRizn0X06ZinSNNtU/iq1CHNpDwaM5/0heJFNEhjQmcE4SUikFIJZUigCKlCcMUoQBAhMp5UsqAIu5JymjUKRQBFSdqFEqTSgCLSowneIKUoAinSKSAEkEk7QgDQcFX/ALm9pP6OHy1/Je+49W945luBLXjt/wCrQfKT5hfOmB/+5og6A1KYPgXgH6r6Pwi3BqOc7eBHcNvoAErGQF4z4OY/CzTYDNuDUZHxODZNRv8AqbPmAvMbd4dazVqOD2NbkYQSHCZieQgn18V9B6eUkfNeBU6bGNqBr3GrSrvYw9k0S1j3ATUkcgB+9NfSyptFOZWkzRcBYHVdVo3jCGg1XktB0ayIJHc7tAhezU6kgEc1iPZlBsqe05XyBtJqOmO7Va22OU5eR27j0WabuTLY8FtcbmrAgbnb9V2mFUedzz+gSDHkftginZ0qbfv3DnnqSGvJJ83ryEr0/wBtlftWrO6q71LG/kV5eSpiQxwEoSCcFMKINTAQpAJIAdMVAqaAEnhIJIAgzclOUgkgCJCYKRUCEATeJC4t3XUFcyNUASISAUgpQgCAYpQnSQBYw90Vacf/ACM/3hfTWHx70ef5r5hpVMrmno5p9CCvpjCWl1QkbR9UrJQcaI9T9QvCDbuaa4cf/Tfa7jKGuZm0qVG9lpM6CeXPwXtuJ3ooUKlV21Nj3n/S3NHqI814JgD+w2pOeqaj3GmWkjXUnTeTH7BWrpE9ZVnf4m69lWJZQ6lqA17wAd8roOveHfVeltdI7wvC8MxD3Nx9oc4NPvQH0miMzS2HFonvM/8AheyYfd5mBw1I0Pf0PmIKTPDTIbFK0FX15H1XGodClAIkKLzofArOXHg/tluJv2N/BQZ/+nvd9IWAK1XtLuM+KV/8Pu2/y02/mSsqUy4EfIgtHwrwrUvBULKecMyzDmtILpjcidis4jeA8Y3Nmyoy3c1gqFpcSxrnS0ECCdhqjfwCryau74Dt7e1bUuPfseSAQ0scAS48o/CJ3WS4pwlltcmnTc5zcrHAuEOIe3NqEQf7SLwiHPpvEz2qVJ23cWoJi2LPuapq1YzENGgyiGiBp4JIqV2y6co6aX+ilzTpmqSsKBBOmTq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AutoShape 10" descr="data:image/jpeg;base64,/9j/4AAQSkZJRgABAQAAAQABAAD/2wCEAAkGBhISEBQUExQUFRQUFBQVFBQUFRQVFRUUFBcVFBQUFBQXHCYeFxkjGRQVHy8gIycpLCwsFR4xNTAqNSYrLCkBCQoKDgwOGg8PGiwcHB0sKSksKSkpKSkpLCkpLCkpLCwsKSksKSkpKSksKSkpKSkpKSwpLCwsKSksKSwpLCkpKf/AABEIAOAA4AMBIgACEQEDEQH/xAAcAAABBQEBAQAAAAAAAAAAAAAFAgMEBgcBAAj/xABEEAABAwEFAwcICAYDAAMBAAABAAIDEQQFITFRBhJBEyJhcYGRoQcyQlKxwdHwFBVyc4OisuEWI1NigsJjkvEzQ7MX/8QAGgEAAwEBAQEAAAAAAAAAAAAAAAECAwQFBv/EACYRAAIBAwQDAAMBAQEAAAAAAAABAgMREhMUIVEEMUEVImFCMgX/2gAMAwEAAhEDEQA/AMhYaFHLJtEWNpVAk9FZHOFQFYBezWQ2l+NU/bLmMHOxqvbPXhyJo4Kdf98iQboFUACZb+c5u7ipl27Ocq3e1QQXe8Y0OqtVz7QhjKHDBAAe1NNmdhVMG2OncAa9Sfvad1odzR2qLZYHwuDiMEAHXbKgM3kEdeToiWhH5dqAYt3jlRAJLuklJdTNAEy5rBy7qnFTb5uMQtqEPu22usxoVJvK+3T81uNcEAB3Xm880nBWe5Nn2yMqQgLtn5AK06URu6/HxgtNe4oAjX5Z+RfzcOpBZ7a5+ZRi2NfO6rsB0qHbLnLRUEIuh2BgRaxXVI8YBDYG88A6rXtk7rYYwacFE43RrRq6buZ+NnpdEsbNS6LYW3UzROC62aLLTOvevoxwbMS6JY2UlWwfVzNF0WBmiNNC3sjIm7IypY2OkWufQm6Lv0RuiNNC3kjJBsZJ0pxuxL+lauLI3RKFlGiemhbyZljNhndKebsGVqAs40C6YRojTRO7mfN0I5wWiXDdkZixpks5aUXsm0DmCmK6DjH9pYAx/NUW4496QB3iiN1WD6S+pxUy97g5Abw70gLBbLHEIeFaLOLc3nkDgVOffb3Dcrgj1zbMiVm8RigCPsixhNXKdtWyPd5pCD3tAbM/m4KJZrS6d4DscckADImHeB4VWhXNPCyGri0UGZUK87ohggD3UqcANSqq+Uu+BOHYFLkNIm3zNHI87uXcPHFRo2OHm7tNW08ScUy126ch2rv0sDOhPb7Fm22UkEmyk4F5J0bvO8a0Upso3aGnaOCBPtpIwNBxoFFNsA4b3Wfh+6jG5eSRZGmPiBTQ4f7UTc7BmzDtIHwVcN5vB5rWt6h708y93nifeOsZOCeLFkifHEx7xvGnSOB6RnTqWs7KM3WBpIqB39I6Fjkdqqa0Fa1w8afBXC776IjYd51WtDRjlicD208VWVibXNWDglcoNVQrbtG5ke9UFwIDmg5A7xBNcjhQjpGSF/xs/PEDp+cSlmjaFBz9Gocq3UL3Kt1Cyp23LuFUg7cv6UtRG2ymazyzdVzl2arJTtvJ0pp+2kvSjUQ9lM176WzVJNuZqsfdthL8lMu2rm1RqIexkbG68mapBvZmqxt20sx4pB2gm1S1Sti+ytqZZ7re4VAKjw+cFpuzkEXJY0rRdR5hU7kvB1mdRwop19X+Zua3GuChbWsaH81QbgaBKN7AIASbikGNOlHbq2n5Ju67BWm2yw8hwyWY3g2sh3cQCl7ALW177U7DLNRxd0lncHUojGxs0bTz80/t1eTKNYym87E9ACTdgK1b7Y+d4LjgMBXIBNGJjW10yJrTw7cB4JMfDe7ABidT1Jm22yuAGAOqy9ljb5Aega/suVAGW914DuHxUy7rtL0bi2frwWUqiXB0QoSmrlSe+uY7q+xN8jVXmPZcHgpsGx7dFO4ii9nMz1sRpiEkwEe5aSdkAcOHH2qRHsWwYkA/PFLcINpIzaCzk5A5Vpp+yJWS0lp4jGtfVOQdjxC0ex7HRtFaD59yrm0+zoZz2jAHEAE9uCFWTdgl47jG4063xxwubQvduNoDXdw3n1cfWcCTThXHE4BLTPv0ccyMhgAKCgA4cUTuok8Tka1pU1zNK6aKVdl0craQ1zTuuBo7dwqBgK9ngtGrh49VU5clbovUWlQ7BsIGAqnm7BM08FOmz0N5TMwoubq1ZmwbNE63YVmiNNi3tMyTcK6IToe5a+3YdmgT8exUfqhPSZO+pmOtsrj6J7k6y7JDk0rZo9kIxwClR7NxjgE9Jkvz4/EfOYKJWa+3sFAhwCKWO4ZHtrRdZ4wUuCw/SH1dj1onf2z7YWVaEGu61PsjqHrUy89oHWjmtOeCQAN16vPMJwVw2e2dZJHVwCrztlpA3ep01Uu79pXQDdcUAev6x8i/m7oA4nD2IHJbWk78g3jk2hzpxNa4dCLmJ9sf0ZqtWptHEHGhIA6ifeokNC3yhxqC4441Aw7jRdgswc4CndTuovWVpP7UACOXXZxXD/scz09Gazk7IuCuw1dNjDQMMUdZZQFBs0eHUiMTsKLzJPk9uCsiVAG6fPWpDD1BDangafPgn43Yecezd+Cg0sEm55eITgJ6Ow1Q2MHHnPp/j8E6W/3O/L7KJhiTnzj5zQ23xB8bgRUU9qU95Jzr1ins+CRNId3EEeI7DkUXJxKA663RSFocA2vGoqO44qZZLW6GaOUkFrDU40DhQ4AtPSjd4w1dzd3ezpUaZiuKDW2WPjvb2RDm1HAEVFCD04r0acrpM8apHGTRsVjoY2EEOBaCHagioIT+6qpslfIbZWNc8Hd5rTX0QBujXDLsRg7Rx6hb3RnhLoKAJQagx2nj1CbdtbGPSCMkPRn0Hwxd3VV5dtYx6QUGbb+Meklmi141R/C7pD3hZ7N5RWaqBP5RhwKWoi9pU6MwhPOC0/Zm0wiKhIyWXKXDej2DmlbnIG9sJmF/NQzZ+VolG9kh81oLs0lkhBwQBrdqvaHkOGSy+9ZAZDTKqQbxeRSuGijOdVAFs2XvFrGHg6hx45cFU7S3+Y7DicOtPWeWhxJA6BiuSAl9TgK1PXmOtRIaH4WGobh06a4qywwbrGtHEAnr4nxoq7Y3c+pxAI7SeA69VaY3c0H+0t7j/wCrnqejekuSbZnnLx4din2d3z8UPscZoibZWNHO9uA6yvPkevF2RNgg3ugdHxKkizDXxAQaW/YwMHCnYuC/xrhqpxZSkgybKK5V6yT7U4yxtPot7Kj2IOy+CRgRiR8+1dtN6044U9lf2RYq4cdYQOJHj7aqJaGGhxDhxFKHwPwQuLa1ozOHHHAdilQ7SxPwrUnI9Gdap4voydRL6DrcQaYA9Z8QeBVQvN5aSDiMsOGh8QrdfDAaFuRqcNehVD6NJLMWNBJBJPVh89q7aP8AyedXV58HmW6UNA3iBl/4uG3yH0iiQ2YnPDvqnGbITngpabPbg6cYpNoEG1v9Y96SZ3anvR9uxU3yEo7FSdKMZFa9JfStukOpTTnqyO2Mk6VwbFP6U8GRLyafZV3PSVcY9gnHVTYfJ1XNVgzB+TT7HB5MQnGeTFui1EtC9Rddz58zNvkyZoljyaM0WlUXKIuBnI8m8engnW+TmPRaAWr26i4GfTbAxNFSKdNFm15XWXWh7IhUNJzwww1X0NPCC0giuHWsPvmzufabS0N3CZI2htCMN4ioPzks6krK5rSjnKxCum6KuIOBGfRu4qyTWOjQBwOPiplgsQ3y00LhSp1FcKqTboQHU1cD1Z/Fck55RudcIYzsQJHBkdcK5fIVNvS+STicPV4eCt96XfygA3iOjA+Ax8UJGzccZq4Fx6aV/wCtarOEorlm1SMpcIqM1ufXj1Zdy9Ha31r84qzT2OEnzHE/ZFO8pMFyVqd2nwW7qRsYqjK/sXcRe80p4jvxXtoZ3McG8c/miseyl3hpOGQXtqLoDpd4NrVo8FyqSzOtxlhYzuSaQCtMMsf/AFesdudvCpNSdfgrGIohzZY37vCjahTLNc9klbuswOdcGkLp1Vb0cmjJu5LuhpfHU8CTTsqfZ4q97IbKxxwB7gDJIA57uvENFcgPaq1c93tjIbXeBrjgOGRHUtIsQDY2gHANGaug07mNdONhAuxmi79AZonnTjVR5LY3VdJz3Z51nYOCjyRN0XJLY3VRnWtuqA5FOhbovNso0Xm2lmqdbamaoHyORQDRSAwKOLczVeN5M1QKzOPviPVI+uo9ViZ2im9ZIN/TessNU9X8a+zbvr2PULn1/HqFiBvqb1iufW8vrFLWK/G/02520MeoTZ2kj1CxQ3pKfSK59YSesUaw/wAauzajtPHqFUtp3RyztlZSpYWvpx3Klh8XKgG3SesVOuK2O5doJrWoxyqRgs6lTKLRcfBVN5J+gns9viSST0aUoa4lEn2pznVOfz419qXNZOTB3SN0nxIyUVp7yaLlvdE4rK4Ws8VRhmc3dHRoE6+wtIofDh2e8qILYGrovVo+fcszWI79VRtxA6q+5MT2Y04AJi1X76ufBN2e1txMhx6enQKrMrgJ3PAWuzwRG8rNUhw4ILZr8iapY2gY4boxTsD55JDbvafOaE62xMaKAAdWBVfffroZSASYyatJ4V4diJx3sHCqlisJc8teDxBUGXyi0wU9jd946ie4VWYzv5x6yt6MmvRMaUKj/ZFzl8objqojtu39Kqa8FvmzTb0+i0P22kOqZO2EnSq8EoBLJlqhT6D/APF8q9/F82vigIC7unRLJl6NPoNO2sm1Tbtp5z6SF8kdD3JQs7vVPci7Hp0+hYsMnqnuXRd0nqlbf/C0egXW7NR6BaaRwP8A9FdGJC6ZT6JTjblm9Qrb27PR6BOtuGPQJ6JP5L+GHNuGb1U4NnJvVW3i5YxwCV9Vx6BGiL8k+jERsxP6qcj2ZnBBAoQahbUbuZoEk2BmieiifyUujLrTCQGukq12fGhcvMfQLTZrpjeC1zQQcwQs1tdmMUj4zmxxHccD3UK5qtLAVOuqnFrEK0SEmgUaWUMHEn36J+R9MVFezeyzGIBWR0X4Jd3wk4uoO3JP3lYGyM3Seog0PehDWT1qHCmhB9qfZZrWcQxp6n/FWl9uSpfGgZaLvMODMtCaohdljfIG1JaKg807tesjGnQuusdpOcNepzT7SpNmgtTRhZyOpza+1XcMEgnediBZllpwUGwy5tNahKfbpqUdG/HA1LagdhXrIw7xJqOtYyVilK7C9lY51Q3MtI7xRDm7BdCsOyrKynTcPtCtzYQuqhBON2cdavKErRM3j2CGikM2AbotEbCE42MLowRhuqnZQYvJ83RSW7AM0V5AC6jBC3NTspbdhGaJ1mw8eit66HJ4oW4qdlXbsVGOATrdkI9ArHvLhcjFE60+xTnLzVSH7eM9ZNu8oDPWSzRe2qdF83lwzLO5PKIzVRn+UNuqM0PaVOjSXTpszLNHeUEapH8f9KWpErZ1OjTd/pSgelZh/wD0BdPlD60akR7Kr0akHBZ1tzGG2skemxru0VYf0hDX+UQ9KgWu/vpRrxYPArOrJSiaU/GqU3kxp70zEKEYpbhUVHdoVyOi5WrG6lclgFMyWtzciVMibUL0lkGahG3sjw2yUnzXnqBUttqeMDvDrr715trIw9qfFr3xQ4p3L+HuVqKZqOzPqU7kwG1CjtbiUkrmMnYPbLztj3nOzNGjqGJ9ysAvqPVZRtFPaLNaHRu5uDHN0LHtDmkfOYKGG/JvWXbCWCsYvxHU/a/s2k3/AB6hJ/iOPULFjfEvrJBvWX1iq1Q2H9NrO0keoXDtPHqFin1nJ6xXDeMnrFLVHsF2bSdqo9Qm3bWx6hYwbc/1ikm1v9Y96NUrYx7NlO2MeoTL9tWahY8bQ7U96SZTqUtRlLwYdiiUhz1aP4Fl41TrPJ+88Ss8Gdb8mmvpTyV0BXZnk7d0p4eTw9KeDJ3VPsowCUAru7YIDVNP2KojCQ93S7KaXJBerj/BaW3YgaJ6bIfmUykF6KbPVL3gAkbh3iBg3EUJPDE0VmGw40Tl+2MWKGzwsFDPWWUj0ucWRg9DQCaauQ6bsYT8uMlZfQM47pTbngGuXsS581HcdfFZR6MJdk+z2tPS3kCEDxGRXnSlPTQKq0THW2vxUuxW7KvdwKEMkHUE4LxAyG8e4J6aHrMtItA3d51AEq6GctNHE2vPeB35k6ACp7FWXWtzsXnLIZALT/JbcBA+lyDFzf5TTwYcA7rdj2AaqoU7uyM6lWyuyX5TthvpcIlhH86BtA3+pGM2faFCR2jisP8Ao7vVPcvqlvz15e2qrF5eTmzSvc9pLC8kkAAtqcTQYEY9K6Z078oz8fzHTji+UfPv0Z/qldFjf6pW1y+TNw80sd3tPcVEl2LczzoyOmlR3hZ6R077+GQi7pPVKULpl9UrWY7iZ0J76ljRpE759GRC5pfVS23HLotbF0R6JQuuPRPSFvmZK3Z2XRON2ZlPBawLBHoliyM0RpIW+kHXWVtcgvci0cAmprxYOKgzXyzVann8hFxaOAUeS0DRCpL5bqmDerNUrjswhLP1KM51VFN6M1SfrZmqLjxZLonGhQPrlmqm3Y59odSJtaZu9FvWfcgWLQolCvKjcDpLJDPGCXWcDeA/p1Bcf8a16gVerJcDGYv57s6ZNHUOKBbf36LLd8rh576RR/aeC1xp0M3j2BVbjklS54MWtl41PN7T8EPdMVHL1yqiMVFcGk5uT5JIlon2WiopxQ/eSo5KFEo3CMnFk9zV3fouBFtmNlpLdLutqI2UMslK7o4Nbq85ALBJt2OttJXCOwmyxt09ZBSzxc6Q+uRlGO7HoHStzioxoFAMiRpwY3sA/KoF03THZYWxMaA1oBcBjU+i2vE149HSuzzV954fvoBxp1rrhDFHBUqObCsLwfnXL3lOSvG7Xhwyy7UNieQDnWhqNMOP9x8ApTzga4YNFcsSf3CuxmSopwRhj1Y+xL5QIZyja0qa79KgkHAVwPYnorSSBXGu92gGmKVh3Hp7NG/zmNPSQO6uYKHz7OxO83eadKg+Bz7CiDJwe7jgaHLE4EJbXf8Ag+BwKVguVu0bMSjzHNd0eae44eKFWqySR+exzekjDvGCvQd85eBy7E4psVczgTjVeM41VtvXZGzzgmhjefTjwx6W+ae5Zttbs3bbEDIBy0IxMkYNWjWRmYHSKjqSfBpFKXBTJdsJSo79pZShK5VcmTPoNKmvgTN/y6pJv6XVDqroCLsNOHRON9y6qZdEdstcnJwMdI7jTJo1c44NHSVYNk/JLabUWvnBghOPOH81w/tYfN63dxW0XNc0FkiEUDGsYM9XH1nH0ndJWsYN+zhr+RTp8RSbKPs75LN2jrZMXuz5KKrWDoc/N3ZRX+zwRxMDWNaxoyAAAC8+euXf20wTBtQwB408a/BdKikeVOpKbuzk8lTgTTAYYVrksk8tdqoyzNrzd6Zx6wI2j2nvWqSvxBGRLT3k0WN+XNxLrJoROe3eZ7qJv0SvZmUlrcThguNkeOP7qXdFj3hU6oybvG7ksygHFaQ7A4FOAqPboNx+CnWKHfcO8ouNc8BIQ4DqVuLZrDHZyxzo3hge4A4b7nOcN5pwJDd0GvqkKNshdgktAc6hbHR26fSd6IpxAI3j9mnFENrJt6UNFTTGhpUk9XWppL/RpWf+TRLmv36TZo5SKF1d/wC2CWuI6MKDoUthpiSBTEk5M6Tq6nDh7RVw2HkbPGytC1oLjo52Jw4mpoB26KVa7SGtIOAawuDdK1oXauOfR14rpRyhFk2dMqNpX+45npKdki3ji7/7G+AB9yr8tqe4uDct6IeIUiz2OQkVJ/8AlPg0/BIYdsrIwW41O+/3p3lQAKf03H2KFYrEBucT/MPe790+yOjcf6XtQA88kg/ZZ4krr421xxq8eDa+5JlloTT1mDxHxTQkxH3jvY5IB5j8RoN85ngaBcindlXJrTiKgk1z7uCYa/mV/wCN576FIbJ/NI1MY7quTsAWMo4607c+1eEoIzB+aHNMGTDrc49jaj4ITFKS/frk2ldGNGPeaqbBc+fPoGChmzmqsfJc3sUnZXY6W3T7o5kbcZZKVDRoBxceAXBHk9Vzty2Arj2ZntcojgYXO4nJrR6z3cB8hbTsj5NbNYQJJKTT577hzWH/AImHL7Rx6lZbmuOGyRiKBga0ZnNzjTFzjxKkuYD1lrceOJXXCml7OKpXlLhPgYltJ7MfAiqfa8HHrcezAJqaIUPU8+5RYpS1270t/VX3rU5yU9n+veTUqBaoebXiG17nKaLThXoc7trQJMjQajqZ/sT3IEV+W1PZUHIU/I6v6Sq9tjcTLdZ+Tcd17OUdG/PdcCDiOILc/wBlcbTZwe0vPZu7vwQi02LL8P8AMN0oGYnY7udDWN9N5pIdQ1FegqXKaNSrQ7elkOsj/wBRp4Ji2voFkaAa1Xe+V7Qxpc47zjQE0aMKnQZ9yL2SzBjaDtKsN13c5rWAVDi2uhDsHD2olFdDZCHyNaSaEUwLvtgYEZcKn2qUG1wXCai+ROzkHJQmQjnSEbg/tGANOkk9gUB0v89sj8QHBxroHBWORhOOjXO9zfeh31QXvLeFWt7gSVolZWM3LJts0BooHPaa0xAdkKjzqcXEU/7cAm23c0hznOqXMbWpri4uqhd0Pk5AQvFCzlBvnN7GYMx0ANOxFYrLug1NebEO3ePxVK69kBEQtBNP6jPANKkQjnN6XvPdvBQRaRXD+r7GfsnbPLXc+1L+opgTWzANH3bnfpKZmtGDvu2eJcojQdwfcH2NTr2+d9mIfmKBD7nVc77xnsaV5h5w+3Ie6o96444n7wfpaksk80/enxQM453M/CaO9R5Hfza/8g//ADTleafswjxTEh5/4v8AomIfbajuCp9B/eXAJixO396mWDQNSMGjqrU9yj2mQiGoz3KV0q9or2Zpy530xAyo1o/vcPc2n5kAZbFMHOaxoq5xDWgcSTQBa7s/doskUcYpiRvkek5+O93inUFkHkiusz210rjzbO2oGsj6hvcA49y2u1uoOrm9hxafYualTx5N6k78BB549Dj8E3Wh7QO4ErjHVHYwd+ftTcr8e157sFsYkeWXD8MnvTNobzq9Ps3Epow/DaO8rto49Z8C0JiGHVA/xd4OXTMQ7/J36F05H7LvF66+Pnf5u/RRADPLgtx9SMdjjQoJtftELLBygbvudLuNaTQVbWhJ0G7VFXR80fZh/UqF5UJubAz/AJJnnsoP9ihuw0UaCTP+3PrpVeZuumjDzRhe0OOgJFT3JmyyN3DzmlzjWlcecdOpTrhu/l7bDHwLwXfZbzneAKyNDSjdlAMnVHNrmC0hrSDoQcegLtgu0uJNQKVAJ4uI5gw7+0IrZ4eczDAM91fgnWWQirmmn8pjy0gObvAOANDkcu5aSvb9TNf0HNsrRvg8GxN/M4Ju6IRyvXI49zSEfnu8Vk486EfmB96hWK7yHNP90nvCr4AxJiB90895BUhxJLuuL9QXPotGg/8ACfFTTEOdh6UQ/M1ADMMHO/GP6Cp0A8z8X9STGyhH3rv0OTkA8zqk/UEgGw07n4B9gTrmYu/CH5iuAcz8H3Fdkdzj9uIeIPvTEOE87rlPgw/BQ5Jebh6s36k4Xmo+9f8ApcmIIiR+ET/2NUAPy4b3XEPEKNIcR96f0FS7QzF32o/aFFe3H8U/oKBg+9JKWdvSAOzfbVQYr45NodxDS7E+lIcPeO1ObR1+itA6fAlAZZKhwwrgKHIhra0/Mm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43000" y="59038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3" name="AutoShape 2" descr="Image result for Donald Trum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Donald Trum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209800"/>
            <a:ext cx="4762500" cy="28575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838200" y="1143000"/>
            <a:ext cx="4114800" cy="2971800"/>
          </a:xfrm>
          <a:prstGeom prst="wedgeEllipseCallout">
            <a:avLst>
              <a:gd name="adj1" fmla="val 78204"/>
              <a:gd name="adj2" fmla="val 2845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The first wall-crossing formula was found by </a:t>
            </a:r>
            <a:r>
              <a:rPr lang="en-US" sz="2400" dirty="0" err="1" smtClean="0">
                <a:solidFill>
                  <a:srgbClr val="FFFF00"/>
                </a:solidFill>
              </a:rPr>
              <a:t>Cecotti</a:t>
            </a:r>
            <a:r>
              <a:rPr lang="en-US" sz="2400" dirty="0" smtClean="0">
                <a:solidFill>
                  <a:srgbClr val="FFFF00"/>
                </a:solidFill>
              </a:rPr>
              <a:t> &amp; </a:t>
            </a:r>
            <a:r>
              <a:rPr lang="en-US" sz="2400" dirty="0" err="1" smtClean="0">
                <a:solidFill>
                  <a:srgbClr val="FFFF00"/>
                </a:solidFill>
              </a:rPr>
              <a:t>Vafa</a:t>
            </a:r>
            <a:r>
              <a:rPr lang="en-US" sz="2400" dirty="0" smtClean="0">
                <a:solidFill>
                  <a:srgbClr val="FFFF00"/>
                </a:solidFill>
              </a:rPr>
              <a:t> in the context of d=2 N = (2,2)  QFT’s in 1992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90800"/>
            <a:ext cx="5581361" cy="3019425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3962400" y="1600200"/>
            <a:ext cx="5562600" cy="3505200"/>
          </a:xfrm>
          <a:prstGeom prst="wedgeEllipseCallout">
            <a:avLst>
              <a:gd name="adj1" fmla="val -64686"/>
              <a:gd name="adj2" fmla="val 1803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The first quantitative WCF  (“</a:t>
            </a:r>
            <a:r>
              <a:rPr lang="en-US" sz="2400" dirty="0" err="1" smtClean="0">
                <a:solidFill>
                  <a:srgbClr val="FF0000"/>
                </a:solidFill>
              </a:rPr>
              <a:t>semiprimitive</a:t>
            </a:r>
            <a:r>
              <a:rPr lang="en-US" sz="2400" dirty="0" smtClean="0">
                <a:solidFill>
                  <a:srgbClr val="FF0000"/>
                </a:solidFill>
              </a:rPr>
              <a:t>”)  for d=4 was written by </a:t>
            </a:r>
            <a:r>
              <a:rPr lang="en-US" sz="2400" dirty="0" err="1" smtClean="0">
                <a:solidFill>
                  <a:srgbClr val="FF0000"/>
                </a:solidFill>
              </a:rPr>
              <a:t>Denef</a:t>
            </a:r>
            <a:r>
              <a:rPr lang="en-US" sz="2400" dirty="0" smtClean="0">
                <a:solidFill>
                  <a:srgbClr val="FF0000"/>
                </a:solidFill>
              </a:rPr>
              <a:t> &amp; Moore in 2007.  After that the full WCF was announced by </a:t>
            </a:r>
            <a:r>
              <a:rPr lang="en-US" sz="2400" dirty="0" err="1" smtClean="0">
                <a:solidFill>
                  <a:srgbClr val="FF0000"/>
                </a:solidFill>
              </a:rPr>
              <a:t>Kontsevich</a:t>
            </a:r>
            <a:r>
              <a:rPr lang="en-US" sz="2400" dirty="0" smtClean="0">
                <a:solidFill>
                  <a:srgbClr val="FF0000"/>
                </a:solidFill>
              </a:rPr>
              <a:t> &amp; </a:t>
            </a:r>
            <a:r>
              <a:rPr lang="en-US" sz="2400" dirty="0" err="1" smtClean="0">
                <a:solidFill>
                  <a:srgbClr val="FF0000"/>
                </a:solidFill>
              </a:rPr>
              <a:t>Soibelman</a:t>
            </a:r>
            <a:r>
              <a:rPr lang="en-US" sz="2400" dirty="0" smtClean="0">
                <a:solidFill>
                  <a:srgbClr val="FF0000"/>
                </a:solidFill>
              </a:rPr>
              <a:t>, there are related results by Joyce, and Joyce &amp; Song.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600200"/>
            <a:ext cx="6852590" cy="3886200"/>
          </a:xfrm>
          <a:prstGeom prst="rect">
            <a:avLst/>
          </a:prstGeom>
        </p:spPr>
      </p:pic>
      <p:sp>
        <p:nvSpPr>
          <p:cNvPr id="22" name="Oval Callout 21"/>
          <p:cNvSpPr/>
          <p:nvPr/>
        </p:nvSpPr>
        <p:spPr>
          <a:xfrm>
            <a:off x="2133600" y="4495800"/>
            <a:ext cx="7010400" cy="2362200"/>
          </a:xfrm>
          <a:prstGeom prst="wedgeEllipseCallout">
            <a:avLst>
              <a:gd name="adj1" fmla="val -21613"/>
              <a:gd name="adj2" fmla="val -77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There are other physical derivations of the KSWCF due to </a:t>
            </a:r>
            <a:r>
              <a:rPr lang="en-US" sz="2800" dirty="0" err="1" smtClean="0"/>
              <a:t>Cecotti</a:t>
            </a:r>
            <a:r>
              <a:rPr lang="en-US" sz="2800" dirty="0" smtClean="0"/>
              <a:t> &amp; </a:t>
            </a:r>
            <a:r>
              <a:rPr lang="en-US" sz="2800" dirty="0" err="1" smtClean="0"/>
              <a:t>Vafa</a:t>
            </a:r>
            <a:r>
              <a:rPr lang="en-US" sz="2800" dirty="0" smtClean="0"/>
              <a:t> and </a:t>
            </a:r>
          </a:p>
          <a:p>
            <a:pPr algn="ctr"/>
            <a:r>
              <a:rPr lang="en-US" sz="2800" dirty="0" err="1" smtClean="0"/>
              <a:t>Manschot</a:t>
            </a:r>
            <a:r>
              <a:rPr lang="en-US" sz="2800" dirty="0" smtClean="0"/>
              <a:t>, </a:t>
            </a:r>
            <a:r>
              <a:rPr lang="en-US" sz="2800" dirty="0" err="1" smtClean="0"/>
              <a:t>Pioline</a:t>
            </a:r>
            <a:r>
              <a:rPr lang="en-US" sz="2800" dirty="0" smtClean="0"/>
              <a:t>, &amp; Sen.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094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429000"/>
            <a:ext cx="59436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590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Wall Crossing 101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38200" y="5410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838200" y="1447800"/>
            <a:ext cx="7741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4800" dirty="0" smtClean="0">
                <a:solidFill>
                  <a:srgbClr val="FF0000"/>
                </a:solidFill>
              </a:rPr>
              <a:t>Review: d=4, </a:t>
            </a:r>
            <a:r>
              <a:rPr lang="en-US" sz="4800" dirty="0" smtClean="0">
                <a:solidFill>
                  <a:srgbClr val="FF0000"/>
                </a:solidFill>
                <a:latin typeface="Monotype Corsiva" pitchFamily="66" charset="0"/>
              </a:rPr>
              <a:t>N</a:t>
            </a:r>
            <a:r>
              <a:rPr lang="en-US" sz="4800" dirty="0" smtClean="0">
                <a:solidFill>
                  <a:srgbClr val="FF0000"/>
                </a:solidFill>
              </a:rPr>
              <a:t>=2 field theory </a:t>
            </a:r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8937" y="2667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3581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5689" y="4495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17362" y="5410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929" y="6324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38200" y="3505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Defects in Quantum Field Theory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8200" y="62484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Wall Crossing 201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838200" y="4419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Theories of Class S &amp; Spectral Networks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4733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can d=4,</a:t>
            </a:r>
            <a:r>
              <a:rPr lang="en-US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N</a:t>
            </a:r>
            <a:r>
              <a:rPr lang="en-US" sz="2800" dirty="0">
                <a:solidFill>
                  <a:srgbClr val="FF0000"/>
                </a:solidFill>
              </a:rPr>
              <a:t>=2 do for you? </a:t>
            </a:r>
          </a:p>
        </p:txBody>
      </p:sp>
    </p:spTree>
    <p:extLst>
      <p:ext uri="{BB962C8B-B14F-4D97-AF65-F5344CB8AC3E}">
        <p14:creationId xmlns:p14="http://schemas.microsoft.com/office/powerpoint/2010/main" val="30942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4468"/>
            <a:ext cx="8229600" cy="1143000"/>
          </a:xfrm>
        </p:spPr>
        <p:txBody>
          <a:bodyPr/>
          <a:lstStyle/>
          <a:p>
            <a:r>
              <a:rPr lang="en-US" dirty="0" smtClean="0"/>
              <a:t>Interlude: Defects in Local QFT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Defects are local disturbances supported on </a:t>
            </a:r>
            <a:r>
              <a:rPr lang="en-US" sz="3600" dirty="0" err="1" smtClean="0">
                <a:solidFill>
                  <a:srgbClr val="7030A0"/>
                </a:solidFill>
              </a:rPr>
              <a:t>submanifolds</a:t>
            </a:r>
            <a:r>
              <a:rPr lang="en-US" sz="3600" dirty="0" smtClean="0">
                <a:solidFill>
                  <a:srgbClr val="7030A0"/>
                </a:solidFill>
              </a:rPr>
              <a:t> of </a:t>
            </a:r>
            <a:r>
              <a:rPr lang="en-US" sz="3600" dirty="0" err="1" smtClean="0">
                <a:solidFill>
                  <a:srgbClr val="7030A0"/>
                </a:solidFill>
              </a:rPr>
              <a:t>spacetime</a:t>
            </a:r>
            <a:r>
              <a:rPr lang="en-US" sz="3600" dirty="0" smtClean="0">
                <a:solidFill>
                  <a:srgbClr val="7030A0"/>
                </a:solidFill>
              </a:rPr>
              <a:t>.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10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Extended  ``operators’’  or ``defects’’  have been playing an increasingly important role in recent years in quantum field theory.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1430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The very notion of ``what is a quantum field theory’’  is evolving…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4384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It no longer suffices just to know the correlators of all local operators.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zcoloring.com/coloring/8Tz/8L7/8Tz8L7jk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36732"/>
            <a:ext cx="5648325" cy="407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Cornucopia For Mathematicians </a:t>
            </a:r>
            <a:endParaRPr lang="en-US" altLang="en-US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078" y="2456795"/>
            <a:ext cx="9144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 smtClean="0">
                <a:solidFill>
                  <a:srgbClr val="FF0000"/>
                </a:solidFill>
              </a:rPr>
              <a:t>Gromov</a:t>
            </a:r>
            <a:r>
              <a:rPr lang="en-US" altLang="en-US" sz="3200" dirty="0" smtClean="0">
                <a:solidFill>
                  <a:srgbClr val="FF0000"/>
                </a:solidFill>
              </a:rPr>
              <a:t>-Witten </a:t>
            </a:r>
            <a:r>
              <a:rPr lang="en-US" altLang="en-US" sz="3200" dirty="0">
                <a:solidFill>
                  <a:srgbClr val="FF0000"/>
                </a:solidFill>
              </a:rPr>
              <a:t>Theory, Homological Mirror </a:t>
            </a:r>
            <a:r>
              <a:rPr lang="en-US" altLang="en-US" sz="3200" dirty="0" smtClean="0">
                <a:solidFill>
                  <a:srgbClr val="FF0000"/>
                </a:solidFill>
              </a:rPr>
              <a:t>Symmetry, </a:t>
            </a:r>
            <a:r>
              <a:rPr lang="en-US" altLang="en-US" sz="2800" dirty="0" smtClean="0">
                <a:solidFill>
                  <a:srgbClr val="FF0000"/>
                </a:solidFill>
              </a:rPr>
              <a:t>Knot Homology,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stability conditions on derived categories,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geometric </a:t>
            </a:r>
            <a:r>
              <a:rPr lang="en-US" altLang="en-US" sz="2400" dirty="0" err="1">
                <a:solidFill>
                  <a:srgbClr val="FF0000"/>
                </a:solidFill>
              </a:rPr>
              <a:t>Langlands</a:t>
            </a:r>
            <a:r>
              <a:rPr lang="en-US" altLang="en-US" sz="2400" dirty="0">
                <a:solidFill>
                  <a:srgbClr val="FF0000"/>
                </a:solidFill>
              </a:rPr>
              <a:t> program, </a:t>
            </a:r>
            <a:r>
              <a:rPr lang="en-US" sz="2400" dirty="0" err="1" smtClean="0">
                <a:solidFill>
                  <a:srgbClr val="FF0000"/>
                </a:solidFill>
              </a:rPr>
              <a:t>Hitchin</a:t>
            </a:r>
            <a:r>
              <a:rPr lang="en-US" sz="2400" dirty="0" smtClean="0">
                <a:solidFill>
                  <a:srgbClr val="FF0000"/>
                </a:solidFill>
              </a:rPr>
              <a:t> systems, </a:t>
            </a:r>
            <a:r>
              <a:rPr lang="en-US" sz="2400" dirty="0" err="1" smtClean="0">
                <a:solidFill>
                  <a:srgbClr val="FF0000"/>
                </a:solidFill>
              </a:rPr>
              <a:t>integrable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systems, </a:t>
            </a:r>
            <a:r>
              <a:rPr lang="en-US" sz="2400" dirty="0" smtClean="0">
                <a:solidFill>
                  <a:srgbClr val="FF0000"/>
                </a:solidFill>
              </a:rPr>
              <a:t>construction of </a:t>
            </a:r>
            <a:r>
              <a:rPr lang="en-US" sz="2400" dirty="0" err="1" smtClean="0">
                <a:solidFill>
                  <a:srgbClr val="FF0000"/>
                </a:solidFill>
              </a:rPr>
              <a:t>hyperkähler</a:t>
            </a:r>
            <a:r>
              <a:rPr lang="en-US" sz="2400" dirty="0" smtClean="0">
                <a:solidFill>
                  <a:srgbClr val="FF0000"/>
                </a:solidFill>
              </a:rPr>
              <a:t> metrics and </a:t>
            </a:r>
            <a:r>
              <a:rPr lang="en-US" sz="2400" dirty="0" err="1" smtClean="0">
                <a:solidFill>
                  <a:srgbClr val="FF0000"/>
                </a:solidFill>
              </a:rPr>
              <a:t>hyperholomorphic</a:t>
            </a:r>
            <a:r>
              <a:rPr lang="en-US" sz="2400" dirty="0" smtClean="0">
                <a:solidFill>
                  <a:srgbClr val="FF0000"/>
                </a:solidFill>
              </a:rPr>
              <a:t> bundles, moduli </a:t>
            </a:r>
            <a:r>
              <a:rPr lang="en-US" sz="2400" dirty="0">
                <a:solidFill>
                  <a:srgbClr val="FF0000"/>
                </a:solidFill>
              </a:rPr>
              <a:t>spaces of flat connections on surfaces, cluster algebras, </a:t>
            </a:r>
            <a:r>
              <a:rPr lang="en-US" sz="2400" dirty="0" err="1">
                <a:solidFill>
                  <a:srgbClr val="FF0000"/>
                </a:solidFill>
              </a:rPr>
              <a:t>Teichm</a:t>
            </a:r>
            <a:r>
              <a:rPr lang="hu-HU" sz="2400" dirty="0">
                <a:solidFill>
                  <a:srgbClr val="FF0000"/>
                </a:solidFill>
              </a:rPr>
              <a:t>ű</a:t>
            </a:r>
            <a:r>
              <a:rPr lang="en-US" sz="2400" dirty="0" err="1">
                <a:solidFill>
                  <a:srgbClr val="FF0000"/>
                </a:solidFill>
              </a:rPr>
              <a:t>ller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theory and holomorphic differentials, ``</a:t>
            </a:r>
            <a:r>
              <a:rPr lang="en-US" sz="2400" dirty="0">
                <a:solidFill>
                  <a:srgbClr val="FF0000"/>
                </a:solidFill>
              </a:rPr>
              <a:t>higher </a:t>
            </a:r>
            <a:r>
              <a:rPr lang="en-US" sz="2400" dirty="0" err="1">
                <a:solidFill>
                  <a:srgbClr val="FF0000"/>
                </a:solidFill>
              </a:rPr>
              <a:t>Teichm</a:t>
            </a:r>
            <a:r>
              <a:rPr lang="hu-HU" sz="2400" dirty="0">
                <a:solidFill>
                  <a:srgbClr val="FF0000"/>
                </a:solidFill>
              </a:rPr>
              <a:t>ű</a:t>
            </a:r>
            <a:r>
              <a:rPr lang="en-US" sz="2400" dirty="0" err="1">
                <a:solidFill>
                  <a:srgbClr val="FF0000"/>
                </a:solidFill>
              </a:rPr>
              <a:t>ller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theory,’’ </a:t>
            </a:r>
            <a:r>
              <a:rPr lang="en-US" altLang="en-US" sz="2400" dirty="0" err="1">
                <a:solidFill>
                  <a:srgbClr val="FF0000"/>
                </a:solidFill>
              </a:rPr>
              <a:t>symplectic</a:t>
            </a:r>
            <a:r>
              <a:rPr lang="en-US" altLang="en-US" sz="2400" dirty="0">
                <a:solidFill>
                  <a:srgbClr val="FF0000"/>
                </a:solidFill>
              </a:rPr>
              <a:t> duality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2400" dirty="0" smtClean="0">
                <a:solidFill>
                  <a:srgbClr val="FF0000"/>
                </a:solidFill>
              </a:rPr>
              <a:t>automorphic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products and modular forms,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quiver representation theory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2000" dirty="0" smtClean="0">
                <a:solidFill>
                  <a:srgbClr val="FF0000"/>
                </a:solidFill>
              </a:rPr>
              <a:t>Donaldson invariants &amp; four-manifolds,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motivic Donaldson-Thomas invariants, </a:t>
            </a:r>
            <a:r>
              <a:rPr lang="en-US" altLang="en-US" sz="1600" dirty="0">
                <a:solidFill>
                  <a:srgbClr val="FF0000"/>
                </a:solidFill>
              </a:rPr>
              <a:t>geometric construction </a:t>
            </a:r>
            <a:r>
              <a:rPr lang="en-US" altLang="en-US" sz="1050" dirty="0">
                <a:solidFill>
                  <a:srgbClr val="FF0000"/>
                </a:solidFill>
              </a:rPr>
              <a:t>of affine Lie algebras</a:t>
            </a:r>
            <a:r>
              <a:rPr lang="en-US" altLang="en-US" sz="1000" dirty="0">
                <a:solidFill>
                  <a:srgbClr val="FF0000"/>
                </a:solidFill>
              </a:rPr>
              <a:t>, </a:t>
            </a:r>
            <a:r>
              <a:rPr lang="en-US" altLang="en-US" sz="1000" dirty="0" smtClean="0">
                <a:solidFill>
                  <a:srgbClr val="FF0000"/>
                </a:solidFill>
              </a:rPr>
              <a:t>McKay </a:t>
            </a:r>
            <a:r>
              <a:rPr lang="en-US" altLang="en-US" sz="1000" dirty="0">
                <a:solidFill>
                  <a:srgbClr val="FF0000"/>
                </a:solidFill>
              </a:rPr>
              <a:t>correspondence</a:t>
            </a:r>
            <a:r>
              <a:rPr lang="en-US" altLang="en-US" sz="1000" dirty="0" smtClean="0">
                <a:solidFill>
                  <a:srgbClr val="FF0000"/>
                </a:solidFill>
              </a:rPr>
              <a:t>, ……….</a:t>
            </a:r>
            <a:endParaRPr lang="en-US" altLang="en-US" sz="1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91440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Provides a rich and deep </a:t>
            </a:r>
          </a:p>
          <a:p>
            <a:r>
              <a:rPr lang="en-US" sz="4400" dirty="0" smtClean="0">
                <a:solidFill>
                  <a:srgbClr val="0000FF"/>
                </a:solidFill>
              </a:rPr>
              <a:t>mathematical structure.  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3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 of Defects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990600" y="1219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Example 1</a:t>
            </a:r>
            <a:r>
              <a:rPr lang="en-US" sz="3600" dirty="0" smtClean="0">
                <a:solidFill>
                  <a:srgbClr val="FF0000"/>
                </a:solidFill>
              </a:rPr>
              <a:t>: d=0:  Local Operators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2000" y="22098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7030A0"/>
                </a:solidFill>
              </a:rPr>
              <a:t>Example 2</a:t>
            </a:r>
            <a:r>
              <a:rPr lang="en-US" sz="4000" dirty="0" smtClean="0">
                <a:solidFill>
                  <a:srgbClr val="7030A0"/>
                </a:solidFill>
              </a:rPr>
              <a:t>:  d=1:  ``Line operators’’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rot="5400000">
            <a:off x="4038600" y="5791200"/>
            <a:ext cx="342900" cy="1905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04800" y="34290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Gauge theory Wilson line: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2000" y="5069915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3600" u="sng" dirty="0" smtClean="0">
                <a:solidFill>
                  <a:srgbClr val="0000FF"/>
                </a:solidFill>
              </a:rPr>
              <a:t>Example 3</a:t>
            </a:r>
            <a:r>
              <a:rPr lang="en-US" sz="3600" dirty="0" smtClean="0">
                <a:solidFill>
                  <a:srgbClr val="0000FF"/>
                </a:solidFill>
              </a:rPr>
              <a:t>:  Surface defects:  Couple a </a:t>
            </a:r>
          </a:p>
          <a:p>
            <a:r>
              <a:rPr lang="en-US" sz="3600" dirty="0" smtClean="0">
                <a:solidFill>
                  <a:srgbClr val="0000FF"/>
                </a:solidFill>
              </a:rPr>
              <a:t>2-dimensional field theory to an ambient </a:t>
            </a:r>
          </a:p>
          <a:p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0000FF"/>
                </a:solidFill>
              </a:rPr>
              <a:t>             4-dimensional theory.  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810000"/>
            <a:ext cx="4991100" cy="598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53" grpId="0"/>
      <p:bldP spid="4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ughton EC85 Ab264 884f - Flatland, cov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015451" cy="488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6/Foto_E._A._Abbott.jpg/220px-Foto_E._A._Abbot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5800"/>
            <a:ext cx="2095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lexlazar.files.wordpress.com/2011/08/linela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4008306" cy="244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410200" y="152400"/>
            <a:ext cx="0" cy="53340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391400" y="3429000"/>
            <a:ext cx="1143000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267200" y="3352800"/>
            <a:ext cx="1219200" cy="129540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95800"/>
            <a:ext cx="319088" cy="285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048001"/>
            <a:ext cx="300038" cy="409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2400"/>
            <a:ext cx="271463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6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6397"/>
            <a:ext cx="8229600" cy="1143000"/>
          </a:xfrm>
        </p:spPr>
        <p:txBody>
          <a:bodyPr/>
          <a:lstStyle/>
          <a:p>
            <a:r>
              <a:rPr lang="en-US" dirty="0" smtClean="0"/>
              <a:t>Defects Within Defects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1447800"/>
            <a:ext cx="738977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1779" y="5257799"/>
            <a:ext cx="738977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61417" y="2486891"/>
            <a:ext cx="738977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793051" y="1623635"/>
            <a:ext cx="1039091" cy="68742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583431" y="3872345"/>
            <a:ext cx="277090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328579" y="2775527"/>
            <a:ext cx="2655455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47345" y="4103255"/>
            <a:ext cx="7389779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735323" y="4336817"/>
            <a:ext cx="1154545" cy="687421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65579" y="1905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P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4579" y="4191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Q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 flipH="1" flipV="1">
            <a:off x="3960779" y="3733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3770279" y="3009900"/>
            <a:ext cx="1066800" cy="685800"/>
          </a:xfrm>
          <a:prstGeom prst="line">
            <a:avLst/>
          </a:prstGeom>
          <a:ln w="381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265579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036979" y="3352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Symbol" pitchFamily="18" charset="2"/>
                <a:cs typeface="Angsana New" pitchFamily="18" charset="-34"/>
              </a:rPr>
              <a:t>a</a:t>
            </a:r>
            <a:endParaRPr lang="en-US" sz="3600" dirty="0">
              <a:solidFill>
                <a:srgbClr val="7030A0"/>
              </a:solidFill>
              <a:latin typeface="Symbol" pitchFamily="18" charset="2"/>
              <a:cs typeface="Angsana New" pitchFamily="18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17979" y="2819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Symbol" pitchFamily="18" charset="2"/>
              </a:rPr>
              <a:t>b</a:t>
            </a:r>
            <a:endParaRPr lang="en-US" sz="3600" dirty="0">
              <a:solidFill>
                <a:srgbClr val="7030A0"/>
              </a:solidFill>
              <a:latin typeface="Symbol" pitchFamily="18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1379" y="28956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Mathematica7Mono" pitchFamily="2" charset="0"/>
                <a:ea typeface="Mathematica7Mono" pitchFamily="2" charset="0"/>
              </a:rPr>
              <a:t>A</a:t>
            </a:r>
            <a:endParaRPr lang="en-US" sz="6000" dirty="0">
              <a:solidFill>
                <a:srgbClr val="0070C0"/>
              </a:solidFill>
              <a:latin typeface="Mathematica7Mono" pitchFamily="2" charset="0"/>
              <a:ea typeface="Mathematica7Mon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22979" y="27432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Mathematica7Mono" pitchFamily="2" charset="0"/>
                <a:ea typeface="Mathematica7Mono" pitchFamily="2" charset="0"/>
              </a:rPr>
              <a:t>B</a:t>
            </a:r>
            <a:endParaRPr lang="en-US" sz="6000" dirty="0">
              <a:solidFill>
                <a:srgbClr val="0070C0"/>
              </a:solidFill>
              <a:latin typeface="Mathematica7Mono" pitchFamily="2" charset="0"/>
              <a:ea typeface="Mathematica7Mono" pitchFamily="2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7010400" y="6466832"/>
            <a:ext cx="2133600" cy="365125"/>
          </a:xfrm>
        </p:spPr>
        <p:txBody>
          <a:bodyPr/>
          <a:lstStyle/>
          <a:p>
            <a:fld id="{8CC33826-6C47-413F-88A8-05EB57E6DE90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5943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Mathematically – related to </a:t>
            </a:r>
            <a:r>
              <a:rPr lang="en-US" sz="3600" dirty="0" smtClean="0">
                <a:solidFill>
                  <a:srgbClr val="FF0000"/>
                </a:solidFill>
              </a:rPr>
              <a:t>N-categories</a:t>
            </a:r>
            <a:r>
              <a:rPr lang="en-US" sz="3600" dirty="0" smtClean="0">
                <a:solidFill>
                  <a:srgbClr val="0000FF"/>
                </a:solidFill>
              </a:rPr>
              <a:t>….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225854"/>
      </p:ext>
    </p:extLst>
  </p:cSld>
  <p:clrMapOvr>
    <a:masterClrMapping/>
  </p:clrMapOvr>
  <p:transition advTm="2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9" grpId="0" animBg="1"/>
      <p:bldP spid="30" grpId="0"/>
      <p:bldP spid="31" grpId="0"/>
      <p:bldP spid="32" grpId="0"/>
      <p:bldP spid="33" grpId="0"/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t3.gstatic.com/images?q=tbn:ANd9GcTYiOa1ByL3jFdRQ-FlMdL13X7-hS2SGdv5ktOrX02AxRpHq8-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9634" name="Picture 2" descr="http://t0.gstatic.com/images?q=tbn:ANd9GcRkFDVHRoRykqIAThj1_0Nvq_9KGgyNVU8_XLF5aTFOIfUwhhq1Y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2000"/>
            <a:ext cx="1952625" cy="2333626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4343400" y="762000"/>
            <a:ext cx="1752600" cy="2667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0" y="19050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N</a:t>
            </a:r>
            <a:endParaRPr lang="en-US" sz="6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343400"/>
            <a:ext cx="59436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590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Wall Crossing 101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38200" y="5410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838200" y="1447800"/>
            <a:ext cx="7741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4800" dirty="0" smtClean="0">
                <a:solidFill>
                  <a:srgbClr val="FF0000"/>
                </a:solidFill>
              </a:rPr>
              <a:t>Review: d=4, </a:t>
            </a:r>
            <a:r>
              <a:rPr lang="en-US" sz="4800" dirty="0" smtClean="0">
                <a:solidFill>
                  <a:srgbClr val="FF0000"/>
                </a:solidFill>
                <a:latin typeface="Monotype Corsiva" pitchFamily="66" charset="0"/>
              </a:rPr>
              <a:t>N</a:t>
            </a:r>
            <a:r>
              <a:rPr lang="en-US" sz="4800" dirty="0" smtClean="0">
                <a:solidFill>
                  <a:srgbClr val="FF0000"/>
                </a:solidFill>
              </a:rPr>
              <a:t>=2 field theory </a:t>
            </a:r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8937" y="2667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3581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5689" y="4495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17362" y="5410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929" y="6324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38200" y="3505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Defects in Quantum Field Theory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8200" y="62484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Wall Crossing 201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838200" y="4419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Theories of Class S &amp; Spectral Networks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4733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can d=4,</a:t>
            </a:r>
            <a:r>
              <a:rPr lang="en-US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N</a:t>
            </a:r>
            <a:r>
              <a:rPr lang="en-US" sz="2800" dirty="0">
                <a:solidFill>
                  <a:srgbClr val="FF0000"/>
                </a:solidFill>
              </a:rPr>
              <a:t>=2 do for you? </a:t>
            </a:r>
          </a:p>
        </p:txBody>
      </p:sp>
    </p:spTree>
    <p:extLst>
      <p:ext uri="{BB962C8B-B14F-4D97-AF65-F5344CB8AC3E}">
        <p14:creationId xmlns:p14="http://schemas.microsoft.com/office/powerpoint/2010/main" val="410253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76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The wall crossing formula only describes the </a:t>
            </a:r>
            <a:r>
              <a:rPr lang="en-US" sz="3600" u="sng" dirty="0" smtClean="0">
                <a:solidFill>
                  <a:srgbClr val="0000FF"/>
                </a:solidFill>
              </a:rPr>
              <a:t>CHANGE</a:t>
            </a:r>
            <a:r>
              <a:rPr lang="en-US" sz="3600" dirty="0" smtClean="0">
                <a:solidFill>
                  <a:srgbClr val="0000FF"/>
                </a:solidFill>
              </a:rPr>
              <a:t> of the BPS spectrum across a wall of marginal stability.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Wall-Crossing: Only half the battle…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It does </a:t>
            </a:r>
            <a:r>
              <a:rPr lang="en-US" sz="3600" u="sng" dirty="0" smtClean="0">
                <a:solidFill>
                  <a:srgbClr val="FF0000"/>
                </a:solidFill>
              </a:rPr>
              <a:t>NOT</a:t>
            </a:r>
            <a:r>
              <a:rPr lang="en-US" sz="3600" dirty="0" smtClean="0">
                <a:solidFill>
                  <a:srgbClr val="FF0000"/>
                </a:solidFill>
              </a:rPr>
              <a:t> determine the BPS spectrum!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8768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This problem has been solved for a large class                        of d=4 </a:t>
            </a:r>
            <a:r>
              <a:rPr lang="en-US" sz="36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N</a:t>
            </a:r>
            <a:r>
              <a:rPr lang="en-US" sz="3600" dirty="0" smtClean="0">
                <a:solidFill>
                  <a:srgbClr val="7030A0"/>
                </a:solidFill>
              </a:rPr>
              <a:t>=2 theories known as </a:t>
            </a:r>
          </a:p>
          <a:p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smtClean="0">
                <a:solidFill>
                  <a:srgbClr val="7030A0"/>
                </a:solidFill>
              </a:rPr>
              <a:t>                           ``theories of class S’’  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iottoFig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57200"/>
            <a:ext cx="3657600" cy="5270500"/>
          </a:xfrm>
          <a:prstGeom prst="rect">
            <a:avLst/>
          </a:prstGeom>
        </p:spPr>
      </p:pic>
      <p:pic>
        <p:nvPicPr>
          <p:cNvPr id="4" name="Picture 3" descr="NeitzkeFig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609600"/>
            <a:ext cx="38100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716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An important part of the GMN project focused on a special class of d=4, </a:t>
            </a:r>
            <a:r>
              <a:rPr lang="en-US" sz="3600" dirty="0" smtClean="0">
                <a:solidFill>
                  <a:srgbClr val="C00000"/>
                </a:solidFill>
                <a:latin typeface="Monotype Corsiva" pitchFamily="66" charset="0"/>
              </a:rPr>
              <a:t>N</a:t>
            </a:r>
            <a:r>
              <a:rPr lang="en-US" sz="3600" dirty="0" smtClean="0">
                <a:solidFill>
                  <a:srgbClr val="C00000"/>
                </a:solidFill>
              </a:rPr>
              <a:t>=2 theories,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 </a:t>
            </a:r>
          </a:p>
          <a:p>
            <a:endParaRPr lang="en-US" sz="3600" dirty="0" smtClean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2766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the theories of class S.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4953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(‘’S’’ is for six )  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2133600"/>
            <a:ext cx="8686800" cy="1295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six-dimensional theories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14478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Claim, based on string theory constructions: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2860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      There is a family of stable  interacting field theories, S[</a:t>
            </a:r>
            <a:r>
              <a:rPr lang="en-US" sz="2400" dirty="0" smtClean="0">
                <a:solidFill>
                  <a:srgbClr val="FFFF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g</a:t>
            </a:r>
            <a:r>
              <a:rPr lang="en-US" sz="2400" dirty="0" smtClean="0">
                <a:solidFill>
                  <a:srgbClr val="FFFF00"/>
                </a:solidFill>
              </a:rPr>
              <a:t>] ,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      with six-dimensional (2,0) </a:t>
            </a:r>
            <a:r>
              <a:rPr lang="en-US" sz="2400" dirty="0" err="1" smtClean="0">
                <a:solidFill>
                  <a:srgbClr val="FFFF00"/>
                </a:solidFill>
              </a:rPr>
              <a:t>superconformal</a:t>
            </a:r>
            <a:r>
              <a:rPr lang="en-US" sz="2400" dirty="0" smtClean="0">
                <a:solidFill>
                  <a:srgbClr val="FFFF00"/>
                </a:solidFill>
              </a:rPr>
              <a:t>  symmetry. 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                         (Witten; </a:t>
            </a:r>
            <a:r>
              <a:rPr lang="en-US" sz="2400" dirty="0" err="1" smtClean="0">
                <a:solidFill>
                  <a:srgbClr val="FFFF00"/>
                </a:solidFill>
              </a:rPr>
              <a:t>Strominger</a:t>
            </a:r>
            <a:r>
              <a:rPr lang="en-US" sz="2400" dirty="0" smtClean="0">
                <a:solidFill>
                  <a:srgbClr val="FFFF00"/>
                </a:solidFill>
              </a:rPr>
              <a:t>; </a:t>
            </a:r>
            <a:r>
              <a:rPr lang="en-US" sz="2400" dirty="0" err="1" smtClean="0">
                <a:solidFill>
                  <a:srgbClr val="FFFF00"/>
                </a:solidFill>
              </a:rPr>
              <a:t>Seiberg</a:t>
            </a:r>
            <a:r>
              <a:rPr lang="en-US" sz="2400" dirty="0" smtClean="0">
                <a:solidFill>
                  <a:srgbClr val="FFFF00"/>
                </a:solidFill>
              </a:rPr>
              <a:t>).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810000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These theories have not been constructed – even by physical standards - but some characteristic properties  of these hypothetical theories can be deduced from  their relation to string theory and M-theory.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" y="5759562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These properties will be treated as axiomatic. 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(c.f. Felix Klein lectures in Bonn). Later  -  theorems.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743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Most ``natural’’ theories are of class S: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7338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For example,  SU(K)  </a:t>
            </a:r>
            <a:r>
              <a:rPr lang="en-US" sz="36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N</a:t>
            </a:r>
            <a:r>
              <a:rPr lang="en-US" sz="3600" dirty="0" smtClean="0">
                <a:solidFill>
                  <a:srgbClr val="7030A0"/>
                </a:solidFill>
              </a:rPr>
              <a:t>=2 SYM 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coupled to ``quark flavors’’.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257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But there are also (infinitely many) theories of class S with no (known) </a:t>
            </a:r>
            <a:r>
              <a:rPr lang="en-US" sz="3200" dirty="0" err="1" smtClean="0">
                <a:solidFill>
                  <a:srgbClr val="C00000"/>
                </a:solidFill>
              </a:rPr>
              <a:t>Lagrangian</a:t>
            </a:r>
            <a:r>
              <a:rPr lang="en-US" sz="3200" dirty="0" smtClean="0">
                <a:solidFill>
                  <a:srgbClr val="C00000"/>
                </a:solidFill>
              </a:rPr>
              <a:t> (</a:t>
            </a:r>
            <a:r>
              <a:rPr lang="en-US" sz="3200" dirty="0" err="1" smtClean="0">
                <a:solidFill>
                  <a:srgbClr val="C00000"/>
                </a:solidFill>
              </a:rPr>
              <a:t>Gaiotto</a:t>
            </a:r>
            <a:r>
              <a:rPr lang="en-US" sz="3200" dirty="0" smtClean="0">
                <a:solidFill>
                  <a:srgbClr val="C00000"/>
                </a:solidFill>
              </a:rPr>
              <a:t>, 2009).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Theories Of Class S</a:t>
            </a:r>
            <a:endParaRPr lang="en-US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28600" y="990602"/>
            <a:ext cx="8224838" cy="990601"/>
            <a:chOff x="48" y="1008"/>
            <a:chExt cx="5181" cy="624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8" y="1008"/>
              <a:ext cx="2015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olidFill>
                    <a:srgbClr val="FF0000"/>
                  </a:solidFill>
                </a:rPr>
                <a:t>d=6 </a:t>
              </a:r>
              <a:r>
                <a:rPr lang="en-US" altLang="en-US" sz="2800" dirty="0" err="1">
                  <a:solidFill>
                    <a:srgbClr val="FF0000"/>
                  </a:solidFill>
                </a:rPr>
                <a:t>superconformal</a:t>
              </a:r>
              <a:r>
                <a:rPr lang="en-US" altLang="en-US" sz="2800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altLang="en-US" sz="2800" dirty="0">
                  <a:solidFill>
                    <a:srgbClr val="FF0000"/>
                  </a:solidFill>
                </a:rPr>
                <a:t>          theory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256" y="1200"/>
              <a:ext cx="158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080" y="1031"/>
              <a:ext cx="1149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olidFill>
                    <a:srgbClr val="C00000"/>
                  </a:solidFill>
                </a:rPr>
                <a:t>d=4  </a:t>
              </a:r>
              <a:r>
                <a:rPr lang="en-US" altLang="en-US" sz="2800" dirty="0">
                  <a:solidFill>
                    <a:srgbClr val="C00000"/>
                  </a:solidFill>
                  <a:latin typeface="Script MT Bold" panose="03040602040607080904" pitchFamily="66" charset="0"/>
                </a:rPr>
                <a:t>N</a:t>
              </a:r>
              <a:r>
                <a:rPr lang="en-US" altLang="en-US" sz="2800" dirty="0">
                  <a:solidFill>
                    <a:srgbClr val="C00000"/>
                  </a:solidFill>
                </a:rPr>
                <a:t> =2  </a:t>
              </a:r>
            </a:p>
            <a:p>
              <a:r>
                <a:rPr lang="en-US" altLang="en-US" sz="2800" dirty="0">
                  <a:solidFill>
                    <a:srgbClr val="C00000"/>
                  </a:solidFill>
                </a:rPr>
                <a:t>   theory</a:t>
              </a:r>
              <a:r>
                <a:rPr lang="en-US" altLang="en-US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pic>
        <p:nvPicPr>
          <p:cNvPr id="12" name="Picture 11" descr="GenusThreeCurve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371600"/>
            <a:ext cx="1981200" cy="952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0" y="1524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C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The Importance Of BPS States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143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Much progress has been driven by trying to  understand a portion of the spectrum of the Hamiltonian  – the ``BPS spectrum’’ –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334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 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429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rgbClr val="00B050"/>
                </a:solidFill>
              </a:rPr>
              <a:t>BPS states</a:t>
            </a:r>
            <a:r>
              <a:rPr lang="en-US" sz="3600" dirty="0" smtClean="0">
                <a:solidFill>
                  <a:srgbClr val="FF0000"/>
                </a:solidFill>
              </a:rPr>
              <a:t> are special quantum states in a supersymmetric theory for which we can compute the energy exactly.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4864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So today we will just focus on the BPS 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spectrum in d=4, </a:t>
            </a:r>
            <a:r>
              <a:rPr lang="en-US" sz="36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N</a:t>
            </a:r>
            <a:r>
              <a:rPr lang="en-US" sz="3600" dirty="0" smtClean="0">
                <a:solidFill>
                  <a:srgbClr val="7030A0"/>
                </a:solidFill>
              </a:rPr>
              <a:t>=2 field theory. 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029200"/>
            <a:ext cx="9144000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</a:t>
            </a:r>
            <a:r>
              <a:rPr lang="en-US" sz="3200" dirty="0" smtClean="0">
                <a:solidFill>
                  <a:srgbClr val="FFFF00"/>
                </a:solidFill>
              </a:rPr>
              <a:t>oduli spaces of flat connections, character varieties,</a:t>
            </a:r>
          </a:p>
          <a:p>
            <a:r>
              <a:rPr lang="en-US" sz="3200" dirty="0" err="1" smtClean="0">
                <a:solidFill>
                  <a:srgbClr val="FFFF00"/>
                </a:solidFill>
              </a:rPr>
              <a:t>Teichm</a:t>
            </a:r>
            <a:r>
              <a:rPr lang="hu-HU" sz="3200" dirty="0" smtClean="0">
                <a:solidFill>
                  <a:srgbClr val="FFFF00"/>
                </a:solidFill>
              </a:rPr>
              <a:t>ü</a:t>
            </a:r>
            <a:r>
              <a:rPr lang="en-US" sz="3200" dirty="0" err="1" smtClean="0">
                <a:solidFill>
                  <a:srgbClr val="FFFF00"/>
                </a:solidFill>
              </a:rPr>
              <a:t>ller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theory, </a:t>
            </a:r>
            <a:r>
              <a:rPr lang="en-US" sz="3200" dirty="0" err="1" smtClean="0">
                <a:solidFill>
                  <a:srgbClr val="FFFF00"/>
                </a:solidFill>
              </a:rPr>
              <a:t>Hitchin</a:t>
            </a:r>
            <a:r>
              <a:rPr lang="en-US" sz="3200" dirty="0" smtClean="0">
                <a:solidFill>
                  <a:srgbClr val="FFFF00"/>
                </a:solidFill>
              </a:rPr>
              <a:t> systems, </a:t>
            </a:r>
            <a:r>
              <a:rPr lang="en-US" sz="3200" dirty="0" err="1" smtClean="0">
                <a:solidFill>
                  <a:srgbClr val="FFFF00"/>
                </a:solidFill>
              </a:rPr>
              <a:t>integrable</a:t>
            </a:r>
            <a:r>
              <a:rPr lang="en-US" sz="3200" dirty="0" smtClean="0">
                <a:solidFill>
                  <a:srgbClr val="FFFF00"/>
                </a:solidFill>
              </a:rPr>
              <a:t> systems, </a:t>
            </a:r>
            <a:r>
              <a:rPr lang="en-US" sz="3200" dirty="0" err="1" smtClean="0">
                <a:solidFill>
                  <a:srgbClr val="FFFF00"/>
                </a:solidFill>
              </a:rPr>
              <a:t>Hyperkähler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geometry …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124200" y="2895600"/>
            <a:ext cx="1143000" cy="533400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0F0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228600"/>
            <a:ext cx="975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French Script MT" panose="03020402040607040605" pitchFamily="66" charset="0"/>
              </a:rPr>
              <a:t>In these theories many physical quantities</a:t>
            </a:r>
          </a:p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French Script MT" panose="03020402040607040605" pitchFamily="66" charset="0"/>
              </a:rPr>
              <a:t>have elegant descriptions in terms of </a:t>
            </a:r>
          </a:p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French Script MT" panose="03020402040607040605" pitchFamily="66" charset="0"/>
              </a:rPr>
              <a:t>Riemann surfaces and </a:t>
            </a:r>
            <a:r>
              <a:rPr lang="en-US" sz="4800" i="1" u="sng" dirty="0" smtClean="0">
                <a:solidFill>
                  <a:schemeClr val="accent6">
                    <a:lumMod val="50000"/>
                  </a:schemeClr>
                </a:solidFill>
                <a:latin typeface="French Script MT" panose="03020402040607040605" pitchFamily="66" charset="0"/>
              </a:rPr>
              <a:t>flat connections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French Script MT" panose="03020402040607040605" pitchFamily="66" charset="0"/>
              </a:rPr>
              <a:t>.   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French Script MT" panose="030204020406070406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6576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French Script MT" panose="03020402040607040605" pitchFamily="66" charset="0"/>
              </a:rPr>
              <a:t>Relations to many interesting mathematical topics: 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3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4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Surface Defects In Theories Of Class S </a:t>
            </a:r>
            <a:endParaRPr lang="en-US" dirty="0"/>
          </a:p>
        </p:txBody>
      </p:sp>
      <p:pic>
        <p:nvPicPr>
          <p:cNvPr id="21" name="Picture 20" descr="GenusThreeCurve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3276600" cy="1575288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H="1">
            <a:off x="4495800" y="1676400"/>
            <a:ext cx="17526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1371600"/>
            <a:ext cx="144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7030A0"/>
                </a:solidFill>
              </a:rPr>
              <a:t>C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" y="34290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66FF"/>
                </a:solidFill>
              </a:rPr>
              <a:t>For each z </a:t>
            </a:r>
            <a:r>
              <a:rPr lang="en-US" sz="3600" dirty="0" smtClean="0">
                <a:solidFill>
                  <a:srgbClr val="0066FF"/>
                </a:solidFill>
                <a:sym typeface="Symbol"/>
              </a:rPr>
              <a:t></a:t>
            </a:r>
            <a:r>
              <a:rPr lang="en-US" sz="3600" dirty="0" smtClean="0">
                <a:solidFill>
                  <a:srgbClr val="0066FF"/>
                </a:solidFill>
              </a:rPr>
              <a:t> C  we have a </a:t>
            </a:r>
            <a:r>
              <a:rPr lang="en-US" sz="3600" b="1" i="1" u="sng" dirty="0" smtClean="0">
                <a:solidFill>
                  <a:srgbClr val="0066FF"/>
                </a:solidFill>
              </a:rPr>
              <a:t>surface defect  </a:t>
            </a:r>
            <a:r>
              <a:rPr lang="en-US" sz="3600" dirty="0" err="1" smtClean="0">
                <a:solidFill>
                  <a:srgbClr val="0066FF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3600" baseline="-25000" dirty="0" err="1" smtClean="0">
                <a:solidFill>
                  <a:srgbClr val="0066FF"/>
                </a:solidFill>
              </a:rPr>
              <a:t>z</a:t>
            </a:r>
            <a:endParaRPr lang="en-US" sz="3600" dirty="0">
              <a:solidFill>
                <a:srgbClr val="0066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267200" y="21336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71600"/>
            <a:ext cx="1552575" cy="476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4648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3600" baseline="-25000" dirty="0" err="1" smtClean="0">
                <a:solidFill>
                  <a:srgbClr val="C00000"/>
                </a:solidFill>
              </a:rPr>
              <a:t>z</a:t>
            </a:r>
            <a:r>
              <a:rPr lang="en-US" sz="3600" dirty="0" smtClean="0">
                <a:solidFill>
                  <a:srgbClr val="C00000"/>
                </a:solidFill>
              </a:rPr>
              <a:t> is a 1+1 dimensional QFT in </a:t>
            </a:r>
            <a:r>
              <a:rPr lang="en-US" sz="3600" dirty="0" smtClean="0">
                <a:solidFill>
                  <a:srgbClr val="C0000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M</a:t>
            </a:r>
            <a:r>
              <a:rPr lang="en-US" sz="3600" baseline="30000" dirty="0" smtClean="0">
                <a:solidFill>
                  <a:srgbClr val="C00000"/>
                </a:solidFill>
              </a:rPr>
              <a:t>1,3</a:t>
            </a:r>
            <a:r>
              <a:rPr lang="en-US" sz="3600" dirty="0" smtClean="0">
                <a:solidFill>
                  <a:srgbClr val="C00000"/>
                </a:solidFill>
              </a:rPr>
              <a:t>.  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It couples to the ambient four-dimensional theory.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/>
      <p:bldP spid="3" grpId="0" animBg="1"/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54102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The key construction involves </a:t>
            </a:r>
          </a:p>
          <a:p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</a:rPr>
              <a:t>      ``</a:t>
            </a:r>
            <a:r>
              <a:rPr lang="en-US" sz="4000" i="1" u="sng" dirty="0" smtClean="0">
                <a:solidFill>
                  <a:srgbClr val="0000FF"/>
                </a:solidFill>
              </a:rPr>
              <a:t>spectral </a:t>
            </a:r>
            <a:r>
              <a:rPr lang="en-US" sz="4000" i="1" u="sng" smtClean="0">
                <a:solidFill>
                  <a:srgbClr val="0000FF"/>
                </a:solidFill>
              </a:rPr>
              <a:t>networks</a:t>
            </a:r>
            <a:r>
              <a:rPr lang="en-US" sz="4000" smtClean="0">
                <a:solidFill>
                  <a:srgbClr val="0000FF"/>
                </a:solidFill>
              </a:rPr>
              <a:t>’’ 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4290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 behavior of d=2 BPS solitons on the surface defects </a:t>
            </a:r>
            <a:r>
              <a:rPr lang="en-US" sz="3600" dirty="0" err="1">
                <a:solidFill>
                  <a:srgbClr val="C00000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3600" baseline="-25000" dirty="0" err="1">
                <a:solidFill>
                  <a:srgbClr val="C00000"/>
                </a:solidFill>
              </a:rPr>
              <a:t>z</a:t>
            </a:r>
            <a:r>
              <a:rPr lang="en-US" sz="3600" dirty="0" smtClean="0">
                <a:solidFill>
                  <a:srgbClr val="C00000"/>
                </a:solidFill>
              </a:rPr>
              <a:t> turns out to </a:t>
            </a:r>
            <a:r>
              <a:rPr lang="en-US" sz="3600" i="1" u="sng" dirty="0" smtClean="0">
                <a:solidFill>
                  <a:srgbClr val="C00000"/>
                </a:solidFill>
              </a:rPr>
              <a:t>encode</a:t>
            </a:r>
            <a:r>
              <a:rPr lang="en-US" sz="3600" dirty="0" smtClean="0">
                <a:solidFill>
                  <a:srgbClr val="C00000"/>
                </a:solidFill>
              </a:rPr>
              <a:t> the spectrum of d=4 BPS states.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85800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3600" baseline="-25000" dirty="0" err="1" smtClean="0">
                <a:solidFill>
                  <a:srgbClr val="FF0000"/>
                </a:solidFill>
              </a:rPr>
              <a:t>z</a:t>
            </a:r>
            <a:r>
              <a:rPr lang="en-US" sz="3600" dirty="0" smtClean="0">
                <a:solidFill>
                  <a:srgbClr val="FF0000"/>
                </a:solidFill>
              </a:rPr>
              <a:t>  has BPS solitons and they have an </a:t>
            </a:r>
            <a:r>
              <a:rPr lang="en-US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N</a:t>
            </a:r>
            <a:r>
              <a:rPr lang="en-US" sz="3600" dirty="0" smtClean="0">
                <a:solidFill>
                  <a:srgbClr val="FF0000"/>
                </a:solidFill>
              </a:rPr>
              <a:t>=2 central charge as well. 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029200" y="152400"/>
            <a:ext cx="3581400" cy="2286000"/>
            <a:chOff x="4953000" y="381000"/>
            <a:chExt cx="3581400" cy="2286000"/>
          </a:xfrm>
        </p:grpSpPr>
        <p:grpSp>
          <p:nvGrpSpPr>
            <p:cNvPr id="9" name="Group 8"/>
            <p:cNvGrpSpPr/>
            <p:nvPr/>
          </p:nvGrpSpPr>
          <p:grpSpPr>
            <a:xfrm>
              <a:off x="5257800" y="914400"/>
              <a:ext cx="3276600" cy="1436132"/>
              <a:chOff x="4419600" y="2819400"/>
              <a:chExt cx="3276600" cy="143613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419600" y="2819400"/>
                <a:ext cx="3276600" cy="1066800"/>
                <a:chOff x="1981200" y="1828800"/>
                <a:chExt cx="5715000" cy="20574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981200" y="3581400"/>
                  <a:ext cx="5715000" cy="0"/>
                </a:xfrm>
                <a:prstGeom prst="line">
                  <a:avLst/>
                </a:prstGeom>
                <a:ln w="762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81600" y="1981200"/>
                  <a:ext cx="523875" cy="530923"/>
                </a:xfrm>
                <a:prstGeom prst="rect">
                  <a:avLst/>
                </a:prstGeom>
              </p:spPr>
            </p:pic>
            <p:sp>
              <p:nvSpPr>
                <p:cNvPr id="14" name="Oval 13"/>
                <p:cNvSpPr/>
                <p:nvPr/>
              </p:nvSpPr>
              <p:spPr>
                <a:xfrm>
                  <a:off x="3962400" y="3276600"/>
                  <a:ext cx="1219200" cy="6096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5" name="Picture 14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15000" y="1828800"/>
                  <a:ext cx="338138" cy="419100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/>
              <p:cNvSpPr txBox="1"/>
              <p:nvPr/>
            </p:nvSpPr>
            <p:spPr>
              <a:xfrm>
                <a:off x="5486400" y="38862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soliton</a:t>
                </a:r>
                <a:endParaRPr lang="en-US" dirty="0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flipV="1">
              <a:off x="5791200" y="381000"/>
              <a:ext cx="0" cy="144780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953000" y="1828800"/>
              <a:ext cx="838200" cy="83820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400800" y="2514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Surface defect</a:t>
            </a:r>
            <a:endParaRPr lang="en-US" sz="3200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>
            <a:stCxn id="2" idx="0"/>
          </p:cNvCxnSpPr>
          <p:nvPr/>
        </p:nvCxnSpPr>
        <p:spPr>
          <a:xfrm flipV="1">
            <a:off x="7772400" y="1752600"/>
            <a:ext cx="381000" cy="762000"/>
          </a:xfrm>
          <a:prstGeom prst="straightConnector1">
            <a:avLst/>
          </a:prstGeom>
          <a:ln w="76200">
            <a:solidFill>
              <a:srgbClr val="F75E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are Spectral Networks 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Spectral networks are combinatorial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objects associated to a covering of Riemann surfaces  </a:t>
            </a:r>
            <a:r>
              <a:rPr lang="en-US" sz="3600" dirty="0" smtClean="0">
                <a:solidFill>
                  <a:srgbClr val="FF0000"/>
                </a:solidFill>
                <a:sym typeface="Mathematica1"/>
              </a:rPr>
              <a:t>    C, with differential </a:t>
            </a:r>
            <a:r>
              <a:rPr lang="en-US" sz="36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 on 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38600"/>
            <a:ext cx="8369005" cy="171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20000" y="60270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C</a:t>
            </a:r>
            <a:endParaRPr lang="en-US" sz="4800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781800" y="5181600"/>
            <a:ext cx="914400" cy="9906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447800" y="5410200"/>
            <a:ext cx="685800" cy="685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6096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Spectral network</a:t>
            </a:r>
            <a:endParaRPr lang="en-US" sz="3200" dirty="0">
              <a:solidFill>
                <a:srgbClr val="6600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971800" y="5410200"/>
            <a:ext cx="1676400" cy="8382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6200" y="6248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branch point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10668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Blackadder ITC" panose="04020505051007020D02" pitchFamily="82" charset="0"/>
              </a:rPr>
              <a:t>      (For mathematicians) </a:t>
            </a:r>
            <a:endParaRPr lang="en-US" sz="3200" dirty="0">
              <a:solidFill>
                <a:srgbClr val="C00000"/>
              </a:solidFill>
              <a:latin typeface="Blackadder ITC" panose="04020505051007020D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0" grpId="0"/>
      <p:bldP spid="18" grpId="0"/>
      <p:bldP spid="1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52400" y="6096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Spectral networks are defined, physically, by considering BPS solitons on 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the two-dimensional surface defect </a:t>
            </a:r>
            <a:r>
              <a:rPr lang="en-US" sz="4000" dirty="0" err="1" smtClean="0">
                <a:solidFill>
                  <a:srgbClr val="FF0000"/>
                </a:solidFill>
                <a:latin typeface="Mathematica7Mono" pitchFamily="2" charset="0"/>
                <a:ea typeface="Mathematica7Mono" pitchFamily="2" charset="0"/>
              </a:rPr>
              <a:t>S</a:t>
            </a:r>
            <a:r>
              <a:rPr lang="en-US" sz="4000" baseline="-25000" dirty="0" err="1" smtClean="0">
                <a:solidFill>
                  <a:srgbClr val="FF0000"/>
                </a:solidFill>
              </a:rPr>
              <a:t>z</a:t>
            </a:r>
            <a:endParaRPr lang="en-US" sz="4000" baseline="-25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38600"/>
            <a:ext cx="952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SN: The set of points </a:t>
            </a:r>
            <a:r>
              <a:rPr lang="en-US" sz="3600" dirty="0">
                <a:solidFill>
                  <a:srgbClr val="00B050"/>
                </a:solidFill>
              </a:rPr>
              <a:t>z </a:t>
            </a:r>
            <a:r>
              <a:rPr lang="en-US" sz="3600" dirty="0">
                <a:solidFill>
                  <a:srgbClr val="00B050"/>
                </a:solidFill>
                <a:sym typeface="Symbol"/>
              </a:rPr>
              <a:t></a:t>
            </a:r>
            <a:r>
              <a:rPr lang="en-US" sz="3600" dirty="0">
                <a:solidFill>
                  <a:srgbClr val="00B050"/>
                </a:solidFill>
              </a:rPr>
              <a:t> C</a:t>
            </a:r>
            <a:r>
              <a:rPr lang="en-US" sz="3600" dirty="0" smtClean="0">
                <a:solidFill>
                  <a:srgbClr val="00B050"/>
                </a:solidFill>
              </a:rPr>
              <a:t> so that there are </a:t>
            </a:r>
          </a:p>
          <a:p>
            <a:r>
              <a:rPr lang="en-US" sz="3600" dirty="0" smtClean="0">
                <a:solidFill>
                  <a:srgbClr val="00B050"/>
                </a:solidFill>
              </a:rPr>
              <a:t>solitons in </a:t>
            </a:r>
            <a:r>
              <a:rPr lang="en-US" sz="3600" dirty="0" err="1" smtClean="0">
                <a:solidFill>
                  <a:srgbClr val="00B050"/>
                </a:solidFill>
                <a:latin typeface="Mathematica7Mono" pitchFamily="2" charset="0"/>
                <a:ea typeface="Mathematica7Mono" pitchFamily="2" charset="0"/>
              </a:rPr>
              <a:t>S</a:t>
            </a:r>
            <a:r>
              <a:rPr lang="en-US" sz="3600" baseline="-25000" dirty="0" err="1" smtClean="0">
                <a:solidFill>
                  <a:srgbClr val="00B050"/>
                </a:solidFill>
              </a:rPr>
              <a:t>z</a:t>
            </a:r>
            <a:r>
              <a:rPr lang="en-US" sz="3600" baseline="-25000" dirty="0" smtClean="0">
                <a:solidFill>
                  <a:srgbClr val="00B050"/>
                </a:solidFill>
              </a:rPr>
              <a:t> </a:t>
            </a:r>
            <a:r>
              <a:rPr lang="en-US" sz="3600" dirty="0" smtClean="0">
                <a:solidFill>
                  <a:srgbClr val="00B050"/>
                </a:solidFill>
              </a:rPr>
              <a:t> with </a:t>
            </a:r>
            <a:r>
              <a:rPr lang="en-US" sz="36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N</a:t>
            </a:r>
            <a:r>
              <a:rPr lang="en-US" sz="3600" dirty="0" smtClean="0">
                <a:solidFill>
                  <a:srgbClr val="00B050"/>
                </a:solidFill>
              </a:rPr>
              <a:t>=2 central charge of phase </a:t>
            </a:r>
            <a:r>
              <a:rPr lang="en-US" sz="3600" dirty="0" smtClean="0">
                <a:solidFill>
                  <a:srgbClr val="00B050"/>
                </a:solidFill>
                <a:sym typeface="Mathematica1"/>
              </a:rPr>
              <a:t>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562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sym typeface="Mathematica1"/>
              </a:rPr>
              <a:t>Can be constructed using local </a:t>
            </a:r>
            <a:r>
              <a:rPr lang="en-US" sz="3600" dirty="0">
                <a:solidFill>
                  <a:srgbClr val="0000FF"/>
                </a:solidFill>
                <a:sym typeface="Mathematica1"/>
              </a:rPr>
              <a:t>rules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2971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Choose a phase </a:t>
            </a:r>
            <a:endParaRPr lang="en-US" sz="3600" baseline="30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0"/>
            <a:ext cx="1862138" cy="6715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0" y="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Rage Italic" panose="03070502040507070304" pitchFamily="66" charset="0"/>
              </a:rPr>
              <a:t>      (For physicists) </a:t>
            </a:r>
            <a:endParaRPr lang="en-US" sz="3200" dirty="0">
              <a:solidFill>
                <a:srgbClr val="00B050"/>
              </a:solidFill>
              <a:latin typeface="Rage Italic" panose="030705020405070703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  <p:bldP spid="6" grpId="0"/>
      <p:bldP spid="7" grpId="0"/>
      <p:bldP spid="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013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085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657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 critical networks encode facts about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the </a:t>
            </a:r>
            <a:r>
              <a:rPr lang="en-US" sz="3600" i="1" u="sng" dirty="0" smtClean="0">
                <a:solidFill>
                  <a:srgbClr val="FF0000"/>
                </a:solidFill>
              </a:rPr>
              <a:t>four-dimensional</a:t>
            </a:r>
            <a:r>
              <a:rPr lang="en-US" sz="3600" dirty="0" smtClean="0">
                <a:solidFill>
                  <a:srgbClr val="FF0000"/>
                </a:solidFill>
              </a:rPr>
              <a:t> BPS spectrum. </a:t>
            </a:r>
            <a:r>
              <a:rPr lang="en-US" sz="3600" dirty="0" smtClean="0">
                <a:solidFill>
                  <a:srgbClr val="FF0000"/>
                </a:solidFill>
                <a:sym typeface="Mathematica1"/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8382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When we vary the phase 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 the network changes continuously except at certain critical phases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</a:t>
            </a:r>
            <a:r>
              <a:rPr lang="en-US" sz="4000" baseline="-25000" dirty="0" smtClean="0">
                <a:solidFill>
                  <a:srgbClr val="0000FF"/>
                </a:solidFill>
                <a:sym typeface="Mathematica1"/>
              </a:rPr>
              <a:t>c</a:t>
            </a:r>
            <a:endParaRPr lang="en-US" sz="4000" baseline="-25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334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sym typeface="Mathematica1" panose="05000502060100000001" pitchFamily="2" charset="2"/>
              </a:rPr>
              <a:t>For example,  </a:t>
            </a:r>
            <a:r>
              <a:rPr lang="en-US" sz="3600" baseline="-25000" dirty="0" smtClean="0">
                <a:solidFill>
                  <a:srgbClr val="00B050"/>
                </a:solidFill>
                <a:sym typeface="Mathematica1" panose="05000502060100000001" pitchFamily="2" charset="2"/>
              </a:rPr>
              <a:t>c</a:t>
            </a:r>
            <a:r>
              <a:rPr lang="en-US" sz="3600" dirty="0" smtClean="0">
                <a:solidFill>
                  <a:srgbClr val="00B050"/>
                </a:solidFill>
                <a:sym typeface="Mathematica1" panose="05000502060100000001" pitchFamily="2" charset="2"/>
              </a:rPr>
              <a:t> turns out to be the </a:t>
            </a:r>
          </a:p>
          <a:p>
            <a:r>
              <a:rPr lang="en-US" sz="3600" dirty="0" smtClean="0">
                <a:solidFill>
                  <a:srgbClr val="00B050"/>
                </a:solidFill>
                <a:sym typeface="Mathematica1" panose="05000502060100000001" pitchFamily="2" charset="2"/>
              </a:rPr>
              <a:t>phase of Z</a:t>
            </a:r>
            <a:r>
              <a:rPr lang="en-US" sz="3600" baseline="-25000" dirty="0" smtClean="0">
                <a:solidFill>
                  <a:srgbClr val="00B050"/>
                </a:solidFill>
                <a:sym typeface="Mathematica1" panose="05000502060100000001" pitchFamily="2" charset="2"/>
              </a:rPr>
              <a:t></a:t>
            </a:r>
            <a:r>
              <a:rPr lang="en-US" sz="3600" dirty="0" smtClean="0">
                <a:solidFill>
                  <a:srgbClr val="00B050"/>
                </a:solidFill>
                <a:sym typeface="Mathematica1" panose="05000502060100000001" pitchFamily="2" charset="2"/>
              </a:rPr>
              <a:t>(u) of the d=4 BPS particle. 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9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429000"/>
            <a:ext cx="84105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Movies: http://www.ma.utexas.edu/users/neitzke/spectral-network-movies/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Make your own: [Chan Park &amp; Pietro </a:t>
            </a:r>
            <a:r>
              <a:rPr lang="en-US" sz="2800" dirty="0" err="1" smtClean="0"/>
              <a:t>Longhi</a:t>
            </a:r>
            <a:r>
              <a:rPr lang="en-US" sz="2800" dirty="0" smtClean="0"/>
              <a:t>]</a:t>
            </a:r>
          </a:p>
          <a:p>
            <a:r>
              <a:rPr lang="en-US" sz="2800" dirty="0">
                <a:hlinkClick r:id="rId3"/>
              </a:rPr>
              <a:t>http://het-math2.physics.rutgers.edu/loom</a:t>
            </a:r>
            <a:r>
              <a:rPr lang="en-US" sz="2800" dirty="0" smtClean="0">
                <a:hlinkClick r:id="rId3"/>
              </a:rPr>
              <a:t>/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93836"/>
            <a:ext cx="6615113" cy="576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Movies: http://www.ma.utexas.edu/users/neitzke/spectral-network-movies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685800"/>
            <a:ext cx="91059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762000" y="4648200"/>
            <a:ext cx="838200" cy="914400"/>
          </a:xfrm>
          <a:prstGeom prst="ellipse">
            <a:avLst/>
          </a:prstGeom>
          <a:noFill/>
          <a:ln w="762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705600" y="533400"/>
            <a:ext cx="2286000" cy="28956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62200" y="3505200"/>
            <a:ext cx="2286000" cy="28956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447800"/>
            <a:ext cx="77724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590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Wall Crossing 101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38200" y="5410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838200" y="1447800"/>
            <a:ext cx="7741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4800" dirty="0" smtClean="0">
                <a:solidFill>
                  <a:srgbClr val="FFFF00"/>
                </a:solidFill>
              </a:rPr>
              <a:t>Review: d=4, </a:t>
            </a:r>
            <a:r>
              <a:rPr lang="en-US" sz="4800" dirty="0" smtClean="0">
                <a:solidFill>
                  <a:srgbClr val="FFFF00"/>
                </a:solidFill>
                <a:latin typeface="Monotype Corsiva" pitchFamily="66" charset="0"/>
              </a:rPr>
              <a:t>N</a:t>
            </a:r>
            <a:r>
              <a:rPr lang="en-US" sz="4800" dirty="0" smtClean="0">
                <a:solidFill>
                  <a:srgbClr val="FFFF00"/>
                </a:solidFill>
              </a:rPr>
              <a:t>=2 field theory </a:t>
            </a:r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8937" y="2667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3581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5689" y="4495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17362" y="5410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929" y="6324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38200" y="3505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Defects in Quantum Field Theory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838200" y="62484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Wall Crossing 201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838200" y="4419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Theories of Class S &amp; Spectral Networks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4733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can d=4,</a:t>
            </a:r>
            <a:r>
              <a:rPr lang="en-US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N</a:t>
            </a:r>
            <a:r>
              <a:rPr lang="en-US" sz="2800" dirty="0">
                <a:solidFill>
                  <a:srgbClr val="FF0000"/>
                </a:solidFill>
              </a:rPr>
              <a:t>=2 do for you? </a:t>
            </a:r>
          </a:p>
        </p:txBody>
      </p:sp>
    </p:spTree>
    <p:extLst>
      <p:ext uri="{BB962C8B-B14F-4D97-AF65-F5344CB8AC3E}">
        <p14:creationId xmlns:p14="http://schemas.microsoft.com/office/powerpoint/2010/main" val="19232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002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One can write very explicit formulae for the BPS indices </a:t>
            </a:r>
            <a:r>
              <a:rPr lang="en-US" sz="4000" dirty="0" smtClean="0">
                <a:solidFill>
                  <a:srgbClr val="FF0000"/>
                </a:solidFill>
                <a:sym typeface="Mathematica1"/>
              </a:rPr>
              <a:t>()  in terms of the combinatorics of the change of the spectral network.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876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GMN,  Spectral Networks,  1204.4824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BPS Spectrum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8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GMN,  Spectral Networks and Snakes,  1209.0866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96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Galakhov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Longhi</a:t>
            </a:r>
            <a:r>
              <a:rPr lang="en-US" sz="3200" dirty="0" smtClean="0">
                <a:solidFill>
                  <a:srgbClr val="C00000"/>
                </a:solidFill>
              </a:rPr>
              <a:t>, Moore: Include spin information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Mathematical Applications of </a:t>
            </a:r>
            <a:br>
              <a:rPr lang="en-US" dirty="0" smtClean="0"/>
            </a:br>
            <a:r>
              <a:rPr lang="en-US" dirty="0" smtClean="0"/>
              <a:t>Spectral Networks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1524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French Script MT" panose="03020402040607040605" pitchFamily="66" charset="0"/>
              </a:rPr>
              <a:t>They construct a system of coordinates on moduli spaces of flat connections on C which generalize the cluster coordinates of Thurston, </a:t>
            </a:r>
            <a:r>
              <a:rPr lang="en-US" sz="4000" dirty="0" err="1" smtClean="0">
                <a:solidFill>
                  <a:srgbClr val="C00000"/>
                </a:solidFill>
                <a:latin typeface="French Script MT" panose="03020402040607040605" pitchFamily="66" charset="0"/>
              </a:rPr>
              <a:t>Penner</a:t>
            </a:r>
            <a:r>
              <a:rPr lang="en-US" sz="4000" dirty="0" smtClean="0">
                <a:solidFill>
                  <a:srgbClr val="C00000"/>
                </a:solidFill>
                <a:latin typeface="French Script MT" panose="03020402040607040605" pitchFamily="66" charset="0"/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  <a:latin typeface="French Script MT" panose="03020402040607040605" pitchFamily="66" charset="0"/>
              </a:rPr>
              <a:t>Fock</a:t>
            </a:r>
            <a:r>
              <a:rPr lang="en-US" sz="4000" dirty="0" smtClean="0">
                <a:solidFill>
                  <a:srgbClr val="C00000"/>
                </a:solidFill>
                <a:latin typeface="French Script MT" panose="03020402040607040605" pitchFamily="66" charset="0"/>
              </a:rPr>
              <a:t> and </a:t>
            </a:r>
            <a:r>
              <a:rPr lang="en-US" sz="4000" dirty="0" err="1" smtClean="0">
                <a:solidFill>
                  <a:srgbClr val="C00000"/>
                </a:solidFill>
                <a:latin typeface="French Script MT" panose="03020402040607040605" pitchFamily="66" charset="0"/>
              </a:rPr>
              <a:t>Goncharov</a:t>
            </a:r>
            <a:r>
              <a:rPr lang="en-US" sz="4000" dirty="0" smtClean="0">
                <a:solidFill>
                  <a:srgbClr val="C00000"/>
                </a:solidFill>
                <a:latin typeface="French Script MT" panose="03020402040607040605" pitchFamily="66" charset="0"/>
              </a:rPr>
              <a:t>. </a:t>
            </a:r>
            <a:endParaRPr lang="en-US" sz="4000" dirty="0">
              <a:solidFill>
                <a:srgbClr val="C00000"/>
              </a:solidFill>
              <a:latin typeface="French Script MT" panose="03020402040607040605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28600" y="38100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WKB </a:t>
            </a:r>
            <a:r>
              <a:rPr lang="en-US" sz="3600" dirty="0" err="1" smtClean="0">
                <a:solidFill>
                  <a:srgbClr val="0000FF"/>
                </a:solidFill>
              </a:rPr>
              <a:t>asymptotics</a:t>
            </a:r>
            <a:r>
              <a:rPr lang="en-US" sz="3600" dirty="0" smtClean="0">
                <a:solidFill>
                  <a:srgbClr val="0000FF"/>
                </a:solidFill>
              </a:rPr>
              <a:t> for first order matrix ODE’s: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71600" y="5638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(generalizing the Schrodinger equation)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648200"/>
            <a:ext cx="4486275" cy="78105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83820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Spectral network = generalization of Stokes lines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3" grpId="0"/>
      <p:bldP spid="74" grpId="0"/>
      <p:bldP spid="7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5334000"/>
            <a:ext cx="59436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590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Wall Crossing 101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38200" y="5410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Conclusion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200" y="1447800"/>
            <a:ext cx="7741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4800" dirty="0" smtClean="0">
                <a:solidFill>
                  <a:srgbClr val="FF0000"/>
                </a:solidFill>
              </a:rPr>
              <a:t>Review: d=4, </a:t>
            </a:r>
            <a:r>
              <a:rPr lang="en-US" sz="4800" dirty="0" smtClean="0">
                <a:solidFill>
                  <a:srgbClr val="FF0000"/>
                </a:solidFill>
                <a:latin typeface="Monotype Corsiva" pitchFamily="66" charset="0"/>
              </a:rPr>
              <a:t>N</a:t>
            </a:r>
            <a:r>
              <a:rPr lang="en-US" sz="4800" dirty="0" smtClean="0">
                <a:solidFill>
                  <a:srgbClr val="FF0000"/>
                </a:solidFill>
              </a:rPr>
              <a:t>=2 field theory </a:t>
            </a:r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8937" y="2667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3581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5689" y="4495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17362" y="5410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929" y="6324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38200" y="3505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Defects in Quantum Field Theory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8200" y="62484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Wall Crossing 201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838200" y="4419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Theories of Class S &amp; Spectral Networks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4733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can d=4,</a:t>
            </a:r>
            <a:r>
              <a:rPr lang="en-US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N</a:t>
            </a:r>
            <a:r>
              <a:rPr lang="en-US" sz="2800" dirty="0">
                <a:solidFill>
                  <a:srgbClr val="FF0000"/>
                </a:solidFill>
              </a:rPr>
              <a:t>=2 do for you? </a:t>
            </a:r>
          </a:p>
        </p:txBody>
      </p:sp>
    </p:spTree>
    <p:extLst>
      <p:ext uri="{BB962C8B-B14F-4D97-AF65-F5344CB8AC3E}">
        <p14:creationId xmlns:p14="http://schemas.microsoft.com/office/powerpoint/2010/main" val="18132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3 Main Messages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9144000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1. </a:t>
            </a:r>
            <a:r>
              <a:rPr lang="en-US" sz="3200" dirty="0" err="1" smtClean="0">
                <a:solidFill>
                  <a:srgbClr val="FFFF00"/>
                </a:solidFill>
              </a:rPr>
              <a:t>Seiberg</a:t>
            </a:r>
            <a:r>
              <a:rPr lang="en-US" sz="3200" dirty="0" smtClean="0">
                <a:solidFill>
                  <a:srgbClr val="FFFF00"/>
                </a:solidFill>
              </a:rPr>
              <a:t> and Witten’s  breakthrough in 1994, opened up many interesting problems.  Some were quickly solved, but some remained stubbornly open.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14800"/>
            <a:ext cx="9144000" cy="206210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But the past eight years has witnessed a renaissance of the subject, with a much deeper understanding of the BPS spectrum and the line and surface defects in these theories.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Conclusions: Main Messages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8991600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2. This progress has involved nontrivial and surprising connections to other aspects of Physical Mathematics: 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57600"/>
            <a:ext cx="9144000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Hyperkähler</a:t>
            </a:r>
            <a:r>
              <a:rPr lang="en-US" sz="3200" dirty="0" smtClean="0">
                <a:solidFill>
                  <a:srgbClr val="FFFF00"/>
                </a:solidFill>
              </a:rPr>
              <a:t> geometry, cluster algebras, moduli spaces of flat connections, </a:t>
            </a:r>
            <a:r>
              <a:rPr lang="en-US" sz="3200" dirty="0" err="1" smtClean="0">
                <a:solidFill>
                  <a:srgbClr val="FFFF00"/>
                </a:solidFill>
              </a:rPr>
              <a:t>Hitchin</a:t>
            </a:r>
            <a:r>
              <a:rPr lang="en-US" sz="3200" dirty="0" smtClean="0">
                <a:solidFill>
                  <a:srgbClr val="FFFF00"/>
                </a:solidFill>
              </a:rPr>
              <a:t> systems, instantons, </a:t>
            </a:r>
            <a:r>
              <a:rPr lang="en-US" sz="3200" dirty="0" err="1" smtClean="0">
                <a:solidFill>
                  <a:srgbClr val="FFFF00"/>
                </a:solidFill>
              </a:rPr>
              <a:t>integrable</a:t>
            </a:r>
            <a:r>
              <a:rPr lang="en-US" sz="3200" dirty="0" smtClean="0">
                <a:solidFill>
                  <a:srgbClr val="FFFF00"/>
                </a:solidFill>
              </a:rPr>
              <a:t> systems, </a:t>
            </a:r>
            <a:r>
              <a:rPr lang="en-US" sz="3200" dirty="0" err="1" smtClean="0">
                <a:solidFill>
                  <a:srgbClr val="FFFF00"/>
                </a:solidFill>
              </a:rPr>
              <a:t>Teichm</a:t>
            </a:r>
            <a:r>
              <a:rPr lang="hu-HU" sz="3200" dirty="0" smtClean="0">
                <a:solidFill>
                  <a:srgbClr val="FFFF00"/>
                </a:solidFill>
              </a:rPr>
              <a:t>ü</a:t>
            </a:r>
            <a:r>
              <a:rPr lang="en-US" sz="3200" dirty="0" err="1" smtClean="0">
                <a:solidFill>
                  <a:srgbClr val="FFFF00"/>
                </a:solidFill>
              </a:rPr>
              <a:t>ller</a:t>
            </a:r>
            <a:r>
              <a:rPr lang="en-US" sz="3200" dirty="0" smtClean="0">
                <a:solidFill>
                  <a:srgbClr val="FFFF00"/>
                </a:solidFill>
              </a:rPr>
              <a:t> theory, …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2" y="0"/>
            <a:ext cx="9137668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38862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S-Duality and the modular </a:t>
            </a:r>
            <a:r>
              <a:rPr lang="en-US" sz="2400" dirty="0" err="1" smtClean="0"/>
              <a:t>groupoid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5105400"/>
            <a:ext cx="204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Higgs</a:t>
            </a:r>
            <a:r>
              <a:rPr lang="en-US" b="1" i="1" u="sng" dirty="0" smtClean="0"/>
              <a:t> </a:t>
            </a:r>
            <a:r>
              <a:rPr lang="en-US" dirty="0" smtClean="0"/>
              <a:t>branches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4864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AGT:  </a:t>
            </a:r>
            <a:r>
              <a:rPr lang="en-US" sz="2400" dirty="0" err="1" smtClean="0"/>
              <a:t>Liouville</a:t>
            </a:r>
            <a:r>
              <a:rPr lang="en-US" sz="2400" dirty="0" smtClean="0"/>
              <a:t> &amp; Toda theory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51054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Mathematica1"/>
              </a:rPr>
              <a:t>-backgrounds, </a:t>
            </a:r>
            <a:r>
              <a:rPr lang="en-US" sz="1600" dirty="0" err="1" smtClean="0">
                <a:sym typeface="Mathematica1"/>
              </a:rPr>
              <a:t>Nekrasov</a:t>
            </a:r>
            <a:r>
              <a:rPr lang="en-US" sz="1600" dirty="0" smtClean="0">
                <a:sym typeface="Mathematica1"/>
              </a:rPr>
              <a:t> partition functions, </a:t>
            </a:r>
            <a:r>
              <a:rPr lang="en-US" sz="1600" dirty="0" err="1" smtClean="0">
                <a:sym typeface="Mathematica1"/>
              </a:rPr>
              <a:t>Pestun</a:t>
            </a:r>
            <a:r>
              <a:rPr lang="en-US" sz="1600" dirty="0" smtClean="0">
                <a:sym typeface="Mathematica1"/>
              </a:rPr>
              <a:t> localization</a:t>
            </a:r>
            <a:r>
              <a:rPr lang="en-US" sz="1400" dirty="0" smtClean="0">
                <a:sym typeface="Mathematica1"/>
              </a:rPr>
              <a:t>.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690155" y="546446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Cluster algebras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62116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Z(S</a:t>
            </a:r>
            <a:r>
              <a:rPr lang="en-US" baseline="30000" dirty="0" smtClean="0"/>
              <a:t>3</a:t>
            </a:r>
            <a:r>
              <a:rPr lang="en-US" dirty="0" smtClean="0"/>
              <a:t> x S</a:t>
            </a:r>
            <a:r>
              <a:rPr lang="en-US" baseline="30000" dirty="0" smtClean="0"/>
              <a:t>1</a:t>
            </a:r>
            <a:r>
              <a:rPr lang="en-US" dirty="0" smtClean="0"/>
              <a:t>)  </a:t>
            </a:r>
            <a:r>
              <a:rPr lang="en-US" dirty="0" err="1" smtClean="0"/>
              <a:t>Scfml</a:t>
            </a:r>
            <a:r>
              <a:rPr lang="en-US" dirty="0" smtClean="0"/>
              <a:t> </a:t>
            </a:r>
            <a:r>
              <a:rPr lang="en-US" dirty="0" err="1" smtClean="0"/>
              <a:t>indx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86600" y="58674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Three dimensions, </a:t>
            </a:r>
            <a:r>
              <a:rPr lang="en-US" sz="1600" dirty="0" err="1" smtClean="0"/>
              <a:t>Chern</a:t>
            </a:r>
            <a:r>
              <a:rPr lang="en-US" sz="1600" dirty="0" smtClean="0"/>
              <a:t>-Simons, and mirror symmetry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86600" y="45720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Nekrasov-Shatashvili</a:t>
            </a:r>
            <a:r>
              <a:rPr lang="en-US" dirty="0" smtClean="0"/>
              <a:t>: Quantum </a:t>
            </a:r>
            <a:r>
              <a:rPr lang="en-US" dirty="0" err="1" smtClean="0"/>
              <a:t>Integrable</a:t>
            </a:r>
            <a:r>
              <a:rPr lang="en-US" dirty="0" smtClean="0"/>
              <a:t> systems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66965" y="581011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Holographic duals  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27432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N=4 scattering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  <p:bldP spid="14" grpId="0"/>
      <p:bldP spid="15" grpId="0"/>
      <p:bldP spid="17" grpId="0"/>
      <p:bldP spid="18" grpId="0"/>
      <p:bldP spid="21" grpId="0"/>
      <p:bldP spid="2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99FF66"/>
                </a:solidFill>
              </a:rPr>
              <a:t>Conclusions: Main Messages</a:t>
            </a:r>
            <a:endParaRPr lang="en-US" dirty="0">
              <a:solidFill>
                <a:srgbClr val="99FF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3.  There are nontrivial </a:t>
            </a:r>
            <a:r>
              <a:rPr lang="en-US" sz="3200" dirty="0" err="1" smtClean="0">
                <a:solidFill>
                  <a:srgbClr val="FFFF00"/>
                </a:solidFill>
              </a:rPr>
              <a:t>superconformal</a:t>
            </a:r>
            <a:r>
              <a:rPr lang="en-US" sz="3200" dirty="0" smtClean="0">
                <a:solidFill>
                  <a:srgbClr val="FFFF00"/>
                </a:solidFill>
              </a:rPr>
              <a:t> fixed points in 6 dimensions.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971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33CC"/>
                </a:solidFill>
              </a:rPr>
              <a:t>(They were predicted many years ago from string theory.) </a:t>
            </a:r>
            <a:endParaRPr lang="en-US" sz="2400" dirty="0">
              <a:solidFill>
                <a:srgbClr val="FF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86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We have seen that the mere existence of these theories leads to a host of nontrivial results in quantum field theory.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1054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FF"/>
                </a:solidFill>
              </a:rPr>
              <a:t>Still, formulating 6-dimensional </a:t>
            </a:r>
            <a:r>
              <a:rPr lang="en-US" sz="2800" dirty="0" err="1" smtClean="0">
                <a:solidFill>
                  <a:srgbClr val="FF66FF"/>
                </a:solidFill>
              </a:rPr>
              <a:t>superconformal</a:t>
            </a:r>
            <a:r>
              <a:rPr lang="en-US" sz="2800" dirty="0" smtClean="0">
                <a:solidFill>
                  <a:srgbClr val="FF66FF"/>
                </a:solidFill>
              </a:rPr>
              <a:t> theories in a mathematically precise way remains an outstanding problem in Physical Mathematics. </a:t>
            </a:r>
            <a:endParaRPr lang="en-US" sz="2800" dirty="0">
              <a:solidFill>
                <a:srgbClr val="FF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69170" y="471815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A Central Unanswered Question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9050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Can we construct S[</a:t>
            </a:r>
            <a:r>
              <a:rPr lang="en-US" sz="6600" dirty="0" smtClean="0">
                <a:latin typeface="Mathematica6" panose="00000400000000000000" pitchFamily="2" charset="0"/>
                <a:ea typeface="Mathematica6" panose="00000400000000000000" pitchFamily="2" charset="0"/>
              </a:rPr>
              <a:t>g</a:t>
            </a:r>
            <a:r>
              <a:rPr lang="en-US" sz="6600" dirty="0" smtClean="0">
                <a:latin typeface="eufb5" pitchFamily="34" charset="0"/>
              </a:rPr>
              <a:t>]? </a:t>
            </a:r>
            <a:endParaRPr lang="en-US" sz="6600" dirty="0"/>
          </a:p>
        </p:txBody>
      </p:sp>
      <p:pic>
        <p:nvPicPr>
          <p:cNvPr id="83970" name="Picture 2" descr="http://stjosephshome.files.wordpress.com/2010/06/mind_the_gap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5370" y="3928265"/>
            <a:ext cx="3072400" cy="2474602"/>
          </a:xfrm>
          <a:prstGeom prst="rect">
            <a:avLst/>
          </a:prstGeom>
          <a:noFill/>
        </p:spPr>
      </p:pic>
    </p:spTree>
  </p:cSld>
  <p:clrMapOvr>
    <a:masterClrMapping/>
  </p:clrMapOvr>
  <p:transition advTm="225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data:image/jpg;base64,/9j/4AAQSkZJRgABAQAAAQABAAD/2wCEAAkGBhQSEBUUEhQUFBQUFBQVFBUVFBQUFBQUFBQVFBQUFBUXHCYeFxkkGRUUHy8gIycpLCwsFR4xNTAqNSYrLCkBCQoKDgwOGg8PGiwkHyQsKSwsLCwsLCwsLSwsKSwpKi0sLCwsLCwsKSwsKSwsKiwsLCwsLCwsLCwsLCwsLCwsLP/AABEIAMMBAwMBIgACEQEDEQH/xAAbAAACAwEBAQAAAAAAAAAAAAADBAACBQEGB//EAEAQAAICAQIDBQUGAwUIAwAAAAECAAMEESEFEjEGQVFhcRMiMoGRFEKhscHRUmLwByOy4fEVQ1Nyc4KDkjOio//EABoBAAIDAQEAAAAAAAAAAAAAAAIDAQQFAAb/xAAzEQACAQMDAgMHAgYDAAAAAAABAgADESEEEjFBURMicQUyYYGhsfAjwRRCkdHh8TNSYv/aAAwDAQACEQMRAD8A+GySSyrOkgXl6kjvthWuvf3D9TBJoo1Py84rY5J1MVbcfhLwf+HXHvH6TtlhY6k6kyoEgEIqQ+JUALHM4qwyVy1dUZVQB4RTNNCjp75M5XVO2Xqvr4D+totfmdy7Dx7z+0XCyAl8mMfVBPLSHzhbctm8h5fvBaS61wyUQ7heJV2VKpu2YuElhVHFx4VcaAakspomMQFM77CaQx500QfFlkaCZnsZw1TT+zSHHneLIOgMyzVKFJpHHgnohipK76MiIaRinNZfMeB/eWemBNcK4bmVgtSkbqbTRpyFfpsfA/1vJZVMzljdGdps+48e8fvFlLZWX6erV/LVFvj/AHlbKoBlmi6AjbeK2VyVaLr0LZEVInarip1H9eRlmWUIjeZnm6m4mibA66j5jwMQtrkptKnUf6xuxQw1EXbYZcLfxK3PvD8vM4ichbEg44GZjLtNpySSSTBnYxQkDWsLc2g0+sE5xH0gFG8wd1up8u6VAkAl1WdxBy5uZ1FjFdcrWkYUaDU9Ipml+jR6md2A1MTvvLeQ8P3nL7uY+XcJxEkqtsmDWrGp5E4+84qRiumXqpjlVMB3ljT6S/MDXRGEpl7GCDVjp+Z9BEb+IM2y+6Px+vdFDc80HNLTjzc9hHbHVfiIHl3/AEi7cTUdFJ+gERFJMKuLD2KOZWOrrv7gA+v5/SFPFm7lUeuplDxJ/L6S64st9kk+QdJFtU3LGCHEn8vpLrxQ96g+moljiSpxJ3k7Trapf5j94ZOIoeoK/jDKAw2IPpM9saD9mR02kbFPEMaqqv8AyLf6TQeiAemSniBGz7jxHX/OOgBhqp1EE3XmWFFKuPLz26zLemBZZqWVRWymMV5Qr6W3EXoyCvmPD9o8QGGo3Ez3SXx7+U+R6/vCZb5ETRrbDsfj7S9lcXZZo2LqNRFbEkK0KvRtkRUiGxbtDoeh/rWUYShEbyLSgCabbhG8iqJssdofmXTvH5Re5IKm2DH10DDevWAnJ0iSNmfGKhoNYEnU6wtx0AHzg1EAd5Yfoo6SAQ1ayqLGKkgsY+jTuYStIvk3a7DoPzh8izlXzP8AWsTVYKDqZY1D2/TX5zqJGqaZWqqPU1QXeN0umuZ2mmTJywmw3b8B6yZmTyDQfEfw8/WIV1EmKVb5aXq1bw/06XPU9v8AMqQWOp3MYqxoenHjtdHf3SWqdBIoaK/maK140OuJO2ZIGy7+fdAszN1P7fSLyZeARcAXh+VR1InPap4/gYFaJcY8jEMFzwJfnTx/AywVT0IgjjyponYk+cciFfFi1mNCq5XoYZLweu35SbkQCtN8EWmXbjwKMUOo2/X1m1ZjRG/HjFfoZQraMr5lhcfJFg8D3j9ROW1TPKFTqNiJo414ceDDr+8hltkQ6Nbxf06nvfeJW1RR1mrbVErqoxGlHVae2ZXDv0PKeh6eRh7a4gyzQx7OZd+o6yXFvMIGmfePCb5RSxIFhHbUiziGplatSsZWmzlIMYyEihEbobVdO8flObvIoG4NM/KIuN5IS1d5I0GUmWxMq7anWWUSohEEExii5vCVrG61gqlhMluVPXaIY3Npq0lCKWPSJ3Wcza93d6S9SQaLG6UhsbCVqKmo24w1FcZst5F1+g85ymuJ5NnO23QbD95XA3GbTN4FPHJ4g0QsdTuTHqMeVx6ppVV6DU7Ad852viFpdOANzSiqFGp/zi9thbyHcP38ZZ2LHy7h4RinGgS7tL4HEBXjxurC8oyECjfr4SaM3kPAfr4ybSwtMDiU9go6kenX8BJonn9IwmFtCfY4W2ESO8UIXz+kr9nB6ER37J5Qb4c7bOuDM+zEiz0TWKEefkZRqQekG1oLUwZmVWlfMeH7Qz1AjUdDJbRB1OVPkeokRNiuDxFL8eJglG1HdN26kHfxmZkUxit0Mz9Vp7eZYyGDKCO+K3VznD7uVuU9G6eRjd9cgjaYakV6d+vWY9yTmLbyt5HYxq+uJOssKbi0xKyGk+4TQtSJ2LHKG5kHlsYC1ItTY2lquodQw6xMiExX0b12nHWUj+RMvKMDL3r7x/rukl7dzr5D8hJIBxCdLsSIuoh61gkEYqE5jOorcw9SwOc3vAeA/ExqoRC1tWJ84pMm8vany0gvcy1Sx6lItSsepWDUMfo6c7kvyp5nYfr+EUx64XPbVgPAfiZfHSCMLHuPErW6DEdxap3Ms35R0HX1hqvdUt4D/SK0pqfMxc0yOFENjU6zS+ADTqf61nMSkAanoBL0JzHU/wBeUMLLAAGJKMYnc98atCVLzOwUePifADqTLZeStFXO3oq67s3h6eJnjMzMa1+Zzqe4dyjwUdwl6jpt2TxMT2j7VGn8i5b7es2sntX3VINP4n1/wg/rM9+0N5+/p6Kv7TP0nouxPZb7bkEOxSipDbkWdOWte4E7Bjod+4Bj3S8KSKOJ5Wp7Q1FU5c/LH2mdV2jvH3g3/Mi/oBNLD7UKdrV5P5l94fNeo/GafHuxKf7Xrw8bUV3Cll1JYorrzOdTudFVm39J6D+0Z8Z+E1/ZkCpj5rY9egG/s0sWwgjqCQDr3kayGpIcWhUvaGppZDE+uZh+zDKGUhgehG4PoRFxguW/u1ZmHcqlj9BPNcN4o1Daj3lPxIeh/Y+c+v8AaG+7HppXFLV45qrb2te3tXcaku431I0I37/pTfT7eeJ6TS+1/GsoHmPc4/PhPHt2dvcbY14P/Ss6/SDXsJmv8ONb/wBwCD5liJt8BtyLrHe3Lvrx6E5739rYSF3Cou/xMRt6egOZ2k4kbXJRrhUQNEsvstJ/mOp038O6VzTS1zeXvFrtUNIbfibEgfUZmGcY1u9TkFkJHusGXUfEAw2Py8DEcqqEI0II7p9H7DcBpBpvyEDte7LjowBUIilrb3U7EDQga+X8Q0Sib2sIWprDT0rvn9zPj96aHWaiWc6BvEb+vfG14KczONOOABbc/Jt7qV8zNzH+VU3+Wk9F2t4DiY1WOuIxcutxdyxPtOR1r5wOgHOHA5dtB39Y00yQT2lCjWFOuE/7Dj6zw96TOuWa96zNvSBTMjW0+snD33I8d/pCWiAoQqysQQGJAJB0Omx0PfprHLlhPhojTndRt2iFggTGLRAGMWZ9UWMqXklWnYyVSxvCJGahF0jVQinmhpxmHGwJ8jM1Jo3fA3pEKxAp8GP1fvKPhG6Fj9AidImhQsU809IthM606uT5mOYyxOsT0vZns+2RelZ/u1ZWsaxhoq0pqXsGuxHukeGskgnAgUGVbu/HP7xLLOiAeJ/L/WTDTeanbTg4xcxqVYsqqrKTpro45t9NtRrp8ongVyChDbTNChUWr+ovBjl+yhfHf5Dp+P5TX4FwOy4OyDUVLzvqQNt+nifdb6QPCODtk5KVKDpqgdgpIrU7szdw2J6zW7T4BwKcgpcnMyvUqBua1arDyhnI0AOm3/dt5XKNLcbniVdbrFooVU+a158745xL21pIPuL7qDyH3vU9fpM7SX5YxgcNtvfkpre1zvyopdtPHQd3nNcLYTwFSo1RyzcmLKs+i8IxDXwmihNruL5QQ/xDGrYVn5dflY08Vm8FuoVWuqesMbAvOvKSaiA45TvsSBuJ9HzG+y2C5unDOH0Y9IP3s7Kq128SqsWPoIL9B+dv3kJ1JlX4ov8AtDiucu4xaDTSe4WNy46EfNH/APaeW7S2+y4bw/F+8Usy7B/13Ip18+QE/ObHZTg3teE2h25arM2s5Fh+5jY1XtbG8yWblA72cTx/aHjBysmy4jlDHRE7q6kAWqseiBR9ZAGfz0kscTKnrux2flWg4q+3tp01CLzulbA8w10BCg+HjpB4HYB3pS27IxcUXDmpXIs5HsX+IDTZTtoT4jxlsLjuaLKeH0XhFW0VL9mKhbGazQ2NYm9nXXXXoILgMsZQqGlUDjkT1fHcR8fAqpKsrXO11+oI05fcqRj06Dm08RPMVe9X46HT9v68p9JPErXzLyt714uP/wDJ0cFaxy8oVgQWZlbf9dJk04a8T+0WJ7OmyvQVUKqKWTTmL2tsWJJ016A+soPTvYfKew02rNNCXH/okdN3AIt2+PE8Lh8LN99dK9bHVB5cx0J+Q1Pynu+P8SFVdrptzocLCUfcxqtFvvHhzspUHv5QYHhPBfsBszL2rZqE9yhLAz89v92hdl2Tqw7z1PdPJDPtyrmLDmd+RURRsAAVSqte5QNgPn4xQ/SB7niHVtq6wIPkUZPc8/a1/hfvN3sbw1kxr7lISy7XGqsOwpqVefKyCe4Kum/8Sgd88hxnjS35o9kCtFdYx6FPUU1LohP8xILHzafUOKcOoGPRwxssUWMqq6pWXNljnn0duiqz76agt7vz+PZmE2Plmp9Oaq0oxHT3W5SR5d8JwVphf6zPpuKmoNU98enF4XJEXxuHNddXUnx2OqL6sQNfQa6/Kb/HezluPXU9oC+25iqE/wB4Aum7r93XmH66RrsCi1W35lg1TDpZwD962zWupfnq34SuiHeFmjrKqmkXU3/vxFv7Vc1Fvpw6f/iwahWPOxgrOT56BNfPmnm7d4lnZDWWM7nV3ZmY+LMSSfqTHPuj0H5Q6xubiUNCu0MpidwixjVwirQllbUDMGZ2QyRkomGSNVRZIzXEvNPT8wt/wH+u+J1iO2fA3pEqjBTgx+p99fT95qcNwXucJUjO56KoLE/Id09pR2BapebMyKcUEfCzB7encin9ZMfJfC4LTZj+5Zl2uLrl+JUQuFrDfd15f8XjPN1BmfQ6lydPe15ix6a6767jr4yWVUtcXJ/pH6ZqlW4RgoGO5x9B9Z6zD4bg4+LZk0VfaRX7q3ZjGumyz+CjHUc1p/5tB57GG7LJdmjIsc6vktTjcwAVa6B/e38oGyoK0RQP5x4zF7eNy304NWpTEqrqCqNea+wBrGAHViWUfXxnpjgZGLiU8OpXXIyg91/KdPZ1kqpQt0A0UAt/KQOolj+b4Dt3megvT58zHF+ijJPpjM8p224mMjPttX4DoqeaIORT8+XX5x3s02Iic96222c3u1KRXVy6DRns11O+uw8O+Cp7K2W56Yre42pWw7EIqe87eB90jTx1E9NgJgrRlXYyW60p7BWtYOtjX/3a2qO46BvDY9PBSIzPuP5/qarVqVGkKS3OBbb8cC5+J7R7s/2ota+wAV049GPbd7KpAqkqoC8zHdjq3l0mbwDs4uafZ2kisFGsIIDOxb3awfFip366AwOEOTDyrf8AinHx1Pqxss/+qiM2W2UYqNWDqjrkue428vtKKT/4VJ/80tISbGUtQiqKgpjmy/S59ebetp8wzAPavyoaxzvpWSSaxzEBCTuSvTU+E9lxCxsDhONVSSl2eGvudSVc1DQU1BhuFPMD683jA/2r4KV8RLVjQX1V3MPB2LKTp4nkBPmTN3imbw+xMHMtyA32fHpr+yIAbXsrIOjb6oobrqNwo0O8vs3BnkgLEiI9u6nv4ljYS81hoqx6DuWYuwVrWJP8nKSf5TO9vDdn8TfDxk0WqxmbfRTYVQWZFrdFUIEUE9Am250lu0vbnGqyXt4eC9tzq9+S/MCVBUmikMNUVgoDHTy37srtd/aQ+WGSmsY9VmnteUg2XEdBa4A1UD7v18IIBx6QiRmafabHKYWFw/BZr1va6xig0+0OtgQFR3Vc4cgnbRFJO2s8Xx/hQxr3p9otpQAOyfCLeX361P3gpPLzbakHYTZr/tHyEw0xahXXyIa/bKD7Y1lieVW+513I327jPKyVuILEdJ7z+0vAuvyK8imt7MV8ekUPWrOqqFOqHlB5SGJ2P6QPZrAbh1VnEMhDW4Rq8KtwVey91Km3kO/Iik7+Z8tfN8I7T5OKCMe+2oHcqre6T48p1GvnpBZOddl3KbrHtsYhAzsWIBPQeA310EjgWMIZbHJn1Ts9Q1/Db6qzzXH2FhUkBnULWTufFlf5nzinDsJ8Km+29TXbdWaKK20DkMQbbCO5Roo17/mJkZV5QgoSpX4SpKkDu0I36RFMhnZndmZtAOZmLHr4nfuma72InuaWjfYVv5TYnGemL9jaepp7NG3haEWVUpZkPbc9h5VCV81VY6b6aMdNRuZbsfk41VzjGBZKKmtycuwaNYq9KqV/3aFtPMhSPOeEy7SdtSQNdBqdB6DuhOHZbrXYoYhLCgcDo3JzMuviAWJ0iPGAIxxDq6B2VgX943txz372HHSe47S8cSgUZ9eHS73oGFzlz7K/TRlZB7pYabHY+6fCeTwccY7DPzhz33OXxaG2NljNr9puX7tQJ1A+8dNNhB4PbXJxa2rqdeQnm5XRbArHqy83Tffw13gez3aofaL/ALZ7S77XV7J7AVNqEMGDLzbaDl6bdB4aRgqhjc/49ZmVdM9IbbX6XubkXwPh8pt/2hMbRiZROpvxl5vJ6yOfQd27/gZh8Wv9jw2mgfHkucq3x9mutWOh/wDV3+YjfG+L1Xvj1DnrxqAtQLaNZys4NtrBduY9dB4Tz3aNaRkWDHZnpDaVs/xFQAPAba66bDbSAzeYsOwH0zH+GVpJTYEWuflc2HrmYVs0F+BfQTPtmgR7o9B+UB+BF6b3mitsVaM3RVoaSpqOZQySGSNlAw6RmuKpGKzEtNKgY2q6gjxBmdXNGpo7wHsfblNYymuqms6WX3NyVLr0GvedxsPEa6aiDTBJIEs6whVVzD8D7YZWNWaqbeVCdeUqjgMepXmB0O3dNfsXScjiNJsJYmw22MTqTya2szE+JX8Zi9oezb4Nwrd635kDo9Z1VlJI10O43B/zno+wp9lRm5X/AAsf2Sf9S88q/PYf+0KzbwrdJKugoNUQC5Fr/E4+8x045aOJPfUFN1ttnsiw5uVriRW6j+JQy6a66ET6FxXjJHE6MTHYhg2NVkWg6u4qPN7LmPRdCzN/EznXpPH9iuFi3imMT8Ka2N5ewUsv48k52U49X/tYZNzBUa26zmOugNgs5NdO7VgIaudt+5/3FVKCiqUtfap+faetXJ1yOKXqCTXRkhT4E6Vjf0qJ9BFuyXZ17uFOOZalfJS0u+w9hUnKW9Obm010HuneBs7UpRdy4RDVA2NY1gLDIst+IuNiUUaBen3j37+W4vx+7IuZrSAdFTkQctaoh1VFQbcoJJ313Oslqqg9+frG0dLWcC3lB25PPl4x8TmfQHycFsILzn2ePeX9n/vMohCqk/wq5br3KNNpj8O7RWB3c8j+1YPYroGrLA6qQvdy9Bp0AA7p5/AyNdj0MIrcjaH5eYneLcCaSaBE3KxLX7/X6/t2mZ2ze18prbWL+10ZWPQAADkGmwC+HgR5zz+s+gXYyX1Gt/VT3q3cR+08VxLhj0PyuP8AlYfCw8VP6dZo0aocW6zyHtLQNp3LKPKfpFA0k5rKkx15lWltZNZXWdkXk2nZ6TsfwzVjcw2TVU83I0JHoCfmfKZ/AeAPkNrutQPvP4/yp4t+A7/Ce0vK1oEQcqqNAB3D+vziatQAWm17L0LVHFRhgcTOz7IuPdr823/b8PznNOd9O4dfT/ODz799pku18z3QWwCxG59TD1jSsee/16fgBFVTmYL4n/UxjMs02Hyle/WQTmZmW8Bw4a2a+AJ+u36yZLwvDU0Rm8ToPlGDAmYx31wO2YfIaZ1xjdzxC5pCyNW+Iuw1MftiVA1cfWM3NGtyJn0MKzRa0xdjDWGLkxiiUKzZnDJOESRkpwqmHrMVUw9bRbCXKL5j9RnrO2mqcK4cte1TiyyzTo1vukFvEjmcD08p42t56zg3aGlsVsTNV3x9eet69Pa0PudVB6jdjp5nrrBpkKTfrLmpVqtMFc2N7TyFTT6DxFPsnCMek7WZdpybB3itQBWD/wDmfkZn4t3B8YixTlZjqdUrdFqq1G459RuNfUeRmNxvtFZmXtdbpqdAqj4UQfCi+W59SSe+EwCA94qg5quotgG5+XE1eDcefG9q1ahmeiypSdfd5+XVxp1I5ek8zTZH8eyJ5tPK2o6HcfqJWU42mbOoQA+Mvof2mlh3xjOq1HOP+79D+kyMa2bGHk9x312MA4Mu038RILFv0M2UYOuh2Pcf67piZWNyHUfCeh8PIwmNlaQla0aDux1mvTaUOh2P9fhH/aLYvK6hlPUHf5+R84jXkK40b5eI9JGpYbr7w8uv0j1btFuquNriKZfY+tt6bCp/hccw+TDcfPWZ79jsgdPZt6OB/iAm4mbpCrn+csjUsJkVfYtFzcC3pMCrsXefiNajzfX/AAgzVwuydNe9rG0j7unInz31P1EZfPi9mYT06yG1LGTR9i0UNyL+s07M4KAFAUDoAAAB4AdJl25BsOg/08zOfZmPxe6PPr9O6cuyFUaKNPzPqZXaoTNhFVMJO22BF0G/ifEzJus1M7ffqZ3Go5jqfhH4+UrsbwybCFxU5RzHqenkP84ll3dYzl5HpMrJtnAXleq4RYvc2p0E0yvKoUdw/HvMU4dVqec9BsPXxhrrYTdpU04sDUbrx6QFzxC14e+yJuY1FmbqqtzGMQdT8p215ZV0UD6wFjyeTBJ8OmFgnMETLO0oBqY4CZdRrmFWraSEadgXMsbFGIsw0OnhCI0vmJ0bx6+sAphDIiWHhuRHK3jVTzPRoxW8UyzRoVrQeQnK3kdxLVWQ9ycy+Y6ftEVaSMiBVHhVLjgzVpsjbKHXQ/I+B7jMmq2OVWxDKQbzW09dWXaYvoVbQ9RHce+dup9ov8w6H9DElJU6HqJ3vCQN2nb4dJ6DHyARodweoMFfgFfeTdfxHr+8Qoumhj5hEXxiaIYOLiDqydI/j8S0g7Kkff4W8R0+Yiz4bjoOYeI/brJGOIe7owmwM9T8Wh9d50ezPd9Cf3mD7QjxlxkGFvkbV6G02z7Ifd19Sf3nGz1X4QB6bTFN5lOcnznb5G1epJj+RxAmIvdrLpiMevujxP7QyqqeZ8T+g7oJzzJ32wIOrF21bYdw7z+wncjJ7hsB3SmRl6zPuvnAXi3cKLmdvuildZdtB8z4CdALtoP69Y9WoRdB8z4mM90TPsdQ2fdEu5AGg6DpEbrIS22I22zlW87U1gosJS15XHTU+Qg2OscROVdPrHnAmRT/AFHueBOWvFHaEteLM0lBFaipczhMLjLvr4QEbUcq+u8NuJWoi7XPSUdt5IItOzrSTUzHVHMunj+cRIh8eyWyq/vD5+sAYNpYqDxKYccj7QCmGRoAS6tCIiab2MeqeCy6fvD5/vKI8ZreK903mkCKqbDEkeNU2wGRRy7jp+XlBo0MgMJVV2otYzYpuh7ag432Pcf38plVXRuq+VmQjIm3R1Cuu1pR0ZDof8j6QteRGRYCNDuIF8H+A/I/oZFweYzw3TNM3H1hq8mHTMMym1XqCJ0XztkJdV0abRzdeu/rvOi9D91foJji+d+0SNpjPHQzXF6fwr9JDnadAB6bflMg5EqciTYyDXQTUszdYpZkRNsicRWboPn3fWTt7xTanosvZfKVUl/Id57oxXhgfFufAdP84R7vDpJuBxA8JnzUwO06AEGi/M959YvbbKWXRS26cqkwK2oVBtWWttirtIzy9NWu56SwAAJiu7VWsJfGr03Py/edteWseLO8gC5vDdhTXaJR2gzOkzgEcJmsbmEx69T5DrCXvLheVdPrFrGgcmWSPCp7ep5lCZJJIyU5ZGjlVmo0PfEYSt4DLeWKNXYZayvQzgjHxDT6QBXSQDeMdNpuvEsph0eLiEUwSI2m1o2jePSLXY2m46flLoYwjRdysvbVrCzRAGFrshrcTXdfpFimkO4aVjTekcxyu+MJkTNBlw8AoJbpaplmsuT47+so9SHu09DpM9bpcXxewjiWv4pXHmEZOGO5j8xK/Y/5h9DA+3nftEmzQd1E9IX7H/N+EsMRf4ifoIv9olTfOs0jfRHSOBUHcPU7/nOvkzPN8qbZOy/Mg6sKLKI2+RF3vgGeUJhhBKdTVM0u90ExnQpPSMV4+m5h3AlUK9UwVVGu56QzvI7wDtI5jSRSFhOO8CTLGV0jBKLksZyMY9WnvH5StNOu56Ql1kgm+BGUqe0b2+UHdZFyZZmlYQFpXqNuMk5O6SQouSSSSdOh6WhbhtOyRR5mhT/4zAiESSScYKcwiwqTskWZfpwqmduUEbzskV1l7lTeJESaSSR8y+skkkkiTJJJJJnSGSckkSJycnZIUCQiQLJJOnCNqgA2g3kkihLz4FhFngzJJHCZbypkEkkKJ6xt9hFLDJJASWNRBzkkkbKE7JJJJn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g;base64,/9j/4AAQSkZJRgABAQAAAQABAAD/2wCEAAkGBhQSEBUUEhQUFBQUFBQVFBUVFBQUFBQUFBQVFBQUFBUXHCYeFxkkGRUUHy8gIycpLCwsFR4xNTAqNSYrLCkBCQoKDgwOGg8PGiwkHyQsKSwsLCwsLCwsLSwsKSwpKi0sLCwsLCwsKSwsKSwsKiwsLCwsLCwsLCwsLCwsLCwsLP/AABEIAMMBAwMBIgACEQEDEQH/xAAbAAACAwEBAQAAAAAAAAAAAAADBAACBQEGB//EAEAQAAICAQIDBQUGAwUIAwAAAAECAAMEESEFEjEGQVFhcRMiMoGRFEKhscHRUmLwByOy4fEVQ1Nyc4KDkjOio//EABoBAAIDAQEAAAAAAAAAAAAAAAIDAQQFAAb/xAAzEQACAQMDAgMHAgYDAAAAAAABAgADESEEEjFBURMicQUyYYGhsfAjwRRCkdHh8TNSYv/aAAwDAQACEQMRAD8A+GySSyrOkgXl6kjvthWuvf3D9TBJoo1Py84rY5J1MVbcfhLwf+HXHvH6TtlhY6k6kyoEgEIqQ+JUALHM4qwyVy1dUZVQB4RTNNCjp75M5XVO2Xqvr4D+totfmdy7Dx7z+0XCyAl8mMfVBPLSHzhbctm8h5fvBaS61wyUQ7heJV2VKpu2YuElhVHFx4VcaAakspomMQFM77CaQx500QfFlkaCZnsZw1TT+zSHHneLIOgMyzVKFJpHHgnohipK76MiIaRinNZfMeB/eWemBNcK4bmVgtSkbqbTRpyFfpsfA/1vJZVMzljdGdps+48e8fvFlLZWX6erV/LVFvj/AHlbKoBlmi6AjbeK2VyVaLr0LZEVInarip1H9eRlmWUIjeZnm6m4mibA66j5jwMQtrkptKnUf6xuxQw1EXbYZcLfxK3PvD8vM4ichbEg44GZjLtNpySSSTBnYxQkDWsLc2g0+sE5xH0gFG8wd1up8u6VAkAl1WdxBy5uZ1FjFdcrWkYUaDU9Ipml+jR6md2A1MTvvLeQ8P3nL7uY+XcJxEkqtsmDWrGp5E4+84qRiumXqpjlVMB3ljT6S/MDXRGEpl7GCDVjp+Z9BEb+IM2y+6Px+vdFDc80HNLTjzc9hHbHVfiIHl3/AEi7cTUdFJ+gERFJMKuLD2KOZWOrrv7gA+v5/SFPFm7lUeuplDxJ/L6S64st9kk+QdJFtU3LGCHEn8vpLrxQ96g+moljiSpxJ3k7Trapf5j94ZOIoeoK/jDKAw2IPpM9saD9mR02kbFPEMaqqv8AyLf6TQeiAemSniBGz7jxHX/OOgBhqp1EE3XmWFFKuPLz26zLemBZZqWVRWymMV5Qr6W3EXoyCvmPD9o8QGGo3Ez3SXx7+U+R6/vCZb5ETRrbDsfj7S9lcXZZo2LqNRFbEkK0KvRtkRUiGxbtDoeh/rWUYShEbyLSgCabbhG8iqJssdofmXTvH5Re5IKm2DH10DDevWAnJ0iSNmfGKhoNYEnU6wtx0AHzg1EAd5Yfoo6SAQ1ayqLGKkgsY+jTuYStIvk3a7DoPzh8izlXzP8AWsTVYKDqZY1D2/TX5zqJGqaZWqqPU1QXeN0umuZ2mmTJywmw3b8B6yZmTyDQfEfw8/WIV1EmKVb5aXq1bw/06XPU9v8AMqQWOp3MYqxoenHjtdHf3SWqdBIoaK/maK140OuJO2ZIGy7+fdAszN1P7fSLyZeARcAXh+VR1InPap4/gYFaJcY8jEMFzwJfnTx/AywVT0IgjjyponYk+cciFfFi1mNCq5XoYZLweu35SbkQCtN8EWmXbjwKMUOo2/X1m1ZjRG/HjFfoZQraMr5lhcfJFg8D3j9ROW1TPKFTqNiJo414ceDDr+8hltkQ6Nbxf06nvfeJW1RR1mrbVErqoxGlHVae2ZXDv0PKeh6eRh7a4gyzQx7OZd+o6yXFvMIGmfePCb5RSxIFhHbUiziGplatSsZWmzlIMYyEihEbobVdO8flObvIoG4NM/KIuN5IS1d5I0GUmWxMq7anWWUSohEEExii5vCVrG61gqlhMluVPXaIY3Npq0lCKWPSJ3Wcza93d6S9SQaLG6UhsbCVqKmo24w1FcZst5F1+g85ymuJ5NnO23QbD95XA3GbTN4FPHJ4g0QsdTuTHqMeVx6ppVV6DU7Ad852viFpdOANzSiqFGp/zi9thbyHcP38ZZ2LHy7h4RinGgS7tL4HEBXjxurC8oyECjfr4SaM3kPAfr4ybSwtMDiU9go6kenX8BJonn9IwmFtCfY4W2ESO8UIXz+kr9nB6ER37J5Qb4c7bOuDM+zEiz0TWKEefkZRqQekG1oLUwZmVWlfMeH7Qz1AjUdDJbRB1OVPkeokRNiuDxFL8eJglG1HdN26kHfxmZkUxit0Mz9Vp7eZYyGDKCO+K3VznD7uVuU9G6eRjd9cgjaYakV6d+vWY9yTmLbyt5HYxq+uJOssKbi0xKyGk+4TQtSJ2LHKG5kHlsYC1ItTY2lquodQw6xMiExX0b12nHWUj+RMvKMDL3r7x/rukl7dzr5D8hJIBxCdLsSIuoh61gkEYqE5jOorcw9SwOc3vAeA/ExqoRC1tWJ84pMm8vany0gvcy1Sx6lItSsepWDUMfo6c7kvyp5nYfr+EUx64XPbVgPAfiZfHSCMLHuPErW6DEdxap3Ms35R0HX1hqvdUt4D/SK0pqfMxc0yOFENjU6zS+ADTqf61nMSkAanoBL0JzHU/wBeUMLLAAGJKMYnc98atCVLzOwUePifADqTLZeStFXO3oq67s3h6eJnjMzMa1+Zzqe4dyjwUdwl6jpt2TxMT2j7VGn8i5b7es2sntX3VINP4n1/wg/rM9+0N5+/p6Kv7TP0nouxPZb7bkEOxSipDbkWdOWte4E7Bjod+4Bj3S8KSKOJ5Wp7Q1FU5c/LH2mdV2jvH3g3/Mi/oBNLD7UKdrV5P5l94fNeo/GafHuxKf7Xrw8bUV3Cll1JYorrzOdTudFVm39J6D+0Z8Z+E1/ZkCpj5rY9egG/s0sWwgjqCQDr3kayGpIcWhUvaGppZDE+uZh+zDKGUhgehG4PoRFxguW/u1ZmHcqlj9BPNcN4o1Daj3lPxIeh/Y+c+v8AaG+7HppXFLV45qrb2te3tXcaku431I0I37/pTfT7eeJ6TS+1/GsoHmPc4/PhPHt2dvcbY14P/Ss6/SDXsJmv8ONb/wBwCD5liJt8BtyLrHe3Lvrx6E5739rYSF3Cou/xMRt6egOZ2k4kbXJRrhUQNEsvstJ/mOp038O6VzTS1zeXvFrtUNIbfibEgfUZmGcY1u9TkFkJHusGXUfEAw2Py8DEcqqEI0II7p9H7DcBpBpvyEDte7LjowBUIilrb3U7EDQga+X8Q0Sib2sIWprDT0rvn9zPj96aHWaiWc6BvEb+vfG14KczONOOABbc/Jt7qV8zNzH+VU3+Wk9F2t4DiY1WOuIxcutxdyxPtOR1r5wOgHOHA5dtB39Y00yQT2lCjWFOuE/7Dj6zw96TOuWa96zNvSBTMjW0+snD33I8d/pCWiAoQqysQQGJAJB0Omx0PfprHLlhPhojTndRt2iFggTGLRAGMWZ9UWMqXklWnYyVSxvCJGahF0jVQinmhpxmHGwJ8jM1Jo3fA3pEKxAp8GP1fvKPhG6Fj9AidImhQsU809IthM606uT5mOYyxOsT0vZns+2RelZ/u1ZWsaxhoq0pqXsGuxHukeGskgnAgUGVbu/HP7xLLOiAeJ/L/WTDTeanbTg4xcxqVYsqqrKTpro45t9NtRrp8ongVyChDbTNChUWr+ovBjl+yhfHf5Dp+P5TX4FwOy4OyDUVLzvqQNt+nifdb6QPCODtk5KVKDpqgdgpIrU7szdw2J6zW7T4BwKcgpcnMyvUqBua1arDyhnI0AOm3/dt5XKNLcbniVdbrFooVU+a158745xL21pIPuL7qDyH3vU9fpM7SX5YxgcNtvfkpre1zvyopdtPHQd3nNcLYTwFSo1RyzcmLKs+i8IxDXwmihNruL5QQ/xDGrYVn5dflY08Vm8FuoVWuqesMbAvOvKSaiA45TvsSBuJ9HzG+y2C5unDOH0Y9IP3s7Kq128SqsWPoIL9B+dv3kJ1JlX4ov8AtDiucu4xaDTSe4WNy46EfNH/APaeW7S2+y4bw/F+8Usy7B/13Ip18+QE/ObHZTg3teE2h25arM2s5Fh+5jY1XtbG8yWblA72cTx/aHjBysmy4jlDHRE7q6kAWqseiBR9ZAGfz0kscTKnrux2flWg4q+3tp01CLzulbA8w10BCg+HjpB4HYB3pS27IxcUXDmpXIs5HsX+IDTZTtoT4jxlsLjuaLKeH0XhFW0VL9mKhbGazQ2NYm9nXXXXoILgMsZQqGlUDjkT1fHcR8fAqpKsrXO11+oI05fcqRj06Dm08RPMVe9X46HT9v68p9JPErXzLyt714uP/wDJ0cFaxy8oVgQWZlbf9dJk04a8T+0WJ7OmyvQVUKqKWTTmL2tsWJJ016A+soPTvYfKew02rNNCXH/okdN3AIt2+PE8Lh8LN99dK9bHVB5cx0J+Q1Pynu+P8SFVdrptzocLCUfcxqtFvvHhzspUHv5QYHhPBfsBszL2rZqE9yhLAz89v92hdl2Tqw7z1PdPJDPtyrmLDmd+RURRsAAVSqte5QNgPn4xQ/SB7niHVtq6wIPkUZPc8/a1/hfvN3sbw1kxr7lISy7XGqsOwpqVefKyCe4Kum/8Sgd88hxnjS35o9kCtFdYx6FPUU1LohP8xILHzafUOKcOoGPRwxssUWMqq6pWXNljnn0duiqz76agt7vz+PZmE2Plmp9Oaq0oxHT3W5SR5d8JwVphf6zPpuKmoNU98enF4XJEXxuHNddXUnx2OqL6sQNfQa6/Kb/HezluPXU9oC+25iqE/wB4Aum7r93XmH66RrsCi1W35lg1TDpZwD962zWupfnq34SuiHeFmjrKqmkXU3/vxFv7Vc1Fvpw6f/iwahWPOxgrOT56BNfPmnm7d4lnZDWWM7nV3ZmY+LMSSfqTHPuj0H5Q6xubiUNCu0MpidwixjVwirQllbUDMGZ2QyRkomGSNVRZIzXEvNPT8wt/wH+u+J1iO2fA3pEqjBTgx+p99fT95qcNwXucJUjO56KoLE/Id09pR2BapebMyKcUEfCzB7encin9ZMfJfC4LTZj+5Zl2uLrl+JUQuFrDfd15f8XjPN1BmfQ6lydPe15ix6a6767jr4yWVUtcXJ/pH6ZqlW4RgoGO5x9B9Z6zD4bg4+LZk0VfaRX7q3ZjGumyz+CjHUc1p/5tB57GG7LJdmjIsc6vktTjcwAVa6B/e38oGyoK0RQP5x4zF7eNy304NWpTEqrqCqNea+wBrGAHViWUfXxnpjgZGLiU8OpXXIyg91/KdPZ1kqpQt0A0UAt/KQOolj+b4Dt3megvT58zHF+ijJPpjM8p224mMjPttX4DoqeaIORT8+XX5x3s02Iic96222c3u1KRXVy6DRns11O+uw8O+Cp7K2W56Yre42pWw7EIqe87eB90jTx1E9NgJgrRlXYyW60p7BWtYOtjX/3a2qO46BvDY9PBSIzPuP5/qarVqVGkKS3OBbb8cC5+J7R7s/2ota+wAV049GPbd7KpAqkqoC8zHdjq3l0mbwDs4uafZ2kisFGsIIDOxb3awfFip366AwOEOTDyrf8AinHx1Pqxss/+qiM2W2UYqNWDqjrkue428vtKKT/4VJ/80tISbGUtQiqKgpjmy/S59ebetp8wzAPavyoaxzvpWSSaxzEBCTuSvTU+E9lxCxsDhONVSSl2eGvudSVc1DQU1BhuFPMD683jA/2r4KV8RLVjQX1V3MPB2LKTp4nkBPmTN3imbw+xMHMtyA32fHpr+yIAbXsrIOjb6oobrqNwo0O8vs3BnkgLEiI9u6nv4ljYS81hoqx6DuWYuwVrWJP8nKSf5TO9vDdn8TfDxk0WqxmbfRTYVQWZFrdFUIEUE9Am250lu0vbnGqyXt4eC9tzq9+S/MCVBUmikMNUVgoDHTy37srtd/aQ+WGSmsY9VmnteUg2XEdBa4A1UD7v18IIBx6QiRmafabHKYWFw/BZr1va6xig0+0OtgQFR3Vc4cgnbRFJO2s8Xx/hQxr3p9otpQAOyfCLeX361P3gpPLzbakHYTZr/tHyEw0xahXXyIa/bKD7Y1lieVW+513I327jPKyVuILEdJ7z+0vAuvyK8imt7MV8ekUPWrOqqFOqHlB5SGJ2P6QPZrAbh1VnEMhDW4Rq8KtwVey91Km3kO/Iik7+Z8tfN8I7T5OKCMe+2oHcqre6T48p1GvnpBZOddl3KbrHtsYhAzsWIBPQeA310EjgWMIZbHJn1Ts9Q1/Db6qzzXH2FhUkBnULWTufFlf5nzinDsJ8Km+29TXbdWaKK20DkMQbbCO5Roo17/mJkZV5QgoSpX4SpKkDu0I36RFMhnZndmZtAOZmLHr4nfuma72InuaWjfYVv5TYnGemL9jaepp7NG3haEWVUpZkPbc9h5VCV81VY6b6aMdNRuZbsfk41VzjGBZKKmtycuwaNYq9KqV/3aFtPMhSPOeEy7SdtSQNdBqdB6DuhOHZbrXYoYhLCgcDo3JzMuviAWJ0iPGAIxxDq6B2VgX943txz372HHSe47S8cSgUZ9eHS73oGFzlz7K/TRlZB7pYabHY+6fCeTwccY7DPzhz33OXxaG2NljNr9puX7tQJ1A+8dNNhB4PbXJxa2rqdeQnm5XRbArHqy83Tffw13gez3aofaL/ALZ7S77XV7J7AVNqEMGDLzbaDl6bdB4aRgqhjc/49ZmVdM9IbbX6XubkXwPh8pt/2hMbRiZROpvxl5vJ6yOfQd27/gZh8Wv9jw2mgfHkucq3x9mutWOh/wDV3+YjfG+L1Xvj1DnrxqAtQLaNZys4NtrBduY9dB4Tz3aNaRkWDHZnpDaVs/xFQAPAba66bDbSAzeYsOwH0zH+GVpJTYEWuflc2HrmYVs0F+BfQTPtmgR7o9B+UB+BF6b3mitsVaM3RVoaSpqOZQySGSNlAw6RmuKpGKzEtNKgY2q6gjxBmdXNGpo7wHsfblNYymuqms6WX3NyVLr0GvedxsPEa6aiDTBJIEs6whVVzD8D7YZWNWaqbeVCdeUqjgMepXmB0O3dNfsXScjiNJsJYmw22MTqTya2szE+JX8Zi9oezb4Nwrd635kDo9Z1VlJI10O43B/zno+wp9lRm5X/AAsf2Sf9S88q/PYf+0KzbwrdJKugoNUQC5Fr/E4+8x045aOJPfUFN1ttnsiw5uVriRW6j+JQy6a66ET6FxXjJHE6MTHYhg2NVkWg6u4qPN7LmPRdCzN/EznXpPH9iuFi3imMT8Ka2N5ewUsv48k52U49X/tYZNzBUa26zmOugNgs5NdO7VgIaudt+5/3FVKCiqUtfap+faetXJ1yOKXqCTXRkhT4E6Vjf0qJ9BFuyXZ17uFOOZalfJS0u+w9hUnKW9Obm010HuneBs7UpRdy4RDVA2NY1gLDIst+IuNiUUaBen3j37+W4vx+7IuZrSAdFTkQctaoh1VFQbcoJJ313Oslqqg9+frG0dLWcC3lB25PPl4x8TmfQHycFsILzn2ePeX9n/vMohCqk/wq5br3KNNpj8O7RWB3c8j+1YPYroGrLA6qQvdy9Bp0AA7p5/AyNdj0MIrcjaH5eYneLcCaSaBE3KxLX7/X6/t2mZ2ze18prbWL+10ZWPQAADkGmwC+HgR5zz+s+gXYyX1Gt/VT3q3cR+08VxLhj0PyuP8AlYfCw8VP6dZo0aocW6zyHtLQNp3LKPKfpFA0k5rKkx15lWltZNZXWdkXk2nZ6TsfwzVjcw2TVU83I0JHoCfmfKZ/AeAPkNrutQPvP4/yp4t+A7/Ce0vK1oEQcqqNAB3D+vziatQAWm17L0LVHFRhgcTOz7IuPdr823/b8PznNOd9O4dfT/ODz799pku18z3QWwCxG59TD1jSsee/16fgBFVTmYL4n/UxjMs02Hyle/WQTmZmW8Bw4a2a+AJ+u36yZLwvDU0Rm8ToPlGDAmYx31wO2YfIaZ1xjdzxC5pCyNW+Iuw1MftiVA1cfWM3NGtyJn0MKzRa0xdjDWGLkxiiUKzZnDJOESRkpwqmHrMVUw9bRbCXKL5j9RnrO2mqcK4cte1TiyyzTo1vukFvEjmcD08p42t56zg3aGlsVsTNV3x9eet69Pa0PudVB6jdjp5nrrBpkKTfrLmpVqtMFc2N7TyFTT6DxFPsnCMek7WZdpybB3itQBWD/wDmfkZn4t3B8YixTlZjqdUrdFqq1G459RuNfUeRmNxvtFZmXtdbpqdAqj4UQfCi+W59SSe+EwCA94qg5quotgG5+XE1eDcefG9q1ahmeiypSdfd5+XVxp1I5ek8zTZH8eyJ5tPK2o6HcfqJWU42mbOoQA+Mvof2mlh3xjOq1HOP+79D+kyMa2bGHk9x312MA4Mu038RILFv0M2UYOuh2Pcf67piZWNyHUfCeh8PIwmNlaQla0aDux1mvTaUOh2P9fhH/aLYvK6hlPUHf5+R84jXkK40b5eI9JGpYbr7w8uv0j1btFuquNriKZfY+tt6bCp/hccw+TDcfPWZ79jsgdPZt6OB/iAm4mbpCrn+csjUsJkVfYtFzcC3pMCrsXefiNajzfX/AAgzVwuydNe9rG0j7unInz31P1EZfPi9mYT06yG1LGTR9i0UNyL+s07M4KAFAUDoAAAB4AdJl25BsOg/08zOfZmPxe6PPr9O6cuyFUaKNPzPqZXaoTNhFVMJO22BF0G/ifEzJus1M7ffqZ3Go5jqfhH4+UrsbwybCFxU5RzHqenkP84ll3dYzl5HpMrJtnAXleq4RYvc2p0E0yvKoUdw/HvMU4dVqec9BsPXxhrrYTdpU04sDUbrx6QFzxC14e+yJuY1FmbqqtzGMQdT8p215ZV0UD6wFjyeTBJ8OmFgnMETLO0oBqY4CZdRrmFWraSEadgXMsbFGIsw0OnhCI0vmJ0bx6+sAphDIiWHhuRHK3jVTzPRoxW8UyzRoVrQeQnK3kdxLVWQ9ycy+Y6ftEVaSMiBVHhVLjgzVpsjbKHXQ/I+B7jMmq2OVWxDKQbzW09dWXaYvoVbQ9RHce+dup9ov8w6H9DElJU6HqJ3vCQN2nb4dJ6DHyARodweoMFfgFfeTdfxHr+8Qoumhj5hEXxiaIYOLiDqydI/j8S0g7Kkff4W8R0+Yiz4bjoOYeI/brJGOIe7owmwM9T8Wh9d50ezPd9Cf3mD7QjxlxkGFvkbV6G02z7Ifd19Sf3nGz1X4QB6bTFN5lOcnznb5G1epJj+RxAmIvdrLpiMevujxP7QyqqeZ8T+g7oJzzJ32wIOrF21bYdw7z+wncjJ7hsB3SmRl6zPuvnAXi3cKLmdvuildZdtB8z4CdALtoP69Y9WoRdB8z4mM90TPsdQ2fdEu5AGg6DpEbrIS22I22zlW87U1gosJS15XHTU+Qg2OscROVdPrHnAmRT/AFHueBOWvFHaEteLM0lBFaipczhMLjLvr4QEbUcq+u8NuJWoi7XPSUdt5IItOzrSTUzHVHMunj+cRIh8eyWyq/vD5+sAYNpYqDxKYccj7QCmGRoAS6tCIiab2MeqeCy6fvD5/vKI8ZreK903mkCKqbDEkeNU2wGRRy7jp+XlBo0MgMJVV2otYzYpuh7ag432Pcf38plVXRuq+VmQjIm3R1Cuu1pR0ZDof8j6QteRGRYCNDuIF8H+A/I/oZFweYzw3TNM3H1hq8mHTMMym1XqCJ0XztkJdV0abRzdeu/rvOi9D91foJji+d+0SNpjPHQzXF6fwr9JDnadAB6bflMg5EqciTYyDXQTUszdYpZkRNsicRWboPn3fWTt7xTanosvZfKVUl/Id57oxXhgfFufAdP84R7vDpJuBxA8JnzUwO06AEGi/M959YvbbKWXRS26cqkwK2oVBtWWttirtIzy9NWu56SwAAJiu7VWsJfGr03Py/edteWseLO8gC5vDdhTXaJR2gzOkzgEcJmsbmEx69T5DrCXvLheVdPrFrGgcmWSPCp7ep5lCZJJIyU5ZGjlVmo0PfEYSt4DLeWKNXYZayvQzgjHxDT6QBXSQDeMdNpuvEsph0eLiEUwSI2m1o2jePSLXY2m46flLoYwjRdysvbVrCzRAGFrshrcTXdfpFimkO4aVjTekcxyu+MJkTNBlw8AoJbpaplmsuT47+so9SHu09DpM9bpcXxewjiWv4pXHmEZOGO5j8xK/Y/5h9DA+3nftEmzQd1E9IX7H/N+EsMRf4ifoIv9olTfOs0jfRHSOBUHcPU7/nOvkzPN8qbZOy/Mg6sKLKI2+RF3vgGeUJhhBKdTVM0u90ExnQpPSMV4+m5h3AlUK9UwVVGu56QzvI7wDtI5jSRSFhOO8CTLGV0jBKLksZyMY9WnvH5StNOu56Ql1kgm+BGUqe0b2+UHdZFyZZmlYQFpXqNuMk5O6SQouSSSSdOh6WhbhtOyRR5mhT/4zAiESSScYKcwiwqTskWZfpwqmduUEbzskV1l7lTeJESaSSR8y+skkkkiTJJJJJnSGSckkSJycnZIUCQiQLJJOnCNqgA2g3kkihLz4FhFngzJJHCZbypkEkkKJ6xt9hFLDJJASWNRBzkkkbKE7JJJJn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www.geenkgo.fr/mode-developpement-durable/wp-content/uploads/blog/images/t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79"/>
            <a:ext cx="9144000" cy="6894579"/>
          </a:xfrm>
          <a:prstGeom prst="rect">
            <a:avLst/>
          </a:prstGeom>
          <a:noFill/>
        </p:spPr>
      </p:pic>
      <p:grpSp>
        <p:nvGrpSpPr>
          <p:cNvPr id="2" name="Group 8"/>
          <p:cNvGrpSpPr/>
          <p:nvPr/>
        </p:nvGrpSpPr>
        <p:grpSpPr>
          <a:xfrm>
            <a:off x="2133600" y="1676400"/>
            <a:ext cx="2667000" cy="1553350"/>
            <a:chOff x="2133600" y="1676400"/>
            <a:chExt cx="2667000" cy="1553350"/>
          </a:xfrm>
        </p:grpSpPr>
        <p:grpSp>
          <p:nvGrpSpPr>
            <p:cNvPr id="3" name="Group 6"/>
            <p:cNvGrpSpPr/>
            <p:nvPr/>
          </p:nvGrpSpPr>
          <p:grpSpPr>
            <a:xfrm rot="21003426">
              <a:off x="2133600" y="1676400"/>
              <a:ext cx="2667000" cy="838200"/>
              <a:chOff x="2133600" y="1676400"/>
              <a:chExt cx="2667000" cy="8382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133600" y="1676400"/>
                <a:ext cx="2667000" cy="838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819400" y="1828800"/>
                <a:ext cx="1371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FF00"/>
                    </a:solidFill>
                  </a:rPr>
                  <a:t>NOT</a:t>
                </a:r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8" name="Down Arrow 7"/>
            <p:cNvSpPr/>
            <p:nvPr/>
          </p:nvSpPr>
          <p:spPr>
            <a:xfrm rot="-660000">
              <a:off x="3421998" y="2467750"/>
              <a:ext cx="381000" cy="7620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  <p:transition advTm="7661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196314"/>
            <a:ext cx="59436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590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Wall Crossing 101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38200" y="5410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Conclusion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200" y="1447800"/>
            <a:ext cx="7741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4800" dirty="0" smtClean="0">
                <a:solidFill>
                  <a:srgbClr val="FF0000"/>
                </a:solidFill>
              </a:rPr>
              <a:t>Review: d=4, </a:t>
            </a:r>
            <a:r>
              <a:rPr lang="en-US" sz="4800" dirty="0" smtClean="0">
                <a:solidFill>
                  <a:srgbClr val="FF0000"/>
                </a:solidFill>
                <a:latin typeface="Monotype Corsiva" pitchFamily="66" charset="0"/>
              </a:rPr>
              <a:t>N</a:t>
            </a:r>
            <a:r>
              <a:rPr lang="en-US" sz="4800" dirty="0" smtClean="0">
                <a:solidFill>
                  <a:srgbClr val="FF0000"/>
                </a:solidFill>
              </a:rPr>
              <a:t>=2 field theory </a:t>
            </a:r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8937" y="2667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3581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5689" y="4495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17362" y="5410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929" y="6324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38200" y="3505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Defects in Quantum Field Theory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8200" y="62484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Wall Crossing 201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8200" y="4419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Theories of Class S &amp; Spectral Networks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4733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can d=4,</a:t>
            </a:r>
            <a:r>
              <a:rPr lang="en-US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N</a:t>
            </a:r>
            <a:r>
              <a:rPr lang="en-US" sz="2800" dirty="0">
                <a:solidFill>
                  <a:srgbClr val="FF0000"/>
                </a:solidFill>
              </a:rPr>
              <a:t>=2 do for you? </a:t>
            </a:r>
          </a:p>
        </p:txBody>
      </p:sp>
    </p:spTree>
    <p:extLst>
      <p:ext uri="{BB962C8B-B14F-4D97-AF65-F5344CB8AC3E}">
        <p14:creationId xmlns:p14="http://schemas.microsoft.com/office/powerpoint/2010/main" val="11513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447800"/>
            <a:ext cx="77724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6172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rush Script MT" panose="03060802040406070304" pitchFamily="66" charset="0"/>
              </a:rPr>
              <a:t>Unfinished Business</a:t>
            </a:r>
            <a:endParaRPr lang="en-US" sz="2800" dirty="0">
              <a:latin typeface="Brush Script MT" panose="03060802040406070304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38200" y="1447800"/>
            <a:ext cx="7741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4800" dirty="0" smtClean="0">
                <a:solidFill>
                  <a:srgbClr val="FFFF00"/>
                </a:solidFill>
              </a:rPr>
              <a:t>Review: d=4, </a:t>
            </a:r>
            <a:r>
              <a:rPr lang="en-US" sz="4800" dirty="0" smtClean="0">
                <a:solidFill>
                  <a:srgbClr val="FFFF00"/>
                </a:solidFill>
                <a:latin typeface="Monotype Corsiva" pitchFamily="66" charset="0"/>
              </a:rPr>
              <a:t>N</a:t>
            </a:r>
            <a:r>
              <a:rPr lang="en-US" sz="4800" dirty="0" smtClean="0">
                <a:solidFill>
                  <a:srgbClr val="FFFF00"/>
                </a:solidFill>
              </a:rPr>
              <a:t>=2 field theory </a:t>
            </a:r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514600"/>
            <a:ext cx="9144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2A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143000" y="2667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rush Script MT" panose="03060802040406070304" pitchFamily="66" charset="0"/>
              </a:rPr>
              <a:t>Definition, Representations, Hamiltonians</a:t>
            </a:r>
            <a:endParaRPr lang="en-US" sz="2800" dirty="0">
              <a:latin typeface="Brush Script MT" panose="030608020404060703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19200" y="5334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rush Script MT" panose="03060802040406070304" pitchFamily="66" charset="0"/>
              </a:rPr>
              <a:t>Seiberg</a:t>
            </a:r>
            <a:r>
              <a:rPr lang="en-US" sz="2800" dirty="0" smtClean="0">
                <a:latin typeface="Brush Script MT" panose="03060802040406070304" pitchFamily="66" charset="0"/>
              </a:rPr>
              <a:t>-Witten Theory</a:t>
            </a:r>
            <a:endParaRPr lang="en-US" sz="2800" dirty="0">
              <a:latin typeface="Brush Script MT" panose="030608020404060703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43000" y="3505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rush Script MT" panose="03060802040406070304" pitchFamily="66" charset="0"/>
              </a:rPr>
              <a:t>The Vacuum And Spontaneous Symmetry Breaking</a:t>
            </a:r>
            <a:endParaRPr lang="en-US" sz="2800" dirty="0">
              <a:latin typeface="Brush Script MT" panose="030608020404060703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4733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can d=4,</a:t>
            </a:r>
            <a:r>
              <a:rPr lang="en-US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N</a:t>
            </a:r>
            <a:r>
              <a:rPr lang="en-US" sz="2800" dirty="0">
                <a:solidFill>
                  <a:srgbClr val="FF0000"/>
                </a:solidFill>
              </a:rPr>
              <a:t>=2 do for you? </a:t>
            </a:r>
          </a:p>
        </p:txBody>
      </p:sp>
      <p:sp>
        <p:nvSpPr>
          <p:cNvPr id="23" name="Oval 22"/>
          <p:cNvSpPr/>
          <p:nvPr/>
        </p:nvSpPr>
        <p:spPr>
          <a:xfrm>
            <a:off x="0" y="3429000"/>
            <a:ext cx="9144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2B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0" y="4343400"/>
            <a:ext cx="9144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2C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0" y="5257800"/>
            <a:ext cx="9144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2D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0" y="6091084"/>
            <a:ext cx="9144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43000" y="4419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rush Script MT" panose="03060802040406070304" pitchFamily="66" charset="0"/>
              </a:rPr>
              <a:t>BPS States: Monopoles &amp; </a:t>
            </a:r>
            <a:r>
              <a:rPr lang="en-US" sz="2800" dirty="0" err="1" smtClean="0">
                <a:latin typeface="Brush Script MT" panose="03060802040406070304" pitchFamily="66" charset="0"/>
              </a:rPr>
              <a:t>Dyons</a:t>
            </a:r>
            <a:endParaRPr lang="en-US" sz="28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2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We will now show how </a:t>
            </a:r>
            <a:r>
              <a:rPr lang="en-US" sz="5400" dirty="0" err="1" smtClean="0">
                <a:solidFill>
                  <a:srgbClr val="FF0000"/>
                </a:solidFill>
              </a:rPr>
              <a:t>susy</a:t>
            </a:r>
            <a:r>
              <a:rPr lang="en-US" sz="5400" dirty="0" smtClean="0">
                <a:solidFill>
                  <a:srgbClr val="FF0000"/>
                </a:solidFill>
              </a:rPr>
              <a:t> line defects give a physical interpretation &amp; derivation of the </a:t>
            </a:r>
            <a:r>
              <a:rPr lang="en-US" sz="5400" dirty="0" err="1" smtClean="0">
                <a:solidFill>
                  <a:srgbClr val="FF0000"/>
                </a:solidFill>
              </a:rPr>
              <a:t>Kontsevich-Soibelman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    wall-crossing formula.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3340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Gaiotto</a:t>
            </a:r>
            <a:r>
              <a:rPr lang="en-US" dirty="0" smtClean="0"/>
              <a:t>, Moore, </a:t>
            </a:r>
            <a:r>
              <a:rPr lang="en-US" dirty="0" err="1" smtClean="0"/>
              <a:t>Neitzke</a:t>
            </a:r>
            <a:r>
              <a:rPr lang="en-US" dirty="0" smtClean="0"/>
              <a:t>;  </a:t>
            </a:r>
            <a:r>
              <a:rPr lang="en-US" dirty="0" err="1" smtClean="0"/>
              <a:t>Andriyash</a:t>
            </a:r>
            <a:r>
              <a:rPr lang="en-US" dirty="0" smtClean="0"/>
              <a:t>, </a:t>
            </a:r>
            <a:r>
              <a:rPr lang="en-US" dirty="0" err="1" smtClean="0"/>
              <a:t>Denef</a:t>
            </a:r>
            <a:r>
              <a:rPr lang="en-US" dirty="0" smtClean="0"/>
              <a:t>, </a:t>
            </a:r>
            <a:r>
              <a:rPr lang="en-US" dirty="0" err="1" smtClean="0"/>
              <a:t>Jafferis</a:t>
            </a:r>
            <a:r>
              <a:rPr lang="en-US" dirty="0" smtClean="0"/>
              <a:t>, Moore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Supersymmetric</a:t>
            </a:r>
            <a:r>
              <a:rPr lang="en-US" dirty="0" smtClean="0"/>
              <a:t> Line Defects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22098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A supersymmetric line defect L </a:t>
            </a:r>
          </a:p>
          <a:p>
            <a:r>
              <a:rPr lang="en-US" sz="3600" dirty="0" smtClean="0">
                <a:solidFill>
                  <a:srgbClr val="0000FF"/>
                </a:solidFill>
              </a:rPr>
              <a:t>requires a choice of phase  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sym typeface="Symbol"/>
              </a:rPr>
              <a:t>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aseline="30000" dirty="0" smtClean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0000FF"/>
                </a:solidFill>
              </a:rPr>
              <a:t>: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57200" y="3810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91</a:t>
            </a:fld>
            <a:endParaRPr lang="en-US"/>
          </a:p>
        </p:txBody>
      </p:sp>
      <p:grpSp>
        <p:nvGrpSpPr>
          <p:cNvPr id="8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752600" y="4800600"/>
            <a:ext cx="928901" cy="576075"/>
            <a:chOff x="1506" y="1992"/>
            <a:chExt cx="2975" cy="1845"/>
          </a:xfrm>
          <a:solidFill>
            <a:srgbClr val="0000FF"/>
          </a:solidFill>
        </p:grpSpPr>
        <p:sp>
          <p:nvSpPr>
            <p:cNvPr id="83" name="Freeform 6"/>
            <p:cNvSpPr>
              <a:spLocks/>
            </p:cNvSpPr>
            <p:nvPr/>
          </p:nvSpPr>
          <p:spPr bwMode="auto">
            <a:xfrm>
              <a:off x="1506" y="1992"/>
              <a:ext cx="1741" cy="1631"/>
            </a:xfrm>
            <a:custGeom>
              <a:avLst/>
              <a:gdLst/>
              <a:ahLst/>
              <a:cxnLst>
                <a:cxn ang="0">
                  <a:pos x="722" y="5"/>
                </a:cxn>
                <a:cxn ang="0">
                  <a:pos x="791" y="45"/>
                </a:cxn>
                <a:cxn ang="0">
                  <a:pos x="816" y="134"/>
                </a:cxn>
                <a:cxn ang="0">
                  <a:pos x="802" y="258"/>
                </a:cxn>
                <a:cxn ang="0">
                  <a:pos x="749" y="559"/>
                </a:cxn>
                <a:cxn ang="0">
                  <a:pos x="1374" y="503"/>
                </a:cxn>
                <a:cxn ang="0">
                  <a:pos x="1531" y="81"/>
                </a:cxn>
                <a:cxn ang="0">
                  <a:pos x="1603" y="26"/>
                </a:cxn>
                <a:cxn ang="0">
                  <a:pos x="1687" y="0"/>
                </a:cxn>
                <a:cxn ang="0">
                  <a:pos x="1703" y="18"/>
                </a:cxn>
                <a:cxn ang="0">
                  <a:pos x="1620" y="251"/>
                </a:cxn>
                <a:cxn ang="0">
                  <a:pos x="1471" y="725"/>
                </a:cxn>
                <a:cxn ang="0">
                  <a:pos x="1380" y="1098"/>
                </a:cxn>
                <a:cxn ang="0">
                  <a:pos x="1352" y="1273"/>
                </a:cxn>
                <a:cxn ang="0">
                  <a:pos x="1337" y="1387"/>
                </a:cxn>
                <a:cxn ang="0">
                  <a:pos x="1351" y="1470"/>
                </a:cxn>
                <a:cxn ang="0">
                  <a:pos x="1413" y="1507"/>
                </a:cxn>
                <a:cxn ang="0">
                  <a:pos x="1482" y="1504"/>
                </a:cxn>
                <a:cxn ang="0">
                  <a:pos x="1545" y="1484"/>
                </a:cxn>
                <a:cxn ang="0">
                  <a:pos x="1611" y="1402"/>
                </a:cxn>
                <a:cxn ang="0">
                  <a:pos x="1702" y="1361"/>
                </a:cxn>
                <a:cxn ang="0">
                  <a:pos x="1739" y="1366"/>
                </a:cxn>
                <a:cxn ang="0">
                  <a:pos x="1710" y="1444"/>
                </a:cxn>
                <a:cxn ang="0">
                  <a:pos x="1590" y="1549"/>
                </a:cxn>
                <a:cxn ang="0">
                  <a:pos x="1383" y="1623"/>
                </a:cxn>
                <a:cxn ang="0">
                  <a:pos x="1208" y="1617"/>
                </a:cxn>
                <a:cxn ang="0">
                  <a:pos x="1150" y="1546"/>
                </a:cxn>
                <a:cxn ang="0">
                  <a:pos x="1153" y="1393"/>
                </a:cxn>
                <a:cxn ang="0">
                  <a:pos x="1194" y="1161"/>
                </a:cxn>
                <a:cxn ang="0">
                  <a:pos x="1242" y="954"/>
                </a:cxn>
                <a:cxn ang="0">
                  <a:pos x="1217" y="894"/>
                </a:cxn>
                <a:cxn ang="0">
                  <a:pos x="563" y="1202"/>
                </a:cxn>
                <a:cxn ang="0">
                  <a:pos x="441" y="1526"/>
                </a:cxn>
                <a:cxn ang="0">
                  <a:pos x="373" y="1582"/>
                </a:cxn>
                <a:cxn ang="0">
                  <a:pos x="283" y="1613"/>
                </a:cxn>
                <a:cxn ang="0">
                  <a:pos x="263" y="1598"/>
                </a:cxn>
                <a:cxn ang="0">
                  <a:pos x="271" y="1570"/>
                </a:cxn>
                <a:cxn ang="0">
                  <a:pos x="373" y="1287"/>
                </a:cxn>
                <a:cxn ang="0">
                  <a:pos x="477" y="952"/>
                </a:cxn>
                <a:cxn ang="0">
                  <a:pos x="287" y="894"/>
                </a:cxn>
                <a:cxn ang="0">
                  <a:pos x="292" y="862"/>
                </a:cxn>
                <a:cxn ang="0">
                  <a:pos x="371" y="801"/>
                </a:cxn>
                <a:cxn ang="0">
                  <a:pos x="528" y="775"/>
                </a:cxn>
                <a:cxn ang="0">
                  <a:pos x="568" y="602"/>
                </a:cxn>
                <a:cxn ang="0">
                  <a:pos x="592" y="481"/>
                </a:cxn>
                <a:cxn ang="0">
                  <a:pos x="620" y="293"/>
                </a:cxn>
                <a:cxn ang="0">
                  <a:pos x="627" y="211"/>
                </a:cxn>
                <a:cxn ang="0">
                  <a:pos x="603" y="154"/>
                </a:cxn>
                <a:cxn ang="0">
                  <a:pos x="518" y="124"/>
                </a:cxn>
                <a:cxn ang="0">
                  <a:pos x="340" y="158"/>
                </a:cxn>
                <a:cxn ang="0">
                  <a:pos x="236" y="248"/>
                </a:cxn>
                <a:cxn ang="0">
                  <a:pos x="159" y="364"/>
                </a:cxn>
                <a:cxn ang="0">
                  <a:pos x="60" y="425"/>
                </a:cxn>
                <a:cxn ang="0">
                  <a:pos x="13" y="432"/>
                </a:cxn>
                <a:cxn ang="0">
                  <a:pos x="5" y="401"/>
                </a:cxn>
                <a:cxn ang="0">
                  <a:pos x="73" y="289"/>
                </a:cxn>
                <a:cxn ang="0">
                  <a:pos x="241" y="134"/>
                </a:cxn>
                <a:cxn ang="0">
                  <a:pos x="484" y="24"/>
                </a:cxn>
              </a:cxnLst>
              <a:rect l="0" t="0" r="r" b="b"/>
              <a:pathLst>
                <a:path w="1741" h="1631">
                  <a:moveTo>
                    <a:pt x="665" y="0"/>
                  </a:moveTo>
                  <a:lnTo>
                    <a:pt x="682" y="0"/>
                  </a:lnTo>
                  <a:lnTo>
                    <a:pt x="695" y="1"/>
                  </a:lnTo>
                  <a:lnTo>
                    <a:pt x="708" y="3"/>
                  </a:lnTo>
                  <a:lnTo>
                    <a:pt x="722" y="5"/>
                  </a:lnTo>
                  <a:lnTo>
                    <a:pt x="736" y="9"/>
                  </a:lnTo>
                  <a:lnTo>
                    <a:pt x="751" y="16"/>
                  </a:lnTo>
                  <a:lnTo>
                    <a:pt x="766" y="23"/>
                  </a:lnTo>
                  <a:lnTo>
                    <a:pt x="779" y="33"/>
                  </a:lnTo>
                  <a:lnTo>
                    <a:pt x="791" y="45"/>
                  </a:lnTo>
                  <a:lnTo>
                    <a:pt x="802" y="59"/>
                  </a:lnTo>
                  <a:lnTo>
                    <a:pt x="809" y="78"/>
                  </a:lnTo>
                  <a:lnTo>
                    <a:pt x="814" y="98"/>
                  </a:lnTo>
                  <a:lnTo>
                    <a:pt x="816" y="123"/>
                  </a:lnTo>
                  <a:lnTo>
                    <a:pt x="816" y="134"/>
                  </a:lnTo>
                  <a:lnTo>
                    <a:pt x="814" y="149"/>
                  </a:lnTo>
                  <a:lnTo>
                    <a:pt x="812" y="171"/>
                  </a:lnTo>
                  <a:lnTo>
                    <a:pt x="810" y="196"/>
                  </a:lnTo>
                  <a:lnTo>
                    <a:pt x="806" y="226"/>
                  </a:lnTo>
                  <a:lnTo>
                    <a:pt x="802" y="258"/>
                  </a:lnTo>
                  <a:lnTo>
                    <a:pt x="797" y="293"/>
                  </a:lnTo>
                  <a:lnTo>
                    <a:pt x="792" y="331"/>
                  </a:lnTo>
                  <a:lnTo>
                    <a:pt x="786" y="369"/>
                  </a:lnTo>
                  <a:lnTo>
                    <a:pt x="774" y="449"/>
                  </a:lnTo>
                  <a:lnTo>
                    <a:pt x="749" y="559"/>
                  </a:lnTo>
                  <a:lnTo>
                    <a:pt x="721" y="668"/>
                  </a:lnTo>
                  <a:lnTo>
                    <a:pt x="694" y="775"/>
                  </a:lnTo>
                  <a:lnTo>
                    <a:pt x="1291" y="775"/>
                  </a:lnTo>
                  <a:lnTo>
                    <a:pt x="1332" y="639"/>
                  </a:lnTo>
                  <a:lnTo>
                    <a:pt x="1374" y="503"/>
                  </a:lnTo>
                  <a:lnTo>
                    <a:pt x="1419" y="369"/>
                  </a:lnTo>
                  <a:lnTo>
                    <a:pt x="1466" y="237"/>
                  </a:lnTo>
                  <a:lnTo>
                    <a:pt x="1518" y="105"/>
                  </a:lnTo>
                  <a:lnTo>
                    <a:pt x="1524" y="91"/>
                  </a:lnTo>
                  <a:lnTo>
                    <a:pt x="1531" y="81"/>
                  </a:lnTo>
                  <a:lnTo>
                    <a:pt x="1538" y="73"/>
                  </a:lnTo>
                  <a:lnTo>
                    <a:pt x="1542" y="67"/>
                  </a:lnTo>
                  <a:lnTo>
                    <a:pt x="1562" y="52"/>
                  </a:lnTo>
                  <a:lnTo>
                    <a:pt x="1582" y="38"/>
                  </a:lnTo>
                  <a:lnTo>
                    <a:pt x="1603" y="26"/>
                  </a:lnTo>
                  <a:lnTo>
                    <a:pt x="1626" y="16"/>
                  </a:lnTo>
                  <a:lnTo>
                    <a:pt x="1646" y="7"/>
                  </a:lnTo>
                  <a:lnTo>
                    <a:pt x="1665" y="2"/>
                  </a:lnTo>
                  <a:lnTo>
                    <a:pt x="1682" y="0"/>
                  </a:lnTo>
                  <a:lnTo>
                    <a:pt x="1687" y="0"/>
                  </a:lnTo>
                  <a:lnTo>
                    <a:pt x="1692" y="1"/>
                  </a:lnTo>
                  <a:lnTo>
                    <a:pt x="1698" y="3"/>
                  </a:lnTo>
                  <a:lnTo>
                    <a:pt x="1701" y="7"/>
                  </a:lnTo>
                  <a:lnTo>
                    <a:pt x="1703" y="15"/>
                  </a:lnTo>
                  <a:lnTo>
                    <a:pt x="1703" y="18"/>
                  </a:lnTo>
                  <a:lnTo>
                    <a:pt x="1702" y="23"/>
                  </a:lnTo>
                  <a:lnTo>
                    <a:pt x="1700" y="30"/>
                  </a:lnTo>
                  <a:lnTo>
                    <a:pt x="1696" y="39"/>
                  </a:lnTo>
                  <a:lnTo>
                    <a:pt x="1657" y="147"/>
                  </a:lnTo>
                  <a:lnTo>
                    <a:pt x="1620" y="251"/>
                  </a:lnTo>
                  <a:lnTo>
                    <a:pt x="1585" y="353"/>
                  </a:lnTo>
                  <a:lnTo>
                    <a:pt x="1553" y="451"/>
                  </a:lnTo>
                  <a:lnTo>
                    <a:pt x="1523" y="547"/>
                  </a:lnTo>
                  <a:lnTo>
                    <a:pt x="1495" y="638"/>
                  </a:lnTo>
                  <a:lnTo>
                    <a:pt x="1471" y="725"/>
                  </a:lnTo>
                  <a:lnTo>
                    <a:pt x="1447" y="809"/>
                  </a:lnTo>
                  <a:lnTo>
                    <a:pt x="1427" y="888"/>
                  </a:lnTo>
                  <a:lnTo>
                    <a:pt x="1409" y="963"/>
                  </a:lnTo>
                  <a:lnTo>
                    <a:pt x="1393" y="1032"/>
                  </a:lnTo>
                  <a:lnTo>
                    <a:pt x="1380" y="1098"/>
                  </a:lnTo>
                  <a:lnTo>
                    <a:pt x="1369" y="1159"/>
                  </a:lnTo>
                  <a:lnTo>
                    <a:pt x="1360" y="1214"/>
                  </a:lnTo>
                  <a:lnTo>
                    <a:pt x="1358" y="1230"/>
                  </a:lnTo>
                  <a:lnTo>
                    <a:pt x="1355" y="1250"/>
                  </a:lnTo>
                  <a:lnTo>
                    <a:pt x="1352" y="1273"/>
                  </a:lnTo>
                  <a:lnTo>
                    <a:pt x="1349" y="1297"/>
                  </a:lnTo>
                  <a:lnTo>
                    <a:pt x="1345" y="1322"/>
                  </a:lnTo>
                  <a:lnTo>
                    <a:pt x="1342" y="1345"/>
                  </a:lnTo>
                  <a:lnTo>
                    <a:pt x="1339" y="1368"/>
                  </a:lnTo>
                  <a:lnTo>
                    <a:pt x="1337" y="1387"/>
                  </a:lnTo>
                  <a:lnTo>
                    <a:pt x="1335" y="1402"/>
                  </a:lnTo>
                  <a:lnTo>
                    <a:pt x="1335" y="1414"/>
                  </a:lnTo>
                  <a:lnTo>
                    <a:pt x="1337" y="1435"/>
                  </a:lnTo>
                  <a:lnTo>
                    <a:pt x="1343" y="1454"/>
                  </a:lnTo>
                  <a:lnTo>
                    <a:pt x="1351" y="1470"/>
                  </a:lnTo>
                  <a:lnTo>
                    <a:pt x="1361" y="1482"/>
                  </a:lnTo>
                  <a:lnTo>
                    <a:pt x="1372" y="1492"/>
                  </a:lnTo>
                  <a:lnTo>
                    <a:pt x="1385" y="1499"/>
                  </a:lnTo>
                  <a:lnTo>
                    <a:pt x="1399" y="1504"/>
                  </a:lnTo>
                  <a:lnTo>
                    <a:pt x="1413" y="1507"/>
                  </a:lnTo>
                  <a:lnTo>
                    <a:pt x="1426" y="1509"/>
                  </a:lnTo>
                  <a:lnTo>
                    <a:pt x="1440" y="1509"/>
                  </a:lnTo>
                  <a:lnTo>
                    <a:pt x="1454" y="1507"/>
                  </a:lnTo>
                  <a:lnTo>
                    <a:pt x="1468" y="1506"/>
                  </a:lnTo>
                  <a:lnTo>
                    <a:pt x="1482" y="1504"/>
                  </a:lnTo>
                  <a:lnTo>
                    <a:pt x="1496" y="1501"/>
                  </a:lnTo>
                  <a:lnTo>
                    <a:pt x="1515" y="1498"/>
                  </a:lnTo>
                  <a:lnTo>
                    <a:pt x="1535" y="1493"/>
                  </a:lnTo>
                  <a:lnTo>
                    <a:pt x="1541" y="1489"/>
                  </a:lnTo>
                  <a:lnTo>
                    <a:pt x="1545" y="1484"/>
                  </a:lnTo>
                  <a:lnTo>
                    <a:pt x="1548" y="1477"/>
                  </a:lnTo>
                  <a:lnTo>
                    <a:pt x="1559" y="1454"/>
                  </a:lnTo>
                  <a:lnTo>
                    <a:pt x="1575" y="1434"/>
                  </a:lnTo>
                  <a:lnTo>
                    <a:pt x="1592" y="1417"/>
                  </a:lnTo>
                  <a:lnTo>
                    <a:pt x="1611" y="1402"/>
                  </a:lnTo>
                  <a:lnTo>
                    <a:pt x="1631" y="1390"/>
                  </a:lnTo>
                  <a:lnTo>
                    <a:pt x="1651" y="1379"/>
                  </a:lnTo>
                  <a:lnTo>
                    <a:pt x="1671" y="1371"/>
                  </a:lnTo>
                  <a:lnTo>
                    <a:pt x="1687" y="1365"/>
                  </a:lnTo>
                  <a:lnTo>
                    <a:pt x="1702" y="1361"/>
                  </a:lnTo>
                  <a:lnTo>
                    <a:pt x="1713" y="1359"/>
                  </a:lnTo>
                  <a:lnTo>
                    <a:pt x="1720" y="1358"/>
                  </a:lnTo>
                  <a:lnTo>
                    <a:pt x="1728" y="1359"/>
                  </a:lnTo>
                  <a:lnTo>
                    <a:pt x="1735" y="1361"/>
                  </a:lnTo>
                  <a:lnTo>
                    <a:pt x="1739" y="1366"/>
                  </a:lnTo>
                  <a:lnTo>
                    <a:pt x="1741" y="1375"/>
                  </a:lnTo>
                  <a:lnTo>
                    <a:pt x="1739" y="1389"/>
                  </a:lnTo>
                  <a:lnTo>
                    <a:pt x="1733" y="1407"/>
                  </a:lnTo>
                  <a:lnTo>
                    <a:pt x="1724" y="1425"/>
                  </a:lnTo>
                  <a:lnTo>
                    <a:pt x="1710" y="1444"/>
                  </a:lnTo>
                  <a:lnTo>
                    <a:pt x="1694" y="1466"/>
                  </a:lnTo>
                  <a:lnTo>
                    <a:pt x="1673" y="1487"/>
                  </a:lnTo>
                  <a:lnTo>
                    <a:pt x="1649" y="1509"/>
                  </a:lnTo>
                  <a:lnTo>
                    <a:pt x="1622" y="1529"/>
                  </a:lnTo>
                  <a:lnTo>
                    <a:pt x="1590" y="1549"/>
                  </a:lnTo>
                  <a:lnTo>
                    <a:pt x="1555" y="1569"/>
                  </a:lnTo>
                  <a:lnTo>
                    <a:pt x="1518" y="1586"/>
                  </a:lnTo>
                  <a:lnTo>
                    <a:pt x="1476" y="1600"/>
                  </a:lnTo>
                  <a:lnTo>
                    <a:pt x="1431" y="1614"/>
                  </a:lnTo>
                  <a:lnTo>
                    <a:pt x="1383" y="1623"/>
                  </a:lnTo>
                  <a:lnTo>
                    <a:pt x="1332" y="1629"/>
                  </a:lnTo>
                  <a:lnTo>
                    <a:pt x="1278" y="1631"/>
                  </a:lnTo>
                  <a:lnTo>
                    <a:pt x="1252" y="1629"/>
                  </a:lnTo>
                  <a:lnTo>
                    <a:pt x="1228" y="1625"/>
                  </a:lnTo>
                  <a:lnTo>
                    <a:pt x="1208" y="1617"/>
                  </a:lnTo>
                  <a:lnTo>
                    <a:pt x="1191" y="1606"/>
                  </a:lnTo>
                  <a:lnTo>
                    <a:pt x="1176" y="1594"/>
                  </a:lnTo>
                  <a:lnTo>
                    <a:pt x="1164" y="1580"/>
                  </a:lnTo>
                  <a:lnTo>
                    <a:pt x="1156" y="1565"/>
                  </a:lnTo>
                  <a:lnTo>
                    <a:pt x="1150" y="1546"/>
                  </a:lnTo>
                  <a:lnTo>
                    <a:pt x="1146" y="1528"/>
                  </a:lnTo>
                  <a:lnTo>
                    <a:pt x="1145" y="1509"/>
                  </a:lnTo>
                  <a:lnTo>
                    <a:pt x="1146" y="1474"/>
                  </a:lnTo>
                  <a:lnTo>
                    <a:pt x="1149" y="1435"/>
                  </a:lnTo>
                  <a:lnTo>
                    <a:pt x="1153" y="1393"/>
                  </a:lnTo>
                  <a:lnTo>
                    <a:pt x="1159" y="1348"/>
                  </a:lnTo>
                  <a:lnTo>
                    <a:pt x="1167" y="1303"/>
                  </a:lnTo>
                  <a:lnTo>
                    <a:pt x="1175" y="1256"/>
                  </a:lnTo>
                  <a:lnTo>
                    <a:pt x="1185" y="1209"/>
                  </a:lnTo>
                  <a:lnTo>
                    <a:pt x="1194" y="1161"/>
                  </a:lnTo>
                  <a:lnTo>
                    <a:pt x="1204" y="1115"/>
                  </a:lnTo>
                  <a:lnTo>
                    <a:pt x="1213" y="1071"/>
                  </a:lnTo>
                  <a:lnTo>
                    <a:pt x="1223" y="1028"/>
                  </a:lnTo>
                  <a:lnTo>
                    <a:pt x="1232" y="989"/>
                  </a:lnTo>
                  <a:lnTo>
                    <a:pt x="1242" y="954"/>
                  </a:lnTo>
                  <a:lnTo>
                    <a:pt x="1249" y="923"/>
                  </a:lnTo>
                  <a:lnTo>
                    <a:pt x="1256" y="898"/>
                  </a:lnTo>
                  <a:lnTo>
                    <a:pt x="1261" y="877"/>
                  </a:lnTo>
                  <a:lnTo>
                    <a:pt x="1239" y="888"/>
                  </a:lnTo>
                  <a:lnTo>
                    <a:pt x="1217" y="894"/>
                  </a:lnTo>
                  <a:lnTo>
                    <a:pt x="1195" y="897"/>
                  </a:lnTo>
                  <a:lnTo>
                    <a:pt x="1175" y="898"/>
                  </a:lnTo>
                  <a:lnTo>
                    <a:pt x="658" y="898"/>
                  </a:lnTo>
                  <a:lnTo>
                    <a:pt x="612" y="1050"/>
                  </a:lnTo>
                  <a:lnTo>
                    <a:pt x="563" y="1202"/>
                  </a:lnTo>
                  <a:lnTo>
                    <a:pt x="511" y="1351"/>
                  </a:lnTo>
                  <a:lnTo>
                    <a:pt x="455" y="1500"/>
                  </a:lnTo>
                  <a:lnTo>
                    <a:pt x="450" y="1512"/>
                  </a:lnTo>
                  <a:lnTo>
                    <a:pt x="445" y="1519"/>
                  </a:lnTo>
                  <a:lnTo>
                    <a:pt x="441" y="1526"/>
                  </a:lnTo>
                  <a:lnTo>
                    <a:pt x="436" y="1532"/>
                  </a:lnTo>
                  <a:lnTo>
                    <a:pt x="431" y="1539"/>
                  </a:lnTo>
                  <a:lnTo>
                    <a:pt x="412" y="1555"/>
                  </a:lnTo>
                  <a:lnTo>
                    <a:pt x="393" y="1570"/>
                  </a:lnTo>
                  <a:lnTo>
                    <a:pt x="373" y="1582"/>
                  </a:lnTo>
                  <a:lnTo>
                    <a:pt x="351" y="1593"/>
                  </a:lnTo>
                  <a:lnTo>
                    <a:pt x="332" y="1601"/>
                  </a:lnTo>
                  <a:lnTo>
                    <a:pt x="312" y="1607"/>
                  </a:lnTo>
                  <a:lnTo>
                    <a:pt x="296" y="1612"/>
                  </a:lnTo>
                  <a:lnTo>
                    <a:pt x="283" y="1613"/>
                  </a:lnTo>
                  <a:lnTo>
                    <a:pt x="280" y="1613"/>
                  </a:lnTo>
                  <a:lnTo>
                    <a:pt x="275" y="1612"/>
                  </a:lnTo>
                  <a:lnTo>
                    <a:pt x="269" y="1609"/>
                  </a:lnTo>
                  <a:lnTo>
                    <a:pt x="265" y="1605"/>
                  </a:lnTo>
                  <a:lnTo>
                    <a:pt x="263" y="1598"/>
                  </a:lnTo>
                  <a:lnTo>
                    <a:pt x="263" y="1595"/>
                  </a:lnTo>
                  <a:lnTo>
                    <a:pt x="264" y="1592"/>
                  </a:lnTo>
                  <a:lnTo>
                    <a:pt x="265" y="1587"/>
                  </a:lnTo>
                  <a:lnTo>
                    <a:pt x="268" y="1580"/>
                  </a:lnTo>
                  <a:lnTo>
                    <a:pt x="271" y="1570"/>
                  </a:lnTo>
                  <a:lnTo>
                    <a:pt x="276" y="1556"/>
                  </a:lnTo>
                  <a:lnTo>
                    <a:pt x="283" y="1539"/>
                  </a:lnTo>
                  <a:lnTo>
                    <a:pt x="316" y="1451"/>
                  </a:lnTo>
                  <a:lnTo>
                    <a:pt x="345" y="1368"/>
                  </a:lnTo>
                  <a:lnTo>
                    <a:pt x="373" y="1287"/>
                  </a:lnTo>
                  <a:lnTo>
                    <a:pt x="397" y="1212"/>
                  </a:lnTo>
                  <a:lnTo>
                    <a:pt x="419" y="1140"/>
                  </a:lnTo>
                  <a:lnTo>
                    <a:pt x="441" y="1073"/>
                  </a:lnTo>
                  <a:lnTo>
                    <a:pt x="459" y="1010"/>
                  </a:lnTo>
                  <a:lnTo>
                    <a:pt x="477" y="952"/>
                  </a:lnTo>
                  <a:lnTo>
                    <a:pt x="493" y="898"/>
                  </a:lnTo>
                  <a:lnTo>
                    <a:pt x="314" y="898"/>
                  </a:lnTo>
                  <a:lnTo>
                    <a:pt x="300" y="897"/>
                  </a:lnTo>
                  <a:lnTo>
                    <a:pt x="292" y="896"/>
                  </a:lnTo>
                  <a:lnTo>
                    <a:pt x="287" y="894"/>
                  </a:lnTo>
                  <a:lnTo>
                    <a:pt x="284" y="891"/>
                  </a:lnTo>
                  <a:lnTo>
                    <a:pt x="283" y="888"/>
                  </a:lnTo>
                  <a:lnTo>
                    <a:pt x="283" y="883"/>
                  </a:lnTo>
                  <a:lnTo>
                    <a:pt x="285" y="873"/>
                  </a:lnTo>
                  <a:lnTo>
                    <a:pt x="292" y="862"/>
                  </a:lnTo>
                  <a:lnTo>
                    <a:pt x="303" y="849"/>
                  </a:lnTo>
                  <a:lnTo>
                    <a:pt x="317" y="837"/>
                  </a:lnTo>
                  <a:lnTo>
                    <a:pt x="333" y="823"/>
                  </a:lnTo>
                  <a:lnTo>
                    <a:pt x="351" y="812"/>
                  </a:lnTo>
                  <a:lnTo>
                    <a:pt x="371" y="801"/>
                  </a:lnTo>
                  <a:lnTo>
                    <a:pt x="391" y="791"/>
                  </a:lnTo>
                  <a:lnTo>
                    <a:pt x="410" y="783"/>
                  </a:lnTo>
                  <a:lnTo>
                    <a:pt x="430" y="777"/>
                  </a:lnTo>
                  <a:lnTo>
                    <a:pt x="448" y="775"/>
                  </a:lnTo>
                  <a:lnTo>
                    <a:pt x="528" y="775"/>
                  </a:lnTo>
                  <a:lnTo>
                    <a:pt x="539" y="730"/>
                  </a:lnTo>
                  <a:lnTo>
                    <a:pt x="549" y="691"/>
                  </a:lnTo>
                  <a:lnTo>
                    <a:pt x="556" y="657"/>
                  </a:lnTo>
                  <a:lnTo>
                    <a:pt x="563" y="627"/>
                  </a:lnTo>
                  <a:lnTo>
                    <a:pt x="568" y="602"/>
                  </a:lnTo>
                  <a:lnTo>
                    <a:pt x="573" y="580"/>
                  </a:lnTo>
                  <a:lnTo>
                    <a:pt x="577" y="560"/>
                  </a:lnTo>
                  <a:lnTo>
                    <a:pt x="580" y="542"/>
                  </a:lnTo>
                  <a:lnTo>
                    <a:pt x="590" y="496"/>
                  </a:lnTo>
                  <a:lnTo>
                    <a:pt x="592" y="481"/>
                  </a:lnTo>
                  <a:lnTo>
                    <a:pt x="600" y="436"/>
                  </a:lnTo>
                  <a:lnTo>
                    <a:pt x="606" y="395"/>
                  </a:lnTo>
                  <a:lnTo>
                    <a:pt x="612" y="357"/>
                  </a:lnTo>
                  <a:lnTo>
                    <a:pt x="616" y="323"/>
                  </a:lnTo>
                  <a:lnTo>
                    <a:pt x="620" y="293"/>
                  </a:lnTo>
                  <a:lnTo>
                    <a:pt x="623" y="269"/>
                  </a:lnTo>
                  <a:lnTo>
                    <a:pt x="625" y="248"/>
                  </a:lnTo>
                  <a:lnTo>
                    <a:pt x="626" y="234"/>
                  </a:lnTo>
                  <a:lnTo>
                    <a:pt x="627" y="225"/>
                  </a:lnTo>
                  <a:lnTo>
                    <a:pt x="627" y="211"/>
                  </a:lnTo>
                  <a:lnTo>
                    <a:pt x="625" y="200"/>
                  </a:lnTo>
                  <a:lnTo>
                    <a:pt x="622" y="189"/>
                  </a:lnTo>
                  <a:lnTo>
                    <a:pt x="618" y="177"/>
                  </a:lnTo>
                  <a:lnTo>
                    <a:pt x="611" y="166"/>
                  </a:lnTo>
                  <a:lnTo>
                    <a:pt x="603" y="154"/>
                  </a:lnTo>
                  <a:lnTo>
                    <a:pt x="592" y="144"/>
                  </a:lnTo>
                  <a:lnTo>
                    <a:pt x="577" y="136"/>
                  </a:lnTo>
                  <a:lnTo>
                    <a:pt x="561" y="130"/>
                  </a:lnTo>
                  <a:lnTo>
                    <a:pt x="542" y="125"/>
                  </a:lnTo>
                  <a:lnTo>
                    <a:pt x="518" y="124"/>
                  </a:lnTo>
                  <a:lnTo>
                    <a:pt x="474" y="125"/>
                  </a:lnTo>
                  <a:lnTo>
                    <a:pt x="435" y="130"/>
                  </a:lnTo>
                  <a:lnTo>
                    <a:pt x="400" y="137"/>
                  </a:lnTo>
                  <a:lnTo>
                    <a:pt x="369" y="146"/>
                  </a:lnTo>
                  <a:lnTo>
                    <a:pt x="340" y="158"/>
                  </a:lnTo>
                  <a:lnTo>
                    <a:pt x="315" y="173"/>
                  </a:lnTo>
                  <a:lnTo>
                    <a:pt x="292" y="188"/>
                  </a:lnTo>
                  <a:lnTo>
                    <a:pt x="272" y="206"/>
                  </a:lnTo>
                  <a:lnTo>
                    <a:pt x="253" y="227"/>
                  </a:lnTo>
                  <a:lnTo>
                    <a:pt x="236" y="248"/>
                  </a:lnTo>
                  <a:lnTo>
                    <a:pt x="221" y="271"/>
                  </a:lnTo>
                  <a:lnTo>
                    <a:pt x="207" y="295"/>
                  </a:lnTo>
                  <a:lnTo>
                    <a:pt x="192" y="321"/>
                  </a:lnTo>
                  <a:lnTo>
                    <a:pt x="177" y="344"/>
                  </a:lnTo>
                  <a:lnTo>
                    <a:pt x="159" y="364"/>
                  </a:lnTo>
                  <a:lnTo>
                    <a:pt x="139" y="382"/>
                  </a:lnTo>
                  <a:lnTo>
                    <a:pt x="118" y="396"/>
                  </a:lnTo>
                  <a:lnTo>
                    <a:pt x="98" y="408"/>
                  </a:lnTo>
                  <a:lnTo>
                    <a:pt x="77" y="417"/>
                  </a:lnTo>
                  <a:lnTo>
                    <a:pt x="60" y="425"/>
                  </a:lnTo>
                  <a:lnTo>
                    <a:pt x="44" y="429"/>
                  </a:lnTo>
                  <a:lnTo>
                    <a:pt x="32" y="432"/>
                  </a:lnTo>
                  <a:lnTo>
                    <a:pt x="24" y="433"/>
                  </a:lnTo>
                  <a:lnTo>
                    <a:pt x="19" y="433"/>
                  </a:lnTo>
                  <a:lnTo>
                    <a:pt x="13" y="432"/>
                  </a:lnTo>
                  <a:lnTo>
                    <a:pt x="6" y="430"/>
                  </a:lnTo>
                  <a:lnTo>
                    <a:pt x="2" y="426"/>
                  </a:lnTo>
                  <a:lnTo>
                    <a:pt x="0" y="418"/>
                  </a:lnTo>
                  <a:lnTo>
                    <a:pt x="1" y="412"/>
                  </a:lnTo>
                  <a:lnTo>
                    <a:pt x="5" y="401"/>
                  </a:lnTo>
                  <a:lnTo>
                    <a:pt x="12" y="385"/>
                  </a:lnTo>
                  <a:lnTo>
                    <a:pt x="22" y="365"/>
                  </a:lnTo>
                  <a:lnTo>
                    <a:pt x="35" y="343"/>
                  </a:lnTo>
                  <a:lnTo>
                    <a:pt x="52" y="316"/>
                  </a:lnTo>
                  <a:lnTo>
                    <a:pt x="73" y="289"/>
                  </a:lnTo>
                  <a:lnTo>
                    <a:pt x="98" y="259"/>
                  </a:lnTo>
                  <a:lnTo>
                    <a:pt x="126" y="228"/>
                  </a:lnTo>
                  <a:lnTo>
                    <a:pt x="160" y="196"/>
                  </a:lnTo>
                  <a:lnTo>
                    <a:pt x="198" y="164"/>
                  </a:lnTo>
                  <a:lnTo>
                    <a:pt x="241" y="134"/>
                  </a:lnTo>
                  <a:lnTo>
                    <a:pt x="282" y="108"/>
                  </a:lnTo>
                  <a:lnTo>
                    <a:pt x="327" y="83"/>
                  </a:lnTo>
                  <a:lnTo>
                    <a:pt x="376" y="60"/>
                  </a:lnTo>
                  <a:lnTo>
                    <a:pt x="429" y="41"/>
                  </a:lnTo>
                  <a:lnTo>
                    <a:pt x="484" y="24"/>
                  </a:lnTo>
                  <a:lnTo>
                    <a:pt x="542" y="12"/>
                  </a:lnTo>
                  <a:lnTo>
                    <a:pt x="603" y="3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"/>
            <p:cNvSpPr>
              <a:spLocks/>
            </p:cNvSpPr>
            <p:nvPr/>
          </p:nvSpPr>
          <p:spPr bwMode="auto">
            <a:xfrm>
              <a:off x="3452" y="2761"/>
              <a:ext cx="1029" cy="1076"/>
            </a:xfrm>
            <a:custGeom>
              <a:avLst/>
              <a:gdLst/>
              <a:ahLst/>
              <a:cxnLst>
                <a:cxn ang="0">
                  <a:pos x="323" y="1"/>
                </a:cxn>
                <a:cxn ang="0">
                  <a:pos x="416" y="5"/>
                </a:cxn>
                <a:cxn ang="0">
                  <a:pos x="530" y="8"/>
                </a:cxn>
                <a:cxn ang="0">
                  <a:pos x="656" y="3"/>
                </a:cxn>
                <a:cxn ang="0">
                  <a:pos x="742" y="0"/>
                </a:cxn>
                <a:cxn ang="0">
                  <a:pos x="765" y="8"/>
                </a:cxn>
                <a:cxn ang="0">
                  <a:pos x="770" y="21"/>
                </a:cxn>
                <a:cxn ang="0">
                  <a:pos x="766" y="44"/>
                </a:cxn>
                <a:cxn ang="0">
                  <a:pos x="739" y="55"/>
                </a:cxn>
                <a:cxn ang="0">
                  <a:pos x="639" y="58"/>
                </a:cxn>
                <a:cxn ang="0">
                  <a:pos x="580" y="68"/>
                </a:cxn>
                <a:cxn ang="0">
                  <a:pos x="554" y="91"/>
                </a:cxn>
                <a:cxn ang="0">
                  <a:pos x="542" y="130"/>
                </a:cxn>
                <a:cxn ang="0">
                  <a:pos x="326" y="983"/>
                </a:cxn>
                <a:cxn ang="0">
                  <a:pos x="322" y="1008"/>
                </a:cxn>
                <a:cxn ang="0">
                  <a:pos x="333" y="1018"/>
                </a:cxn>
                <a:cxn ang="0">
                  <a:pos x="552" y="1020"/>
                </a:cxn>
                <a:cxn ang="0">
                  <a:pos x="678" y="1007"/>
                </a:cxn>
                <a:cxn ang="0">
                  <a:pos x="774" y="969"/>
                </a:cxn>
                <a:cxn ang="0">
                  <a:pos x="845" y="914"/>
                </a:cxn>
                <a:cxn ang="0">
                  <a:pos x="897" y="846"/>
                </a:cxn>
                <a:cxn ang="0">
                  <a:pos x="937" y="770"/>
                </a:cxn>
                <a:cxn ang="0">
                  <a:pos x="975" y="681"/>
                </a:cxn>
                <a:cxn ang="0">
                  <a:pos x="991" y="663"/>
                </a:cxn>
                <a:cxn ang="0">
                  <a:pos x="1018" y="667"/>
                </a:cxn>
                <a:cxn ang="0">
                  <a:pos x="1029" y="680"/>
                </a:cxn>
                <a:cxn ang="0">
                  <a:pos x="1025" y="698"/>
                </a:cxn>
                <a:cxn ang="0">
                  <a:pos x="1006" y="751"/>
                </a:cxn>
                <a:cxn ang="0">
                  <a:pos x="978" y="826"/>
                </a:cxn>
                <a:cxn ang="0">
                  <a:pos x="928" y="961"/>
                </a:cxn>
                <a:cxn ang="0">
                  <a:pos x="904" y="1022"/>
                </a:cxn>
                <a:cxn ang="0">
                  <a:pos x="890" y="1058"/>
                </a:cxn>
                <a:cxn ang="0">
                  <a:pos x="870" y="1075"/>
                </a:cxn>
                <a:cxn ang="0">
                  <a:pos x="23" y="1075"/>
                </a:cxn>
                <a:cxn ang="0">
                  <a:pos x="2" y="1062"/>
                </a:cxn>
                <a:cxn ang="0">
                  <a:pos x="5" y="1031"/>
                </a:cxn>
                <a:cxn ang="0">
                  <a:pos x="27" y="1021"/>
                </a:cxn>
                <a:cxn ang="0">
                  <a:pos x="108" y="1018"/>
                </a:cxn>
                <a:cxn ang="0">
                  <a:pos x="157" y="1007"/>
                </a:cxn>
                <a:cxn ang="0">
                  <a:pos x="177" y="981"/>
                </a:cxn>
                <a:cxn ang="0">
                  <a:pos x="395" y="116"/>
                </a:cxn>
                <a:cxn ang="0">
                  <a:pos x="402" y="88"/>
                </a:cxn>
                <a:cxn ang="0">
                  <a:pos x="399" y="70"/>
                </a:cxn>
                <a:cxn ang="0">
                  <a:pos x="367" y="60"/>
                </a:cxn>
                <a:cxn ang="0">
                  <a:pos x="322" y="56"/>
                </a:cxn>
                <a:cxn ang="0">
                  <a:pos x="270" y="53"/>
                </a:cxn>
                <a:cxn ang="0">
                  <a:pos x="255" y="36"/>
                </a:cxn>
                <a:cxn ang="0">
                  <a:pos x="266" y="7"/>
                </a:cxn>
                <a:cxn ang="0">
                  <a:pos x="285" y="0"/>
                </a:cxn>
              </a:cxnLst>
              <a:rect l="0" t="0" r="r" b="b"/>
              <a:pathLst>
                <a:path w="1029" h="1076">
                  <a:moveTo>
                    <a:pt x="285" y="0"/>
                  </a:moveTo>
                  <a:lnTo>
                    <a:pt x="290" y="0"/>
                  </a:lnTo>
                  <a:lnTo>
                    <a:pt x="323" y="1"/>
                  </a:lnTo>
                  <a:lnTo>
                    <a:pt x="356" y="3"/>
                  </a:lnTo>
                  <a:lnTo>
                    <a:pt x="392" y="4"/>
                  </a:lnTo>
                  <a:lnTo>
                    <a:pt x="416" y="5"/>
                  </a:lnTo>
                  <a:lnTo>
                    <a:pt x="445" y="6"/>
                  </a:lnTo>
                  <a:lnTo>
                    <a:pt x="500" y="8"/>
                  </a:lnTo>
                  <a:lnTo>
                    <a:pt x="530" y="8"/>
                  </a:lnTo>
                  <a:lnTo>
                    <a:pt x="596" y="6"/>
                  </a:lnTo>
                  <a:lnTo>
                    <a:pt x="626" y="4"/>
                  </a:lnTo>
                  <a:lnTo>
                    <a:pt x="656" y="3"/>
                  </a:lnTo>
                  <a:lnTo>
                    <a:pt x="686" y="2"/>
                  </a:lnTo>
                  <a:lnTo>
                    <a:pt x="715" y="1"/>
                  </a:lnTo>
                  <a:lnTo>
                    <a:pt x="742" y="0"/>
                  </a:lnTo>
                  <a:lnTo>
                    <a:pt x="753" y="1"/>
                  </a:lnTo>
                  <a:lnTo>
                    <a:pt x="760" y="4"/>
                  </a:lnTo>
                  <a:lnTo>
                    <a:pt x="765" y="8"/>
                  </a:lnTo>
                  <a:lnTo>
                    <a:pt x="768" y="13"/>
                  </a:lnTo>
                  <a:lnTo>
                    <a:pt x="769" y="18"/>
                  </a:lnTo>
                  <a:lnTo>
                    <a:pt x="770" y="21"/>
                  </a:lnTo>
                  <a:lnTo>
                    <a:pt x="770" y="22"/>
                  </a:lnTo>
                  <a:lnTo>
                    <a:pt x="769" y="35"/>
                  </a:lnTo>
                  <a:lnTo>
                    <a:pt x="766" y="44"/>
                  </a:lnTo>
                  <a:lnTo>
                    <a:pt x="760" y="50"/>
                  </a:lnTo>
                  <a:lnTo>
                    <a:pt x="750" y="53"/>
                  </a:lnTo>
                  <a:lnTo>
                    <a:pt x="739" y="55"/>
                  </a:lnTo>
                  <a:lnTo>
                    <a:pt x="725" y="56"/>
                  </a:lnTo>
                  <a:lnTo>
                    <a:pt x="670" y="56"/>
                  </a:lnTo>
                  <a:lnTo>
                    <a:pt x="639" y="58"/>
                  </a:lnTo>
                  <a:lnTo>
                    <a:pt x="615" y="60"/>
                  </a:lnTo>
                  <a:lnTo>
                    <a:pt x="596" y="63"/>
                  </a:lnTo>
                  <a:lnTo>
                    <a:pt x="580" y="68"/>
                  </a:lnTo>
                  <a:lnTo>
                    <a:pt x="569" y="74"/>
                  </a:lnTo>
                  <a:lnTo>
                    <a:pt x="560" y="82"/>
                  </a:lnTo>
                  <a:lnTo>
                    <a:pt x="554" y="91"/>
                  </a:lnTo>
                  <a:lnTo>
                    <a:pt x="549" y="102"/>
                  </a:lnTo>
                  <a:lnTo>
                    <a:pt x="546" y="114"/>
                  </a:lnTo>
                  <a:lnTo>
                    <a:pt x="542" y="130"/>
                  </a:lnTo>
                  <a:lnTo>
                    <a:pt x="543" y="130"/>
                  </a:lnTo>
                  <a:lnTo>
                    <a:pt x="329" y="971"/>
                  </a:lnTo>
                  <a:lnTo>
                    <a:pt x="326" y="983"/>
                  </a:lnTo>
                  <a:lnTo>
                    <a:pt x="324" y="992"/>
                  </a:lnTo>
                  <a:lnTo>
                    <a:pt x="322" y="999"/>
                  </a:lnTo>
                  <a:lnTo>
                    <a:pt x="322" y="1008"/>
                  </a:lnTo>
                  <a:lnTo>
                    <a:pt x="324" y="1012"/>
                  </a:lnTo>
                  <a:lnTo>
                    <a:pt x="327" y="1016"/>
                  </a:lnTo>
                  <a:lnTo>
                    <a:pt x="333" y="1018"/>
                  </a:lnTo>
                  <a:lnTo>
                    <a:pt x="342" y="1019"/>
                  </a:lnTo>
                  <a:lnTo>
                    <a:pt x="355" y="1020"/>
                  </a:lnTo>
                  <a:lnTo>
                    <a:pt x="552" y="1020"/>
                  </a:lnTo>
                  <a:lnTo>
                    <a:pt x="598" y="1018"/>
                  </a:lnTo>
                  <a:lnTo>
                    <a:pt x="639" y="1014"/>
                  </a:lnTo>
                  <a:lnTo>
                    <a:pt x="678" y="1007"/>
                  </a:lnTo>
                  <a:lnTo>
                    <a:pt x="714" y="996"/>
                  </a:lnTo>
                  <a:lnTo>
                    <a:pt x="745" y="983"/>
                  </a:lnTo>
                  <a:lnTo>
                    <a:pt x="774" y="969"/>
                  </a:lnTo>
                  <a:lnTo>
                    <a:pt x="800" y="952"/>
                  </a:lnTo>
                  <a:lnTo>
                    <a:pt x="824" y="933"/>
                  </a:lnTo>
                  <a:lnTo>
                    <a:pt x="845" y="914"/>
                  </a:lnTo>
                  <a:lnTo>
                    <a:pt x="865" y="891"/>
                  </a:lnTo>
                  <a:lnTo>
                    <a:pt x="882" y="869"/>
                  </a:lnTo>
                  <a:lnTo>
                    <a:pt x="897" y="846"/>
                  </a:lnTo>
                  <a:lnTo>
                    <a:pt x="911" y="821"/>
                  </a:lnTo>
                  <a:lnTo>
                    <a:pt x="925" y="796"/>
                  </a:lnTo>
                  <a:lnTo>
                    <a:pt x="937" y="770"/>
                  </a:lnTo>
                  <a:lnTo>
                    <a:pt x="948" y="745"/>
                  </a:lnTo>
                  <a:lnTo>
                    <a:pt x="969" y="694"/>
                  </a:lnTo>
                  <a:lnTo>
                    <a:pt x="975" y="681"/>
                  </a:lnTo>
                  <a:lnTo>
                    <a:pt x="980" y="672"/>
                  </a:lnTo>
                  <a:lnTo>
                    <a:pt x="985" y="666"/>
                  </a:lnTo>
                  <a:lnTo>
                    <a:pt x="991" y="663"/>
                  </a:lnTo>
                  <a:lnTo>
                    <a:pt x="1000" y="662"/>
                  </a:lnTo>
                  <a:lnTo>
                    <a:pt x="1011" y="663"/>
                  </a:lnTo>
                  <a:lnTo>
                    <a:pt x="1018" y="667"/>
                  </a:lnTo>
                  <a:lnTo>
                    <a:pt x="1024" y="671"/>
                  </a:lnTo>
                  <a:lnTo>
                    <a:pt x="1027" y="676"/>
                  </a:lnTo>
                  <a:lnTo>
                    <a:pt x="1029" y="680"/>
                  </a:lnTo>
                  <a:lnTo>
                    <a:pt x="1029" y="683"/>
                  </a:lnTo>
                  <a:lnTo>
                    <a:pt x="1028" y="689"/>
                  </a:lnTo>
                  <a:lnTo>
                    <a:pt x="1025" y="698"/>
                  </a:lnTo>
                  <a:lnTo>
                    <a:pt x="1019" y="712"/>
                  </a:lnTo>
                  <a:lnTo>
                    <a:pt x="1013" y="730"/>
                  </a:lnTo>
                  <a:lnTo>
                    <a:pt x="1006" y="751"/>
                  </a:lnTo>
                  <a:lnTo>
                    <a:pt x="997" y="774"/>
                  </a:lnTo>
                  <a:lnTo>
                    <a:pt x="988" y="800"/>
                  </a:lnTo>
                  <a:lnTo>
                    <a:pt x="978" y="826"/>
                  </a:lnTo>
                  <a:lnTo>
                    <a:pt x="947" y="909"/>
                  </a:lnTo>
                  <a:lnTo>
                    <a:pt x="937" y="935"/>
                  </a:lnTo>
                  <a:lnTo>
                    <a:pt x="928" y="961"/>
                  </a:lnTo>
                  <a:lnTo>
                    <a:pt x="919" y="983"/>
                  </a:lnTo>
                  <a:lnTo>
                    <a:pt x="910" y="1005"/>
                  </a:lnTo>
                  <a:lnTo>
                    <a:pt x="904" y="1022"/>
                  </a:lnTo>
                  <a:lnTo>
                    <a:pt x="899" y="1035"/>
                  </a:lnTo>
                  <a:lnTo>
                    <a:pt x="896" y="1044"/>
                  </a:lnTo>
                  <a:lnTo>
                    <a:pt x="890" y="1058"/>
                  </a:lnTo>
                  <a:lnTo>
                    <a:pt x="885" y="1067"/>
                  </a:lnTo>
                  <a:lnTo>
                    <a:pt x="879" y="1072"/>
                  </a:lnTo>
                  <a:lnTo>
                    <a:pt x="870" y="1075"/>
                  </a:lnTo>
                  <a:lnTo>
                    <a:pt x="857" y="1076"/>
                  </a:lnTo>
                  <a:lnTo>
                    <a:pt x="35" y="1076"/>
                  </a:lnTo>
                  <a:lnTo>
                    <a:pt x="23" y="1075"/>
                  </a:lnTo>
                  <a:lnTo>
                    <a:pt x="14" y="1073"/>
                  </a:lnTo>
                  <a:lnTo>
                    <a:pt x="6" y="1069"/>
                  </a:lnTo>
                  <a:lnTo>
                    <a:pt x="2" y="1062"/>
                  </a:lnTo>
                  <a:lnTo>
                    <a:pt x="0" y="1052"/>
                  </a:lnTo>
                  <a:lnTo>
                    <a:pt x="1" y="1040"/>
                  </a:lnTo>
                  <a:lnTo>
                    <a:pt x="5" y="1031"/>
                  </a:lnTo>
                  <a:lnTo>
                    <a:pt x="10" y="1026"/>
                  </a:lnTo>
                  <a:lnTo>
                    <a:pt x="18" y="1022"/>
                  </a:lnTo>
                  <a:lnTo>
                    <a:pt x="27" y="1021"/>
                  </a:lnTo>
                  <a:lnTo>
                    <a:pt x="37" y="1020"/>
                  </a:lnTo>
                  <a:lnTo>
                    <a:pt x="81" y="1020"/>
                  </a:lnTo>
                  <a:lnTo>
                    <a:pt x="108" y="1018"/>
                  </a:lnTo>
                  <a:lnTo>
                    <a:pt x="128" y="1016"/>
                  </a:lnTo>
                  <a:lnTo>
                    <a:pt x="144" y="1012"/>
                  </a:lnTo>
                  <a:lnTo>
                    <a:pt x="157" y="1007"/>
                  </a:lnTo>
                  <a:lnTo>
                    <a:pt x="165" y="1000"/>
                  </a:lnTo>
                  <a:lnTo>
                    <a:pt x="172" y="991"/>
                  </a:lnTo>
                  <a:lnTo>
                    <a:pt x="177" y="981"/>
                  </a:lnTo>
                  <a:lnTo>
                    <a:pt x="181" y="968"/>
                  </a:lnTo>
                  <a:lnTo>
                    <a:pt x="185" y="954"/>
                  </a:lnTo>
                  <a:lnTo>
                    <a:pt x="395" y="116"/>
                  </a:lnTo>
                  <a:lnTo>
                    <a:pt x="398" y="104"/>
                  </a:lnTo>
                  <a:lnTo>
                    <a:pt x="400" y="95"/>
                  </a:lnTo>
                  <a:lnTo>
                    <a:pt x="402" y="88"/>
                  </a:lnTo>
                  <a:lnTo>
                    <a:pt x="402" y="82"/>
                  </a:lnTo>
                  <a:lnTo>
                    <a:pt x="401" y="75"/>
                  </a:lnTo>
                  <a:lnTo>
                    <a:pt x="399" y="70"/>
                  </a:lnTo>
                  <a:lnTo>
                    <a:pt x="393" y="65"/>
                  </a:lnTo>
                  <a:lnTo>
                    <a:pt x="383" y="62"/>
                  </a:lnTo>
                  <a:lnTo>
                    <a:pt x="367" y="60"/>
                  </a:lnTo>
                  <a:lnTo>
                    <a:pt x="351" y="58"/>
                  </a:lnTo>
                  <a:lnTo>
                    <a:pt x="335" y="57"/>
                  </a:lnTo>
                  <a:lnTo>
                    <a:pt x="322" y="56"/>
                  </a:lnTo>
                  <a:lnTo>
                    <a:pt x="293" y="56"/>
                  </a:lnTo>
                  <a:lnTo>
                    <a:pt x="281" y="55"/>
                  </a:lnTo>
                  <a:lnTo>
                    <a:pt x="270" y="53"/>
                  </a:lnTo>
                  <a:lnTo>
                    <a:pt x="262" y="50"/>
                  </a:lnTo>
                  <a:lnTo>
                    <a:pt x="257" y="44"/>
                  </a:lnTo>
                  <a:lnTo>
                    <a:pt x="255" y="36"/>
                  </a:lnTo>
                  <a:lnTo>
                    <a:pt x="256" y="23"/>
                  </a:lnTo>
                  <a:lnTo>
                    <a:pt x="260" y="13"/>
                  </a:lnTo>
                  <a:lnTo>
                    <a:pt x="266" y="7"/>
                  </a:lnTo>
                  <a:lnTo>
                    <a:pt x="272" y="3"/>
                  </a:lnTo>
                  <a:lnTo>
                    <a:pt x="279" y="1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1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895600" y="4800600"/>
            <a:ext cx="3966023" cy="580545"/>
            <a:chOff x="2603" y="3216"/>
            <a:chExt cx="10869" cy="1591"/>
          </a:xfrm>
          <a:solidFill>
            <a:srgbClr val="0033CC"/>
          </a:solidFill>
        </p:grpSpPr>
        <p:sp>
          <p:nvSpPr>
            <p:cNvPr id="1045" name="Freeform 21"/>
            <p:cNvSpPr>
              <a:spLocks noEditPoints="1"/>
            </p:cNvSpPr>
            <p:nvPr/>
          </p:nvSpPr>
          <p:spPr bwMode="auto">
            <a:xfrm>
              <a:off x="2603" y="3729"/>
              <a:ext cx="1057" cy="380"/>
            </a:xfrm>
            <a:custGeom>
              <a:avLst/>
              <a:gdLst/>
              <a:ahLst/>
              <a:cxnLst>
                <a:cxn ang="0">
                  <a:pos x="50" y="315"/>
                </a:cxn>
                <a:cxn ang="0">
                  <a:pos x="1000" y="315"/>
                </a:cxn>
                <a:cxn ang="0">
                  <a:pos x="1020" y="315"/>
                </a:cxn>
                <a:cxn ang="0">
                  <a:pos x="1037" y="318"/>
                </a:cxn>
                <a:cxn ang="0">
                  <a:pos x="1050" y="329"/>
                </a:cxn>
                <a:cxn ang="0">
                  <a:pos x="1057" y="349"/>
                </a:cxn>
                <a:cxn ang="0">
                  <a:pos x="1054" y="359"/>
                </a:cxn>
                <a:cxn ang="0">
                  <a:pos x="1050" y="366"/>
                </a:cxn>
                <a:cxn ang="0">
                  <a:pos x="1047" y="370"/>
                </a:cxn>
                <a:cxn ang="0">
                  <a:pos x="1037" y="377"/>
                </a:cxn>
                <a:cxn ang="0">
                  <a:pos x="1030" y="377"/>
                </a:cxn>
                <a:cxn ang="0">
                  <a:pos x="1020" y="380"/>
                </a:cxn>
                <a:cxn ang="0">
                  <a:pos x="1013" y="380"/>
                </a:cxn>
                <a:cxn ang="0">
                  <a:pos x="1003" y="380"/>
                </a:cxn>
                <a:cxn ang="0">
                  <a:pos x="50" y="380"/>
                </a:cxn>
                <a:cxn ang="0">
                  <a:pos x="43" y="380"/>
                </a:cxn>
                <a:cxn ang="0">
                  <a:pos x="33" y="380"/>
                </a:cxn>
                <a:cxn ang="0">
                  <a:pos x="23" y="377"/>
                </a:cxn>
                <a:cxn ang="0">
                  <a:pos x="17" y="377"/>
                </a:cxn>
                <a:cxn ang="0">
                  <a:pos x="10" y="370"/>
                </a:cxn>
                <a:cxn ang="0">
                  <a:pos x="3" y="366"/>
                </a:cxn>
                <a:cxn ang="0">
                  <a:pos x="0" y="359"/>
                </a:cxn>
                <a:cxn ang="0">
                  <a:pos x="0" y="349"/>
                </a:cxn>
                <a:cxn ang="0">
                  <a:pos x="0" y="336"/>
                </a:cxn>
                <a:cxn ang="0">
                  <a:pos x="3" y="329"/>
                </a:cxn>
                <a:cxn ang="0">
                  <a:pos x="10" y="322"/>
                </a:cxn>
                <a:cxn ang="0">
                  <a:pos x="17" y="318"/>
                </a:cxn>
                <a:cxn ang="0">
                  <a:pos x="23" y="315"/>
                </a:cxn>
                <a:cxn ang="0">
                  <a:pos x="33" y="315"/>
                </a:cxn>
                <a:cxn ang="0">
                  <a:pos x="43" y="315"/>
                </a:cxn>
                <a:cxn ang="0">
                  <a:pos x="50" y="315"/>
                </a:cxn>
                <a:cxn ang="0">
                  <a:pos x="50" y="0"/>
                </a:cxn>
                <a:cxn ang="0">
                  <a:pos x="1003" y="0"/>
                </a:cxn>
                <a:cxn ang="0">
                  <a:pos x="1013" y="0"/>
                </a:cxn>
                <a:cxn ang="0">
                  <a:pos x="1020" y="0"/>
                </a:cxn>
                <a:cxn ang="0">
                  <a:pos x="1030" y="4"/>
                </a:cxn>
                <a:cxn ang="0">
                  <a:pos x="1037" y="4"/>
                </a:cxn>
                <a:cxn ang="0">
                  <a:pos x="1047" y="7"/>
                </a:cxn>
                <a:cxn ang="0">
                  <a:pos x="1050" y="14"/>
                </a:cxn>
                <a:cxn ang="0">
                  <a:pos x="1054" y="21"/>
                </a:cxn>
                <a:cxn ang="0">
                  <a:pos x="1057" y="31"/>
                </a:cxn>
                <a:cxn ang="0">
                  <a:pos x="1050" y="51"/>
                </a:cxn>
                <a:cxn ang="0">
                  <a:pos x="1037" y="62"/>
                </a:cxn>
                <a:cxn ang="0">
                  <a:pos x="1020" y="65"/>
                </a:cxn>
                <a:cxn ang="0">
                  <a:pos x="1000" y="65"/>
                </a:cxn>
                <a:cxn ang="0">
                  <a:pos x="50" y="65"/>
                </a:cxn>
                <a:cxn ang="0">
                  <a:pos x="43" y="65"/>
                </a:cxn>
                <a:cxn ang="0">
                  <a:pos x="33" y="65"/>
                </a:cxn>
                <a:cxn ang="0">
                  <a:pos x="23" y="62"/>
                </a:cxn>
                <a:cxn ang="0">
                  <a:pos x="17" y="62"/>
                </a:cxn>
                <a:cxn ang="0">
                  <a:pos x="10" y="55"/>
                </a:cxn>
                <a:cxn ang="0">
                  <a:pos x="3" y="51"/>
                </a:cxn>
                <a:cxn ang="0">
                  <a:pos x="0" y="41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3" y="14"/>
                </a:cxn>
                <a:cxn ang="0">
                  <a:pos x="10" y="7"/>
                </a:cxn>
                <a:cxn ang="0">
                  <a:pos x="17" y="4"/>
                </a:cxn>
                <a:cxn ang="0">
                  <a:pos x="23" y="4"/>
                </a:cxn>
                <a:cxn ang="0">
                  <a:pos x="33" y="0"/>
                </a:cxn>
                <a:cxn ang="0">
                  <a:pos x="43" y="0"/>
                </a:cxn>
                <a:cxn ang="0">
                  <a:pos x="50" y="0"/>
                </a:cxn>
              </a:cxnLst>
              <a:rect l="0" t="0" r="r" b="b"/>
              <a:pathLst>
                <a:path w="1057" h="380">
                  <a:moveTo>
                    <a:pt x="50" y="315"/>
                  </a:moveTo>
                  <a:lnTo>
                    <a:pt x="1000" y="315"/>
                  </a:lnTo>
                  <a:lnTo>
                    <a:pt x="1020" y="315"/>
                  </a:lnTo>
                  <a:lnTo>
                    <a:pt x="1037" y="318"/>
                  </a:lnTo>
                  <a:lnTo>
                    <a:pt x="1050" y="329"/>
                  </a:lnTo>
                  <a:lnTo>
                    <a:pt x="1057" y="349"/>
                  </a:lnTo>
                  <a:lnTo>
                    <a:pt x="1054" y="359"/>
                  </a:lnTo>
                  <a:lnTo>
                    <a:pt x="1050" y="366"/>
                  </a:lnTo>
                  <a:lnTo>
                    <a:pt x="1047" y="370"/>
                  </a:lnTo>
                  <a:lnTo>
                    <a:pt x="1037" y="377"/>
                  </a:lnTo>
                  <a:lnTo>
                    <a:pt x="1030" y="377"/>
                  </a:lnTo>
                  <a:lnTo>
                    <a:pt x="1020" y="380"/>
                  </a:lnTo>
                  <a:lnTo>
                    <a:pt x="1013" y="380"/>
                  </a:lnTo>
                  <a:lnTo>
                    <a:pt x="1003" y="380"/>
                  </a:lnTo>
                  <a:lnTo>
                    <a:pt x="50" y="380"/>
                  </a:lnTo>
                  <a:lnTo>
                    <a:pt x="43" y="380"/>
                  </a:lnTo>
                  <a:lnTo>
                    <a:pt x="33" y="380"/>
                  </a:lnTo>
                  <a:lnTo>
                    <a:pt x="23" y="377"/>
                  </a:lnTo>
                  <a:lnTo>
                    <a:pt x="17" y="377"/>
                  </a:lnTo>
                  <a:lnTo>
                    <a:pt x="10" y="370"/>
                  </a:lnTo>
                  <a:lnTo>
                    <a:pt x="3" y="366"/>
                  </a:lnTo>
                  <a:lnTo>
                    <a:pt x="0" y="359"/>
                  </a:lnTo>
                  <a:lnTo>
                    <a:pt x="0" y="349"/>
                  </a:lnTo>
                  <a:lnTo>
                    <a:pt x="0" y="336"/>
                  </a:lnTo>
                  <a:lnTo>
                    <a:pt x="3" y="329"/>
                  </a:lnTo>
                  <a:lnTo>
                    <a:pt x="10" y="322"/>
                  </a:lnTo>
                  <a:lnTo>
                    <a:pt x="17" y="318"/>
                  </a:lnTo>
                  <a:lnTo>
                    <a:pt x="23" y="315"/>
                  </a:lnTo>
                  <a:lnTo>
                    <a:pt x="33" y="315"/>
                  </a:lnTo>
                  <a:lnTo>
                    <a:pt x="43" y="315"/>
                  </a:lnTo>
                  <a:lnTo>
                    <a:pt x="50" y="315"/>
                  </a:lnTo>
                  <a:close/>
                  <a:moveTo>
                    <a:pt x="50" y="0"/>
                  </a:moveTo>
                  <a:lnTo>
                    <a:pt x="1003" y="0"/>
                  </a:lnTo>
                  <a:lnTo>
                    <a:pt x="1013" y="0"/>
                  </a:lnTo>
                  <a:lnTo>
                    <a:pt x="1020" y="0"/>
                  </a:lnTo>
                  <a:lnTo>
                    <a:pt x="1030" y="4"/>
                  </a:lnTo>
                  <a:lnTo>
                    <a:pt x="1037" y="4"/>
                  </a:lnTo>
                  <a:lnTo>
                    <a:pt x="1047" y="7"/>
                  </a:lnTo>
                  <a:lnTo>
                    <a:pt x="1050" y="14"/>
                  </a:lnTo>
                  <a:lnTo>
                    <a:pt x="1054" y="21"/>
                  </a:lnTo>
                  <a:lnTo>
                    <a:pt x="1057" y="31"/>
                  </a:lnTo>
                  <a:lnTo>
                    <a:pt x="1050" y="51"/>
                  </a:lnTo>
                  <a:lnTo>
                    <a:pt x="1037" y="62"/>
                  </a:lnTo>
                  <a:lnTo>
                    <a:pt x="1020" y="65"/>
                  </a:lnTo>
                  <a:lnTo>
                    <a:pt x="1000" y="65"/>
                  </a:lnTo>
                  <a:lnTo>
                    <a:pt x="50" y="65"/>
                  </a:lnTo>
                  <a:lnTo>
                    <a:pt x="43" y="65"/>
                  </a:lnTo>
                  <a:lnTo>
                    <a:pt x="33" y="65"/>
                  </a:lnTo>
                  <a:lnTo>
                    <a:pt x="23" y="62"/>
                  </a:lnTo>
                  <a:lnTo>
                    <a:pt x="17" y="62"/>
                  </a:lnTo>
                  <a:lnTo>
                    <a:pt x="10" y="55"/>
                  </a:lnTo>
                  <a:lnTo>
                    <a:pt x="3" y="5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3" y="14"/>
                  </a:lnTo>
                  <a:lnTo>
                    <a:pt x="10" y="7"/>
                  </a:lnTo>
                  <a:lnTo>
                    <a:pt x="17" y="4"/>
                  </a:lnTo>
                  <a:lnTo>
                    <a:pt x="23" y="4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 noEditPoints="1"/>
            </p:cNvSpPr>
            <p:nvPr/>
          </p:nvSpPr>
          <p:spPr bwMode="auto">
            <a:xfrm>
              <a:off x="4289" y="3377"/>
              <a:ext cx="1060" cy="1084"/>
            </a:xfrm>
            <a:custGeom>
              <a:avLst/>
              <a:gdLst/>
              <a:ahLst/>
              <a:cxnLst>
                <a:cxn ang="0">
                  <a:pos x="549" y="1043"/>
                </a:cxn>
                <a:cxn ang="0">
                  <a:pos x="723" y="1002"/>
                </a:cxn>
                <a:cxn ang="0">
                  <a:pos x="870" y="900"/>
                </a:cxn>
                <a:cxn ang="0">
                  <a:pos x="973" y="753"/>
                </a:cxn>
                <a:cxn ang="0">
                  <a:pos x="1020" y="561"/>
                </a:cxn>
                <a:cxn ang="0">
                  <a:pos x="40" y="561"/>
                </a:cxn>
                <a:cxn ang="0">
                  <a:pos x="84" y="753"/>
                </a:cxn>
                <a:cxn ang="0">
                  <a:pos x="187" y="900"/>
                </a:cxn>
                <a:cxn ang="0">
                  <a:pos x="334" y="1002"/>
                </a:cxn>
                <a:cxn ang="0">
                  <a:pos x="508" y="1043"/>
                </a:cxn>
                <a:cxn ang="0">
                  <a:pos x="40" y="561"/>
                </a:cxn>
                <a:cxn ang="0">
                  <a:pos x="549" y="520"/>
                </a:cxn>
                <a:cxn ang="0">
                  <a:pos x="1007" y="424"/>
                </a:cxn>
                <a:cxn ang="0">
                  <a:pos x="930" y="253"/>
                </a:cxn>
                <a:cxn ang="0">
                  <a:pos x="803" y="126"/>
                </a:cxn>
                <a:cxn ang="0">
                  <a:pos x="642" y="54"/>
                </a:cxn>
                <a:cxn ang="0">
                  <a:pos x="508" y="41"/>
                </a:cxn>
                <a:cxn ang="0">
                  <a:pos x="334" y="82"/>
                </a:cxn>
                <a:cxn ang="0">
                  <a:pos x="187" y="184"/>
                </a:cxn>
                <a:cxn ang="0">
                  <a:pos x="84" y="332"/>
                </a:cxn>
                <a:cxn ang="0">
                  <a:pos x="40" y="520"/>
                </a:cxn>
                <a:cxn ang="0">
                  <a:pos x="508" y="41"/>
                </a:cxn>
                <a:cxn ang="0">
                  <a:pos x="626" y="7"/>
                </a:cxn>
                <a:cxn ang="0">
                  <a:pos x="799" y="75"/>
                </a:cxn>
                <a:cxn ang="0">
                  <a:pos x="937" y="191"/>
                </a:cxn>
                <a:cxn ang="0">
                  <a:pos x="1027" y="352"/>
                </a:cxn>
                <a:cxn ang="0">
                  <a:pos x="1060" y="540"/>
                </a:cxn>
                <a:cxn ang="0">
                  <a:pos x="1027" y="729"/>
                </a:cxn>
                <a:cxn ang="0">
                  <a:pos x="937" y="889"/>
                </a:cxn>
                <a:cxn ang="0">
                  <a:pos x="799" y="1009"/>
                </a:cxn>
                <a:cxn ang="0">
                  <a:pos x="626" y="1074"/>
                </a:cxn>
                <a:cxn ang="0">
                  <a:pos x="435" y="1074"/>
                </a:cxn>
                <a:cxn ang="0">
                  <a:pos x="264" y="1009"/>
                </a:cxn>
                <a:cxn ang="0">
                  <a:pos x="124" y="889"/>
                </a:cxn>
                <a:cxn ang="0">
                  <a:pos x="33" y="732"/>
                </a:cxn>
                <a:cxn ang="0">
                  <a:pos x="0" y="540"/>
                </a:cxn>
                <a:cxn ang="0">
                  <a:pos x="33" y="352"/>
                </a:cxn>
                <a:cxn ang="0">
                  <a:pos x="124" y="195"/>
                </a:cxn>
                <a:cxn ang="0">
                  <a:pos x="261" y="75"/>
                </a:cxn>
                <a:cxn ang="0">
                  <a:pos x="435" y="10"/>
                </a:cxn>
              </a:cxnLst>
              <a:rect l="0" t="0" r="r" b="b"/>
              <a:pathLst>
                <a:path w="1060" h="1084">
                  <a:moveTo>
                    <a:pt x="549" y="561"/>
                  </a:moveTo>
                  <a:lnTo>
                    <a:pt x="549" y="1043"/>
                  </a:lnTo>
                  <a:lnTo>
                    <a:pt x="639" y="1030"/>
                  </a:lnTo>
                  <a:lnTo>
                    <a:pt x="723" y="1002"/>
                  </a:lnTo>
                  <a:lnTo>
                    <a:pt x="803" y="958"/>
                  </a:lnTo>
                  <a:lnTo>
                    <a:pt x="870" y="900"/>
                  </a:lnTo>
                  <a:lnTo>
                    <a:pt x="930" y="831"/>
                  </a:lnTo>
                  <a:lnTo>
                    <a:pt x="973" y="753"/>
                  </a:lnTo>
                  <a:lnTo>
                    <a:pt x="1007" y="660"/>
                  </a:lnTo>
                  <a:lnTo>
                    <a:pt x="1020" y="561"/>
                  </a:lnTo>
                  <a:lnTo>
                    <a:pt x="549" y="561"/>
                  </a:lnTo>
                  <a:close/>
                  <a:moveTo>
                    <a:pt x="40" y="561"/>
                  </a:moveTo>
                  <a:lnTo>
                    <a:pt x="53" y="660"/>
                  </a:lnTo>
                  <a:lnTo>
                    <a:pt x="84" y="753"/>
                  </a:lnTo>
                  <a:lnTo>
                    <a:pt x="130" y="831"/>
                  </a:lnTo>
                  <a:lnTo>
                    <a:pt x="187" y="900"/>
                  </a:lnTo>
                  <a:lnTo>
                    <a:pt x="258" y="958"/>
                  </a:lnTo>
                  <a:lnTo>
                    <a:pt x="334" y="1002"/>
                  </a:lnTo>
                  <a:lnTo>
                    <a:pt x="418" y="1030"/>
                  </a:lnTo>
                  <a:lnTo>
                    <a:pt x="508" y="1043"/>
                  </a:lnTo>
                  <a:lnTo>
                    <a:pt x="508" y="561"/>
                  </a:lnTo>
                  <a:lnTo>
                    <a:pt x="40" y="561"/>
                  </a:lnTo>
                  <a:close/>
                  <a:moveTo>
                    <a:pt x="549" y="41"/>
                  </a:moveTo>
                  <a:lnTo>
                    <a:pt x="549" y="520"/>
                  </a:lnTo>
                  <a:lnTo>
                    <a:pt x="1020" y="520"/>
                  </a:lnTo>
                  <a:lnTo>
                    <a:pt x="1007" y="424"/>
                  </a:lnTo>
                  <a:lnTo>
                    <a:pt x="977" y="335"/>
                  </a:lnTo>
                  <a:lnTo>
                    <a:pt x="930" y="253"/>
                  </a:lnTo>
                  <a:lnTo>
                    <a:pt x="873" y="184"/>
                  </a:lnTo>
                  <a:lnTo>
                    <a:pt x="803" y="126"/>
                  </a:lnTo>
                  <a:lnTo>
                    <a:pt x="726" y="82"/>
                  </a:lnTo>
                  <a:lnTo>
                    <a:pt x="642" y="54"/>
                  </a:lnTo>
                  <a:lnTo>
                    <a:pt x="549" y="41"/>
                  </a:lnTo>
                  <a:close/>
                  <a:moveTo>
                    <a:pt x="508" y="41"/>
                  </a:moveTo>
                  <a:lnTo>
                    <a:pt x="418" y="54"/>
                  </a:lnTo>
                  <a:lnTo>
                    <a:pt x="334" y="82"/>
                  </a:lnTo>
                  <a:lnTo>
                    <a:pt x="254" y="126"/>
                  </a:lnTo>
                  <a:lnTo>
                    <a:pt x="187" y="184"/>
                  </a:lnTo>
                  <a:lnTo>
                    <a:pt x="130" y="253"/>
                  </a:lnTo>
                  <a:lnTo>
                    <a:pt x="84" y="332"/>
                  </a:lnTo>
                  <a:lnTo>
                    <a:pt x="53" y="424"/>
                  </a:lnTo>
                  <a:lnTo>
                    <a:pt x="40" y="520"/>
                  </a:lnTo>
                  <a:lnTo>
                    <a:pt x="508" y="520"/>
                  </a:lnTo>
                  <a:lnTo>
                    <a:pt x="508" y="41"/>
                  </a:lnTo>
                  <a:close/>
                  <a:moveTo>
                    <a:pt x="532" y="0"/>
                  </a:moveTo>
                  <a:lnTo>
                    <a:pt x="626" y="7"/>
                  </a:lnTo>
                  <a:lnTo>
                    <a:pt x="716" y="34"/>
                  </a:lnTo>
                  <a:lnTo>
                    <a:pt x="799" y="75"/>
                  </a:lnTo>
                  <a:lnTo>
                    <a:pt x="873" y="126"/>
                  </a:lnTo>
                  <a:lnTo>
                    <a:pt x="937" y="191"/>
                  </a:lnTo>
                  <a:lnTo>
                    <a:pt x="990" y="267"/>
                  </a:lnTo>
                  <a:lnTo>
                    <a:pt x="1027" y="352"/>
                  </a:lnTo>
                  <a:lnTo>
                    <a:pt x="1054" y="445"/>
                  </a:lnTo>
                  <a:lnTo>
                    <a:pt x="1060" y="540"/>
                  </a:lnTo>
                  <a:lnTo>
                    <a:pt x="1054" y="640"/>
                  </a:lnTo>
                  <a:lnTo>
                    <a:pt x="1027" y="729"/>
                  </a:lnTo>
                  <a:lnTo>
                    <a:pt x="990" y="814"/>
                  </a:lnTo>
                  <a:lnTo>
                    <a:pt x="937" y="889"/>
                  </a:lnTo>
                  <a:lnTo>
                    <a:pt x="873" y="954"/>
                  </a:lnTo>
                  <a:lnTo>
                    <a:pt x="799" y="1009"/>
                  </a:lnTo>
                  <a:lnTo>
                    <a:pt x="716" y="1050"/>
                  </a:lnTo>
                  <a:lnTo>
                    <a:pt x="626" y="1074"/>
                  </a:lnTo>
                  <a:lnTo>
                    <a:pt x="528" y="1084"/>
                  </a:lnTo>
                  <a:lnTo>
                    <a:pt x="435" y="1074"/>
                  </a:lnTo>
                  <a:lnTo>
                    <a:pt x="344" y="1050"/>
                  </a:lnTo>
                  <a:lnTo>
                    <a:pt x="264" y="1009"/>
                  </a:lnTo>
                  <a:lnTo>
                    <a:pt x="187" y="954"/>
                  </a:lnTo>
                  <a:lnTo>
                    <a:pt x="124" y="889"/>
                  </a:lnTo>
                  <a:lnTo>
                    <a:pt x="74" y="814"/>
                  </a:lnTo>
                  <a:lnTo>
                    <a:pt x="33" y="732"/>
                  </a:lnTo>
                  <a:lnTo>
                    <a:pt x="7" y="640"/>
                  </a:lnTo>
                  <a:lnTo>
                    <a:pt x="0" y="540"/>
                  </a:lnTo>
                  <a:lnTo>
                    <a:pt x="7" y="445"/>
                  </a:lnTo>
                  <a:lnTo>
                    <a:pt x="33" y="352"/>
                  </a:lnTo>
                  <a:lnTo>
                    <a:pt x="70" y="270"/>
                  </a:lnTo>
                  <a:lnTo>
                    <a:pt x="124" y="195"/>
                  </a:lnTo>
                  <a:lnTo>
                    <a:pt x="187" y="126"/>
                  </a:lnTo>
                  <a:lnTo>
                    <a:pt x="261" y="75"/>
                  </a:lnTo>
                  <a:lnTo>
                    <a:pt x="344" y="34"/>
                  </a:lnTo>
                  <a:lnTo>
                    <a:pt x="435" y="1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5487" y="4054"/>
              <a:ext cx="649" cy="753"/>
            </a:xfrm>
            <a:custGeom>
              <a:avLst/>
              <a:gdLst/>
              <a:ahLst/>
              <a:cxnLst>
                <a:cxn ang="0">
                  <a:pos x="287" y="7"/>
                </a:cxn>
                <a:cxn ang="0">
                  <a:pos x="368" y="62"/>
                </a:cxn>
                <a:cxn ang="0">
                  <a:pos x="418" y="147"/>
                </a:cxn>
                <a:cxn ang="0">
                  <a:pos x="448" y="240"/>
                </a:cxn>
                <a:cxn ang="0">
                  <a:pos x="461" y="318"/>
                </a:cxn>
                <a:cxn ang="0">
                  <a:pos x="465" y="346"/>
                </a:cxn>
                <a:cxn ang="0">
                  <a:pos x="515" y="223"/>
                </a:cxn>
                <a:cxn ang="0">
                  <a:pos x="568" y="113"/>
                </a:cxn>
                <a:cxn ang="0">
                  <a:pos x="605" y="34"/>
                </a:cxn>
                <a:cxn ang="0">
                  <a:pos x="618" y="14"/>
                </a:cxn>
                <a:cxn ang="0">
                  <a:pos x="629" y="11"/>
                </a:cxn>
                <a:cxn ang="0">
                  <a:pos x="635" y="11"/>
                </a:cxn>
                <a:cxn ang="0">
                  <a:pos x="645" y="14"/>
                </a:cxn>
                <a:cxn ang="0">
                  <a:pos x="649" y="24"/>
                </a:cxn>
                <a:cxn ang="0">
                  <a:pos x="645" y="38"/>
                </a:cxn>
                <a:cxn ang="0">
                  <a:pos x="585" y="158"/>
                </a:cxn>
                <a:cxn ang="0">
                  <a:pos x="552" y="230"/>
                </a:cxn>
                <a:cxn ang="0">
                  <a:pos x="525" y="298"/>
                </a:cxn>
                <a:cxn ang="0">
                  <a:pos x="491" y="384"/>
                </a:cxn>
                <a:cxn ang="0">
                  <a:pos x="468" y="455"/>
                </a:cxn>
                <a:cxn ang="0">
                  <a:pos x="451" y="541"/>
                </a:cxn>
                <a:cxn ang="0">
                  <a:pos x="428" y="650"/>
                </a:cxn>
                <a:cxn ang="0">
                  <a:pos x="404" y="726"/>
                </a:cxn>
                <a:cxn ang="0">
                  <a:pos x="384" y="750"/>
                </a:cxn>
                <a:cxn ang="0">
                  <a:pos x="371" y="750"/>
                </a:cxn>
                <a:cxn ang="0">
                  <a:pos x="361" y="739"/>
                </a:cxn>
                <a:cxn ang="0">
                  <a:pos x="361" y="722"/>
                </a:cxn>
                <a:cxn ang="0">
                  <a:pos x="371" y="664"/>
                </a:cxn>
                <a:cxn ang="0">
                  <a:pos x="394" y="572"/>
                </a:cxn>
                <a:cxn ang="0">
                  <a:pos x="418" y="476"/>
                </a:cxn>
                <a:cxn ang="0">
                  <a:pos x="424" y="452"/>
                </a:cxn>
                <a:cxn ang="0">
                  <a:pos x="428" y="394"/>
                </a:cxn>
                <a:cxn ang="0">
                  <a:pos x="421" y="308"/>
                </a:cxn>
                <a:cxn ang="0">
                  <a:pos x="401" y="219"/>
                </a:cxn>
                <a:cxn ang="0">
                  <a:pos x="358" y="144"/>
                </a:cxn>
                <a:cxn ang="0">
                  <a:pos x="277" y="99"/>
                </a:cxn>
                <a:cxn ang="0">
                  <a:pos x="177" y="96"/>
                </a:cxn>
                <a:cxn ang="0">
                  <a:pos x="93" y="134"/>
                </a:cxn>
                <a:cxn ang="0">
                  <a:pos x="40" y="199"/>
                </a:cxn>
                <a:cxn ang="0">
                  <a:pos x="33" y="216"/>
                </a:cxn>
                <a:cxn ang="0">
                  <a:pos x="20" y="219"/>
                </a:cxn>
                <a:cxn ang="0">
                  <a:pos x="10" y="219"/>
                </a:cxn>
                <a:cxn ang="0">
                  <a:pos x="0" y="212"/>
                </a:cxn>
                <a:cxn ang="0">
                  <a:pos x="3" y="195"/>
                </a:cxn>
                <a:cxn ang="0">
                  <a:pos x="23" y="141"/>
                </a:cxn>
                <a:cxn ang="0">
                  <a:pos x="83" y="65"/>
                </a:cxn>
                <a:cxn ang="0">
                  <a:pos x="147" y="21"/>
                </a:cxn>
                <a:cxn ang="0">
                  <a:pos x="237" y="0"/>
                </a:cxn>
              </a:cxnLst>
              <a:rect l="0" t="0" r="r" b="b"/>
              <a:pathLst>
                <a:path w="649" h="753">
                  <a:moveTo>
                    <a:pt x="237" y="0"/>
                  </a:moveTo>
                  <a:lnTo>
                    <a:pt x="287" y="7"/>
                  </a:lnTo>
                  <a:lnTo>
                    <a:pt x="331" y="31"/>
                  </a:lnTo>
                  <a:lnTo>
                    <a:pt x="368" y="62"/>
                  </a:lnTo>
                  <a:lnTo>
                    <a:pt x="394" y="103"/>
                  </a:lnTo>
                  <a:lnTo>
                    <a:pt x="418" y="147"/>
                  </a:lnTo>
                  <a:lnTo>
                    <a:pt x="434" y="195"/>
                  </a:lnTo>
                  <a:lnTo>
                    <a:pt x="448" y="240"/>
                  </a:lnTo>
                  <a:lnTo>
                    <a:pt x="458" y="284"/>
                  </a:lnTo>
                  <a:lnTo>
                    <a:pt x="461" y="318"/>
                  </a:lnTo>
                  <a:lnTo>
                    <a:pt x="465" y="346"/>
                  </a:lnTo>
                  <a:lnTo>
                    <a:pt x="465" y="346"/>
                  </a:lnTo>
                  <a:lnTo>
                    <a:pt x="488" y="284"/>
                  </a:lnTo>
                  <a:lnTo>
                    <a:pt x="515" y="223"/>
                  </a:lnTo>
                  <a:lnTo>
                    <a:pt x="542" y="164"/>
                  </a:lnTo>
                  <a:lnTo>
                    <a:pt x="568" y="113"/>
                  </a:lnTo>
                  <a:lnTo>
                    <a:pt x="588" y="69"/>
                  </a:lnTo>
                  <a:lnTo>
                    <a:pt x="605" y="34"/>
                  </a:lnTo>
                  <a:lnTo>
                    <a:pt x="615" y="14"/>
                  </a:lnTo>
                  <a:lnTo>
                    <a:pt x="618" y="14"/>
                  </a:lnTo>
                  <a:lnTo>
                    <a:pt x="625" y="11"/>
                  </a:lnTo>
                  <a:lnTo>
                    <a:pt x="629" y="11"/>
                  </a:lnTo>
                  <a:lnTo>
                    <a:pt x="632" y="11"/>
                  </a:lnTo>
                  <a:lnTo>
                    <a:pt x="635" y="11"/>
                  </a:lnTo>
                  <a:lnTo>
                    <a:pt x="639" y="11"/>
                  </a:lnTo>
                  <a:lnTo>
                    <a:pt x="645" y="14"/>
                  </a:lnTo>
                  <a:lnTo>
                    <a:pt x="649" y="17"/>
                  </a:lnTo>
                  <a:lnTo>
                    <a:pt x="649" y="24"/>
                  </a:lnTo>
                  <a:lnTo>
                    <a:pt x="649" y="31"/>
                  </a:lnTo>
                  <a:lnTo>
                    <a:pt x="645" y="38"/>
                  </a:lnTo>
                  <a:lnTo>
                    <a:pt x="608" y="106"/>
                  </a:lnTo>
                  <a:lnTo>
                    <a:pt x="585" y="158"/>
                  </a:lnTo>
                  <a:lnTo>
                    <a:pt x="565" y="199"/>
                  </a:lnTo>
                  <a:lnTo>
                    <a:pt x="552" y="230"/>
                  </a:lnTo>
                  <a:lnTo>
                    <a:pt x="542" y="260"/>
                  </a:lnTo>
                  <a:lnTo>
                    <a:pt x="525" y="298"/>
                  </a:lnTo>
                  <a:lnTo>
                    <a:pt x="508" y="339"/>
                  </a:lnTo>
                  <a:lnTo>
                    <a:pt x="491" y="384"/>
                  </a:lnTo>
                  <a:lnTo>
                    <a:pt x="478" y="421"/>
                  </a:lnTo>
                  <a:lnTo>
                    <a:pt x="468" y="455"/>
                  </a:lnTo>
                  <a:lnTo>
                    <a:pt x="461" y="479"/>
                  </a:lnTo>
                  <a:lnTo>
                    <a:pt x="451" y="541"/>
                  </a:lnTo>
                  <a:lnTo>
                    <a:pt x="441" y="599"/>
                  </a:lnTo>
                  <a:lnTo>
                    <a:pt x="428" y="650"/>
                  </a:lnTo>
                  <a:lnTo>
                    <a:pt x="418" y="691"/>
                  </a:lnTo>
                  <a:lnTo>
                    <a:pt x="404" y="726"/>
                  </a:lnTo>
                  <a:lnTo>
                    <a:pt x="394" y="743"/>
                  </a:lnTo>
                  <a:lnTo>
                    <a:pt x="384" y="750"/>
                  </a:lnTo>
                  <a:lnTo>
                    <a:pt x="381" y="753"/>
                  </a:lnTo>
                  <a:lnTo>
                    <a:pt x="371" y="750"/>
                  </a:lnTo>
                  <a:lnTo>
                    <a:pt x="364" y="746"/>
                  </a:lnTo>
                  <a:lnTo>
                    <a:pt x="361" y="739"/>
                  </a:lnTo>
                  <a:lnTo>
                    <a:pt x="361" y="733"/>
                  </a:lnTo>
                  <a:lnTo>
                    <a:pt x="361" y="722"/>
                  </a:lnTo>
                  <a:lnTo>
                    <a:pt x="361" y="698"/>
                  </a:lnTo>
                  <a:lnTo>
                    <a:pt x="371" y="664"/>
                  </a:lnTo>
                  <a:lnTo>
                    <a:pt x="381" y="620"/>
                  </a:lnTo>
                  <a:lnTo>
                    <a:pt x="394" y="572"/>
                  </a:lnTo>
                  <a:lnTo>
                    <a:pt x="408" y="520"/>
                  </a:lnTo>
                  <a:lnTo>
                    <a:pt x="418" y="476"/>
                  </a:lnTo>
                  <a:lnTo>
                    <a:pt x="421" y="466"/>
                  </a:lnTo>
                  <a:lnTo>
                    <a:pt x="424" y="452"/>
                  </a:lnTo>
                  <a:lnTo>
                    <a:pt x="428" y="428"/>
                  </a:lnTo>
                  <a:lnTo>
                    <a:pt x="428" y="394"/>
                  </a:lnTo>
                  <a:lnTo>
                    <a:pt x="424" y="353"/>
                  </a:lnTo>
                  <a:lnTo>
                    <a:pt x="421" y="308"/>
                  </a:lnTo>
                  <a:lnTo>
                    <a:pt x="414" y="264"/>
                  </a:lnTo>
                  <a:lnTo>
                    <a:pt x="401" y="219"/>
                  </a:lnTo>
                  <a:lnTo>
                    <a:pt x="381" y="178"/>
                  </a:lnTo>
                  <a:lnTo>
                    <a:pt x="358" y="144"/>
                  </a:lnTo>
                  <a:lnTo>
                    <a:pt x="321" y="117"/>
                  </a:lnTo>
                  <a:lnTo>
                    <a:pt x="277" y="99"/>
                  </a:lnTo>
                  <a:lnTo>
                    <a:pt x="220" y="93"/>
                  </a:lnTo>
                  <a:lnTo>
                    <a:pt x="177" y="96"/>
                  </a:lnTo>
                  <a:lnTo>
                    <a:pt x="133" y="110"/>
                  </a:lnTo>
                  <a:lnTo>
                    <a:pt x="93" y="134"/>
                  </a:lnTo>
                  <a:lnTo>
                    <a:pt x="60" y="164"/>
                  </a:lnTo>
                  <a:lnTo>
                    <a:pt x="40" y="199"/>
                  </a:lnTo>
                  <a:lnTo>
                    <a:pt x="36" y="209"/>
                  </a:lnTo>
                  <a:lnTo>
                    <a:pt x="33" y="216"/>
                  </a:lnTo>
                  <a:lnTo>
                    <a:pt x="26" y="219"/>
                  </a:lnTo>
                  <a:lnTo>
                    <a:pt x="20" y="219"/>
                  </a:lnTo>
                  <a:lnTo>
                    <a:pt x="16" y="219"/>
                  </a:lnTo>
                  <a:lnTo>
                    <a:pt x="10" y="219"/>
                  </a:lnTo>
                  <a:lnTo>
                    <a:pt x="6" y="216"/>
                  </a:lnTo>
                  <a:lnTo>
                    <a:pt x="0" y="212"/>
                  </a:lnTo>
                  <a:lnTo>
                    <a:pt x="0" y="206"/>
                  </a:lnTo>
                  <a:lnTo>
                    <a:pt x="3" y="195"/>
                  </a:lnTo>
                  <a:lnTo>
                    <a:pt x="10" y="175"/>
                  </a:lnTo>
                  <a:lnTo>
                    <a:pt x="23" y="141"/>
                  </a:lnTo>
                  <a:lnTo>
                    <a:pt x="46" y="103"/>
                  </a:lnTo>
                  <a:lnTo>
                    <a:pt x="83" y="65"/>
                  </a:lnTo>
                  <a:lnTo>
                    <a:pt x="110" y="45"/>
                  </a:lnTo>
                  <a:lnTo>
                    <a:pt x="147" y="21"/>
                  </a:lnTo>
                  <a:lnTo>
                    <a:pt x="190" y="7"/>
                  </a:lnTo>
                  <a:lnTo>
                    <a:pt x="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6320" y="3897"/>
              <a:ext cx="622" cy="749"/>
            </a:xfrm>
            <a:custGeom>
              <a:avLst/>
              <a:gdLst/>
              <a:ahLst/>
              <a:cxnLst>
                <a:cxn ang="0">
                  <a:pos x="578" y="0"/>
                </a:cxn>
                <a:cxn ang="0">
                  <a:pos x="592" y="0"/>
                </a:cxn>
                <a:cxn ang="0">
                  <a:pos x="605" y="3"/>
                </a:cxn>
                <a:cxn ang="0">
                  <a:pos x="619" y="10"/>
                </a:cxn>
                <a:cxn ang="0">
                  <a:pos x="622" y="31"/>
                </a:cxn>
                <a:cxn ang="0">
                  <a:pos x="615" y="44"/>
                </a:cxn>
                <a:cxn ang="0">
                  <a:pos x="602" y="51"/>
                </a:cxn>
                <a:cxn ang="0">
                  <a:pos x="585" y="55"/>
                </a:cxn>
                <a:cxn ang="0">
                  <a:pos x="384" y="55"/>
                </a:cxn>
                <a:cxn ang="0">
                  <a:pos x="244" y="82"/>
                </a:cxn>
                <a:cxn ang="0">
                  <a:pos x="137" y="161"/>
                </a:cxn>
                <a:cxn ang="0">
                  <a:pos x="70" y="277"/>
                </a:cxn>
                <a:cxn ang="0">
                  <a:pos x="578" y="345"/>
                </a:cxn>
                <a:cxn ang="0">
                  <a:pos x="592" y="345"/>
                </a:cxn>
                <a:cxn ang="0">
                  <a:pos x="605" y="349"/>
                </a:cxn>
                <a:cxn ang="0">
                  <a:pos x="619" y="359"/>
                </a:cxn>
                <a:cxn ang="0">
                  <a:pos x="622" y="376"/>
                </a:cxn>
                <a:cxn ang="0">
                  <a:pos x="615" y="393"/>
                </a:cxn>
                <a:cxn ang="0">
                  <a:pos x="602" y="400"/>
                </a:cxn>
                <a:cxn ang="0">
                  <a:pos x="585" y="404"/>
                </a:cxn>
                <a:cxn ang="0">
                  <a:pos x="56" y="404"/>
                </a:cxn>
                <a:cxn ang="0">
                  <a:pos x="97" y="534"/>
                </a:cxn>
                <a:cxn ang="0">
                  <a:pos x="187" y="633"/>
                </a:cxn>
                <a:cxn ang="0">
                  <a:pos x="311" y="688"/>
                </a:cxn>
                <a:cxn ang="0">
                  <a:pos x="578" y="695"/>
                </a:cxn>
                <a:cxn ang="0">
                  <a:pos x="592" y="695"/>
                </a:cxn>
                <a:cxn ang="0">
                  <a:pos x="605" y="698"/>
                </a:cxn>
                <a:cxn ang="0">
                  <a:pos x="619" y="705"/>
                </a:cxn>
                <a:cxn ang="0">
                  <a:pos x="622" y="722"/>
                </a:cxn>
                <a:cxn ang="0">
                  <a:pos x="619" y="739"/>
                </a:cxn>
                <a:cxn ang="0">
                  <a:pos x="605" y="746"/>
                </a:cxn>
                <a:cxn ang="0">
                  <a:pos x="592" y="749"/>
                </a:cxn>
                <a:cxn ang="0">
                  <a:pos x="578" y="749"/>
                </a:cxn>
                <a:cxn ang="0">
                  <a:pos x="304" y="742"/>
                </a:cxn>
                <a:cxn ang="0">
                  <a:pos x="170" y="688"/>
                </a:cxn>
                <a:cxn ang="0">
                  <a:pos x="67" y="585"/>
                </a:cxn>
                <a:cxn ang="0">
                  <a:pos x="6" y="452"/>
                </a:cxn>
                <a:cxn ang="0">
                  <a:pos x="10" y="287"/>
                </a:cxn>
                <a:cxn ang="0">
                  <a:pos x="83" y="140"/>
                </a:cxn>
                <a:cxn ang="0">
                  <a:pos x="214" y="37"/>
                </a:cxn>
                <a:cxn ang="0">
                  <a:pos x="381" y="0"/>
                </a:cxn>
              </a:cxnLst>
              <a:rect l="0" t="0" r="r" b="b"/>
              <a:pathLst>
                <a:path w="622" h="749">
                  <a:moveTo>
                    <a:pt x="381" y="0"/>
                  </a:moveTo>
                  <a:lnTo>
                    <a:pt x="578" y="0"/>
                  </a:lnTo>
                  <a:lnTo>
                    <a:pt x="585" y="0"/>
                  </a:lnTo>
                  <a:lnTo>
                    <a:pt x="592" y="0"/>
                  </a:lnTo>
                  <a:lnTo>
                    <a:pt x="598" y="0"/>
                  </a:lnTo>
                  <a:lnTo>
                    <a:pt x="605" y="3"/>
                  </a:lnTo>
                  <a:lnTo>
                    <a:pt x="612" y="7"/>
                  </a:lnTo>
                  <a:lnTo>
                    <a:pt x="619" y="10"/>
                  </a:lnTo>
                  <a:lnTo>
                    <a:pt x="622" y="20"/>
                  </a:lnTo>
                  <a:lnTo>
                    <a:pt x="622" y="31"/>
                  </a:lnTo>
                  <a:lnTo>
                    <a:pt x="622" y="37"/>
                  </a:lnTo>
                  <a:lnTo>
                    <a:pt x="615" y="44"/>
                  </a:lnTo>
                  <a:lnTo>
                    <a:pt x="612" y="51"/>
                  </a:lnTo>
                  <a:lnTo>
                    <a:pt x="602" y="51"/>
                  </a:lnTo>
                  <a:lnTo>
                    <a:pt x="595" y="55"/>
                  </a:lnTo>
                  <a:lnTo>
                    <a:pt x="585" y="55"/>
                  </a:lnTo>
                  <a:lnTo>
                    <a:pt x="578" y="55"/>
                  </a:lnTo>
                  <a:lnTo>
                    <a:pt x="384" y="55"/>
                  </a:lnTo>
                  <a:lnTo>
                    <a:pt x="311" y="61"/>
                  </a:lnTo>
                  <a:lnTo>
                    <a:pt x="244" y="82"/>
                  </a:lnTo>
                  <a:lnTo>
                    <a:pt x="187" y="116"/>
                  </a:lnTo>
                  <a:lnTo>
                    <a:pt x="137" y="161"/>
                  </a:lnTo>
                  <a:lnTo>
                    <a:pt x="97" y="215"/>
                  </a:lnTo>
                  <a:lnTo>
                    <a:pt x="70" y="277"/>
                  </a:lnTo>
                  <a:lnTo>
                    <a:pt x="56" y="345"/>
                  </a:lnTo>
                  <a:lnTo>
                    <a:pt x="578" y="345"/>
                  </a:lnTo>
                  <a:lnTo>
                    <a:pt x="585" y="345"/>
                  </a:lnTo>
                  <a:lnTo>
                    <a:pt x="592" y="345"/>
                  </a:lnTo>
                  <a:lnTo>
                    <a:pt x="598" y="349"/>
                  </a:lnTo>
                  <a:lnTo>
                    <a:pt x="605" y="349"/>
                  </a:lnTo>
                  <a:lnTo>
                    <a:pt x="612" y="352"/>
                  </a:lnTo>
                  <a:lnTo>
                    <a:pt x="619" y="359"/>
                  </a:lnTo>
                  <a:lnTo>
                    <a:pt x="622" y="366"/>
                  </a:lnTo>
                  <a:lnTo>
                    <a:pt x="622" y="376"/>
                  </a:lnTo>
                  <a:lnTo>
                    <a:pt x="622" y="387"/>
                  </a:lnTo>
                  <a:lnTo>
                    <a:pt x="615" y="393"/>
                  </a:lnTo>
                  <a:lnTo>
                    <a:pt x="612" y="397"/>
                  </a:lnTo>
                  <a:lnTo>
                    <a:pt x="602" y="400"/>
                  </a:lnTo>
                  <a:lnTo>
                    <a:pt x="595" y="400"/>
                  </a:lnTo>
                  <a:lnTo>
                    <a:pt x="585" y="404"/>
                  </a:lnTo>
                  <a:lnTo>
                    <a:pt x="578" y="404"/>
                  </a:lnTo>
                  <a:lnTo>
                    <a:pt x="56" y="404"/>
                  </a:lnTo>
                  <a:lnTo>
                    <a:pt x="70" y="472"/>
                  </a:lnTo>
                  <a:lnTo>
                    <a:pt x="97" y="534"/>
                  </a:lnTo>
                  <a:lnTo>
                    <a:pt x="137" y="588"/>
                  </a:lnTo>
                  <a:lnTo>
                    <a:pt x="187" y="633"/>
                  </a:lnTo>
                  <a:lnTo>
                    <a:pt x="244" y="667"/>
                  </a:lnTo>
                  <a:lnTo>
                    <a:pt x="311" y="688"/>
                  </a:lnTo>
                  <a:lnTo>
                    <a:pt x="384" y="695"/>
                  </a:lnTo>
                  <a:lnTo>
                    <a:pt x="578" y="695"/>
                  </a:lnTo>
                  <a:lnTo>
                    <a:pt x="585" y="695"/>
                  </a:lnTo>
                  <a:lnTo>
                    <a:pt x="592" y="695"/>
                  </a:lnTo>
                  <a:lnTo>
                    <a:pt x="598" y="695"/>
                  </a:lnTo>
                  <a:lnTo>
                    <a:pt x="605" y="698"/>
                  </a:lnTo>
                  <a:lnTo>
                    <a:pt x="612" y="701"/>
                  </a:lnTo>
                  <a:lnTo>
                    <a:pt x="619" y="705"/>
                  </a:lnTo>
                  <a:lnTo>
                    <a:pt x="622" y="712"/>
                  </a:lnTo>
                  <a:lnTo>
                    <a:pt x="622" y="722"/>
                  </a:lnTo>
                  <a:lnTo>
                    <a:pt x="622" y="732"/>
                  </a:lnTo>
                  <a:lnTo>
                    <a:pt x="619" y="739"/>
                  </a:lnTo>
                  <a:lnTo>
                    <a:pt x="612" y="742"/>
                  </a:lnTo>
                  <a:lnTo>
                    <a:pt x="605" y="746"/>
                  </a:lnTo>
                  <a:lnTo>
                    <a:pt x="598" y="749"/>
                  </a:lnTo>
                  <a:lnTo>
                    <a:pt x="592" y="749"/>
                  </a:lnTo>
                  <a:lnTo>
                    <a:pt x="585" y="749"/>
                  </a:lnTo>
                  <a:lnTo>
                    <a:pt x="578" y="749"/>
                  </a:lnTo>
                  <a:lnTo>
                    <a:pt x="381" y="749"/>
                  </a:lnTo>
                  <a:lnTo>
                    <a:pt x="304" y="742"/>
                  </a:lnTo>
                  <a:lnTo>
                    <a:pt x="234" y="722"/>
                  </a:lnTo>
                  <a:lnTo>
                    <a:pt x="170" y="688"/>
                  </a:lnTo>
                  <a:lnTo>
                    <a:pt x="113" y="643"/>
                  </a:lnTo>
                  <a:lnTo>
                    <a:pt x="67" y="585"/>
                  </a:lnTo>
                  <a:lnTo>
                    <a:pt x="30" y="523"/>
                  </a:lnTo>
                  <a:lnTo>
                    <a:pt x="6" y="452"/>
                  </a:lnTo>
                  <a:lnTo>
                    <a:pt x="0" y="373"/>
                  </a:lnTo>
                  <a:lnTo>
                    <a:pt x="10" y="287"/>
                  </a:lnTo>
                  <a:lnTo>
                    <a:pt x="40" y="209"/>
                  </a:lnTo>
                  <a:lnTo>
                    <a:pt x="83" y="140"/>
                  </a:lnTo>
                  <a:lnTo>
                    <a:pt x="143" y="82"/>
                  </a:lnTo>
                  <a:lnTo>
                    <a:pt x="214" y="37"/>
                  </a:lnTo>
                  <a:lnTo>
                    <a:pt x="294" y="10"/>
                  </a:lnTo>
                  <a:lnTo>
                    <a:pt x="3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7123" y="3780"/>
              <a:ext cx="672" cy="7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8" y="0"/>
                </a:cxn>
                <a:cxn ang="0">
                  <a:pos x="638" y="0"/>
                </a:cxn>
                <a:cxn ang="0">
                  <a:pos x="672" y="264"/>
                </a:cxn>
                <a:cxn ang="0">
                  <a:pos x="632" y="264"/>
                </a:cxn>
                <a:cxn ang="0">
                  <a:pos x="625" y="202"/>
                </a:cxn>
                <a:cxn ang="0">
                  <a:pos x="612" y="151"/>
                </a:cxn>
                <a:cxn ang="0">
                  <a:pos x="592" y="110"/>
                </a:cxn>
                <a:cxn ang="0">
                  <a:pos x="568" y="79"/>
                </a:cxn>
                <a:cxn ang="0">
                  <a:pos x="531" y="59"/>
                </a:cxn>
                <a:cxn ang="0">
                  <a:pos x="481" y="45"/>
                </a:cxn>
                <a:cxn ang="0">
                  <a:pos x="414" y="42"/>
                </a:cxn>
                <a:cxn ang="0">
                  <a:pos x="277" y="42"/>
                </a:cxn>
                <a:cxn ang="0">
                  <a:pos x="247" y="42"/>
                </a:cxn>
                <a:cxn ang="0">
                  <a:pos x="230" y="48"/>
                </a:cxn>
                <a:cxn ang="0">
                  <a:pos x="224" y="62"/>
                </a:cxn>
                <a:cxn ang="0">
                  <a:pos x="224" y="86"/>
                </a:cxn>
                <a:cxn ang="0">
                  <a:pos x="224" y="685"/>
                </a:cxn>
                <a:cxn ang="0">
                  <a:pos x="224" y="702"/>
                </a:cxn>
                <a:cxn ang="0">
                  <a:pos x="227" y="716"/>
                </a:cxn>
                <a:cxn ang="0">
                  <a:pos x="237" y="726"/>
                </a:cxn>
                <a:cxn ang="0">
                  <a:pos x="254" y="733"/>
                </a:cxn>
                <a:cxn ang="0">
                  <a:pos x="287" y="740"/>
                </a:cxn>
                <a:cxn ang="0">
                  <a:pos x="331" y="740"/>
                </a:cxn>
                <a:cxn ang="0">
                  <a:pos x="371" y="740"/>
                </a:cxn>
                <a:cxn ang="0">
                  <a:pos x="371" y="781"/>
                </a:cxn>
                <a:cxn ang="0">
                  <a:pos x="354" y="781"/>
                </a:cxn>
                <a:cxn ang="0">
                  <a:pos x="321" y="781"/>
                </a:cxn>
                <a:cxn ang="0">
                  <a:pos x="284" y="777"/>
                </a:cxn>
                <a:cxn ang="0">
                  <a:pos x="240" y="777"/>
                </a:cxn>
                <a:cxn ang="0">
                  <a:pos x="204" y="777"/>
                </a:cxn>
                <a:cxn ang="0">
                  <a:pos x="173" y="774"/>
                </a:cxn>
                <a:cxn ang="0">
                  <a:pos x="147" y="777"/>
                </a:cxn>
                <a:cxn ang="0">
                  <a:pos x="110" y="777"/>
                </a:cxn>
                <a:cxn ang="0">
                  <a:pos x="73" y="777"/>
                </a:cxn>
                <a:cxn ang="0">
                  <a:pos x="36" y="781"/>
                </a:cxn>
                <a:cxn ang="0">
                  <a:pos x="13" y="781"/>
                </a:cxn>
                <a:cxn ang="0">
                  <a:pos x="0" y="781"/>
                </a:cxn>
                <a:cxn ang="0">
                  <a:pos x="0" y="740"/>
                </a:cxn>
                <a:cxn ang="0">
                  <a:pos x="30" y="740"/>
                </a:cxn>
                <a:cxn ang="0">
                  <a:pos x="70" y="736"/>
                </a:cxn>
                <a:cxn ang="0">
                  <a:pos x="97" y="733"/>
                </a:cxn>
                <a:cxn ang="0">
                  <a:pos x="113" y="723"/>
                </a:cxn>
                <a:cxn ang="0">
                  <a:pos x="117" y="709"/>
                </a:cxn>
                <a:cxn ang="0">
                  <a:pos x="120" y="688"/>
                </a:cxn>
                <a:cxn ang="0">
                  <a:pos x="120" y="93"/>
                </a:cxn>
                <a:cxn ang="0">
                  <a:pos x="117" y="72"/>
                </a:cxn>
                <a:cxn ang="0">
                  <a:pos x="113" y="55"/>
                </a:cxn>
                <a:cxn ang="0">
                  <a:pos x="97" y="48"/>
                </a:cxn>
                <a:cxn ang="0">
                  <a:pos x="70" y="42"/>
                </a:cxn>
                <a:cxn ang="0">
                  <a:pos x="30" y="42"/>
                </a:cxn>
                <a:cxn ang="0">
                  <a:pos x="0" y="42"/>
                </a:cxn>
                <a:cxn ang="0">
                  <a:pos x="0" y="0"/>
                </a:cxn>
              </a:cxnLst>
              <a:rect l="0" t="0" r="r" b="b"/>
              <a:pathLst>
                <a:path w="672" h="781">
                  <a:moveTo>
                    <a:pt x="0" y="0"/>
                  </a:moveTo>
                  <a:lnTo>
                    <a:pt x="638" y="0"/>
                  </a:lnTo>
                  <a:lnTo>
                    <a:pt x="638" y="0"/>
                  </a:lnTo>
                  <a:lnTo>
                    <a:pt x="672" y="264"/>
                  </a:lnTo>
                  <a:lnTo>
                    <a:pt x="632" y="264"/>
                  </a:lnTo>
                  <a:lnTo>
                    <a:pt x="625" y="202"/>
                  </a:lnTo>
                  <a:lnTo>
                    <a:pt x="612" y="151"/>
                  </a:lnTo>
                  <a:lnTo>
                    <a:pt x="592" y="110"/>
                  </a:lnTo>
                  <a:lnTo>
                    <a:pt x="568" y="79"/>
                  </a:lnTo>
                  <a:lnTo>
                    <a:pt x="531" y="59"/>
                  </a:lnTo>
                  <a:lnTo>
                    <a:pt x="481" y="45"/>
                  </a:lnTo>
                  <a:lnTo>
                    <a:pt x="414" y="42"/>
                  </a:lnTo>
                  <a:lnTo>
                    <a:pt x="277" y="42"/>
                  </a:lnTo>
                  <a:lnTo>
                    <a:pt x="247" y="42"/>
                  </a:lnTo>
                  <a:lnTo>
                    <a:pt x="230" y="48"/>
                  </a:lnTo>
                  <a:lnTo>
                    <a:pt x="224" y="62"/>
                  </a:lnTo>
                  <a:lnTo>
                    <a:pt x="224" y="86"/>
                  </a:lnTo>
                  <a:lnTo>
                    <a:pt x="224" y="685"/>
                  </a:lnTo>
                  <a:lnTo>
                    <a:pt x="224" y="702"/>
                  </a:lnTo>
                  <a:lnTo>
                    <a:pt x="227" y="716"/>
                  </a:lnTo>
                  <a:lnTo>
                    <a:pt x="237" y="726"/>
                  </a:lnTo>
                  <a:lnTo>
                    <a:pt x="254" y="733"/>
                  </a:lnTo>
                  <a:lnTo>
                    <a:pt x="287" y="740"/>
                  </a:lnTo>
                  <a:lnTo>
                    <a:pt x="331" y="740"/>
                  </a:lnTo>
                  <a:lnTo>
                    <a:pt x="371" y="740"/>
                  </a:lnTo>
                  <a:lnTo>
                    <a:pt x="371" y="781"/>
                  </a:lnTo>
                  <a:lnTo>
                    <a:pt x="354" y="781"/>
                  </a:lnTo>
                  <a:lnTo>
                    <a:pt x="321" y="781"/>
                  </a:lnTo>
                  <a:lnTo>
                    <a:pt x="284" y="777"/>
                  </a:lnTo>
                  <a:lnTo>
                    <a:pt x="240" y="777"/>
                  </a:lnTo>
                  <a:lnTo>
                    <a:pt x="204" y="777"/>
                  </a:lnTo>
                  <a:lnTo>
                    <a:pt x="173" y="774"/>
                  </a:lnTo>
                  <a:lnTo>
                    <a:pt x="147" y="777"/>
                  </a:lnTo>
                  <a:lnTo>
                    <a:pt x="110" y="777"/>
                  </a:lnTo>
                  <a:lnTo>
                    <a:pt x="73" y="777"/>
                  </a:lnTo>
                  <a:lnTo>
                    <a:pt x="36" y="781"/>
                  </a:lnTo>
                  <a:lnTo>
                    <a:pt x="13" y="781"/>
                  </a:lnTo>
                  <a:lnTo>
                    <a:pt x="0" y="781"/>
                  </a:lnTo>
                  <a:lnTo>
                    <a:pt x="0" y="740"/>
                  </a:lnTo>
                  <a:lnTo>
                    <a:pt x="30" y="740"/>
                  </a:lnTo>
                  <a:lnTo>
                    <a:pt x="70" y="736"/>
                  </a:lnTo>
                  <a:lnTo>
                    <a:pt x="97" y="733"/>
                  </a:lnTo>
                  <a:lnTo>
                    <a:pt x="113" y="723"/>
                  </a:lnTo>
                  <a:lnTo>
                    <a:pt x="117" y="709"/>
                  </a:lnTo>
                  <a:lnTo>
                    <a:pt x="120" y="688"/>
                  </a:lnTo>
                  <a:lnTo>
                    <a:pt x="120" y="93"/>
                  </a:lnTo>
                  <a:lnTo>
                    <a:pt x="117" y="72"/>
                  </a:lnTo>
                  <a:lnTo>
                    <a:pt x="113" y="55"/>
                  </a:lnTo>
                  <a:lnTo>
                    <a:pt x="97" y="48"/>
                  </a:lnTo>
                  <a:lnTo>
                    <a:pt x="70" y="42"/>
                  </a:lnTo>
                  <a:lnTo>
                    <a:pt x="30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7929" y="3845"/>
              <a:ext cx="826" cy="853"/>
            </a:xfrm>
            <a:custGeom>
              <a:avLst/>
              <a:gdLst/>
              <a:ahLst/>
              <a:cxnLst>
                <a:cxn ang="0">
                  <a:pos x="425" y="4"/>
                </a:cxn>
                <a:cxn ang="0">
                  <a:pos x="435" y="11"/>
                </a:cxn>
                <a:cxn ang="0">
                  <a:pos x="441" y="24"/>
                </a:cxn>
                <a:cxn ang="0">
                  <a:pos x="441" y="38"/>
                </a:cxn>
                <a:cxn ang="0">
                  <a:pos x="441" y="397"/>
                </a:cxn>
                <a:cxn ang="0">
                  <a:pos x="793" y="397"/>
                </a:cxn>
                <a:cxn ang="0">
                  <a:pos x="806" y="401"/>
                </a:cxn>
                <a:cxn ang="0">
                  <a:pos x="819" y="404"/>
                </a:cxn>
                <a:cxn ang="0">
                  <a:pos x="826" y="418"/>
                </a:cxn>
                <a:cxn ang="0">
                  <a:pos x="826" y="439"/>
                </a:cxn>
                <a:cxn ang="0">
                  <a:pos x="816" y="449"/>
                </a:cxn>
                <a:cxn ang="0">
                  <a:pos x="799" y="452"/>
                </a:cxn>
                <a:cxn ang="0">
                  <a:pos x="786" y="456"/>
                </a:cxn>
                <a:cxn ang="0">
                  <a:pos x="441" y="808"/>
                </a:cxn>
                <a:cxn ang="0">
                  <a:pos x="441" y="822"/>
                </a:cxn>
                <a:cxn ang="0">
                  <a:pos x="438" y="835"/>
                </a:cxn>
                <a:cxn ang="0">
                  <a:pos x="428" y="846"/>
                </a:cxn>
                <a:cxn ang="0">
                  <a:pos x="411" y="853"/>
                </a:cxn>
                <a:cxn ang="0">
                  <a:pos x="395" y="846"/>
                </a:cxn>
                <a:cxn ang="0">
                  <a:pos x="388" y="832"/>
                </a:cxn>
                <a:cxn ang="0">
                  <a:pos x="388" y="815"/>
                </a:cxn>
                <a:cxn ang="0">
                  <a:pos x="388" y="456"/>
                </a:cxn>
                <a:cxn ang="0">
                  <a:pos x="33" y="456"/>
                </a:cxn>
                <a:cxn ang="0">
                  <a:pos x="16" y="452"/>
                </a:cxn>
                <a:cxn ang="0">
                  <a:pos x="3" y="445"/>
                </a:cxn>
                <a:cxn ang="0">
                  <a:pos x="0" y="425"/>
                </a:cxn>
                <a:cxn ang="0">
                  <a:pos x="3" y="408"/>
                </a:cxn>
                <a:cxn ang="0">
                  <a:pos x="16" y="401"/>
                </a:cxn>
                <a:cxn ang="0">
                  <a:pos x="33" y="397"/>
                </a:cxn>
                <a:cxn ang="0">
                  <a:pos x="388" y="397"/>
                </a:cxn>
                <a:cxn ang="0">
                  <a:pos x="388" y="38"/>
                </a:cxn>
                <a:cxn ang="0">
                  <a:pos x="388" y="24"/>
                </a:cxn>
                <a:cxn ang="0">
                  <a:pos x="395" y="11"/>
                </a:cxn>
                <a:cxn ang="0">
                  <a:pos x="405" y="4"/>
                </a:cxn>
              </a:cxnLst>
              <a:rect l="0" t="0" r="r" b="b"/>
              <a:pathLst>
                <a:path w="826" h="853">
                  <a:moveTo>
                    <a:pt x="415" y="0"/>
                  </a:moveTo>
                  <a:lnTo>
                    <a:pt x="425" y="4"/>
                  </a:lnTo>
                  <a:lnTo>
                    <a:pt x="431" y="7"/>
                  </a:lnTo>
                  <a:lnTo>
                    <a:pt x="435" y="11"/>
                  </a:lnTo>
                  <a:lnTo>
                    <a:pt x="438" y="18"/>
                  </a:lnTo>
                  <a:lnTo>
                    <a:pt x="441" y="24"/>
                  </a:lnTo>
                  <a:lnTo>
                    <a:pt x="441" y="31"/>
                  </a:lnTo>
                  <a:lnTo>
                    <a:pt x="441" y="38"/>
                  </a:lnTo>
                  <a:lnTo>
                    <a:pt x="441" y="45"/>
                  </a:lnTo>
                  <a:lnTo>
                    <a:pt x="441" y="397"/>
                  </a:lnTo>
                  <a:lnTo>
                    <a:pt x="786" y="397"/>
                  </a:lnTo>
                  <a:lnTo>
                    <a:pt x="793" y="397"/>
                  </a:lnTo>
                  <a:lnTo>
                    <a:pt x="799" y="397"/>
                  </a:lnTo>
                  <a:lnTo>
                    <a:pt x="806" y="401"/>
                  </a:lnTo>
                  <a:lnTo>
                    <a:pt x="813" y="401"/>
                  </a:lnTo>
                  <a:lnTo>
                    <a:pt x="819" y="404"/>
                  </a:lnTo>
                  <a:lnTo>
                    <a:pt x="823" y="411"/>
                  </a:lnTo>
                  <a:lnTo>
                    <a:pt x="826" y="418"/>
                  </a:lnTo>
                  <a:lnTo>
                    <a:pt x="826" y="428"/>
                  </a:lnTo>
                  <a:lnTo>
                    <a:pt x="826" y="439"/>
                  </a:lnTo>
                  <a:lnTo>
                    <a:pt x="819" y="445"/>
                  </a:lnTo>
                  <a:lnTo>
                    <a:pt x="816" y="449"/>
                  </a:lnTo>
                  <a:lnTo>
                    <a:pt x="809" y="452"/>
                  </a:lnTo>
                  <a:lnTo>
                    <a:pt x="799" y="452"/>
                  </a:lnTo>
                  <a:lnTo>
                    <a:pt x="793" y="456"/>
                  </a:lnTo>
                  <a:lnTo>
                    <a:pt x="786" y="456"/>
                  </a:lnTo>
                  <a:lnTo>
                    <a:pt x="441" y="456"/>
                  </a:lnTo>
                  <a:lnTo>
                    <a:pt x="441" y="808"/>
                  </a:lnTo>
                  <a:lnTo>
                    <a:pt x="441" y="815"/>
                  </a:lnTo>
                  <a:lnTo>
                    <a:pt x="441" y="822"/>
                  </a:lnTo>
                  <a:lnTo>
                    <a:pt x="441" y="829"/>
                  </a:lnTo>
                  <a:lnTo>
                    <a:pt x="438" y="835"/>
                  </a:lnTo>
                  <a:lnTo>
                    <a:pt x="435" y="842"/>
                  </a:lnTo>
                  <a:lnTo>
                    <a:pt x="428" y="846"/>
                  </a:lnTo>
                  <a:lnTo>
                    <a:pt x="421" y="849"/>
                  </a:lnTo>
                  <a:lnTo>
                    <a:pt x="411" y="853"/>
                  </a:lnTo>
                  <a:lnTo>
                    <a:pt x="401" y="849"/>
                  </a:lnTo>
                  <a:lnTo>
                    <a:pt x="395" y="846"/>
                  </a:lnTo>
                  <a:lnTo>
                    <a:pt x="391" y="839"/>
                  </a:lnTo>
                  <a:lnTo>
                    <a:pt x="388" y="832"/>
                  </a:lnTo>
                  <a:lnTo>
                    <a:pt x="388" y="822"/>
                  </a:lnTo>
                  <a:lnTo>
                    <a:pt x="388" y="815"/>
                  </a:lnTo>
                  <a:lnTo>
                    <a:pt x="388" y="808"/>
                  </a:lnTo>
                  <a:lnTo>
                    <a:pt x="388" y="456"/>
                  </a:lnTo>
                  <a:lnTo>
                    <a:pt x="40" y="456"/>
                  </a:lnTo>
                  <a:lnTo>
                    <a:pt x="33" y="456"/>
                  </a:lnTo>
                  <a:lnTo>
                    <a:pt x="23" y="452"/>
                  </a:lnTo>
                  <a:lnTo>
                    <a:pt x="16" y="452"/>
                  </a:lnTo>
                  <a:lnTo>
                    <a:pt x="10" y="449"/>
                  </a:lnTo>
                  <a:lnTo>
                    <a:pt x="3" y="445"/>
                  </a:lnTo>
                  <a:lnTo>
                    <a:pt x="0" y="439"/>
                  </a:lnTo>
                  <a:lnTo>
                    <a:pt x="0" y="425"/>
                  </a:lnTo>
                  <a:lnTo>
                    <a:pt x="0" y="415"/>
                  </a:lnTo>
                  <a:lnTo>
                    <a:pt x="3" y="408"/>
                  </a:lnTo>
                  <a:lnTo>
                    <a:pt x="10" y="404"/>
                  </a:lnTo>
                  <a:lnTo>
                    <a:pt x="16" y="401"/>
                  </a:lnTo>
                  <a:lnTo>
                    <a:pt x="23" y="397"/>
                  </a:lnTo>
                  <a:lnTo>
                    <a:pt x="33" y="397"/>
                  </a:lnTo>
                  <a:lnTo>
                    <a:pt x="40" y="397"/>
                  </a:lnTo>
                  <a:lnTo>
                    <a:pt x="388" y="397"/>
                  </a:lnTo>
                  <a:lnTo>
                    <a:pt x="388" y="45"/>
                  </a:lnTo>
                  <a:lnTo>
                    <a:pt x="388" y="38"/>
                  </a:lnTo>
                  <a:lnTo>
                    <a:pt x="388" y="31"/>
                  </a:lnTo>
                  <a:lnTo>
                    <a:pt x="388" y="24"/>
                  </a:lnTo>
                  <a:lnTo>
                    <a:pt x="391" y="18"/>
                  </a:lnTo>
                  <a:lnTo>
                    <a:pt x="395" y="11"/>
                  </a:lnTo>
                  <a:lnTo>
                    <a:pt x="398" y="7"/>
                  </a:lnTo>
                  <a:lnTo>
                    <a:pt x="405" y="4"/>
                  </a:lnTo>
                  <a:lnTo>
                    <a:pt x="4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8865" y="4054"/>
              <a:ext cx="650" cy="753"/>
            </a:xfrm>
            <a:custGeom>
              <a:avLst/>
              <a:gdLst/>
              <a:ahLst/>
              <a:cxnLst>
                <a:cxn ang="0">
                  <a:pos x="288" y="7"/>
                </a:cxn>
                <a:cxn ang="0">
                  <a:pos x="365" y="62"/>
                </a:cxn>
                <a:cxn ang="0">
                  <a:pos x="419" y="147"/>
                </a:cxn>
                <a:cxn ang="0">
                  <a:pos x="449" y="240"/>
                </a:cxn>
                <a:cxn ang="0">
                  <a:pos x="462" y="318"/>
                </a:cxn>
                <a:cxn ang="0">
                  <a:pos x="466" y="346"/>
                </a:cxn>
                <a:cxn ang="0">
                  <a:pos x="516" y="223"/>
                </a:cxn>
                <a:cxn ang="0">
                  <a:pos x="566" y="113"/>
                </a:cxn>
                <a:cxn ang="0">
                  <a:pos x="606" y="34"/>
                </a:cxn>
                <a:cxn ang="0">
                  <a:pos x="619" y="11"/>
                </a:cxn>
                <a:cxn ang="0">
                  <a:pos x="633" y="11"/>
                </a:cxn>
                <a:cxn ang="0">
                  <a:pos x="639" y="11"/>
                </a:cxn>
                <a:cxn ang="0">
                  <a:pos x="650" y="17"/>
                </a:cxn>
                <a:cxn ang="0">
                  <a:pos x="650" y="31"/>
                </a:cxn>
                <a:cxn ang="0">
                  <a:pos x="609" y="106"/>
                </a:cxn>
                <a:cxn ang="0">
                  <a:pos x="566" y="199"/>
                </a:cxn>
                <a:cxn ang="0">
                  <a:pos x="539" y="260"/>
                </a:cxn>
                <a:cxn ang="0">
                  <a:pos x="509" y="339"/>
                </a:cxn>
                <a:cxn ang="0">
                  <a:pos x="476" y="421"/>
                </a:cxn>
                <a:cxn ang="0">
                  <a:pos x="462" y="479"/>
                </a:cxn>
                <a:cxn ang="0">
                  <a:pos x="442" y="599"/>
                </a:cxn>
                <a:cxn ang="0">
                  <a:pos x="419" y="691"/>
                </a:cxn>
                <a:cxn ang="0">
                  <a:pos x="395" y="743"/>
                </a:cxn>
                <a:cxn ang="0">
                  <a:pos x="379" y="753"/>
                </a:cxn>
                <a:cxn ang="0">
                  <a:pos x="365" y="746"/>
                </a:cxn>
                <a:cxn ang="0">
                  <a:pos x="362" y="733"/>
                </a:cxn>
                <a:cxn ang="0">
                  <a:pos x="362" y="698"/>
                </a:cxn>
                <a:cxn ang="0">
                  <a:pos x="379" y="620"/>
                </a:cxn>
                <a:cxn ang="0">
                  <a:pos x="405" y="520"/>
                </a:cxn>
                <a:cxn ang="0">
                  <a:pos x="422" y="466"/>
                </a:cxn>
                <a:cxn ang="0">
                  <a:pos x="425" y="428"/>
                </a:cxn>
                <a:cxn ang="0">
                  <a:pos x="425" y="353"/>
                </a:cxn>
                <a:cxn ang="0">
                  <a:pos x="415" y="264"/>
                </a:cxn>
                <a:cxn ang="0">
                  <a:pos x="382" y="178"/>
                </a:cxn>
                <a:cxn ang="0">
                  <a:pos x="322" y="117"/>
                </a:cxn>
                <a:cxn ang="0">
                  <a:pos x="221" y="93"/>
                </a:cxn>
                <a:cxn ang="0">
                  <a:pos x="131" y="110"/>
                </a:cxn>
                <a:cxn ang="0">
                  <a:pos x="61" y="164"/>
                </a:cxn>
                <a:cxn ang="0">
                  <a:pos x="37" y="209"/>
                </a:cxn>
                <a:cxn ang="0">
                  <a:pos x="31" y="219"/>
                </a:cxn>
                <a:cxn ang="0">
                  <a:pos x="21" y="219"/>
                </a:cxn>
                <a:cxn ang="0">
                  <a:pos x="11" y="219"/>
                </a:cxn>
                <a:cxn ang="0">
                  <a:pos x="0" y="212"/>
                </a:cxn>
                <a:cxn ang="0">
                  <a:pos x="0" y="195"/>
                </a:cxn>
                <a:cxn ang="0">
                  <a:pos x="24" y="141"/>
                </a:cxn>
                <a:cxn ang="0">
                  <a:pos x="81" y="65"/>
                </a:cxn>
                <a:cxn ang="0">
                  <a:pos x="148" y="21"/>
                </a:cxn>
                <a:cxn ang="0">
                  <a:pos x="238" y="0"/>
                </a:cxn>
              </a:cxnLst>
              <a:rect l="0" t="0" r="r" b="b"/>
              <a:pathLst>
                <a:path w="650" h="753">
                  <a:moveTo>
                    <a:pt x="238" y="0"/>
                  </a:moveTo>
                  <a:lnTo>
                    <a:pt x="288" y="7"/>
                  </a:lnTo>
                  <a:lnTo>
                    <a:pt x="332" y="31"/>
                  </a:lnTo>
                  <a:lnTo>
                    <a:pt x="365" y="62"/>
                  </a:lnTo>
                  <a:lnTo>
                    <a:pt x="395" y="103"/>
                  </a:lnTo>
                  <a:lnTo>
                    <a:pt x="419" y="147"/>
                  </a:lnTo>
                  <a:lnTo>
                    <a:pt x="435" y="195"/>
                  </a:lnTo>
                  <a:lnTo>
                    <a:pt x="449" y="240"/>
                  </a:lnTo>
                  <a:lnTo>
                    <a:pt x="455" y="284"/>
                  </a:lnTo>
                  <a:lnTo>
                    <a:pt x="462" y="318"/>
                  </a:lnTo>
                  <a:lnTo>
                    <a:pt x="466" y="346"/>
                  </a:lnTo>
                  <a:lnTo>
                    <a:pt x="466" y="346"/>
                  </a:lnTo>
                  <a:lnTo>
                    <a:pt x="489" y="284"/>
                  </a:lnTo>
                  <a:lnTo>
                    <a:pt x="516" y="223"/>
                  </a:lnTo>
                  <a:lnTo>
                    <a:pt x="542" y="164"/>
                  </a:lnTo>
                  <a:lnTo>
                    <a:pt x="566" y="113"/>
                  </a:lnTo>
                  <a:lnTo>
                    <a:pt x="589" y="69"/>
                  </a:lnTo>
                  <a:lnTo>
                    <a:pt x="606" y="34"/>
                  </a:lnTo>
                  <a:lnTo>
                    <a:pt x="616" y="14"/>
                  </a:lnTo>
                  <a:lnTo>
                    <a:pt x="619" y="11"/>
                  </a:lnTo>
                  <a:lnTo>
                    <a:pt x="626" y="11"/>
                  </a:lnTo>
                  <a:lnTo>
                    <a:pt x="633" y="11"/>
                  </a:lnTo>
                  <a:lnTo>
                    <a:pt x="636" y="11"/>
                  </a:lnTo>
                  <a:lnTo>
                    <a:pt x="639" y="11"/>
                  </a:lnTo>
                  <a:lnTo>
                    <a:pt x="643" y="14"/>
                  </a:lnTo>
                  <a:lnTo>
                    <a:pt x="650" y="17"/>
                  </a:lnTo>
                  <a:lnTo>
                    <a:pt x="650" y="24"/>
                  </a:lnTo>
                  <a:lnTo>
                    <a:pt x="650" y="31"/>
                  </a:lnTo>
                  <a:lnTo>
                    <a:pt x="646" y="38"/>
                  </a:lnTo>
                  <a:lnTo>
                    <a:pt x="609" y="106"/>
                  </a:lnTo>
                  <a:lnTo>
                    <a:pt x="583" y="158"/>
                  </a:lnTo>
                  <a:lnTo>
                    <a:pt x="566" y="199"/>
                  </a:lnTo>
                  <a:lnTo>
                    <a:pt x="552" y="230"/>
                  </a:lnTo>
                  <a:lnTo>
                    <a:pt x="539" y="260"/>
                  </a:lnTo>
                  <a:lnTo>
                    <a:pt x="526" y="298"/>
                  </a:lnTo>
                  <a:lnTo>
                    <a:pt x="509" y="339"/>
                  </a:lnTo>
                  <a:lnTo>
                    <a:pt x="492" y="384"/>
                  </a:lnTo>
                  <a:lnTo>
                    <a:pt x="476" y="421"/>
                  </a:lnTo>
                  <a:lnTo>
                    <a:pt x="466" y="455"/>
                  </a:lnTo>
                  <a:lnTo>
                    <a:pt x="462" y="479"/>
                  </a:lnTo>
                  <a:lnTo>
                    <a:pt x="452" y="541"/>
                  </a:lnTo>
                  <a:lnTo>
                    <a:pt x="442" y="599"/>
                  </a:lnTo>
                  <a:lnTo>
                    <a:pt x="429" y="650"/>
                  </a:lnTo>
                  <a:lnTo>
                    <a:pt x="419" y="691"/>
                  </a:lnTo>
                  <a:lnTo>
                    <a:pt x="405" y="726"/>
                  </a:lnTo>
                  <a:lnTo>
                    <a:pt x="395" y="743"/>
                  </a:lnTo>
                  <a:lnTo>
                    <a:pt x="385" y="750"/>
                  </a:lnTo>
                  <a:lnTo>
                    <a:pt x="379" y="753"/>
                  </a:lnTo>
                  <a:lnTo>
                    <a:pt x="372" y="750"/>
                  </a:lnTo>
                  <a:lnTo>
                    <a:pt x="365" y="746"/>
                  </a:lnTo>
                  <a:lnTo>
                    <a:pt x="362" y="739"/>
                  </a:lnTo>
                  <a:lnTo>
                    <a:pt x="362" y="733"/>
                  </a:lnTo>
                  <a:lnTo>
                    <a:pt x="358" y="722"/>
                  </a:lnTo>
                  <a:lnTo>
                    <a:pt x="362" y="698"/>
                  </a:lnTo>
                  <a:lnTo>
                    <a:pt x="368" y="664"/>
                  </a:lnTo>
                  <a:lnTo>
                    <a:pt x="379" y="620"/>
                  </a:lnTo>
                  <a:lnTo>
                    <a:pt x="392" y="572"/>
                  </a:lnTo>
                  <a:lnTo>
                    <a:pt x="405" y="520"/>
                  </a:lnTo>
                  <a:lnTo>
                    <a:pt x="419" y="476"/>
                  </a:lnTo>
                  <a:lnTo>
                    <a:pt x="422" y="466"/>
                  </a:lnTo>
                  <a:lnTo>
                    <a:pt x="425" y="452"/>
                  </a:lnTo>
                  <a:lnTo>
                    <a:pt x="425" y="428"/>
                  </a:lnTo>
                  <a:lnTo>
                    <a:pt x="429" y="394"/>
                  </a:lnTo>
                  <a:lnTo>
                    <a:pt x="425" y="353"/>
                  </a:lnTo>
                  <a:lnTo>
                    <a:pt x="422" y="308"/>
                  </a:lnTo>
                  <a:lnTo>
                    <a:pt x="415" y="264"/>
                  </a:lnTo>
                  <a:lnTo>
                    <a:pt x="402" y="219"/>
                  </a:lnTo>
                  <a:lnTo>
                    <a:pt x="382" y="178"/>
                  </a:lnTo>
                  <a:lnTo>
                    <a:pt x="355" y="144"/>
                  </a:lnTo>
                  <a:lnTo>
                    <a:pt x="322" y="117"/>
                  </a:lnTo>
                  <a:lnTo>
                    <a:pt x="278" y="99"/>
                  </a:lnTo>
                  <a:lnTo>
                    <a:pt x="221" y="93"/>
                  </a:lnTo>
                  <a:lnTo>
                    <a:pt x="178" y="96"/>
                  </a:lnTo>
                  <a:lnTo>
                    <a:pt x="131" y="110"/>
                  </a:lnTo>
                  <a:lnTo>
                    <a:pt x="94" y="134"/>
                  </a:lnTo>
                  <a:lnTo>
                    <a:pt x="61" y="164"/>
                  </a:lnTo>
                  <a:lnTo>
                    <a:pt x="41" y="199"/>
                  </a:lnTo>
                  <a:lnTo>
                    <a:pt x="37" y="209"/>
                  </a:lnTo>
                  <a:lnTo>
                    <a:pt x="34" y="216"/>
                  </a:lnTo>
                  <a:lnTo>
                    <a:pt x="31" y="219"/>
                  </a:lnTo>
                  <a:lnTo>
                    <a:pt x="27" y="219"/>
                  </a:lnTo>
                  <a:lnTo>
                    <a:pt x="21" y="219"/>
                  </a:lnTo>
                  <a:lnTo>
                    <a:pt x="14" y="219"/>
                  </a:lnTo>
                  <a:lnTo>
                    <a:pt x="11" y="219"/>
                  </a:lnTo>
                  <a:lnTo>
                    <a:pt x="4" y="216"/>
                  </a:lnTo>
                  <a:lnTo>
                    <a:pt x="0" y="212"/>
                  </a:lnTo>
                  <a:lnTo>
                    <a:pt x="0" y="206"/>
                  </a:lnTo>
                  <a:lnTo>
                    <a:pt x="0" y="195"/>
                  </a:lnTo>
                  <a:lnTo>
                    <a:pt x="11" y="175"/>
                  </a:lnTo>
                  <a:lnTo>
                    <a:pt x="24" y="141"/>
                  </a:lnTo>
                  <a:lnTo>
                    <a:pt x="47" y="103"/>
                  </a:lnTo>
                  <a:lnTo>
                    <a:pt x="81" y="65"/>
                  </a:lnTo>
                  <a:lnTo>
                    <a:pt x="111" y="45"/>
                  </a:lnTo>
                  <a:lnTo>
                    <a:pt x="148" y="21"/>
                  </a:lnTo>
                  <a:lnTo>
                    <a:pt x="191" y="7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 noEditPoints="1"/>
            </p:cNvSpPr>
            <p:nvPr/>
          </p:nvSpPr>
          <p:spPr bwMode="auto">
            <a:xfrm>
              <a:off x="9561" y="4184"/>
              <a:ext cx="408" cy="551"/>
            </a:xfrm>
            <a:custGeom>
              <a:avLst/>
              <a:gdLst/>
              <a:ahLst/>
              <a:cxnLst>
                <a:cxn ang="0">
                  <a:pos x="184" y="28"/>
                </a:cxn>
                <a:cxn ang="0">
                  <a:pos x="131" y="52"/>
                </a:cxn>
                <a:cxn ang="0">
                  <a:pos x="91" y="106"/>
                </a:cxn>
                <a:cxn ang="0">
                  <a:pos x="81" y="209"/>
                </a:cxn>
                <a:cxn ang="0">
                  <a:pos x="81" y="332"/>
                </a:cxn>
                <a:cxn ang="0">
                  <a:pos x="91" y="435"/>
                </a:cxn>
                <a:cxn ang="0">
                  <a:pos x="131" y="500"/>
                </a:cxn>
                <a:cxn ang="0">
                  <a:pos x="184" y="524"/>
                </a:cxn>
                <a:cxn ang="0">
                  <a:pos x="208" y="527"/>
                </a:cxn>
                <a:cxn ang="0">
                  <a:pos x="208" y="527"/>
                </a:cxn>
                <a:cxn ang="0">
                  <a:pos x="255" y="517"/>
                </a:cxn>
                <a:cxn ang="0">
                  <a:pos x="301" y="476"/>
                </a:cxn>
                <a:cxn ang="0">
                  <a:pos x="328" y="384"/>
                </a:cxn>
                <a:cxn ang="0">
                  <a:pos x="332" y="267"/>
                </a:cxn>
                <a:cxn ang="0">
                  <a:pos x="328" y="161"/>
                </a:cxn>
                <a:cxn ang="0">
                  <a:pos x="305" y="76"/>
                </a:cxn>
                <a:cxn ang="0">
                  <a:pos x="248" y="34"/>
                </a:cxn>
                <a:cxn ang="0">
                  <a:pos x="208" y="0"/>
                </a:cxn>
                <a:cxn ang="0">
                  <a:pos x="305" y="24"/>
                </a:cxn>
                <a:cxn ang="0">
                  <a:pos x="365" y="82"/>
                </a:cxn>
                <a:cxn ang="0">
                  <a:pos x="395" y="154"/>
                </a:cxn>
                <a:cxn ang="0">
                  <a:pos x="408" y="226"/>
                </a:cxn>
                <a:cxn ang="0">
                  <a:pos x="408" y="277"/>
                </a:cxn>
                <a:cxn ang="0">
                  <a:pos x="408" y="329"/>
                </a:cxn>
                <a:cxn ang="0">
                  <a:pos x="395" y="401"/>
                </a:cxn>
                <a:cxn ang="0">
                  <a:pos x="365" y="473"/>
                </a:cxn>
                <a:cxn ang="0">
                  <a:pos x="305" y="527"/>
                </a:cxn>
                <a:cxn ang="0">
                  <a:pos x="208" y="551"/>
                </a:cxn>
                <a:cxn ang="0">
                  <a:pos x="107" y="527"/>
                </a:cxn>
                <a:cxn ang="0">
                  <a:pos x="47" y="473"/>
                </a:cxn>
                <a:cxn ang="0">
                  <a:pos x="14" y="401"/>
                </a:cxn>
                <a:cxn ang="0">
                  <a:pos x="4" y="329"/>
                </a:cxn>
                <a:cxn ang="0">
                  <a:pos x="0" y="277"/>
                </a:cxn>
                <a:cxn ang="0">
                  <a:pos x="4" y="226"/>
                </a:cxn>
                <a:cxn ang="0">
                  <a:pos x="14" y="154"/>
                </a:cxn>
                <a:cxn ang="0">
                  <a:pos x="47" y="82"/>
                </a:cxn>
                <a:cxn ang="0">
                  <a:pos x="107" y="24"/>
                </a:cxn>
                <a:cxn ang="0">
                  <a:pos x="208" y="0"/>
                </a:cxn>
              </a:cxnLst>
              <a:rect l="0" t="0" r="r" b="b"/>
              <a:pathLst>
                <a:path w="408" h="551">
                  <a:moveTo>
                    <a:pt x="208" y="28"/>
                  </a:moveTo>
                  <a:lnTo>
                    <a:pt x="184" y="28"/>
                  </a:lnTo>
                  <a:lnTo>
                    <a:pt x="158" y="34"/>
                  </a:lnTo>
                  <a:lnTo>
                    <a:pt x="131" y="52"/>
                  </a:lnTo>
                  <a:lnTo>
                    <a:pt x="107" y="72"/>
                  </a:lnTo>
                  <a:lnTo>
                    <a:pt x="91" y="106"/>
                  </a:lnTo>
                  <a:lnTo>
                    <a:pt x="84" y="154"/>
                  </a:lnTo>
                  <a:lnTo>
                    <a:pt x="81" y="209"/>
                  </a:lnTo>
                  <a:lnTo>
                    <a:pt x="81" y="267"/>
                  </a:lnTo>
                  <a:lnTo>
                    <a:pt x="81" y="332"/>
                  </a:lnTo>
                  <a:lnTo>
                    <a:pt x="84" y="387"/>
                  </a:lnTo>
                  <a:lnTo>
                    <a:pt x="91" y="435"/>
                  </a:lnTo>
                  <a:lnTo>
                    <a:pt x="107" y="473"/>
                  </a:lnTo>
                  <a:lnTo>
                    <a:pt x="131" y="500"/>
                  </a:lnTo>
                  <a:lnTo>
                    <a:pt x="158" y="517"/>
                  </a:lnTo>
                  <a:lnTo>
                    <a:pt x="184" y="524"/>
                  </a:lnTo>
                  <a:lnTo>
                    <a:pt x="208" y="527"/>
                  </a:lnTo>
                  <a:lnTo>
                    <a:pt x="208" y="527"/>
                  </a:lnTo>
                  <a:lnTo>
                    <a:pt x="208" y="527"/>
                  </a:lnTo>
                  <a:lnTo>
                    <a:pt x="208" y="527"/>
                  </a:lnTo>
                  <a:lnTo>
                    <a:pt x="228" y="524"/>
                  </a:lnTo>
                  <a:lnTo>
                    <a:pt x="255" y="517"/>
                  </a:lnTo>
                  <a:lnTo>
                    <a:pt x="278" y="500"/>
                  </a:lnTo>
                  <a:lnTo>
                    <a:pt x="301" y="476"/>
                  </a:lnTo>
                  <a:lnTo>
                    <a:pt x="318" y="435"/>
                  </a:lnTo>
                  <a:lnTo>
                    <a:pt x="328" y="384"/>
                  </a:lnTo>
                  <a:lnTo>
                    <a:pt x="332" y="325"/>
                  </a:lnTo>
                  <a:lnTo>
                    <a:pt x="332" y="267"/>
                  </a:lnTo>
                  <a:lnTo>
                    <a:pt x="332" y="216"/>
                  </a:lnTo>
                  <a:lnTo>
                    <a:pt x="328" y="161"/>
                  </a:lnTo>
                  <a:lnTo>
                    <a:pt x="322" y="113"/>
                  </a:lnTo>
                  <a:lnTo>
                    <a:pt x="305" y="76"/>
                  </a:lnTo>
                  <a:lnTo>
                    <a:pt x="278" y="48"/>
                  </a:lnTo>
                  <a:lnTo>
                    <a:pt x="248" y="34"/>
                  </a:lnTo>
                  <a:lnTo>
                    <a:pt x="208" y="28"/>
                  </a:lnTo>
                  <a:close/>
                  <a:moveTo>
                    <a:pt x="208" y="0"/>
                  </a:moveTo>
                  <a:lnTo>
                    <a:pt x="261" y="7"/>
                  </a:lnTo>
                  <a:lnTo>
                    <a:pt x="305" y="24"/>
                  </a:lnTo>
                  <a:lnTo>
                    <a:pt x="338" y="52"/>
                  </a:lnTo>
                  <a:lnTo>
                    <a:pt x="365" y="82"/>
                  </a:lnTo>
                  <a:lnTo>
                    <a:pt x="385" y="117"/>
                  </a:lnTo>
                  <a:lnTo>
                    <a:pt x="395" y="154"/>
                  </a:lnTo>
                  <a:lnTo>
                    <a:pt x="405" y="192"/>
                  </a:lnTo>
                  <a:lnTo>
                    <a:pt x="408" y="226"/>
                  </a:lnTo>
                  <a:lnTo>
                    <a:pt x="408" y="257"/>
                  </a:lnTo>
                  <a:lnTo>
                    <a:pt x="408" y="277"/>
                  </a:lnTo>
                  <a:lnTo>
                    <a:pt x="408" y="301"/>
                  </a:lnTo>
                  <a:lnTo>
                    <a:pt x="408" y="329"/>
                  </a:lnTo>
                  <a:lnTo>
                    <a:pt x="405" y="363"/>
                  </a:lnTo>
                  <a:lnTo>
                    <a:pt x="395" y="401"/>
                  </a:lnTo>
                  <a:lnTo>
                    <a:pt x="385" y="438"/>
                  </a:lnTo>
                  <a:lnTo>
                    <a:pt x="365" y="473"/>
                  </a:lnTo>
                  <a:lnTo>
                    <a:pt x="338" y="503"/>
                  </a:lnTo>
                  <a:lnTo>
                    <a:pt x="305" y="527"/>
                  </a:lnTo>
                  <a:lnTo>
                    <a:pt x="261" y="544"/>
                  </a:lnTo>
                  <a:lnTo>
                    <a:pt x="208" y="551"/>
                  </a:lnTo>
                  <a:lnTo>
                    <a:pt x="151" y="544"/>
                  </a:lnTo>
                  <a:lnTo>
                    <a:pt x="107" y="527"/>
                  </a:lnTo>
                  <a:lnTo>
                    <a:pt x="71" y="503"/>
                  </a:lnTo>
                  <a:lnTo>
                    <a:pt x="47" y="473"/>
                  </a:lnTo>
                  <a:lnTo>
                    <a:pt x="27" y="438"/>
                  </a:lnTo>
                  <a:lnTo>
                    <a:pt x="14" y="401"/>
                  </a:lnTo>
                  <a:lnTo>
                    <a:pt x="7" y="363"/>
                  </a:lnTo>
                  <a:lnTo>
                    <a:pt x="4" y="329"/>
                  </a:lnTo>
                  <a:lnTo>
                    <a:pt x="0" y="301"/>
                  </a:lnTo>
                  <a:lnTo>
                    <a:pt x="0" y="277"/>
                  </a:lnTo>
                  <a:lnTo>
                    <a:pt x="0" y="257"/>
                  </a:lnTo>
                  <a:lnTo>
                    <a:pt x="4" y="226"/>
                  </a:lnTo>
                  <a:lnTo>
                    <a:pt x="7" y="192"/>
                  </a:lnTo>
                  <a:lnTo>
                    <a:pt x="14" y="154"/>
                  </a:lnTo>
                  <a:lnTo>
                    <a:pt x="27" y="117"/>
                  </a:lnTo>
                  <a:lnTo>
                    <a:pt x="47" y="82"/>
                  </a:lnTo>
                  <a:lnTo>
                    <a:pt x="71" y="52"/>
                  </a:lnTo>
                  <a:lnTo>
                    <a:pt x="107" y="24"/>
                  </a:lnTo>
                  <a:lnTo>
                    <a:pt x="151" y="7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0204" y="3216"/>
              <a:ext cx="1244" cy="1187"/>
            </a:xfrm>
            <a:custGeom>
              <a:avLst/>
              <a:gdLst/>
              <a:ahLst/>
              <a:cxnLst>
                <a:cxn ang="0">
                  <a:pos x="505" y="0"/>
                </a:cxn>
                <a:cxn ang="0">
                  <a:pos x="565" y="31"/>
                </a:cxn>
                <a:cxn ang="0">
                  <a:pos x="582" y="109"/>
                </a:cxn>
                <a:cxn ang="0">
                  <a:pos x="562" y="263"/>
                </a:cxn>
                <a:cxn ang="0">
                  <a:pos x="495" y="564"/>
                </a:cxn>
                <a:cxn ang="0">
                  <a:pos x="970" y="400"/>
                </a:cxn>
                <a:cxn ang="0">
                  <a:pos x="1087" y="65"/>
                </a:cxn>
                <a:cxn ang="0">
                  <a:pos x="1100" y="48"/>
                </a:cxn>
                <a:cxn ang="0">
                  <a:pos x="1177" y="3"/>
                </a:cxn>
                <a:cxn ang="0">
                  <a:pos x="1207" y="0"/>
                </a:cxn>
                <a:cxn ang="0">
                  <a:pos x="1214" y="10"/>
                </a:cxn>
                <a:cxn ang="0">
                  <a:pos x="1211" y="27"/>
                </a:cxn>
                <a:cxn ang="0">
                  <a:pos x="1067" y="465"/>
                </a:cxn>
                <a:cxn ang="0">
                  <a:pos x="983" y="801"/>
                </a:cxn>
                <a:cxn ang="0">
                  <a:pos x="963" y="944"/>
                </a:cxn>
                <a:cxn ang="0">
                  <a:pos x="953" y="1030"/>
                </a:cxn>
                <a:cxn ang="0">
                  <a:pos x="997" y="1095"/>
                </a:cxn>
                <a:cxn ang="0">
                  <a:pos x="1030" y="1098"/>
                </a:cxn>
                <a:cxn ang="0">
                  <a:pos x="1067" y="1095"/>
                </a:cxn>
                <a:cxn ang="0">
                  <a:pos x="1097" y="1088"/>
                </a:cxn>
                <a:cxn ang="0">
                  <a:pos x="1107" y="1074"/>
                </a:cxn>
                <a:cxn ang="0">
                  <a:pos x="1187" y="1002"/>
                </a:cxn>
                <a:cxn ang="0">
                  <a:pos x="1234" y="989"/>
                </a:cxn>
                <a:cxn ang="0">
                  <a:pos x="1244" y="1002"/>
                </a:cxn>
                <a:cxn ang="0">
                  <a:pos x="1194" y="1085"/>
                </a:cxn>
                <a:cxn ang="0">
                  <a:pos x="1053" y="1167"/>
                </a:cxn>
                <a:cxn ang="0">
                  <a:pos x="876" y="1184"/>
                </a:cxn>
                <a:cxn ang="0">
                  <a:pos x="823" y="1126"/>
                </a:cxn>
                <a:cxn ang="0">
                  <a:pos x="829" y="982"/>
                </a:cxn>
                <a:cxn ang="0">
                  <a:pos x="866" y="780"/>
                </a:cxn>
                <a:cxn ang="0">
                  <a:pos x="900" y="640"/>
                </a:cxn>
                <a:cxn ang="0">
                  <a:pos x="829" y="653"/>
                </a:cxn>
                <a:cxn ang="0">
                  <a:pos x="324" y="1095"/>
                </a:cxn>
                <a:cxn ang="0">
                  <a:pos x="314" y="1115"/>
                </a:cxn>
                <a:cxn ang="0">
                  <a:pos x="251" y="1160"/>
                </a:cxn>
                <a:cxn ang="0">
                  <a:pos x="200" y="1177"/>
                </a:cxn>
                <a:cxn ang="0">
                  <a:pos x="190" y="1170"/>
                </a:cxn>
                <a:cxn ang="0">
                  <a:pos x="187" y="1163"/>
                </a:cxn>
                <a:cxn ang="0">
                  <a:pos x="194" y="1146"/>
                </a:cxn>
                <a:cxn ang="0">
                  <a:pos x="254" y="982"/>
                </a:cxn>
                <a:cxn ang="0">
                  <a:pos x="354" y="653"/>
                </a:cxn>
                <a:cxn ang="0">
                  <a:pos x="214" y="653"/>
                </a:cxn>
                <a:cxn ang="0">
                  <a:pos x="204" y="647"/>
                </a:cxn>
                <a:cxn ang="0">
                  <a:pos x="231" y="606"/>
                </a:cxn>
                <a:cxn ang="0">
                  <a:pos x="321" y="564"/>
                </a:cxn>
                <a:cxn ang="0">
                  <a:pos x="401" y="455"/>
                </a:cxn>
                <a:cxn ang="0">
                  <a:pos x="418" y="373"/>
                </a:cxn>
                <a:cxn ang="0">
                  <a:pos x="441" y="236"/>
                </a:cxn>
                <a:cxn ang="0">
                  <a:pos x="448" y="161"/>
                </a:cxn>
                <a:cxn ang="0">
                  <a:pos x="425" y="106"/>
                </a:cxn>
                <a:cxn ang="0">
                  <a:pos x="307" y="92"/>
                </a:cxn>
                <a:cxn ang="0">
                  <a:pos x="187" y="157"/>
                </a:cxn>
                <a:cxn ang="0">
                  <a:pos x="113" y="263"/>
                </a:cxn>
                <a:cxn ang="0">
                  <a:pos x="33" y="311"/>
                </a:cxn>
                <a:cxn ang="0">
                  <a:pos x="10" y="315"/>
                </a:cxn>
                <a:cxn ang="0">
                  <a:pos x="0" y="304"/>
                </a:cxn>
                <a:cxn ang="0">
                  <a:pos x="36" y="229"/>
                </a:cxn>
                <a:cxn ang="0">
                  <a:pos x="174" y="96"/>
                </a:cxn>
                <a:cxn ang="0">
                  <a:pos x="388" y="7"/>
                </a:cxn>
              </a:cxnLst>
              <a:rect l="0" t="0" r="r" b="b"/>
              <a:pathLst>
                <a:path w="1244" h="1187">
                  <a:moveTo>
                    <a:pt x="475" y="0"/>
                  </a:moveTo>
                  <a:lnTo>
                    <a:pt x="488" y="0"/>
                  </a:lnTo>
                  <a:lnTo>
                    <a:pt x="505" y="0"/>
                  </a:lnTo>
                  <a:lnTo>
                    <a:pt x="525" y="7"/>
                  </a:lnTo>
                  <a:lnTo>
                    <a:pt x="548" y="17"/>
                  </a:lnTo>
                  <a:lnTo>
                    <a:pt x="565" y="31"/>
                  </a:lnTo>
                  <a:lnTo>
                    <a:pt x="578" y="55"/>
                  </a:lnTo>
                  <a:lnTo>
                    <a:pt x="582" y="89"/>
                  </a:lnTo>
                  <a:lnTo>
                    <a:pt x="582" y="109"/>
                  </a:lnTo>
                  <a:lnTo>
                    <a:pt x="578" y="150"/>
                  </a:lnTo>
                  <a:lnTo>
                    <a:pt x="572" y="202"/>
                  </a:lnTo>
                  <a:lnTo>
                    <a:pt x="562" y="263"/>
                  </a:lnTo>
                  <a:lnTo>
                    <a:pt x="552" y="325"/>
                  </a:lnTo>
                  <a:lnTo>
                    <a:pt x="525" y="448"/>
                  </a:lnTo>
                  <a:lnTo>
                    <a:pt x="495" y="564"/>
                  </a:lnTo>
                  <a:lnTo>
                    <a:pt x="495" y="564"/>
                  </a:lnTo>
                  <a:lnTo>
                    <a:pt x="920" y="564"/>
                  </a:lnTo>
                  <a:lnTo>
                    <a:pt x="970" y="400"/>
                  </a:lnTo>
                  <a:lnTo>
                    <a:pt x="1023" y="236"/>
                  </a:lnTo>
                  <a:lnTo>
                    <a:pt x="1084" y="75"/>
                  </a:lnTo>
                  <a:lnTo>
                    <a:pt x="1087" y="65"/>
                  </a:lnTo>
                  <a:lnTo>
                    <a:pt x="1094" y="58"/>
                  </a:lnTo>
                  <a:lnTo>
                    <a:pt x="1097" y="51"/>
                  </a:lnTo>
                  <a:lnTo>
                    <a:pt x="1100" y="48"/>
                  </a:lnTo>
                  <a:lnTo>
                    <a:pt x="1124" y="31"/>
                  </a:lnTo>
                  <a:lnTo>
                    <a:pt x="1154" y="14"/>
                  </a:lnTo>
                  <a:lnTo>
                    <a:pt x="1177" y="3"/>
                  </a:lnTo>
                  <a:lnTo>
                    <a:pt x="1201" y="0"/>
                  </a:lnTo>
                  <a:lnTo>
                    <a:pt x="1204" y="0"/>
                  </a:lnTo>
                  <a:lnTo>
                    <a:pt x="1207" y="0"/>
                  </a:lnTo>
                  <a:lnTo>
                    <a:pt x="1211" y="0"/>
                  </a:lnTo>
                  <a:lnTo>
                    <a:pt x="1214" y="3"/>
                  </a:lnTo>
                  <a:lnTo>
                    <a:pt x="1214" y="10"/>
                  </a:lnTo>
                  <a:lnTo>
                    <a:pt x="1214" y="14"/>
                  </a:lnTo>
                  <a:lnTo>
                    <a:pt x="1214" y="20"/>
                  </a:lnTo>
                  <a:lnTo>
                    <a:pt x="1211" y="27"/>
                  </a:lnTo>
                  <a:lnTo>
                    <a:pt x="1157" y="181"/>
                  </a:lnTo>
                  <a:lnTo>
                    <a:pt x="1107" y="328"/>
                  </a:lnTo>
                  <a:lnTo>
                    <a:pt x="1067" y="465"/>
                  </a:lnTo>
                  <a:lnTo>
                    <a:pt x="1033" y="588"/>
                  </a:lnTo>
                  <a:lnTo>
                    <a:pt x="1007" y="701"/>
                  </a:lnTo>
                  <a:lnTo>
                    <a:pt x="983" y="801"/>
                  </a:lnTo>
                  <a:lnTo>
                    <a:pt x="970" y="883"/>
                  </a:lnTo>
                  <a:lnTo>
                    <a:pt x="967" y="910"/>
                  </a:lnTo>
                  <a:lnTo>
                    <a:pt x="963" y="944"/>
                  </a:lnTo>
                  <a:lnTo>
                    <a:pt x="956" y="979"/>
                  </a:lnTo>
                  <a:lnTo>
                    <a:pt x="953" y="1009"/>
                  </a:lnTo>
                  <a:lnTo>
                    <a:pt x="953" y="1030"/>
                  </a:lnTo>
                  <a:lnTo>
                    <a:pt x="960" y="1061"/>
                  </a:lnTo>
                  <a:lnTo>
                    <a:pt x="977" y="1085"/>
                  </a:lnTo>
                  <a:lnTo>
                    <a:pt x="997" y="1095"/>
                  </a:lnTo>
                  <a:lnTo>
                    <a:pt x="1017" y="1098"/>
                  </a:lnTo>
                  <a:lnTo>
                    <a:pt x="1023" y="1098"/>
                  </a:lnTo>
                  <a:lnTo>
                    <a:pt x="1030" y="1098"/>
                  </a:lnTo>
                  <a:lnTo>
                    <a:pt x="1043" y="1098"/>
                  </a:lnTo>
                  <a:lnTo>
                    <a:pt x="1057" y="1095"/>
                  </a:lnTo>
                  <a:lnTo>
                    <a:pt x="1067" y="1095"/>
                  </a:lnTo>
                  <a:lnTo>
                    <a:pt x="1080" y="1091"/>
                  </a:lnTo>
                  <a:lnTo>
                    <a:pt x="1090" y="1091"/>
                  </a:lnTo>
                  <a:lnTo>
                    <a:pt x="1097" y="1088"/>
                  </a:lnTo>
                  <a:lnTo>
                    <a:pt x="1100" y="1085"/>
                  </a:lnTo>
                  <a:lnTo>
                    <a:pt x="1104" y="1081"/>
                  </a:lnTo>
                  <a:lnTo>
                    <a:pt x="1107" y="1074"/>
                  </a:lnTo>
                  <a:lnTo>
                    <a:pt x="1127" y="1044"/>
                  </a:lnTo>
                  <a:lnTo>
                    <a:pt x="1157" y="1016"/>
                  </a:lnTo>
                  <a:lnTo>
                    <a:pt x="1187" y="1002"/>
                  </a:lnTo>
                  <a:lnTo>
                    <a:pt x="1214" y="992"/>
                  </a:lnTo>
                  <a:lnTo>
                    <a:pt x="1227" y="989"/>
                  </a:lnTo>
                  <a:lnTo>
                    <a:pt x="1234" y="989"/>
                  </a:lnTo>
                  <a:lnTo>
                    <a:pt x="1237" y="992"/>
                  </a:lnTo>
                  <a:lnTo>
                    <a:pt x="1241" y="996"/>
                  </a:lnTo>
                  <a:lnTo>
                    <a:pt x="1244" y="1002"/>
                  </a:lnTo>
                  <a:lnTo>
                    <a:pt x="1237" y="1023"/>
                  </a:lnTo>
                  <a:lnTo>
                    <a:pt x="1221" y="1054"/>
                  </a:lnTo>
                  <a:lnTo>
                    <a:pt x="1194" y="1085"/>
                  </a:lnTo>
                  <a:lnTo>
                    <a:pt x="1157" y="1115"/>
                  </a:lnTo>
                  <a:lnTo>
                    <a:pt x="1110" y="1143"/>
                  </a:lnTo>
                  <a:lnTo>
                    <a:pt x="1053" y="1167"/>
                  </a:lnTo>
                  <a:lnTo>
                    <a:pt x="987" y="1184"/>
                  </a:lnTo>
                  <a:lnTo>
                    <a:pt x="913" y="1187"/>
                  </a:lnTo>
                  <a:lnTo>
                    <a:pt x="876" y="1184"/>
                  </a:lnTo>
                  <a:lnTo>
                    <a:pt x="849" y="1170"/>
                  </a:lnTo>
                  <a:lnTo>
                    <a:pt x="833" y="1153"/>
                  </a:lnTo>
                  <a:lnTo>
                    <a:pt x="823" y="1126"/>
                  </a:lnTo>
                  <a:lnTo>
                    <a:pt x="819" y="1098"/>
                  </a:lnTo>
                  <a:lnTo>
                    <a:pt x="819" y="1044"/>
                  </a:lnTo>
                  <a:lnTo>
                    <a:pt x="829" y="982"/>
                  </a:lnTo>
                  <a:lnTo>
                    <a:pt x="839" y="914"/>
                  </a:lnTo>
                  <a:lnTo>
                    <a:pt x="853" y="845"/>
                  </a:lnTo>
                  <a:lnTo>
                    <a:pt x="866" y="780"/>
                  </a:lnTo>
                  <a:lnTo>
                    <a:pt x="880" y="722"/>
                  </a:lnTo>
                  <a:lnTo>
                    <a:pt x="893" y="674"/>
                  </a:lnTo>
                  <a:lnTo>
                    <a:pt x="900" y="640"/>
                  </a:lnTo>
                  <a:lnTo>
                    <a:pt x="873" y="650"/>
                  </a:lnTo>
                  <a:lnTo>
                    <a:pt x="849" y="653"/>
                  </a:lnTo>
                  <a:lnTo>
                    <a:pt x="829" y="653"/>
                  </a:lnTo>
                  <a:lnTo>
                    <a:pt x="471" y="653"/>
                  </a:lnTo>
                  <a:lnTo>
                    <a:pt x="401" y="876"/>
                  </a:lnTo>
                  <a:lnTo>
                    <a:pt x="324" y="1095"/>
                  </a:lnTo>
                  <a:lnTo>
                    <a:pt x="321" y="1102"/>
                  </a:lnTo>
                  <a:lnTo>
                    <a:pt x="317" y="1109"/>
                  </a:lnTo>
                  <a:lnTo>
                    <a:pt x="314" y="1115"/>
                  </a:lnTo>
                  <a:lnTo>
                    <a:pt x="307" y="1122"/>
                  </a:lnTo>
                  <a:lnTo>
                    <a:pt x="281" y="1143"/>
                  </a:lnTo>
                  <a:lnTo>
                    <a:pt x="251" y="1160"/>
                  </a:lnTo>
                  <a:lnTo>
                    <a:pt x="224" y="1174"/>
                  </a:lnTo>
                  <a:lnTo>
                    <a:pt x="204" y="1177"/>
                  </a:lnTo>
                  <a:lnTo>
                    <a:pt x="200" y="1177"/>
                  </a:lnTo>
                  <a:lnTo>
                    <a:pt x="197" y="1174"/>
                  </a:lnTo>
                  <a:lnTo>
                    <a:pt x="194" y="1174"/>
                  </a:lnTo>
                  <a:lnTo>
                    <a:pt x="190" y="1170"/>
                  </a:lnTo>
                  <a:lnTo>
                    <a:pt x="187" y="1167"/>
                  </a:lnTo>
                  <a:lnTo>
                    <a:pt x="187" y="1163"/>
                  </a:lnTo>
                  <a:lnTo>
                    <a:pt x="187" y="1163"/>
                  </a:lnTo>
                  <a:lnTo>
                    <a:pt x="190" y="1160"/>
                  </a:lnTo>
                  <a:lnTo>
                    <a:pt x="190" y="1153"/>
                  </a:lnTo>
                  <a:lnTo>
                    <a:pt x="194" y="1146"/>
                  </a:lnTo>
                  <a:lnTo>
                    <a:pt x="197" y="1136"/>
                  </a:lnTo>
                  <a:lnTo>
                    <a:pt x="204" y="1122"/>
                  </a:lnTo>
                  <a:lnTo>
                    <a:pt x="254" y="982"/>
                  </a:lnTo>
                  <a:lnTo>
                    <a:pt x="294" y="855"/>
                  </a:lnTo>
                  <a:lnTo>
                    <a:pt x="328" y="746"/>
                  </a:lnTo>
                  <a:lnTo>
                    <a:pt x="354" y="653"/>
                  </a:lnTo>
                  <a:lnTo>
                    <a:pt x="237" y="653"/>
                  </a:lnTo>
                  <a:lnTo>
                    <a:pt x="224" y="653"/>
                  </a:lnTo>
                  <a:lnTo>
                    <a:pt x="214" y="653"/>
                  </a:lnTo>
                  <a:lnTo>
                    <a:pt x="207" y="650"/>
                  </a:lnTo>
                  <a:lnTo>
                    <a:pt x="204" y="650"/>
                  </a:lnTo>
                  <a:lnTo>
                    <a:pt x="204" y="647"/>
                  </a:lnTo>
                  <a:lnTo>
                    <a:pt x="204" y="643"/>
                  </a:lnTo>
                  <a:lnTo>
                    <a:pt x="210" y="626"/>
                  </a:lnTo>
                  <a:lnTo>
                    <a:pt x="231" y="606"/>
                  </a:lnTo>
                  <a:lnTo>
                    <a:pt x="261" y="585"/>
                  </a:lnTo>
                  <a:lnTo>
                    <a:pt x="291" y="571"/>
                  </a:lnTo>
                  <a:lnTo>
                    <a:pt x="321" y="564"/>
                  </a:lnTo>
                  <a:lnTo>
                    <a:pt x="378" y="564"/>
                  </a:lnTo>
                  <a:lnTo>
                    <a:pt x="391" y="503"/>
                  </a:lnTo>
                  <a:lnTo>
                    <a:pt x="401" y="455"/>
                  </a:lnTo>
                  <a:lnTo>
                    <a:pt x="411" y="421"/>
                  </a:lnTo>
                  <a:lnTo>
                    <a:pt x="415" y="393"/>
                  </a:lnTo>
                  <a:lnTo>
                    <a:pt x="418" y="373"/>
                  </a:lnTo>
                  <a:lnTo>
                    <a:pt x="425" y="349"/>
                  </a:lnTo>
                  <a:lnTo>
                    <a:pt x="435" y="287"/>
                  </a:lnTo>
                  <a:lnTo>
                    <a:pt x="441" y="236"/>
                  </a:lnTo>
                  <a:lnTo>
                    <a:pt x="445" y="195"/>
                  </a:lnTo>
                  <a:lnTo>
                    <a:pt x="448" y="171"/>
                  </a:lnTo>
                  <a:lnTo>
                    <a:pt x="448" y="161"/>
                  </a:lnTo>
                  <a:lnTo>
                    <a:pt x="445" y="144"/>
                  </a:lnTo>
                  <a:lnTo>
                    <a:pt x="438" y="123"/>
                  </a:lnTo>
                  <a:lnTo>
                    <a:pt x="425" y="106"/>
                  </a:lnTo>
                  <a:lnTo>
                    <a:pt x="404" y="92"/>
                  </a:lnTo>
                  <a:lnTo>
                    <a:pt x="371" y="89"/>
                  </a:lnTo>
                  <a:lnTo>
                    <a:pt x="307" y="92"/>
                  </a:lnTo>
                  <a:lnTo>
                    <a:pt x="257" y="109"/>
                  </a:lnTo>
                  <a:lnTo>
                    <a:pt x="217" y="130"/>
                  </a:lnTo>
                  <a:lnTo>
                    <a:pt x="187" y="157"/>
                  </a:lnTo>
                  <a:lnTo>
                    <a:pt x="160" y="191"/>
                  </a:lnTo>
                  <a:lnTo>
                    <a:pt x="137" y="233"/>
                  </a:lnTo>
                  <a:lnTo>
                    <a:pt x="113" y="263"/>
                  </a:lnTo>
                  <a:lnTo>
                    <a:pt x="87" y="287"/>
                  </a:lnTo>
                  <a:lnTo>
                    <a:pt x="57" y="301"/>
                  </a:lnTo>
                  <a:lnTo>
                    <a:pt x="33" y="311"/>
                  </a:lnTo>
                  <a:lnTo>
                    <a:pt x="16" y="315"/>
                  </a:lnTo>
                  <a:lnTo>
                    <a:pt x="13" y="315"/>
                  </a:lnTo>
                  <a:lnTo>
                    <a:pt x="10" y="315"/>
                  </a:lnTo>
                  <a:lnTo>
                    <a:pt x="6" y="311"/>
                  </a:lnTo>
                  <a:lnTo>
                    <a:pt x="3" y="308"/>
                  </a:lnTo>
                  <a:lnTo>
                    <a:pt x="0" y="304"/>
                  </a:lnTo>
                  <a:lnTo>
                    <a:pt x="3" y="291"/>
                  </a:lnTo>
                  <a:lnTo>
                    <a:pt x="16" y="267"/>
                  </a:lnTo>
                  <a:lnTo>
                    <a:pt x="36" y="229"/>
                  </a:lnTo>
                  <a:lnTo>
                    <a:pt x="70" y="188"/>
                  </a:lnTo>
                  <a:lnTo>
                    <a:pt x="117" y="144"/>
                  </a:lnTo>
                  <a:lnTo>
                    <a:pt x="174" y="96"/>
                  </a:lnTo>
                  <a:lnTo>
                    <a:pt x="234" y="58"/>
                  </a:lnTo>
                  <a:lnTo>
                    <a:pt x="307" y="27"/>
                  </a:lnTo>
                  <a:lnTo>
                    <a:pt x="388" y="7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1595" y="3774"/>
              <a:ext cx="733" cy="787"/>
            </a:xfrm>
            <a:custGeom>
              <a:avLst/>
              <a:gdLst/>
              <a:ahLst/>
              <a:cxnLst>
                <a:cxn ang="0">
                  <a:pos x="241" y="3"/>
                </a:cxn>
                <a:cxn ang="0">
                  <a:pos x="318" y="6"/>
                </a:cxn>
                <a:cxn ang="0">
                  <a:pos x="402" y="6"/>
                </a:cxn>
                <a:cxn ang="0">
                  <a:pos x="489" y="3"/>
                </a:cxn>
                <a:cxn ang="0">
                  <a:pos x="539" y="3"/>
                </a:cxn>
                <a:cxn ang="0">
                  <a:pos x="546" y="10"/>
                </a:cxn>
                <a:cxn ang="0">
                  <a:pos x="549" y="17"/>
                </a:cxn>
                <a:cxn ang="0">
                  <a:pos x="549" y="27"/>
                </a:cxn>
                <a:cxn ang="0">
                  <a:pos x="539" y="41"/>
                </a:cxn>
                <a:cxn ang="0">
                  <a:pos x="519" y="41"/>
                </a:cxn>
                <a:cxn ang="0">
                  <a:pos x="459" y="44"/>
                </a:cxn>
                <a:cxn ang="0">
                  <a:pos x="409" y="54"/>
                </a:cxn>
                <a:cxn ang="0">
                  <a:pos x="392" y="78"/>
                </a:cxn>
                <a:cxn ang="0">
                  <a:pos x="385" y="95"/>
                </a:cxn>
                <a:cxn ang="0">
                  <a:pos x="231" y="722"/>
                </a:cxn>
                <a:cxn ang="0">
                  <a:pos x="228" y="732"/>
                </a:cxn>
                <a:cxn ang="0">
                  <a:pos x="228" y="739"/>
                </a:cxn>
                <a:cxn ang="0">
                  <a:pos x="235" y="742"/>
                </a:cxn>
                <a:cxn ang="0">
                  <a:pos x="251" y="746"/>
                </a:cxn>
                <a:cxn ang="0">
                  <a:pos x="395" y="746"/>
                </a:cxn>
                <a:cxn ang="0">
                  <a:pos x="522" y="725"/>
                </a:cxn>
                <a:cxn ang="0">
                  <a:pos x="603" y="667"/>
                </a:cxn>
                <a:cxn ang="0">
                  <a:pos x="656" y="592"/>
                </a:cxn>
                <a:cxn ang="0">
                  <a:pos x="693" y="506"/>
                </a:cxn>
                <a:cxn ang="0">
                  <a:pos x="700" y="489"/>
                </a:cxn>
                <a:cxn ang="0">
                  <a:pos x="713" y="486"/>
                </a:cxn>
                <a:cxn ang="0">
                  <a:pos x="730" y="489"/>
                </a:cxn>
                <a:cxn ang="0">
                  <a:pos x="733" y="496"/>
                </a:cxn>
                <a:cxn ang="0">
                  <a:pos x="730" y="510"/>
                </a:cxn>
                <a:cxn ang="0">
                  <a:pos x="713" y="568"/>
                </a:cxn>
                <a:cxn ang="0">
                  <a:pos x="683" y="643"/>
                </a:cxn>
                <a:cxn ang="0">
                  <a:pos x="656" y="718"/>
                </a:cxn>
                <a:cxn ang="0">
                  <a:pos x="639" y="763"/>
                </a:cxn>
                <a:cxn ang="0">
                  <a:pos x="629" y="780"/>
                </a:cxn>
                <a:cxn ang="0">
                  <a:pos x="619" y="787"/>
                </a:cxn>
                <a:cxn ang="0">
                  <a:pos x="599" y="787"/>
                </a:cxn>
                <a:cxn ang="0">
                  <a:pos x="24" y="787"/>
                </a:cxn>
                <a:cxn ang="0">
                  <a:pos x="10" y="783"/>
                </a:cxn>
                <a:cxn ang="0">
                  <a:pos x="0" y="776"/>
                </a:cxn>
                <a:cxn ang="0">
                  <a:pos x="0" y="759"/>
                </a:cxn>
                <a:cxn ang="0">
                  <a:pos x="10" y="749"/>
                </a:cxn>
                <a:cxn ang="0">
                  <a:pos x="24" y="746"/>
                </a:cxn>
                <a:cxn ang="0">
                  <a:pos x="77" y="746"/>
                </a:cxn>
                <a:cxn ang="0">
                  <a:pos x="117" y="732"/>
                </a:cxn>
                <a:cxn ang="0">
                  <a:pos x="131" y="698"/>
                </a:cxn>
                <a:cxn ang="0">
                  <a:pos x="285" y="75"/>
                </a:cxn>
                <a:cxn ang="0">
                  <a:pos x="285" y="61"/>
                </a:cxn>
                <a:cxn ang="0">
                  <a:pos x="285" y="54"/>
                </a:cxn>
                <a:cxn ang="0">
                  <a:pos x="281" y="48"/>
                </a:cxn>
                <a:cxn ang="0">
                  <a:pos x="261" y="44"/>
                </a:cxn>
                <a:cxn ang="0">
                  <a:pos x="238" y="44"/>
                </a:cxn>
                <a:cxn ang="0">
                  <a:pos x="221" y="41"/>
                </a:cxn>
                <a:cxn ang="0">
                  <a:pos x="208" y="41"/>
                </a:cxn>
                <a:cxn ang="0">
                  <a:pos x="191" y="41"/>
                </a:cxn>
                <a:cxn ang="0">
                  <a:pos x="181" y="34"/>
                </a:cxn>
                <a:cxn ang="0">
                  <a:pos x="181" y="17"/>
                </a:cxn>
                <a:cxn ang="0">
                  <a:pos x="188" y="6"/>
                </a:cxn>
                <a:cxn ang="0">
                  <a:pos x="198" y="3"/>
                </a:cxn>
                <a:cxn ang="0">
                  <a:pos x="208" y="0"/>
                </a:cxn>
              </a:cxnLst>
              <a:rect l="0" t="0" r="r" b="b"/>
              <a:pathLst>
                <a:path w="733" h="787">
                  <a:moveTo>
                    <a:pt x="208" y="0"/>
                  </a:moveTo>
                  <a:lnTo>
                    <a:pt x="241" y="3"/>
                  </a:lnTo>
                  <a:lnTo>
                    <a:pt x="278" y="3"/>
                  </a:lnTo>
                  <a:lnTo>
                    <a:pt x="318" y="6"/>
                  </a:lnTo>
                  <a:lnTo>
                    <a:pt x="355" y="6"/>
                  </a:lnTo>
                  <a:lnTo>
                    <a:pt x="402" y="6"/>
                  </a:lnTo>
                  <a:lnTo>
                    <a:pt x="445" y="3"/>
                  </a:lnTo>
                  <a:lnTo>
                    <a:pt x="489" y="3"/>
                  </a:lnTo>
                  <a:lnTo>
                    <a:pt x="529" y="0"/>
                  </a:lnTo>
                  <a:lnTo>
                    <a:pt x="539" y="3"/>
                  </a:lnTo>
                  <a:lnTo>
                    <a:pt x="542" y="6"/>
                  </a:lnTo>
                  <a:lnTo>
                    <a:pt x="546" y="10"/>
                  </a:lnTo>
                  <a:lnTo>
                    <a:pt x="549" y="13"/>
                  </a:lnTo>
                  <a:lnTo>
                    <a:pt x="549" y="17"/>
                  </a:lnTo>
                  <a:lnTo>
                    <a:pt x="549" y="17"/>
                  </a:lnTo>
                  <a:lnTo>
                    <a:pt x="549" y="27"/>
                  </a:lnTo>
                  <a:lnTo>
                    <a:pt x="546" y="34"/>
                  </a:lnTo>
                  <a:lnTo>
                    <a:pt x="539" y="41"/>
                  </a:lnTo>
                  <a:lnTo>
                    <a:pt x="529" y="41"/>
                  </a:lnTo>
                  <a:lnTo>
                    <a:pt x="519" y="41"/>
                  </a:lnTo>
                  <a:lnTo>
                    <a:pt x="506" y="41"/>
                  </a:lnTo>
                  <a:lnTo>
                    <a:pt x="459" y="44"/>
                  </a:lnTo>
                  <a:lnTo>
                    <a:pt x="429" y="48"/>
                  </a:lnTo>
                  <a:lnTo>
                    <a:pt x="409" y="54"/>
                  </a:lnTo>
                  <a:lnTo>
                    <a:pt x="398" y="61"/>
                  </a:lnTo>
                  <a:lnTo>
                    <a:pt x="392" y="78"/>
                  </a:lnTo>
                  <a:lnTo>
                    <a:pt x="385" y="95"/>
                  </a:lnTo>
                  <a:lnTo>
                    <a:pt x="385" y="95"/>
                  </a:lnTo>
                  <a:lnTo>
                    <a:pt x="235" y="708"/>
                  </a:lnTo>
                  <a:lnTo>
                    <a:pt x="231" y="722"/>
                  </a:lnTo>
                  <a:lnTo>
                    <a:pt x="231" y="729"/>
                  </a:lnTo>
                  <a:lnTo>
                    <a:pt x="228" y="732"/>
                  </a:lnTo>
                  <a:lnTo>
                    <a:pt x="228" y="732"/>
                  </a:lnTo>
                  <a:lnTo>
                    <a:pt x="228" y="739"/>
                  </a:lnTo>
                  <a:lnTo>
                    <a:pt x="231" y="742"/>
                  </a:lnTo>
                  <a:lnTo>
                    <a:pt x="235" y="742"/>
                  </a:lnTo>
                  <a:lnTo>
                    <a:pt x="241" y="746"/>
                  </a:lnTo>
                  <a:lnTo>
                    <a:pt x="251" y="746"/>
                  </a:lnTo>
                  <a:lnTo>
                    <a:pt x="268" y="746"/>
                  </a:lnTo>
                  <a:lnTo>
                    <a:pt x="395" y="746"/>
                  </a:lnTo>
                  <a:lnTo>
                    <a:pt x="465" y="739"/>
                  </a:lnTo>
                  <a:lnTo>
                    <a:pt x="522" y="725"/>
                  </a:lnTo>
                  <a:lnTo>
                    <a:pt x="566" y="698"/>
                  </a:lnTo>
                  <a:lnTo>
                    <a:pt x="603" y="667"/>
                  </a:lnTo>
                  <a:lnTo>
                    <a:pt x="633" y="633"/>
                  </a:lnTo>
                  <a:lnTo>
                    <a:pt x="656" y="592"/>
                  </a:lnTo>
                  <a:lnTo>
                    <a:pt x="676" y="551"/>
                  </a:lnTo>
                  <a:lnTo>
                    <a:pt x="693" y="506"/>
                  </a:lnTo>
                  <a:lnTo>
                    <a:pt x="696" y="496"/>
                  </a:lnTo>
                  <a:lnTo>
                    <a:pt x="700" y="489"/>
                  </a:lnTo>
                  <a:lnTo>
                    <a:pt x="706" y="486"/>
                  </a:lnTo>
                  <a:lnTo>
                    <a:pt x="713" y="486"/>
                  </a:lnTo>
                  <a:lnTo>
                    <a:pt x="723" y="486"/>
                  </a:lnTo>
                  <a:lnTo>
                    <a:pt x="730" y="489"/>
                  </a:lnTo>
                  <a:lnTo>
                    <a:pt x="733" y="492"/>
                  </a:lnTo>
                  <a:lnTo>
                    <a:pt x="733" y="496"/>
                  </a:lnTo>
                  <a:lnTo>
                    <a:pt x="733" y="499"/>
                  </a:lnTo>
                  <a:lnTo>
                    <a:pt x="730" y="510"/>
                  </a:lnTo>
                  <a:lnTo>
                    <a:pt x="723" y="533"/>
                  </a:lnTo>
                  <a:lnTo>
                    <a:pt x="713" y="568"/>
                  </a:lnTo>
                  <a:lnTo>
                    <a:pt x="696" y="605"/>
                  </a:lnTo>
                  <a:lnTo>
                    <a:pt x="683" y="643"/>
                  </a:lnTo>
                  <a:lnTo>
                    <a:pt x="669" y="684"/>
                  </a:lnTo>
                  <a:lnTo>
                    <a:pt x="656" y="718"/>
                  </a:lnTo>
                  <a:lnTo>
                    <a:pt x="646" y="746"/>
                  </a:lnTo>
                  <a:lnTo>
                    <a:pt x="639" y="763"/>
                  </a:lnTo>
                  <a:lnTo>
                    <a:pt x="636" y="773"/>
                  </a:lnTo>
                  <a:lnTo>
                    <a:pt x="629" y="780"/>
                  </a:lnTo>
                  <a:lnTo>
                    <a:pt x="626" y="783"/>
                  </a:lnTo>
                  <a:lnTo>
                    <a:pt x="619" y="787"/>
                  </a:lnTo>
                  <a:lnTo>
                    <a:pt x="613" y="787"/>
                  </a:lnTo>
                  <a:lnTo>
                    <a:pt x="599" y="787"/>
                  </a:lnTo>
                  <a:lnTo>
                    <a:pt x="34" y="787"/>
                  </a:lnTo>
                  <a:lnTo>
                    <a:pt x="24" y="787"/>
                  </a:lnTo>
                  <a:lnTo>
                    <a:pt x="17" y="787"/>
                  </a:lnTo>
                  <a:lnTo>
                    <a:pt x="10" y="783"/>
                  </a:lnTo>
                  <a:lnTo>
                    <a:pt x="4" y="780"/>
                  </a:lnTo>
                  <a:lnTo>
                    <a:pt x="0" y="776"/>
                  </a:lnTo>
                  <a:lnTo>
                    <a:pt x="0" y="770"/>
                  </a:lnTo>
                  <a:lnTo>
                    <a:pt x="0" y="759"/>
                  </a:lnTo>
                  <a:lnTo>
                    <a:pt x="4" y="752"/>
                  </a:lnTo>
                  <a:lnTo>
                    <a:pt x="10" y="749"/>
                  </a:lnTo>
                  <a:lnTo>
                    <a:pt x="17" y="746"/>
                  </a:lnTo>
                  <a:lnTo>
                    <a:pt x="24" y="746"/>
                  </a:lnTo>
                  <a:lnTo>
                    <a:pt x="34" y="746"/>
                  </a:lnTo>
                  <a:lnTo>
                    <a:pt x="77" y="746"/>
                  </a:lnTo>
                  <a:lnTo>
                    <a:pt x="101" y="739"/>
                  </a:lnTo>
                  <a:lnTo>
                    <a:pt x="117" y="732"/>
                  </a:lnTo>
                  <a:lnTo>
                    <a:pt x="124" y="718"/>
                  </a:lnTo>
                  <a:lnTo>
                    <a:pt x="131" y="698"/>
                  </a:lnTo>
                  <a:lnTo>
                    <a:pt x="281" y="85"/>
                  </a:lnTo>
                  <a:lnTo>
                    <a:pt x="285" y="75"/>
                  </a:lnTo>
                  <a:lnTo>
                    <a:pt x="285" y="68"/>
                  </a:lnTo>
                  <a:lnTo>
                    <a:pt x="285" y="61"/>
                  </a:lnTo>
                  <a:lnTo>
                    <a:pt x="285" y="61"/>
                  </a:lnTo>
                  <a:lnTo>
                    <a:pt x="285" y="54"/>
                  </a:lnTo>
                  <a:lnTo>
                    <a:pt x="285" y="51"/>
                  </a:lnTo>
                  <a:lnTo>
                    <a:pt x="281" y="48"/>
                  </a:lnTo>
                  <a:lnTo>
                    <a:pt x="271" y="48"/>
                  </a:lnTo>
                  <a:lnTo>
                    <a:pt x="261" y="44"/>
                  </a:lnTo>
                  <a:lnTo>
                    <a:pt x="248" y="44"/>
                  </a:lnTo>
                  <a:lnTo>
                    <a:pt x="238" y="44"/>
                  </a:lnTo>
                  <a:lnTo>
                    <a:pt x="228" y="41"/>
                  </a:lnTo>
                  <a:lnTo>
                    <a:pt x="221" y="41"/>
                  </a:lnTo>
                  <a:lnTo>
                    <a:pt x="218" y="41"/>
                  </a:lnTo>
                  <a:lnTo>
                    <a:pt x="208" y="41"/>
                  </a:lnTo>
                  <a:lnTo>
                    <a:pt x="198" y="41"/>
                  </a:lnTo>
                  <a:lnTo>
                    <a:pt x="191" y="41"/>
                  </a:lnTo>
                  <a:lnTo>
                    <a:pt x="188" y="37"/>
                  </a:lnTo>
                  <a:lnTo>
                    <a:pt x="181" y="34"/>
                  </a:lnTo>
                  <a:lnTo>
                    <a:pt x="181" y="27"/>
                  </a:lnTo>
                  <a:lnTo>
                    <a:pt x="181" y="17"/>
                  </a:lnTo>
                  <a:lnTo>
                    <a:pt x="184" y="10"/>
                  </a:lnTo>
                  <a:lnTo>
                    <a:pt x="188" y="6"/>
                  </a:lnTo>
                  <a:lnTo>
                    <a:pt x="194" y="3"/>
                  </a:lnTo>
                  <a:lnTo>
                    <a:pt x="198" y="3"/>
                  </a:lnTo>
                  <a:lnTo>
                    <a:pt x="201" y="3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2525" y="4427"/>
              <a:ext cx="144" cy="356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94" y="7"/>
                </a:cxn>
                <a:cxn ang="0">
                  <a:pos x="114" y="24"/>
                </a:cxn>
                <a:cxn ang="0">
                  <a:pos x="131" y="52"/>
                </a:cxn>
                <a:cxn ang="0">
                  <a:pos x="141" y="86"/>
                </a:cxn>
                <a:cxn ang="0">
                  <a:pos x="144" y="127"/>
                </a:cxn>
                <a:cxn ang="0">
                  <a:pos x="138" y="182"/>
                </a:cxn>
                <a:cxn ang="0">
                  <a:pos x="124" y="233"/>
                </a:cxn>
                <a:cxn ang="0">
                  <a:pos x="104" y="274"/>
                </a:cxn>
                <a:cxn ang="0">
                  <a:pos x="84" y="308"/>
                </a:cxn>
                <a:cxn ang="0">
                  <a:pos x="61" y="336"/>
                </a:cxn>
                <a:cxn ang="0">
                  <a:pos x="44" y="349"/>
                </a:cxn>
                <a:cxn ang="0">
                  <a:pos x="31" y="356"/>
                </a:cxn>
                <a:cxn ang="0">
                  <a:pos x="24" y="353"/>
                </a:cxn>
                <a:cxn ang="0">
                  <a:pos x="20" y="349"/>
                </a:cxn>
                <a:cxn ang="0">
                  <a:pos x="17" y="339"/>
                </a:cxn>
                <a:cxn ang="0">
                  <a:pos x="17" y="336"/>
                </a:cxn>
                <a:cxn ang="0">
                  <a:pos x="20" y="329"/>
                </a:cxn>
                <a:cxn ang="0">
                  <a:pos x="24" y="325"/>
                </a:cxn>
                <a:cxn ang="0">
                  <a:pos x="71" y="271"/>
                </a:cxn>
                <a:cxn ang="0">
                  <a:pos x="97" y="216"/>
                </a:cxn>
                <a:cxn ang="0">
                  <a:pos x="111" y="165"/>
                </a:cxn>
                <a:cxn ang="0">
                  <a:pos x="111" y="117"/>
                </a:cxn>
                <a:cxn ang="0">
                  <a:pos x="111" y="117"/>
                </a:cxn>
                <a:cxn ang="0">
                  <a:pos x="111" y="117"/>
                </a:cxn>
                <a:cxn ang="0">
                  <a:pos x="111" y="117"/>
                </a:cxn>
                <a:cxn ang="0">
                  <a:pos x="111" y="117"/>
                </a:cxn>
                <a:cxn ang="0">
                  <a:pos x="107" y="120"/>
                </a:cxn>
                <a:cxn ang="0">
                  <a:pos x="97" y="123"/>
                </a:cxn>
                <a:cxn ang="0">
                  <a:pos x="91" y="130"/>
                </a:cxn>
                <a:cxn ang="0">
                  <a:pos x="81" y="134"/>
                </a:cxn>
                <a:cxn ang="0">
                  <a:pos x="67" y="134"/>
                </a:cxn>
                <a:cxn ang="0">
                  <a:pos x="41" y="127"/>
                </a:cxn>
                <a:cxn ang="0">
                  <a:pos x="17" y="113"/>
                </a:cxn>
                <a:cxn ang="0">
                  <a:pos x="4" y="93"/>
                </a:cxn>
                <a:cxn ang="0">
                  <a:pos x="0" y="65"/>
                </a:cxn>
                <a:cxn ang="0">
                  <a:pos x="7" y="34"/>
                </a:cxn>
                <a:cxn ang="0">
                  <a:pos x="31" y="11"/>
                </a:cxn>
                <a:cxn ang="0">
                  <a:pos x="64" y="0"/>
                </a:cxn>
              </a:cxnLst>
              <a:rect l="0" t="0" r="r" b="b"/>
              <a:pathLst>
                <a:path w="144" h="356">
                  <a:moveTo>
                    <a:pt x="64" y="0"/>
                  </a:moveTo>
                  <a:lnTo>
                    <a:pt x="94" y="7"/>
                  </a:lnTo>
                  <a:lnTo>
                    <a:pt x="114" y="24"/>
                  </a:lnTo>
                  <a:lnTo>
                    <a:pt x="131" y="52"/>
                  </a:lnTo>
                  <a:lnTo>
                    <a:pt x="141" y="86"/>
                  </a:lnTo>
                  <a:lnTo>
                    <a:pt x="144" y="127"/>
                  </a:lnTo>
                  <a:lnTo>
                    <a:pt x="138" y="182"/>
                  </a:lnTo>
                  <a:lnTo>
                    <a:pt x="124" y="233"/>
                  </a:lnTo>
                  <a:lnTo>
                    <a:pt x="104" y="274"/>
                  </a:lnTo>
                  <a:lnTo>
                    <a:pt x="84" y="308"/>
                  </a:lnTo>
                  <a:lnTo>
                    <a:pt x="61" y="336"/>
                  </a:lnTo>
                  <a:lnTo>
                    <a:pt x="44" y="349"/>
                  </a:lnTo>
                  <a:lnTo>
                    <a:pt x="31" y="356"/>
                  </a:lnTo>
                  <a:lnTo>
                    <a:pt x="24" y="353"/>
                  </a:lnTo>
                  <a:lnTo>
                    <a:pt x="20" y="349"/>
                  </a:lnTo>
                  <a:lnTo>
                    <a:pt x="17" y="339"/>
                  </a:lnTo>
                  <a:lnTo>
                    <a:pt x="17" y="336"/>
                  </a:lnTo>
                  <a:lnTo>
                    <a:pt x="20" y="329"/>
                  </a:lnTo>
                  <a:lnTo>
                    <a:pt x="24" y="325"/>
                  </a:lnTo>
                  <a:lnTo>
                    <a:pt x="71" y="271"/>
                  </a:lnTo>
                  <a:lnTo>
                    <a:pt x="97" y="216"/>
                  </a:lnTo>
                  <a:lnTo>
                    <a:pt x="111" y="165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07" y="120"/>
                  </a:lnTo>
                  <a:lnTo>
                    <a:pt x="97" y="123"/>
                  </a:lnTo>
                  <a:lnTo>
                    <a:pt x="91" y="130"/>
                  </a:lnTo>
                  <a:lnTo>
                    <a:pt x="81" y="134"/>
                  </a:lnTo>
                  <a:lnTo>
                    <a:pt x="67" y="134"/>
                  </a:lnTo>
                  <a:lnTo>
                    <a:pt x="41" y="127"/>
                  </a:lnTo>
                  <a:lnTo>
                    <a:pt x="17" y="113"/>
                  </a:lnTo>
                  <a:lnTo>
                    <a:pt x="4" y="93"/>
                  </a:lnTo>
                  <a:lnTo>
                    <a:pt x="0" y="65"/>
                  </a:lnTo>
                  <a:lnTo>
                    <a:pt x="7" y="34"/>
                  </a:lnTo>
                  <a:lnTo>
                    <a:pt x="31" y="11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12820" y="4054"/>
              <a:ext cx="652" cy="753"/>
            </a:xfrm>
            <a:custGeom>
              <a:avLst/>
              <a:gdLst/>
              <a:ahLst/>
              <a:cxnLst>
                <a:cxn ang="0">
                  <a:pos x="291" y="7"/>
                </a:cxn>
                <a:cxn ang="0">
                  <a:pos x="368" y="62"/>
                </a:cxn>
                <a:cxn ang="0">
                  <a:pos x="418" y="147"/>
                </a:cxn>
                <a:cxn ang="0">
                  <a:pos x="448" y="240"/>
                </a:cxn>
                <a:cxn ang="0">
                  <a:pos x="465" y="318"/>
                </a:cxn>
                <a:cxn ang="0">
                  <a:pos x="465" y="346"/>
                </a:cxn>
                <a:cxn ang="0">
                  <a:pos x="515" y="223"/>
                </a:cxn>
                <a:cxn ang="0">
                  <a:pos x="569" y="113"/>
                </a:cxn>
                <a:cxn ang="0">
                  <a:pos x="605" y="34"/>
                </a:cxn>
                <a:cxn ang="0">
                  <a:pos x="619" y="14"/>
                </a:cxn>
                <a:cxn ang="0">
                  <a:pos x="629" y="11"/>
                </a:cxn>
                <a:cxn ang="0">
                  <a:pos x="635" y="11"/>
                </a:cxn>
                <a:cxn ang="0">
                  <a:pos x="645" y="14"/>
                </a:cxn>
                <a:cxn ang="0">
                  <a:pos x="652" y="24"/>
                </a:cxn>
                <a:cxn ang="0">
                  <a:pos x="645" y="38"/>
                </a:cxn>
                <a:cxn ang="0">
                  <a:pos x="585" y="158"/>
                </a:cxn>
                <a:cxn ang="0">
                  <a:pos x="552" y="230"/>
                </a:cxn>
                <a:cxn ang="0">
                  <a:pos x="525" y="298"/>
                </a:cxn>
                <a:cxn ang="0">
                  <a:pos x="492" y="384"/>
                </a:cxn>
                <a:cxn ang="0">
                  <a:pos x="468" y="455"/>
                </a:cxn>
                <a:cxn ang="0">
                  <a:pos x="455" y="541"/>
                </a:cxn>
                <a:cxn ang="0">
                  <a:pos x="428" y="650"/>
                </a:cxn>
                <a:cxn ang="0">
                  <a:pos x="405" y="726"/>
                </a:cxn>
                <a:cxn ang="0">
                  <a:pos x="388" y="750"/>
                </a:cxn>
                <a:cxn ang="0">
                  <a:pos x="375" y="750"/>
                </a:cxn>
                <a:cxn ang="0">
                  <a:pos x="364" y="739"/>
                </a:cxn>
                <a:cxn ang="0">
                  <a:pos x="361" y="722"/>
                </a:cxn>
                <a:cxn ang="0">
                  <a:pos x="371" y="664"/>
                </a:cxn>
                <a:cxn ang="0">
                  <a:pos x="395" y="572"/>
                </a:cxn>
                <a:cxn ang="0">
                  <a:pos x="421" y="476"/>
                </a:cxn>
                <a:cxn ang="0">
                  <a:pos x="428" y="452"/>
                </a:cxn>
                <a:cxn ang="0">
                  <a:pos x="428" y="394"/>
                </a:cxn>
                <a:cxn ang="0">
                  <a:pos x="425" y="308"/>
                </a:cxn>
                <a:cxn ang="0">
                  <a:pos x="401" y="219"/>
                </a:cxn>
                <a:cxn ang="0">
                  <a:pos x="358" y="144"/>
                </a:cxn>
                <a:cxn ang="0">
                  <a:pos x="277" y="99"/>
                </a:cxn>
                <a:cxn ang="0">
                  <a:pos x="177" y="96"/>
                </a:cxn>
                <a:cxn ang="0">
                  <a:pos x="93" y="134"/>
                </a:cxn>
                <a:cxn ang="0">
                  <a:pos x="40" y="199"/>
                </a:cxn>
                <a:cxn ang="0">
                  <a:pos x="33" y="216"/>
                </a:cxn>
                <a:cxn ang="0">
                  <a:pos x="20" y="219"/>
                </a:cxn>
                <a:cxn ang="0">
                  <a:pos x="13" y="219"/>
                </a:cxn>
                <a:cxn ang="0">
                  <a:pos x="3" y="212"/>
                </a:cxn>
                <a:cxn ang="0">
                  <a:pos x="3" y="195"/>
                </a:cxn>
                <a:cxn ang="0">
                  <a:pos x="27" y="141"/>
                </a:cxn>
                <a:cxn ang="0">
                  <a:pos x="83" y="65"/>
                </a:cxn>
                <a:cxn ang="0">
                  <a:pos x="147" y="21"/>
                </a:cxn>
                <a:cxn ang="0">
                  <a:pos x="237" y="0"/>
                </a:cxn>
              </a:cxnLst>
              <a:rect l="0" t="0" r="r" b="b"/>
              <a:pathLst>
                <a:path w="652" h="753">
                  <a:moveTo>
                    <a:pt x="237" y="0"/>
                  </a:moveTo>
                  <a:lnTo>
                    <a:pt x="291" y="7"/>
                  </a:lnTo>
                  <a:lnTo>
                    <a:pt x="331" y="31"/>
                  </a:lnTo>
                  <a:lnTo>
                    <a:pt x="368" y="62"/>
                  </a:lnTo>
                  <a:lnTo>
                    <a:pt x="398" y="103"/>
                  </a:lnTo>
                  <a:lnTo>
                    <a:pt x="418" y="147"/>
                  </a:lnTo>
                  <a:lnTo>
                    <a:pt x="438" y="195"/>
                  </a:lnTo>
                  <a:lnTo>
                    <a:pt x="448" y="240"/>
                  </a:lnTo>
                  <a:lnTo>
                    <a:pt x="458" y="284"/>
                  </a:lnTo>
                  <a:lnTo>
                    <a:pt x="465" y="318"/>
                  </a:lnTo>
                  <a:lnTo>
                    <a:pt x="465" y="346"/>
                  </a:lnTo>
                  <a:lnTo>
                    <a:pt x="465" y="346"/>
                  </a:lnTo>
                  <a:lnTo>
                    <a:pt x="492" y="284"/>
                  </a:lnTo>
                  <a:lnTo>
                    <a:pt x="515" y="223"/>
                  </a:lnTo>
                  <a:lnTo>
                    <a:pt x="542" y="164"/>
                  </a:lnTo>
                  <a:lnTo>
                    <a:pt x="569" y="113"/>
                  </a:lnTo>
                  <a:lnTo>
                    <a:pt x="589" y="69"/>
                  </a:lnTo>
                  <a:lnTo>
                    <a:pt x="605" y="34"/>
                  </a:lnTo>
                  <a:lnTo>
                    <a:pt x="615" y="14"/>
                  </a:lnTo>
                  <a:lnTo>
                    <a:pt x="619" y="14"/>
                  </a:lnTo>
                  <a:lnTo>
                    <a:pt x="625" y="11"/>
                  </a:lnTo>
                  <a:lnTo>
                    <a:pt x="629" y="11"/>
                  </a:lnTo>
                  <a:lnTo>
                    <a:pt x="632" y="11"/>
                  </a:lnTo>
                  <a:lnTo>
                    <a:pt x="635" y="11"/>
                  </a:lnTo>
                  <a:lnTo>
                    <a:pt x="642" y="11"/>
                  </a:lnTo>
                  <a:lnTo>
                    <a:pt x="645" y="14"/>
                  </a:lnTo>
                  <a:lnTo>
                    <a:pt x="649" y="17"/>
                  </a:lnTo>
                  <a:lnTo>
                    <a:pt x="652" y="24"/>
                  </a:lnTo>
                  <a:lnTo>
                    <a:pt x="649" y="31"/>
                  </a:lnTo>
                  <a:lnTo>
                    <a:pt x="645" y="38"/>
                  </a:lnTo>
                  <a:lnTo>
                    <a:pt x="612" y="106"/>
                  </a:lnTo>
                  <a:lnTo>
                    <a:pt x="585" y="158"/>
                  </a:lnTo>
                  <a:lnTo>
                    <a:pt x="565" y="199"/>
                  </a:lnTo>
                  <a:lnTo>
                    <a:pt x="552" y="230"/>
                  </a:lnTo>
                  <a:lnTo>
                    <a:pt x="542" y="260"/>
                  </a:lnTo>
                  <a:lnTo>
                    <a:pt x="525" y="298"/>
                  </a:lnTo>
                  <a:lnTo>
                    <a:pt x="508" y="339"/>
                  </a:lnTo>
                  <a:lnTo>
                    <a:pt x="492" y="384"/>
                  </a:lnTo>
                  <a:lnTo>
                    <a:pt x="478" y="421"/>
                  </a:lnTo>
                  <a:lnTo>
                    <a:pt x="468" y="455"/>
                  </a:lnTo>
                  <a:lnTo>
                    <a:pt x="465" y="479"/>
                  </a:lnTo>
                  <a:lnTo>
                    <a:pt x="455" y="541"/>
                  </a:lnTo>
                  <a:lnTo>
                    <a:pt x="441" y="599"/>
                  </a:lnTo>
                  <a:lnTo>
                    <a:pt x="428" y="650"/>
                  </a:lnTo>
                  <a:lnTo>
                    <a:pt x="418" y="691"/>
                  </a:lnTo>
                  <a:lnTo>
                    <a:pt x="405" y="726"/>
                  </a:lnTo>
                  <a:lnTo>
                    <a:pt x="395" y="743"/>
                  </a:lnTo>
                  <a:lnTo>
                    <a:pt x="388" y="750"/>
                  </a:lnTo>
                  <a:lnTo>
                    <a:pt x="381" y="753"/>
                  </a:lnTo>
                  <a:lnTo>
                    <a:pt x="375" y="750"/>
                  </a:lnTo>
                  <a:lnTo>
                    <a:pt x="368" y="746"/>
                  </a:lnTo>
                  <a:lnTo>
                    <a:pt x="364" y="739"/>
                  </a:lnTo>
                  <a:lnTo>
                    <a:pt x="361" y="733"/>
                  </a:lnTo>
                  <a:lnTo>
                    <a:pt x="361" y="722"/>
                  </a:lnTo>
                  <a:lnTo>
                    <a:pt x="364" y="698"/>
                  </a:lnTo>
                  <a:lnTo>
                    <a:pt x="371" y="664"/>
                  </a:lnTo>
                  <a:lnTo>
                    <a:pt x="381" y="620"/>
                  </a:lnTo>
                  <a:lnTo>
                    <a:pt x="395" y="572"/>
                  </a:lnTo>
                  <a:lnTo>
                    <a:pt x="408" y="520"/>
                  </a:lnTo>
                  <a:lnTo>
                    <a:pt x="421" y="476"/>
                  </a:lnTo>
                  <a:lnTo>
                    <a:pt x="425" y="466"/>
                  </a:lnTo>
                  <a:lnTo>
                    <a:pt x="428" y="452"/>
                  </a:lnTo>
                  <a:lnTo>
                    <a:pt x="428" y="428"/>
                  </a:lnTo>
                  <a:lnTo>
                    <a:pt x="428" y="394"/>
                  </a:lnTo>
                  <a:lnTo>
                    <a:pt x="428" y="353"/>
                  </a:lnTo>
                  <a:lnTo>
                    <a:pt x="425" y="308"/>
                  </a:lnTo>
                  <a:lnTo>
                    <a:pt x="415" y="264"/>
                  </a:lnTo>
                  <a:lnTo>
                    <a:pt x="401" y="219"/>
                  </a:lnTo>
                  <a:lnTo>
                    <a:pt x="385" y="178"/>
                  </a:lnTo>
                  <a:lnTo>
                    <a:pt x="358" y="144"/>
                  </a:lnTo>
                  <a:lnTo>
                    <a:pt x="324" y="117"/>
                  </a:lnTo>
                  <a:lnTo>
                    <a:pt x="277" y="99"/>
                  </a:lnTo>
                  <a:lnTo>
                    <a:pt x="224" y="93"/>
                  </a:lnTo>
                  <a:lnTo>
                    <a:pt x="177" y="96"/>
                  </a:lnTo>
                  <a:lnTo>
                    <a:pt x="134" y="110"/>
                  </a:lnTo>
                  <a:lnTo>
                    <a:pt x="93" y="134"/>
                  </a:lnTo>
                  <a:lnTo>
                    <a:pt x="63" y="164"/>
                  </a:lnTo>
                  <a:lnTo>
                    <a:pt x="40" y="199"/>
                  </a:lnTo>
                  <a:lnTo>
                    <a:pt x="37" y="209"/>
                  </a:lnTo>
                  <a:lnTo>
                    <a:pt x="33" y="216"/>
                  </a:lnTo>
                  <a:lnTo>
                    <a:pt x="30" y="219"/>
                  </a:lnTo>
                  <a:lnTo>
                    <a:pt x="20" y="219"/>
                  </a:lnTo>
                  <a:lnTo>
                    <a:pt x="17" y="219"/>
                  </a:lnTo>
                  <a:lnTo>
                    <a:pt x="13" y="219"/>
                  </a:lnTo>
                  <a:lnTo>
                    <a:pt x="7" y="216"/>
                  </a:lnTo>
                  <a:lnTo>
                    <a:pt x="3" y="212"/>
                  </a:lnTo>
                  <a:lnTo>
                    <a:pt x="0" y="206"/>
                  </a:lnTo>
                  <a:lnTo>
                    <a:pt x="3" y="195"/>
                  </a:lnTo>
                  <a:lnTo>
                    <a:pt x="10" y="175"/>
                  </a:lnTo>
                  <a:lnTo>
                    <a:pt x="27" y="141"/>
                  </a:lnTo>
                  <a:lnTo>
                    <a:pt x="50" y="103"/>
                  </a:lnTo>
                  <a:lnTo>
                    <a:pt x="83" y="65"/>
                  </a:lnTo>
                  <a:lnTo>
                    <a:pt x="114" y="45"/>
                  </a:lnTo>
                  <a:lnTo>
                    <a:pt x="147" y="21"/>
                  </a:lnTo>
                  <a:lnTo>
                    <a:pt x="191" y="7"/>
                  </a:lnTo>
                  <a:lnTo>
                    <a:pt x="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0" y="5715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Physical picture for charge sector </a:t>
            </a:r>
            <a:r>
              <a:rPr lang="en-US" sz="3200" dirty="0" smtClean="0">
                <a:solidFill>
                  <a:srgbClr val="7030A0"/>
                </a:solidFill>
                <a:sym typeface="Mathematica1"/>
              </a:rPr>
              <a:t>:   As if we inserted an infinitely heavy BPS particle of charge 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3400" y="1295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Our line defects will be at   </a:t>
            </a:r>
            <a:r>
              <a:rPr lang="en-US" sz="3600" dirty="0" err="1" smtClean="0">
                <a:solidFill>
                  <a:srgbClr val="FF0000"/>
                </a:solidFill>
                <a:latin typeface="Mathematica7Mono" pitchFamily="2" charset="0"/>
                <a:ea typeface="Mathematica7Mono" pitchFamily="2" charset="0"/>
              </a:rPr>
              <a:t>R</a:t>
            </a:r>
            <a:r>
              <a:rPr lang="en-US" sz="36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3600" dirty="0" smtClean="0">
                <a:solidFill>
                  <a:srgbClr val="FF0000"/>
                </a:solidFill>
              </a:rPr>
              <a:t> x { 0 } </a:t>
            </a:r>
            <a:r>
              <a:rPr lang="en-US" sz="3600" dirty="0" smtClean="0">
                <a:solidFill>
                  <a:srgbClr val="FF0000"/>
                </a:solidFill>
                <a:sym typeface="Mathematica1"/>
              </a:rPr>
              <a:t>  </a:t>
            </a:r>
            <a:r>
              <a:rPr lang="en-US" sz="3600" dirty="0" smtClean="0">
                <a:solidFill>
                  <a:srgbClr val="FF0000"/>
                </a:solidFill>
                <a:latin typeface="Mathematica7Mono" pitchFamily="2" charset="0"/>
                <a:ea typeface="Mathematica7Mono" pitchFamily="2" charset="0"/>
                <a:sym typeface="Mathematica1"/>
              </a:rPr>
              <a:t>R</a:t>
            </a:r>
            <a:r>
              <a:rPr lang="en-US" sz="3600" baseline="30000" dirty="0" smtClean="0">
                <a:solidFill>
                  <a:srgbClr val="FF0000"/>
                </a:solidFill>
                <a:sym typeface="Mathematica1"/>
              </a:rPr>
              <a:t>1,3</a:t>
            </a:r>
            <a:endParaRPr lang="en-US" sz="3600" baseline="30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886201"/>
            <a:ext cx="6220778" cy="5000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4" grpId="0"/>
      <p:bldP spid="81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Framed BPS States</a:t>
            </a:r>
            <a:endParaRPr lang="en-US" dirty="0"/>
          </a:p>
        </p:txBody>
      </p:sp>
      <p:grpSp>
        <p:nvGrpSpPr>
          <p:cNvPr id="23" name="Group 80"/>
          <p:cNvGrpSpPr/>
          <p:nvPr/>
        </p:nvGrpSpPr>
        <p:grpSpPr>
          <a:xfrm>
            <a:off x="3810000" y="1524000"/>
            <a:ext cx="4495800" cy="1219200"/>
            <a:chOff x="2667000" y="5562600"/>
            <a:chExt cx="4495800" cy="1219200"/>
          </a:xfrm>
        </p:grpSpPr>
        <p:sp>
          <p:nvSpPr>
            <p:cNvPr id="24" name="Rectangle 23"/>
            <p:cNvSpPr/>
            <p:nvPr/>
          </p:nvSpPr>
          <p:spPr>
            <a:xfrm>
              <a:off x="2667000" y="5562600"/>
              <a:ext cx="4495800" cy="12192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144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3352800" y="6019800"/>
              <a:ext cx="3147881" cy="515486"/>
              <a:chOff x="2130" y="3813"/>
              <a:chExt cx="14833" cy="2429"/>
            </a:xfrm>
            <a:solidFill>
              <a:srgbClr val="FFFF00"/>
            </a:solidFill>
          </p:grpSpPr>
          <p:sp>
            <p:nvSpPr>
              <p:cNvPr id="26" name="Freeform 146"/>
              <p:cNvSpPr>
                <a:spLocks/>
              </p:cNvSpPr>
              <p:nvPr/>
            </p:nvSpPr>
            <p:spPr bwMode="auto">
              <a:xfrm>
                <a:off x="2130" y="3977"/>
                <a:ext cx="1554" cy="1576"/>
              </a:xfrm>
              <a:custGeom>
                <a:avLst/>
                <a:gdLst/>
                <a:ahLst/>
                <a:cxnLst>
                  <a:cxn ang="0">
                    <a:pos x="1536" y="5"/>
                  </a:cxn>
                  <a:cxn ang="0">
                    <a:pos x="1554" y="40"/>
                  </a:cxn>
                  <a:cxn ang="0">
                    <a:pos x="1499" y="486"/>
                  </a:cxn>
                  <a:cxn ang="0">
                    <a:pos x="1486" y="520"/>
                  </a:cxn>
                  <a:cxn ang="0">
                    <a:pos x="1454" y="506"/>
                  </a:cxn>
                  <a:cxn ang="0">
                    <a:pos x="1454" y="411"/>
                  </a:cxn>
                  <a:cxn ang="0">
                    <a:pos x="1454" y="253"/>
                  </a:cxn>
                  <a:cxn ang="0">
                    <a:pos x="1372" y="114"/>
                  </a:cxn>
                  <a:cxn ang="0">
                    <a:pos x="1135" y="69"/>
                  </a:cxn>
                  <a:cxn ang="0">
                    <a:pos x="738" y="94"/>
                  </a:cxn>
                  <a:cxn ang="0">
                    <a:pos x="593" y="719"/>
                  </a:cxn>
                  <a:cxn ang="0">
                    <a:pos x="939" y="699"/>
                  </a:cxn>
                  <a:cxn ang="0">
                    <a:pos x="1048" y="570"/>
                  </a:cxn>
                  <a:cxn ang="0">
                    <a:pos x="1085" y="456"/>
                  </a:cxn>
                  <a:cxn ang="0">
                    <a:pos x="1121" y="456"/>
                  </a:cxn>
                  <a:cxn ang="0">
                    <a:pos x="1003" y="1021"/>
                  </a:cxn>
                  <a:cxn ang="0">
                    <a:pos x="980" y="1065"/>
                  </a:cxn>
                  <a:cxn ang="0">
                    <a:pos x="939" y="1051"/>
                  </a:cxn>
                  <a:cxn ang="0">
                    <a:pos x="953" y="971"/>
                  </a:cxn>
                  <a:cxn ang="0">
                    <a:pos x="962" y="877"/>
                  </a:cxn>
                  <a:cxn ang="0">
                    <a:pos x="930" y="823"/>
                  </a:cxn>
                  <a:cxn ang="0">
                    <a:pos x="779" y="798"/>
                  </a:cxn>
                  <a:cxn ang="0">
                    <a:pos x="415" y="1447"/>
                  </a:cxn>
                  <a:cxn ang="0">
                    <a:pos x="410" y="1492"/>
                  </a:cxn>
                  <a:cxn ang="0">
                    <a:pos x="438" y="1507"/>
                  </a:cxn>
                  <a:cxn ang="0">
                    <a:pos x="998" y="1482"/>
                  </a:cxn>
                  <a:cxn ang="0">
                    <a:pos x="1199" y="1358"/>
                  </a:cxn>
                  <a:cxn ang="0">
                    <a:pos x="1331" y="1120"/>
                  </a:cxn>
                  <a:cxn ang="0">
                    <a:pos x="1381" y="996"/>
                  </a:cxn>
                  <a:cxn ang="0">
                    <a:pos x="1417" y="981"/>
                  </a:cxn>
                  <a:cxn ang="0">
                    <a:pos x="1427" y="1021"/>
                  </a:cxn>
                  <a:cxn ang="0">
                    <a:pos x="1431" y="1036"/>
                  </a:cxn>
                  <a:cxn ang="0">
                    <a:pos x="1212" y="1571"/>
                  </a:cxn>
                  <a:cxn ang="0">
                    <a:pos x="28" y="1576"/>
                  </a:cxn>
                  <a:cxn ang="0">
                    <a:pos x="0" y="1561"/>
                  </a:cxn>
                  <a:cxn ang="0">
                    <a:pos x="32" y="1502"/>
                  </a:cxn>
                  <a:cxn ang="0">
                    <a:pos x="214" y="1482"/>
                  </a:cxn>
                  <a:cxn ang="0">
                    <a:pos x="255" y="1393"/>
                  </a:cxn>
                  <a:cxn ang="0">
                    <a:pos x="547" y="134"/>
                  </a:cxn>
                  <a:cxn ang="0">
                    <a:pos x="520" y="79"/>
                  </a:cxn>
                  <a:cxn ang="0">
                    <a:pos x="378" y="69"/>
                  </a:cxn>
                  <a:cxn ang="0">
                    <a:pos x="351" y="54"/>
                  </a:cxn>
                  <a:cxn ang="0">
                    <a:pos x="360" y="10"/>
                  </a:cxn>
                </a:cxnLst>
                <a:rect l="0" t="0" r="r" b="b"/>
                <a:pathLst>
                  <a:path w="1554" h="1576">
                    <a:moveTo>
                      <a:pt x="383" y="0"/>
                    </a:moveTo>
                    <a:lnTo>
                      <a:pt x="1527" y="0"/>
                    </a:lnTo>
                    <a:lnTo>
                      <a:pt x="1536" y="5"/>
                    </a:lnTo>
                    <a:lnTo>
                      <a:pt x="1545" y="5"/>
                    </a:lnTo>
                    <a:lnTo>
                      <a:pt x="1554" y="25"/>
                    </a:lnTo>
                    <a:lnTo>
                      <a:pt x="1554" y="40"/>
                    </a:lnTo>
                    <a:lnTo>
                      <a:pt x="1550" y="59"/>
                    </a:lnTo>
                    <a:lnTo>
                      <a:pt x="1504" y="461"/>
                    </a:lnTo>
                    <a:lnTo>
                      <a:pt x="1499" y="486"/>
                    </a:lnTo>
                    <a:lnTo>
                      <a:pt x="1499" y="501"/>
                    </a:lnTo>
                    <a:lnTo>
                      <a:pt x="1490" y="510"/>
                    </a:lnTo>
                    <a:lnTo>
                      <a:pt x="1486" y="520"/>
                    </a:lnTo>
                    <a:lnTo>
                      <a:pt x="1463" y="520"/>
                    </a:lnTo>
                    <a:lnTo>
                      <a:pt x="1458" y="510"/>
                    </a:lnTo>
                    <a:lnTo>
                      <a:pt x="1454" y="506"/>
                    </a:lnTo>
                    <a:lnTo>
                      <a:pt x="1449" y="496"/>
                    </a:lnTo>
                    <a:lnTo>
                      <a:pt x="1449" y="451"/>
                    </a:lnTo>
                    <a:lnTo>
                      <a:pt x="1454" y="411"/>
                    </a:lnTo>
                    <a:lnTo>
                      <a:pt x="1458" y="387"/>
                    </a:lnTo>
                    <a:lnTo>
                      <a:pt x="1458" y="327"/>
                    </a:lnTo>
                    <a:lnTo>
                      <a:pt x="1454" y="253"/>
                    </a:lnTo>
                    <a:lnTo>
                      <a:pt x="1440" y="193"/>
                    </a:lnTo>
                    <a:lnTo>
                      <a:pt x="1413" y="149"/>
                    </a:lnTo>
                    <a:lnTo>
                      <a:pt x="1372" y="114"/>
                    </a:lnTo>
                    <a:lnTo>
                      <a:pt x="1313" y="89"/>
                    </a:lnTo>
                    <a:lnTo>
                      <a:pt x="1235" y="74"/>
                    </a:lnTo>
                    <a:lnTo>
                      <a:pt x="1135" y="69"/>
                    </a:lnTo>
                    <a:lnTo>
                      <a:pt x="789" y="69"/>
                    </a:lnTo>
                    <a:lnTo>
                      <a:pt x="757" y="79"/>
                    </a:lnTo>
                    <a:lnTo>
                      <a:pt x="738" y="94"/>
                    </a:lnTo>
                    <a:lnTo>
                      <a:pt x="729" y="119"/>
                    </a:lnTo>
                    <a:lnTo>
                      <a:pt x="720" y="159"/>
                    </a:lnTo>
                    <a:lnTo>
                      <a:pt x="593" y="719"/>
                    </a:lnTo>
                    <a:lnTo>
                      <a:pt x="789" y="719"/>
                    </a:lnTo>
                    <a:lnTo>
                      <a:pt x="875" y="714"/>
                    </a:lnTo>
                    <a:lnTo>
                      <a:pt x="939" y="699"/>
                    </a:lnTo>
                    <a:lnTo>
                      <a:pt x="989" y="669"/>
                    </a:lnTo>
                    <a:lnTo>
                      <a:pt x="1021" y="629"/>
                    </a:lnTo>
                    <a:lnTo>
                      <a:pt x="1048" y="570"/>
                    </a:lnTo>
                    <a:lnTo>
                      <a:pt x="1071" y="491"/>
                    </a:lnTo>
                    <a:lnTo>
                      <a:pt x="1076" y="476"/>
                    </a:lnTo>
                    <a:lnTo>
                      <a:pt x="1085" y="456"/>
                    </a:lnTo>
                    <a:lnTo>
                      <a:pt x="1094" y="451"/>
                    </a:lnTo>
                    <a:lnTo>
                      <a:pt x="1112" y="451"/>
                    </a:lnTo>
                    <a:lnTo>
                      <a:pt x="1121" y="456"/>
                    </a:lnTo>
                    <a:lnTo>
                      <a:pt x="1126" y="466"/>
                    </a:lnTo>
                    <a:lnTo>
                      <a:pt x="1126" y="476"/>
                    </a:lnTo>
                    <a:lnTo>
                      <a:pt x="1003" y="1021"/>
                    </a:lnTo>
                    <a:lnTo>
                      <a:pt x="998" y="1041"/>
                    </a:lnTo>
                    <a:lnTo>
                      <a:pt x="989" y="1061"/>
                    </a:lnTo>
                    <a:lnTo>
                      <a:pt x="980" y="1065"/>
                    </a:lnTo>
                    <a:lnTo>
                      <a:pt x="957" y="1065"/>
                    </a:lnTo>
                    <a:lnTo>
                      <a:pt x="948" y="1061"/>
                    </a:lnTo>
                    <a:lnTo>
                      <a:pt x="939" y="1051"/>
                    </a:lnTo>
                    <a:lnTo>
                      <a:pt x="939" y="1036"/>
                    </a:lnTo>
                    <a:lnTo>
                      <a:pt x="944" y="1021"/>
                    </a:lnTo>
                    <a:lnTo>
                      <a:pt x="953" y="971"/>
                    </a:lnTo>
                    <a:lnTo>
                      <a:pt x="957" y="942"/>
                    </a:lnTo>
                    <a:lnTo>
                      <a:pt x="962" y="917"/>
                    </a:lnTo>
                    <a:lnTo>
                      <a:pt x="962" y="877"/>
                    </a:lnTo>
                    <a:lnTo>
                      <a:pt x="957" y="857"/>
                    </a:lnTo>
                    <a:lnTo>
                      <a:pt x="948" y="838"/>
                    </a:lnTo>
                    <a:lnTo>
                      <a:pt x="930" y="823"/>
                    </a:lnTo>
                    <a:lnTo>
                      <a:pt x="893" y="808"/>
                    </a:lnTo>
                    <a:lnTo>
                      <a:pt x="848" y="803"/>
                    </a:lnTo>
                    <a:lnTo>
                      <a:pt x="779" y="798"/>
                    </a:lnTo>
                    <a:lnTo>
                      <a:pt x="565" y="798"/>
                    </a:lnTo>
                    <a:lnTo>
                      <a:pt x="420" y="1432"/>
                    </a:lnTo>
                    <a:lnTo>
                      <a:pt x="415" y="1447"/>
                    </a:lnTo>
                    <a:lnTo>
                      <a:pt x="415" y="1462"/>
                    </a:lnTo>
                    <a:lnTo>
                      <a:pt x="410" y="1472"/>
                    </a:lnTo>
                    <a:lnTo>
                      <a:pt x="410" y="1492"/>
                    </a:lnTo>
                    <a:lnTo>
                      <a:pt x="420" y="1502"/>
                    </a:lnTo>
                    <a:lnTo>
                      <a:pt x="429" y="1502"/>
                    </a:lnTo>
                    <a:lnTo>
                      <a:pt x="438" y="1507"/>
                    </a:lnTo>
                    <a:lnTo>
                      <a:pt x="793" y="1507"/>
                    </a:lnTo>
                    <a:lnTo>
                      <a:pt x="903" y="1502"/>
                    </a:lnTo>
                    <a:lnTo>
                      <a:pt x="998" y="1482"/>
                    </a:lnTo>
                    <a:lnTo>
                      <a:pt x="1076" y="1452"/>
                    </a:lnTo>
                    <a:lnTo>
                      <a:pt x="1139" y="1412"/>
                    </a:lnTo>
                    <a:lnTo>
                      <a:pt x="1199" y="1358"/>
                    </a:lnTo>
                    <a:lnTo>
                      <a:pt x="1244" y="1293"/>
                    </a:lnTo>
                    <a:lnTo>
                      <a:pt x="1290" y="1209"/>
                    </a:lnTo>
                    <a:lnTo>
                      <a:pt x="1331" y="1120"/>
                    </a:lnTo>
                    <a:lnTo>
                      <a:pt x="1376" y="1011"/>
                    </a:lnTo>
                    <a:lnTo>
                      <a:pt x="1381" y="1001"/>
                    </a:lnTo>
                    <a:lnTo>
                      <a:pt x="1381" y="996"/>
                    </a:lnTo>
                    <a:lnTo>
                      <a:pt x="1386" y="986"/>
                    </a:lnTo>
                    <a:lnTo>
                      <a:pt x="1395" y="981"/>
                    </a:lnTo>
                    <a:lnTo>
                      <a:pt x="1417" y="981"/>
                    </a:lnTo>
                    <a:lnTo>
                      <a:pt x="1431" y="996"/>
                    </a:lnTo>
                    <a:lnTo>
                      <a:pt x="1431" y="1011"/>
                    </a:lnTo>
                    <a:lnTo>
                      <a:pt x="1427" y="1021"/>
                    </a:lnTo>
                    <a:lnTo>
                      <a:pt x="1427" y="1031"/>
                    </a:lnTo>
                    <a:lnTo>
                      <a:pt x="1422" y="1041"/>
                    </a:lnTo>
                    <a:lnTo>
                      <a:pt x="1431" y="1036"/>
                    </a:lnTo>
                    <a:lnTo>
                      <a:pt x="1235" y="1536"/>
                    </a:lnTo>
                    <a:lnTo>
                      <a:pt x="1231" y="1551"/>
                    </a:lnTo>
                    <a:lnTo>
                      <a:pt x="1212" y="1571"/>
                    </a:lnTo>
                    <a:lnTo>
                      <a:pt x="1203" y="1571"/>
                    </a:lnTo>
                    <a:lnTo>
                      <a:pt x="1190" y="1576"/>
                    </a:lnTo>
                    <a:lnTo>
                      <a:pt x="28" y="1576"/>
                    </a:lnTo>
                    <a:lnTo>
                      <a:pt x="14" y="1571"/>
                    </a:lnTo>
                    <a:lnTo>
                      <a:pt x="5" y="1566"/>
                    </a:lnTo>
                    <a:lnTo>
                      <a:pt x="0" y="1561"/>
                    </a:lnTo>
                    <a:lnTo>
                      <a:pt x="0" y="1531"/>
                    </a:lnTo>
                    <a:lnTo>
                      <a:pt x="5" y="1517"/>
                    </a:lnTo>
                    <a:lnTo>
                      <a:pt x="32" y="1502"/>
                    </a:lnTo>
                    <a:lnTo>
                      <a:pt x="132" y="1502"/>
                    </a:lnTo>
                    <a:lnTo>
                      <a:pt x="183" y="1492"/>
                    </a:lnTo>
                    <a:lnTo>
                      <a:pt x="214" y="1482"/>
                    </a:lnTo>
                    <a:lnTo>
                      <a:pt x="233" y="1462"/>
                    </a:lnTo>
                    <a:lnTo>
                      <a:pt x="246" y="1432"/>
                    </a:lnTo>
                    <a:lnTo>
                      <a:pt x="255" y="1393"/>
                    </a:lnTo>
                    <a:lnTo>
                      <a:pt x="538" y="168"/>
                    </a:lnTo>
                    <a:lnTo>
                      <a:pt x="543" y="149"/>
                    </a:lnTo>
                    <a:lnTo>
                      <a:pt x="547" y="134"/>
                    </a:lnTo>
                    <a:lnTo>
                      <a:pt x="547" y="114"/>
                    </a:lnTo>
                    <a:lnTo>
                      <a:pt x="543" y="94"/>
                    </a:lnTo>
                    <a:lnTo>
                      <a:pt x="520" y="79"/>
                    </a:lnTo>
                    <a:lnTo>
                      <a:pt x="492" y="74"/>
                    </a:lnTo>
                    <a:lnTo>
                      <a:pt x="456" y="69"/>
                    </a:lnTo>
                    <a:lnTo>
                      <a:pt x="378" y="69"/>
                    </a:lnTo>
                    <a:lnTo>
                      <a:pt x="365" y="64"/>
                    </a:lnTo>
                    <a:lnTo>
                      <a:pt x="356" y="64"/>
                    </a:lnTo>
                    <a:lnTo>
                      <a:pt x="351" y="54"/>
                    </a:lnTo>
                    <a:lnTo>
                      <a:pt x="351" y="30"/>
                    </a:lnTo>
                    <a:lnTo>
                      <a:pt x="356" y="15"/>
                    </a:lnTo>
                    <a:lnTo>
                      <a:pt x="360" y="10"/>
                    </a:lnTo>
                    <a:lnTo>
                      <a:pt x="369" y="5"/>
                    </a:lnTo>
                    <a:lnTo>
                      <a:pt x="3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47"/>
              <p:cNvSpPr>
                <a:spLocks noEditPoints="1"/>
              </p:cNvSpPr>
              <p:nvPr/>
            </p:nvSpPr>
            <p:spPr bwMode="auto">
              <a:xfrm>
                <a:off x="4504" y="4081"/>
                <a:ext cx="1313" cy="1794"/>
              </a:xfrm>
              <a:custGeom>
                <a:avLst/>
                <a:gdLst/>
                <a:ahLst/>
                <a:cxnLst>
                  <a:cxn ang="0">
                    <a:pos x="55" y="1700"/>
                  </a:cxn>
                  <a:cxn ang="0">
                    <a:pos x="1263" y="1700"/>
                  </a:cxn>
                  <a:cxn ang="0">
                    <a:pos x="1285" y="1705"/>
                  </a:cxn>
                  <a:cxn ang="0">
                    <a:pos x="1304" y="1720"/>
                  </a:cxn>
                  <a:cxn ang="0">
                    <a:pos x="1313" y="1745"/>
                  </a:cxn>
                  <a:cxn ang="0">
                    <a:pos x="1304" y="1774"/>
                  </a:cxn>
                  <a:cxn ang="0">
                    <a:pos x="1290" y="1789"/>
                  </a:cxn>
                  <a:cxn ang="0">
                    <a:pos x="1263" y="1794"/>
                  </a:cxn>
                  <a:cxn ang="0">
                    <a:pos x="50" y="1794"/>
                  </a:cxn>
                  <a:cxn ang="0">
                    <a:pos x="28" y="1789"/>
                  </a:cxn>
                  <a:cxn ang="0">
                    <a:pos x="9" y="1774"/>
                  </a:cxn>
                  <a:cxn ang="0">
                    <a:pos x="5" y="1745"/>
                  </a:cxn>
                  <a:cxn ang="0">
                    <a:pos x="14" y="1720"/>
                  </a:cxn>
                  <a:cxn ang="0">
                    <a:pos x="32" y="1705"/>
                  </a:cxn>
                  <a:cxn ang="0">
                    <a:pos x="55" y="1700"/>
                  </a:cxn>
                  <a:cxn ang="0">
                    <a:pos x="32" y="0"/>
                  </a:cxn>
                  <a:cxn ang="0">
                    <a:pos x="55" y="0"/>
                  </a:cxn>
                  <a:cxn ang="0">
                    <a:pos x="73" y="10"/>
                  </a:cxn>
                  <a:cxn ang="0">
                    <a:pos x="87" y="15"/>
                  </a:cxn>
                  <a:cxn ang="0">
                    <a:pos x="1267" y="620"/>
                  </a:cxn>
                  <a:cxn ang="0">
                    <a:pos x="1285" y="629"/>
                  </a:cxn>
                  <a:cxn ang="0">
                    <a:pos x="1299" y="639"/>
                  </a:cxn>
                  <a:cxn ang="0">
                    <a:pos x="1308" y="654"/>
                  </a:cxn>
                  <a:cxn ang="0">
                    <a:pos x="1313" y="664"/>
                  </a:cxn>
                  <a:cxn ang="0">
                    <a:pos x="1313" y="674"/>
                  </a:cxn>
                  <a:cxn ang="0">
                    <a:pos x="1308" y="689"/>
                  </a:cxn>
                  <a:cxn ang="0">
                    <a:pos x="1304" y="699"/>
                  </a:cxn>
                  <a:cxn ang="0">
                    <a:pos x="1290" y="714"/>
                  </a:cxn>
                  <a:cxn ang="0">
                    <a:pos x="1267" y="724"/>
                  </a:cxn>
                  <a:cxn ang="0">
                    <a:pos x="1263" y="724"/>
                  </a:cxn>
                  <a:cxn ang="0">
                    <a:pos x="82" y="1328"/>
                  </a:cxn>
                  <a:cxn ang="0">
                    <a:pos x="69" y="1338"/>
                  </a:cxn>
                  <a:cxn ang="0">
                    <a:pos x="60" y="1343"/>
                  </a:cxn>
                  <a:cxn ang="0">
                    <a:pos x="55" y="1348"/>
                  </a:cxn>
                  <a:cxn ang="0">
                    <a:pos x="46" y="1348"/>
                  </a:cxn>
                  <a:cxn ang="0">
                    <a:pos x="19" y="1338"/>
                  </a:cxn>
                  <a:cxn ang="0">
                    <a:pos x="9" y="1328"/>
                  </a:cxn>
                  <a:cxn ang="0">
                    <a:pos x="0" y="1313"/>
                  </a:cxn>
                  <a:cxn ang="0">
                    <a:pos x="0" y="1284"/>
                  </a:cxn>
                  <a:cxn ang="0">
                    <a:pos x="5" y="1274"/>
                  </a:cxn>
                  <a:cxn ang="0">
                    <a:pos x="14" y="1264"/>
                  </a:cxn>
                  <a:cxn ang="0">
                    <a:pos x="28" y="1254"/>
                  </a:cxn>
                  <a:cxn ang="0">
                    <a:pos x="46" y="1244"/>
                  </a:cxn>
                  <a:cxn ang="0">
                    <a:pos x="1162" y="669"/>
                  </a:cxn>
                  <a:cxn ang="0">
                    <a:pos x="41" y="94"/>
                  </a:cxn>
                  <a:cxn ang="0">
                    <a:pos x="28" y="89"/>
                  </a:cxn>
                  <a:cxn ang="0">
                    <a:pos x="19" y="79"/>
                  </a:cxn>
                  <a:cxn ang="0">
                    <a:pos x="9" y="74"/>
                  </a:cxn>
                  <a:cxn ang="0">
                    <a:pos x="0" y="60"/>
                  </a:cxn>
                  <a:cxn ang="0">
                    <a:pos x="0" y="30"/>
                  </a:cxn>
                  <a:cxn ang="0">
                    <a:pos x="19" y="10"/>
                  </a:cxn>
                  <a:cxn ang="0">
                    <a:pos x="32" y="0"/>
                  </a:cxn>
                </a:cxnLst>
                <a:rect l="0" t="0" r="r" b="b"/>
                <a:pathLst>
                  <a:path w="1313" h="1794">
                    <a:moveTo>
                      <a:pt x="55" y="1700"/>
                    </a:moveTo>
                    <a:lnTo>
                      <a:pt x="1263" y="1700"/>
                    </a:lnTo>
                    <a:lnTo>
                      <a:pt x="1285" y="1705"/>
                    </a:lnTo>
                    <a:lnTo>
                      <a:pt x="1304" y="1720"/>
                    </a:lnTo>
                    <a:lnTo>
                      <a:pt x="1313" y="1745"/>
                    </a:lnTo>
                    <a:lnTo>
                      <a:pt x="1304" y="1774"/>
                    </a:lnTo>
                    <a:lnTo>
                      <a:pt x="1290" y="1789"/>
                    </a:lnTo>
                    <a:lnTo>
                      <a:pt x="1263" y="1794"/>
                    </a:lnTo>
                    <a:lnTo>
                      <a:pt x="50" y="1794"/>
                    </a:lnTo>
                    <a:lnTo>
                      <a:pt x="28" y="1789"/>
                    </a:lnTo>
                    <a:lnTo>
                      <a:pt x="9" y="1774"/>
                    </a:lnTo>
                    <a:lnTo>
                      <a:pt x="5" y="1745"/>
                    </a:lnTo>
                    <a:lnTo>
                      <a:pt x="14" y="1720"/>
                    </a:lnTo>
                    <a:lnTo>
                      <a:pt x="32" y="1705"/>
                    </a:lnTo>
                    <a:lnTo>
                      <a:pt x="55" y="1700"/>
                    </a:lnTo>
                    <a:close/>
                    <a:moveTo>
                      <a:pt x="32" y="0"/>
                    </a:moveTo>
                    <a:lnTo>
                      <a:pt x="55" y="0"/>
                    </a:lnTo>
                    <a:lnTo>
                      <a:pt x="73" y="10"/>
                    </a:lnTo>
                    <a:lnTo>
                      <a:pt x="87" y="15"/>
                    </a:lnTo>
                    <a:lnTo>
                      <a:pt x="1267" y="620"/>
                    </a:lnTo>
                    <a:lnTo>
                      <a:pt x="1285" y="629"/>
                    </a:lnTo>
                    <a:lnTo>
                      <a:pt x="1299" y="639"/>
                    </a:lnTo>
                    <a:lnTo>
                      <a:pt x="1308" y="654"/>
                    </a:lnTo>
                    <a:lnTo>
                      <a:pt x="1313" y="664"/>
                    </a:lnTo>
                    <a:lnTo>
                      <a:pt x="1313" y="674"/>
                    </a:lnTo>
                    <a:lnTo>
                      <a:pt x="1308" y="689"/>
                    </a:lnTo>
                    <a:lnTo>
                      <a:pt x="1304" y="699"/>
                    </a:lnTo>
                    <a:lnTo>
                      <a:pt x="1290" y="714"/>
                    </a:lnTo>
                    <a:lnTo>
                      <a:pt x="1267" y="724"/>
                    </a:lnTo>
                    <a:lnTo>
                      <a:pt x="1263" y="724"/>
                    </a:lnTo>
                    <a:lnTo>
                      <a:pt x="82" y="1328"/>
                    </a:lnTo>
                    <a:lnTo>
                      <a:pt x="69" y="1338"/>
                    </a:lnTo>
                    <a:lnTo>
                      <a:pt x="60" y="1343"/>
                    </a:lnTo>
                    <a:lnTo>
                      <a:pt x="55" y="1348"/>
                    </a:lnTo>
                    <a:lnTo>
                      <a:pt x="46" y="1348"/>
                    </a:lnTo>
                    <a:lnTo>
                      <a:pt x="19" y="1338"/>
                    </a:lnTo>
                    <a:lnTo>
                      <a:pt x="9" y="1328"/>
                    </a:lnTo>
                    <a:lnTo>
                      <a:pt x="0" y="1313"/>
                    </a:lnTo>
                    <a:lnTo>
                      <a:pt x="0" y="1284"/>
                    </a:lnTo>
                    <a:lnTo>
                      <a:pt x="5" y="1274"/>
                    </a:lnTo>
                    <a:lnTo>
                      <a:pt x="14" y="1264"/>
                    </a:lnTo>
                    <a:lnTo>
                      <a:pt x="28" y="1254"/>
                    </a:lnTo>
                    <a:lnTo>
                      <a:pt x="46" y="1244"/>
                    </a:lnTo>
                    <a:lnTo>
                      <a:pt x="1162" y="669"/>
                    </a:lnTo>
                    <a:lnTo>
                      <a:pt x="41" y="94"/>
                    </a:lnTo>
                    <a:lnTo>
                      <a:pt x="28" y="89"/>
                    </a:lnTo>
                    <a:lnTo>
                      <a:pt x="19" y="79"/>
                    </a:lnTo>
                    <a:lnTo>
                      <a:pt x="9" y="74"/>
                    </a:lnTo>
                    <a:lnTo>
                      <a:pt x="0" y="60"/>
                    </a:lnTo>
                    <a:lnTo>
                      <a:pt x="0" y="30"/>
                    </a:lnTo>
                    <a:lnTo>
                      <a:pt x="19" y="1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48"/>
              <p:cNvSpPr>
                <a:spLocks/>
              </p:cNvSpPr>
              <p:nvPr/>
            </p:nvSpPr>
            <p:spPr bwMode="auto">
              <a:xfrm>
                <a:off x="6778" y="4924"/>
                <a:ext cx="1303" cy="99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1253" y="0"/>
                  </a:cxn>
                  <a:cxn ang="0">
                    <a:pos x="1281" y="5"/>
                  </a:cxn>
                  <a:cxn ang="0">
                    <a:pos x="1294" y="19"/>
                  </a:cxn>
                  <a:cxn ang="0">
                    <a:pos x="1303" y="49"/>
                  </a:cxn>
                  <a:cxn ang="0">
                    <a:pos x="1294" y="79"/>
                  </a:cxn>
                  <a:cxn ang="0">
                    <a:pos x="1281" y="94"/>
                  </a:cxn>
                  <a:cxn ang="0">
                    <a:pos x="1253" y="99"/>
                  </a:cxn>
                  <a:cxn ang="0">
                    <a:pos x="46" y="99"/>
                  </a:cxn>
                  <a:cxn ang="0">
                    <a:pos x="23" y="94"/>
                  </a:cxn>
                  <a:cxn ang="0">
                    <a:pos x="5" y="79"/>
                  </a:cxn>
                  <a:cxn ang="0">
                    <a:pos x="0" y="49"/>
                  </a:cxn>
                  <a:cxn ang="0">
                    <a:pos x="5" y="19"/>
                  </a:cxn>
                  <a:cxn ang="0">
                    <a:pos x="23" y="5"/>
                  </a:cxn>
                  <a:cxn ang="0">
                    <a:pos x="46" y="0"/>
                  </a:cxn>
                </a:cxnLst>
                <a:rect l="0" t="0" r="r" b="b"/>
                <a:pathLst>
                  <a:path w="1303" h="99">
                    <a:moveTo>
                      <a:pt x="46" y="0"/>
                    </a:moveTo>
                    <a:lnTo>
                      <a:pt x="1253" y="0"/>
                    </a:lnTo>
                    <a:lnTo>
                      <a:pt x="1281" y="5"/>
                    </a:lnTo>
                    <a:lnTo>
                      <a:pt x="1294" y="19"/>
                    </a:lnTo>
                    <a:lnTo>
                      <a:pt x="1303" y="49"/>
                    </a:lnTo>
                    <a:lnTo>
                      <a:pt x="1294" y="79"/>
                    </a:lnTo>
                    <a:lnTo>
                      <a:pt x="1281" y="94"/>
                    </a:lnTo>
                    <a:lnTo>
                      <a:pt x="1253" y="99"/>
                    </a:lnTo>
                    <a:lnTo>
                      <a:pt x="46" y="99"/>
                    </a:lnTo>
                    <a:lnTo>
                      <a:pt x="23" y="94"/>
                    </a:lnTo>
                    <a:lnTo>
                      <a:pt x="5" y="79"/>
                    </a:lnTo>
                    <a:lnTo>
                      <a:pt x="0" y="49"/>
                    </a:lnTo>
                    <a:lnTo>
                      <a:pt x="5" y="19"/>
                    </a:lnTo>
                    <a:lnTo>
                      <a:pt x="23" y="5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49"/>
              <p:cNvSpPr>
                <a:spLocks noEditPoints="1"/>
              </p:cNvSpPr>
              <p:nvPr/>
            </p:nvSpPr>
            <p:spPr bwMode="auto">
              <a:xfrm>
                <a:off x="8355" y="3972"/>
                <a:ext cx="1485" cy="1640"/>
              </a:xfrm>
              <a:custGeom>
                <a:avLst/>
                <a:gdLst/>
                <a:ahLst/>
                <a:cxnLst>
                  <a:cxn ang="0">
                    <a:pos x="469" y="69"/>
                  </a:cxn>
                  <a:cxn ang="0">
                    <a:pos x="419" y="84"/>
                  </a:cxn>
                  <a:cxn ang="0">
                    <a:pos x="401" y="129"/>
                  </a:cxn>
                  <a:cxn ang="0">
                    <a:pos x="396" y="763"/>
                  </a:cxn>
                  <a:cxn ang="0">
                    <a:pos x="401" y="763"/>
                  </a:cxn>
                  <a:cxn ang="0">
                    <a:pos x="729" y="758"/>
                  </a:cxn>
                  <a:cxn ang="0">
                    <a:pos x="870" y="709"/>
                  </a:cxn>
                  <a:cxn ang="0">
                    <a:pos x="952" y="625"/>
                  </a:cxn>
                  <a:cxn ang="0">
                    <a:pos x="993" y="520"/>
                  </a:cxn>
                  <a:cxn ang="0">
                    <a:pos x="1002" y="411"/>
                  </a:cxn>
                  <a:cxn ang="0">
                    <a:pos x="975" y="248"/>
                  </a:cxn>
                  <a:cxn ang="0">
                    <a:pos x="907" y="144"/>
                  </a:cxn>
                  <a:cxn ang="0">
                    <a:pos x="806" y="89"/>
                  </a:cxn>
                  <a:cxn ang="0">
                    <a:pos x="629" y="64"/>
                  </a:cxn>
                  <a:cxn ang="0">
                    <a:pos x="0" y="0"/>
                  </a:cxn>
                  <a:cxn ang="0">
                    <a:pos x="797" y="10"/>
                  </a:cxn>
                  <a:cxn ang="0">
                    <a:pos x="1021" y="94"/>
                  </a:cxn>
                  <a:cxn ang="0">
                    <a:pos x="1171" y="238"/>
                  </a:cxn>
                  <a:cxn ang="0">
                    <a:pos x="1226" y="416"/>
                  </a:cxn>
                  <a:cxn ang="0">
                    <a:pos x="1175" y="585"/>
                  </a:cxn>
                  <a:cxn ang="0">
                    <a:pos x="1043" y="714"/>
                  </a:cxn>
                  <a:cxn ang="0">
                    <a:pos x="852" y="798"/>
                  </a:cxn>
                  <a:cxn ang="0">
                    <a:pos x="980" y="867"/>
                  </a:cxn>
                  <a:cxn ang="0">
                    <a:pos x="1080" y="986"/>
                  </a:cxn>
                  <a:cxn ang="0">
                    <a:pos x="1139" y="1249"/>
                  </a:cxn>
                  <a:cxn ang="0">
                    <a:pos x="1166" y="1432"/>
                  </a:cxn>
                  <a:cxn ang="0">
                    <a:pos x="1212" y="1546"/>
                  </a:cxn>
                  <a:cxn ang="0">
                    <a:pos x="1289" y="1586"/>
                  </a:cxn>
                  <a:cxn ang="0">
                    <a:pos x="1349" y="1571"/>
                  </a:cxn>
                  <a:cxn ang="0">
                    <a:pos x="1399" y="1507"/>
                  </a:cxn>
                  <a:cxn ang="0">
                    <a:pos x="1431" y="1378"/>
                  </a:cxn>
                  <a:cxn ang="0">
                    <a:pos x="1435" y="1363"/>
                  </a:cxn>
                  <a:cxn ang="0">
                    <a:pos x="1440" y="1348"/>
                  </a:cxn>
                  <a:cxn ang="0">
                    <a:pos x="1472" y="1343"/>
                  </a:cxn>
                  <a:cxn ang="0">
                    <a:pos x="1485" y="1368"/>
                  </a:cxn>
                  <a:cxn ang="0">
                    <a:pos x="1476" y="1452"/>
                  </a:cxn>
                  <a:cxn ang="0">
                    <a:pos x="1449" y="1536"/>
                  </a:cxn>
                  <a:cxn ang="0">
                    <a:pos x="1385" y="1611"/>
                  </a:cxn>
                  <a:cxn ang="0">
                    <a:pos x="1285" y="1640"/>
                  </a:cxn>
                  <a:cxn ang="0">
                    <a:pos x="1185" y="1631"/>
                  </a:cxn>
                  <a:cxn ang="0">
                    <a:pos x="1066" y="1586"/>
                  </a:cxn>
                  <a:cxn ang="0">
                    <a:pos x="961" y="1472"/>
                  </a:cxn>
                  <a:cxn ang="0">
                    <a:pos x="925" y="1313"/>
                  </a:cxn>
                  <a:cxn ang="0">
                    <a:pos x="916" y="1026"/>
                  </a:cxn>
                  <a:cxn ang="0">
                    <a:pos x="843" y="897"/>
                  </a:cxn>
                  <a:cxn ang="0">
                    <a:pos x="729" y="828"/>
                  </a:cxn>
                  <a:cxn ang="0">
                    <a:pos x="401" y="818"/>
                  </a:cxn>
                  <a:cxn ang="0">
                    <a:pos x="410" y="1467"/>
                  </a:cxn>
                  <a:cxn ang="0">
                    <a:pos x="451" y="1502"/>
                  </a:cxn>
                  <a:cxn ang="0">
                    <a:pos x="620" y="1512"/>
                  </a:cxn>
                  <a:cxn ang="0">
                    <a:pos x="551" y="1581"/>
                  </a:cxn>
                  <a:cxn ang="0">
                    <a:pos x="155" y="1576"/>
                  </a:cxn>
                  <a:cxn ang="0">
                    <a:pos x="0" y="1586"/>
                  </a:cxn>
                  <a:cxn ang="0">
                    <a:pos x="123" y="1512"/>
                  </a:cxn>
                  <a:cxn ang="0">
                    <a:pos x="200" y="1487"/>
                  </a:cxn>
                  <a:cxn ang="0">
                    <a:pos x="223" y="1442"/>
                  </a:cxn>
                  <a:cxn ang="0">
                    <a:pos x="214" y="114"/>
                  </a:cxn>
                  <a:cxn ang="0">
                    <a:pos x="173" y="79"/>
                  </a:cxn>
                  <a:cxn ang="0">
                    <a:pos x="0" y="69"/>
                  </a:cxn>
                </a:cxnLst>
                <a:rect l="0" t="0" r="r" b="b"/>
                <a:pathLst>
                  <a:path w="1485" h="1640">
                    <a:moveTo>
                      <a:pt x="501" y="64"/>
                    </a:moveTo>
                    <a:lnTo>
                      <a:pt x="469" y="69"/>
                    </a:lnTo>
                    <a:lnTo>
                      <a:pt x="446" y="74"/>
                    </a:lnTo>
                    <a:lnTo>
                      <a:pt x="419" y="84"/>
                    </a:lnTo>
                    <a:lnTo>
                      <a:pt x="405" y="104"/>
                    </a:lnTo>
                    <a:lnTo>
                      <a:pt x="401" y="129"/>
                    </a:lnTo>
                    <a:lnTo>
                      <a:pt x="401" y="763"/>
                    </a:lnTo>
                    <a:lnTo>
                      <a:pt x="396" y="763"/>
                    </a:lnTo>
                    <a:lnTo>
                      <a:pt x="401" y="768"/>
                    </a:lnTo>
                    <a:lnTo>
                      <a:pt x="401" y="763"/>
                    </a:lnTo>
                    <a:lnTo>
                      <a:pt x="633" y="763"/>
                    </a:lnTo>
                    <a:lnTo>
                      <a:pt x="729" y="758"/>
                    </a:lnTo>
                    <a:lnTo>
                      <a:pt x="806" y="738"/>
                    </a:lnTo>
                    <a:lnTo>
                      <a:pt x="870" y="709"/>
                    </a:lnTo>
                    <a:lnTo>
                      <a:pt x="920" y="669"/>
                    </a:lnTo>
                    <a:lnTo>
                      <a:pt x="952" y="625"/>
                    </a:lnTo>
                    <a:lnTo>
                      <a:pt x="980" y="575"/>
                    </a:lnTo>
                    <a:lnTo>
                      <a:pt x="993" y="520"/>
                    </a:lnTo>
                    <a:lnTo>
                      <a:pt x="1002" y="466"/>
                    </a:lnTo>
                    <a:lnTo>
                      <a:pt x="1002" y="411"/>
                    </a:lnTo>
                    <a:lnTo>
                      <a:pt x="998" y="322"/>
                    </a:lnTo>
                    <a:lnTo>
                      <a:pt x="975" y="248"/>
                    </a:lnTo>
                    <a:lnTo>
                      <a:pt x="948" y="188"/>
                    </a:lnTo>
                    <a:lnTo>
                      <a:pt x="907" y="144"/>
                    </a:lnTo>
                    <a:lnTo>
                      <a:pt x="861" y="109"/>
                    </a:lnTo>
                    <a:lnTo>
                      <a:pt x="806" y="89"/>
                    </a:lnTo>
                    <a:lnTo>
                      <a:pt x="747" y="74"/>
                    </a:lnTo>
                    <a:lnTo>
                      <a:pt x="629" y="64"/>
                    </a:lnTo>
                    <a:lnTo>
                      <a:pt x="501" y="64"/>
                    </a:lnTo>
                    <a:close/>
                    <a:moveTo>
                      <a:pt x="0" y="0"/>
                    </a:moveTo>
                    <a:lnTo>
                      <a:pt x="670" y="0"/>
                    </a:lnTo>
                    <a:lnTo>
                      <a:pt x="797" y="10"/>
                    </a:lnTo>
                    <a:lnTo>
                      <a:pt x="916" y="45"/>
                    </a:lnTo>
                    <a:lnTo>
                      <a:pt x="1021" y="94"/>
                    </a:lnTo>
                    <a:lnTo>
                      <a:pt x="1107" y="159"/>
                    </a:lnTo>
                    <a:lnTo>
                      <a:pt x="1171" y="238"/>
                    </a:lnTo>
                    <a:lnTo>
                      <a:pt x="1212" y="322"/>
                    </a:lnTo>
                    <a:lnTo>
                      <a:pt x="1226" y="416"/>
                    </a:lnTo>
                    <a:lnTo>
                      <a:pt x="1212" y="506"/>
                    </a:lnTo>
                    <a:lnTo>
                      <a:pt x="1175" y="585"/>
                    </a:lnTo>
                    <a:lnTo>
                      <a:pt x="1116" y="654"/>
                    </a:lnTo>
                    <a:lnTo>
                      <a:pt x="1043" y="714"/>
                    </a:lnTo>
                    <a:lnTo>
                      <a:pt x="952" y="763"/>
                    </a:lnTo>
                    <a:lnTo>
                      <a:pt x="852" y="798"/>
                    </a:lnTo>
                    <a:lnTo>
                      <a:pt x="920" y="828"/>
                    </a:lnTo>
                    <a:lnTo>
                      <a:pt x="980" y="867"/>
                    </a:lnTo>
                    <a:lnTo>
                      <a:pt x="1034" y="917"/>
                    </a:lnTo>
                    <a:lnTo>
                      <a:pt x="1080" y="986"/>
                    </a:lnTo>
                    <a:lnTo>
                      <a:pt x="1112" y="1066"/>
                    </a:lnTo>
                    <a:lnTo>
                      <a:pt x="1139" y="1249"/>
                    </a:lnTo>
                    <a:lnTo>
                      <a:pt x="1153" y="1348"/>
                    </a:lnTo>
                    <a:lnTo>
                      <a:pt x="1166" y="1432"/>
                    </a:lnTo>
                    <a:lnTo>
                      <a:pt x="1185" y="1502"/>
                    </a:lnTo>
                    <a:lnTo>
                      <a:pt x="1212" y="1546"/>
                    </a:lnTo>
                    <a:lnTo>
                      <a:pt x="1244" y="1576"/>
                    </a:lnTo>
                    <a:lnTo>
                      <a:pt x="1289" y="1586"/>
                    </a:lnTo>
                    <a:lnTo>
                      <a:pt x="1317" y="1581"/>
                    </a:lnTo>
                    <a:lnTo>
                      <a:pt x="1349" y="1571"/>
                    </a:lnTo>
                    <a:lnTo>
                      <a:pt x="1376" y="1546"/>
                    </a:lnTo>
                    <a:lnTo>
                      <a:pt x="1399" y="1507"/>
                    </a:lnTo>
                    <a:lnTo>
                      <a:pt x="1417" y="1452"/>
                    </a:lnTo>
                    <a:lnTo>
                      <a:pt x="1431" y="1378"/>
                    </a:lnTo>
                    <a:lnTo>
                      <a:pt x="1431" y="1368"/>
                    </a:lnTo>
                    <a:lnTo>
                      <a:pt x="1435" y="1363"/>
                    </a:lnTo>
                    <a:lnTo>
                      <a:pt x="1440" y="1353"/>
                    </a:lnTo>
                    <a:lnTo>
                      <a:pt x="1440" y="1348"/>
                    </a:lnTo>
                    <a:lnTo>
                      <a:pt x="1449" y="1343"/>
                    </a:lnTo>
                    <a:lnTo>
                      <a:pt x="1472" y="1343"/>
                    </a:lnTo>
                    <a:lnTo>
                      <a:pt x="1476" y="1348"/>
                    </a:lnTo>
                    <a:lnTo>
                      <a:pt x="1485" y="1368"/>
                    </a:lnTo>
                    <a:lnTo>
                      <a:pt x="1485" y="1412"/>
                    </a:lnTo>
                    <a:lnTo>
                      <a:pt x="1476" y="1452"/>
                    </a:lnTo>
                    <a:lnTo>
                      <a:pt x="1467" y="1497"/>
                    </a:lnTo>
                    <a:lnTo>
                      <a:pt x="1449" y="1536"/>
                    </a:lnTo>
                    <a:lnTo>
                      <a:pt x="1421" y="1576"/>
                    </a:lnTo>
                    <a:lnTo>
                      <a:pt x="1385" y="1611"/>
                    </a:lnTo>
                    <a:lnTo>
                      <a:pt x="1339" y="1631"/>
                    </a:lnTo>
                    <a:lnTo>
                      <a:pt x="1285" y="1640"/>
                    </a:lnTo>
                    <a:lnTo>
                      <a:pt x="1239" y="1640"/>
                    </a:lnTo>
                    <a:lnTo>
                      <a:pt x="1185" y="1631"/>
                    </a:lnTo>
                    <a:lnTo>
                      <a:pt x="1125" y="1611"/>
                    </a:lnTo>
                    <a:lnTo>
                      <a:pt x="1066" y="1586"/>
                    </a:lnTo>
                    <a:lnTo>
                      <a:pt x="1011" y="1541"/>
                    </a:lnTo>
                    <a:lnTo>
                      <a:pt x="961" y="1472"/>
                    </a:lnTo>
                    <a:lnTo>
                      <a:pt x="934" y="1398"/>
                    </a:lnTo>
                    <a:lnTo>
                      <a:pt x="925" y="1313"/>
                    </a:lnTo>
                    <a:lnTo>
                      <a:pt x="925" y="1105"/>
                    </a:lnTo>
                    <a:lnTo>
                      <a:pt x="916" y="1026"/>
                    </a:lnTo>
                    <a:lnTo>
                      <a:pt x="888" y="962"/>
                    </a:lnTo>
                    <a:lnTo>
                      <a:pt x="843" y="897"/>
                    </a:lnTo>
                    <a:lnTo>
                      <a:pt x="788" y="852"/>
                    </a:lnTo>
                    <a:lnTo>
                      <a:pt x="729" y="828"/>
                    </a:lnTo>
                    <a:lnTo>
                      <a:pt x="679" y="818"/>
                    </a:lnTo>
                    <a:lnTo>
                      <a:pt x="401" y="818"/>
                    </a:lnTo>
                    <a:lnTo>
                      <a:pt x="401" y="1442"/>
                    </a:lnTo>
                    <a:lnTo>
                      <a:pt x="410" y="1467"/>
                    </a:lnTo>
                    <a:lnTo>
                      <a:pt x="424" y="1487"/>
                    </a:lnTo>
                    <a:lnTo>
                      <a:pt x="451" y="1502"/>
                    </a:lnTo>
                    <a:lnTo>
                      <a:pt x="501" y="1512"/>
                    </a:lnTo>
                    <a:lnTo>
                      <a:pt x="620" y="1512"/>
                    </a:lnTo>
                    <a:lnTo>
                      <a:pt x="620" y="1586"/>
                    </a:lnTo>
                    <a:lnTo>
                      <a:pt x="551" y="1581"/>
                    </a:lnTo>
                    <a:lnTo>
                      <a:pt x="469" y="1576"/>
                    </a:lnTo>
                    <a:lnTo>
                      <a:pt x="155" y="1576"/>
                    </a:lnTo>
                    <a:lnTo>
                      <a:pt x="68" y="1581"/>
                    </a:lnTo>
                    <a:lnTo>
                      <a:pt x="0" y="1586"/>
                    </a:lnTo>
                    <a:lnTo>
                      <a:pt x="0" y="1512"/>
                    </a:lnTo>
                    <a:lnTo>
                      <a:pt x="123" y="1512"/>
                    </a:lnTo>
                    <a:lnTo>
                      <a:pt x="173" y="1502"/>
                    </a:lnTo>
                    <a:lnTo>
                      <a:pt x="200" y="1487"/>
                    </a:lnTo>
                    <a:lnTo>
                      <a:pt x="214" y="1467"/>
                    </a:lnTo>
                    <a:lnTo>
                      <a:pt x="223" y="1442"/>
                    </a:lnTo>
                    <a:lnTo>
                      <a:pt x="223" y="139"/>
                    </a:lnTo>
                    <a:lnTo>
                      <a:pt x="214" y="114"/>
                    </a:lnTo>
                    <a:lnTo>
                      <a:pt x="200" y="94"/>
                    </a:lnTo>
                    <a:lnTo>
                      <a:pt x="173" y="79"/>
                    </a:lnTo>
                    <a:lnTo>
                      <a:pt x="123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50"/>
              <p:cNvSpPr>
                <a:spLocks noEditPoints="1"/>
              </p:cNvSpPr>
              <p:nvPr/>
            </p:nvSpPr>
            <p:spPr bwMode="auto">
              <a:xfrm>
                <a:off x="9909" y="4512"/>
                <a:ext cx="824" cy="1066"/>
              </a:xfrm>
              <a:custGeom>
                <a:avLst/>
                <a:gdLst/>
                <a:ahLst/>
                <a:cxnLst>
                  <a:cxn ang="0">
                    <a:pos x="414" y="60"/>
                  </a:cxn>
                  <a:cxn ang="0">
                    <a:pos x="346" y="85"/>
                  </a:cxn>
                  <a:cxn ang="0">
                    <a:pos x="268" y="149"/>
                  </a:cxn>
                  <a:cxn ang="0">
                    <a:pos x="209" y="268"/>
                  </a:cxn>
                  <a:cxn ang="0">
                    <a:pos x="177" y="461"/>
                  </a:cxn>
                  <a:cxn ang="0">
                    <a:pos x="683" y="426"/>
                  </a:cxn>
                  <a:cxn ang="0">
                    <a:pos x="674" y="332"/>
                  </a:cxn>
                  <a:cxn ang="0">
                    <a:pos x="624" y="169"/>
                  </a:cxn>
                  <a:cxn ang="0">
                    <a:pos x="551" y="89"/>
                  </a:cxn>
                  <a:cxn ang="0">
                    <a:pos x="442" y="55"/>
                  </a:cxn>
                  <a:cxn ang="0">
                    <a:pos x="537" y="10"/>
                  </a:cxn>
                  <a:cxn ang="0">
                    <a:pos x="683" y="85"/>
                  </a:cxn>
                  <a:cxn ang="0">
                    <a:pos x="774" y="213"/>
                  </a:cxn>
                  <a:cxn ang="0">
                    <a:pos x="820" y="372"/>
                  </a:cxn>
                  <a:cxn ang="0">
                    <a:pos x="824" y="476"/>
                  </a:cxn>
                  <a:cxn ang="0">
                    <a:pos x="811" y="501"/>
                  </a:cxn>
                  <a:cxn ang="0">
                    <a:pos x="177" y="506"/>
                  </a:cxn>
                  <a:cxn ang="0">
                    <a:pos x="182" y="635"/>
                  </a:cxn>
                  <a:cxn ang="0">
                    <a:pos x="209" y="783"/>
                  </a:cxn>
                  <a:cxn ang="0">
                    <a:pos x="282" y="917"/>
                  </a:cxn>
                  <a:cxn ang="0">
                    <a:pos x="405" y="1001"/>
                  </a:cxn>
                  <a:cxn ang="0">
                    <a:pos x="496" y="1011"/>
                  </a:cxn>
                  <a:cxn ang="0">
                    <a:pos x="560" y="996"/>
                  </a:cxn>
                  <a:cxn ang="0">
                    <a:pos x="651" y="952"/>
                  </a:cxn>
                  <a:cxn ang="0">
                    <a:pos x="738" y="853"/>
                  </a:cxn>
                  <a:cxn ang="0">
                    <a:pos x="774" y="763"/>
                  </a:cxn>
                  <a:cxn ang="0">
                    <a:pos x="779" y="744"/>
                  </a:cxn>
                  <a:cxn ang="0">
                    <a:pos x="802" y="739"/>
                  </a:cxn>
                  <a:cxn ang="0">
                    <a:pos x="815" y="749"/>
                  </a:cxn>
                  <a:cxn ang="0">
                    <a:pos x="824" y="763"/>
                  </a:cxn>
                  <a:cxn ang="0">
                    <a:pos x="811" y="818"/>
                  </a:cxn>
                  <a:cxn ang="0">
                    <a:pos x="761" y="907"/>
                  </a:cxn>
                  <a:cxn ang="0">
                    <a:pos x="679" y="996"/>
                  </a:cxn>
                  <a:cxn ang="0">
                    <a:pos x="551" y="1056"/>
                  </a:cxn>
                  <a:cxn ang="0">
                    <a:pos x="378" y="1056"/>
                  </a:cxn>
                  <a:cxn ang="0">
                    <a:pos x="214" y="977"/>
                  </a:cxn>
                  <a:cxn ang="0">
                    <a:pos x="82" y="838"/>
                  </a:cxn>
                  <a:cxn ang="0">
                    <a:pos x="9" y="644"/>
                  </a:cxn>
                  <a:cxn ang="0">
                    <a:pos x="13" y="412"/>
                  </a:cxn>
                  <a:cxn ang="0">
                    <a:pos x="95" y="203"/>
                  </a:cxn>
                  <a:cxn ang="0">
                    <a:pos x="246" y="55"/>
                  </a:cxn>
                  <a:cxn ang="0">
                    <a:pos x="442" y="0"/>
                  </a:cxn>
                </a:cxnLst>
                <a:rect l="0" t="0" r="r" b="b"/>
                <a:pathLst>
                  <a:path w="824" h="1066">
                    <a:moveTo>
                      <a:pt x="442" y="55"/>
                    </a:moveTo>
                    <a:lnTo>
                      <a:pt x="414" y="60"/>
                    </a:lnTo>
                    <a:lnTo>
                      <a:pt x="382" y="65"/>
                    </a:lnTo>
                    <a:lnTo>
                      <a:pt x="346" y="85"/>
                    </a:lnTo>
                    <a:lnTo>
                      <a:pt x="310" y="109"/>
                    </a:lnTo>
                    <a:lnTo>
                      <a:pt x="268" y="149"/>
                    </a:lnTo>
                    <a:lnTo>
                      <a:pt x="237" y="203"/>
                    </a:lnTo>
                    <a:lnTo>
                      <a:pt x="209" y="268"/>
                    </a:lnTo>
                    <a:lnTo>
                      <a:pt x="186" y="357"/>
                    </a:lnTo>
                    <a:lnTo>
                      <a:pt x="177" y="461"/>
                    </a:lnTo>
                    <a:lnTo>
                      <a:pt x="683" y="461"/>
                    </a:lnTo>
                    <a:lnTo>
                      <a:pt x="683" y="426"/>
                    </a:lnTo>
                    <a:lnTo>
                      <a:pt x="679" y="382"/>
                    </a:lnTo>
                    <a:lnTo>
                      <a:pt x="674" y="332"/>
                    </a:lnTo>
                    <a:lnTo>
                      <a:pt x="647" y="223"/>
                    </a:lnTo>
                    <a:lnTo>
                      <a:pt x="624" y="169"/>
                    </a:lnTo>
                    <a:lnTo>
                      <a:pt x="592" y="124"/>
                    </a:lnTo>
                    <a:lnTo>
                      <a:pt x="551" y="89"/>
                    </a:lnTo>
                    <a:lnTo>
                      <a:pt x="501" y="65"/>
                    </a:lnTo>
                    <a:lnTo>
                      <a:pt x="442" y="55"/>
                    </a:lnTo>
                    <a:close/>
                    <a:moveTo>
                      <a:pt x="442" y="0"/>
                    </a:moveTo>
                    <a:lnTo>
                      <a:pt x="537" y="10"/>
                    </a:lnTo>
                    <a:lnTo>
                      <a:pt x="615" y="40"/>
                    </a:lnTo>
                    <a:lnTo>
                      <a:pt x="683" y="85"/>
                    </a:lnTo>
                    <a:lnTo>
                      <a:pt x="733" y="144"/>
                    </a:lnTo>
                    <a:lnTo>
                      <a:pt x="774" y="213"/>
                    </a:lnTo>
                    <a:lnTo>
                      <a:pt x="802" y="288"/>
                    </a:lnTo>
                    <a:lnTo>
                      <a:pt x="820" y="372"/>
                    </a:lnTo>
                    <a:lnTo>
                      <a:pt x="824" y="456"/>
                    </a:lnTo>
                    <a:lnTo>
                      <a:pt x="824" y="476"/>
                    </a:lnTo>
                    <a:lnTo>
                      <a:pt x="815" y="496"/>
                    </a:lnTo>
                    <a:lnTo>
                      <a:pt x="811" y="501"/>
                    </a:lnTo>
                    <a:lnTo>
                      <a:pt x="802" y="506"/>
                    </a:lnTo>
                    <a:lnTo>
                      <a:pt x="177" y="506"/>
                    </a:lnTo>
                    <a:lnTo>
                      <a:pt x="177" y="565"/>
                    </a:lnTo>
                    <a:lnTo>
                      <a:pt x="182" y="635"/>
                    </a:lnTo>
                    <a:lnTo>
                      <a:pt x="191" y="709"/>
                    </a:lnTo>
                    <a:lnTo>
                      <a:pt x="209" y="783"/>
                    </a:lnTo>
                    <a:lnTo>
                      <a:pt x="241" y="858"/>
                    </a:lnTo>
                    <a:lnTo>
                      <a:pt x="282" y="917"/>
                    </a:lnTo>
                    <a:lnTo>
                      <a:pt x="337" y="967"/>
                    </a:lnTo>
                    <a:lnTo>
                      <a:pt x="405" y="1001"/>
                    </a:lnTo>
                    <a:lnTo>
                      <a:pt x="483" y="1011"/>
                    </a:lnTo>
                    <a:lnTo>
                      <a:pt x="496" y="1011"/>
                    </a:lnTo>
                    <a:lnTo>
                      <a:pt x="524" y="1006"/>
                    </a:lnTo>
                    <a:lnTo>
                      <a:pt x="560" y="996"/>
                    </a:lnTo>
                    <a:lnTo>
                      <a:pt x="606" y="982"/>
                    </a:lnTo>
                    <a:lnTo>
                      <a:pt x="651" y="952"/>
                    </a:lnTo>
                    <a:lnTo>
                      <a:pt x="697" y="912"/>
                    </a:lnTo>
                    <a:lnTo>
                      <a:pt x="738" y="853"/>
                    </a:lnTo>
                    <a:lnTo>
                      <a:pt x="770" y="773"/>
                    </a:lnTo>
                    <a:lnTo>
                      <a:pt x="774" y="763"/>
                    </a:lnTo>
                    <a:lnTo>
                      <a:pt x="774" y="754"/>
                    </a:lnTo>
                    <a:lnTo>
                      <a:pt x="779" y="744"/>
                    </a:lnTo>
                    <a:lnTo>
                      <a:pt x="788" y="739"/>
                    </a:lnTo>
                    <a:lnTo>
                      <a:pt x="802" y="739"/>
                    </a:lnTo>
                    <a:lnTo>
                      <a:pt x="811" y="744"/>
                    </a:lnTo>
                    <a:lnTo>
                      <a:pt x="815" y="749"/>
                    </a:lnTo>
                    <a:lnTo>
                      <a:pt x="824" y="754"/>
                    </a:lnTo>
                    <a:lnTo>
                      <a:pt x="824" y="763"/>
                    </a:lnTo>
                    <a:lnTo>
                      <a:pt x="820" y="783"/>
                    </a:lnTo>
                    <a:lnTo>
                      <a:pt x="811" y="818"/>
                    </a:lnTo>
                    <a:lnTo>
                      <a:pt x="788" y="863"/>
                    </a:lnTo>
                    <a:lnTo>
                      <a:pt x="761" y="907"/>
                    </a:lnTo>
                    <a:lnTo>
                      <a:pt x="724" y="957"/>
                    </a:lnTo>
                    <a:lnTo>
                      <a:pt x="679" y="996"/>
                    </a:lnTo>
                    <a:lnTo>
                      <a:pt x="619" y="1031"/>
                    </a:lnTo>
                    <a:lnTo>
                      <a:pt x="551" y="1056"/>
                    </a:lnTo>
                    <a:lnTo>
                      <a:pt x="469" y="1066"/>
                    </a:lnTo>
                    <a:lnTo>
                      <a:pt x="378" y="1056"/>
                    </a:lnTo>
                    <a:lnTo>
                      <a:pt x="291" y="1026"/>
                    </a:lnTo>
                    <a:lnTo>
                      <a:pt x="214" y="977"/>
                    </a:lnTo>
                    <a:lnTo>
                      <a:pt x="141" y="917"/>
                    </a:lnTo>
                    <a:lnTo>
                      <a:pt x="82" y="838"/>
                    </a:lnTo>
                    <a:lnTo>
                      <a:pt x="41" y="744"/>
                    </a:lnTo>
                    <a:lnTo>
                      <a:pt x="9" y="644"/>
                    </a:lnTo>
                    <a:lnTo>
                      <a:pt x="0" y="530"/>
                    </a:lnTo>
                    <a:lnTo>
                      <a:pt x="13" y="412"/>
                    </a:lnTo>
                    <a:lnTo>
                      <a:pt x="45" y="298"/>
                    </a:lnTo>
                    <a:lnTo>
                      <a:pt x="95" y="203"/>
                    </a:lnTo>
                    <a:lnTo>
                      <a:pt x="164" y="119"/>
                    </a:lnTo>
                    <a:lnTo>
                      <a:pt x="246" y="55"/>
                    </a:lnTo>
                    <a:lnTo>
                      <a:pt x="341" y="15"/>
                    </a:lnTo>
                    <a:lnTo>
                      <a:pt x="4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51"/>
              <p:cNvSpPr>
                <a:spLocks/>
              </p:cNvSpPr>
              <p:nvPr/>
            </p:nvSpPr>
            <p:spPr bwMode="auto">
              <a:xfrm>
                <a:off x="11016" y="3813"/>
                <a:ext cx="497" cy="2320"/>
              </a:xfrm>
              <a:custGeom>
                <a:avLst/>
                <a:gdLst/>
                <a:ahLst/>
                <a:cxnLst>
                  <a:cxn ang="0">
                    <a:pos x="469" y="0"/>
                  </a:cxn>
                  <a:cxn ang="0">
                    <a:pos x="478" y="0"/>
                  </a:cxn>
                  <a:cxn ang="0">
                    <a:pos x="488" y="5"/>
                  </a:cxn>
                  <a:cxn ang="0">
                    <a:pos x="492" y="15"/>
                  </a:cxn>
                  <a:cxn ang="0">
                    <a:pos x="492" y="30"/>
                  </a:cxn>
                  <a:cxn ang="0">
                    <a:pos x="474" y="50"/>
                  </a:cxn>
                  <a:cxn ang="0">
                    <a:pos x="460" y="60"/>
                  </a:cxn>
                  <a:cxn ang="0">
                    <a:pos x="360" y="194"/>
                  </a:cxn>
                  <a:cxn ang="0">
                    <a:pos x="278" y="332"/>
                  </a:cxn>
                  <a:cxn ang="0">
                    <a:pos x="219" y="486"/>
                  </a:cxn>
                  <a:cxn ang="0">
                    <a:pos x="173" y="650"/>
                  </a:cxn>
                  <a:cxn ang="0">
                    <a:pos x="141" y="813"/>
                  </a:cxn>
                  <a:cxn ang="0">
                    <a:pos x="123" y="987"/>
                  </a:cxn>
                  <a:cxn ang="0">
                    <a:pos x="118" y="1160"/>
                  </a:cxn>
                  <a:cxn ang="0">
                    <a:pos x="123" y="1299"/>
                  </a:cxn>
                  <a:cxn ang="0">
                    <a:pos x="132" y="1438"/>
                  </a:cxn>
                  <a:cxn ang="0">
                    <a:pos x="155" y="1581"/>
                  </a:cxn>
                  <a:cxn ang="0">
                    <a:pos x="187" y="1730"/>
                  </a:cxn>
                  <a:cxn ang="0">
                    <a:pos x="232" y="1869"/>
                  </a:cxn>
                  <a:cxn ang="0">
                    <a:pos x="292" y="2003"/>
                  </a:cxn>
                  <a:cxn ang="0">
                    <a:pos x="364" y="2132"/>
                  </a:cxn>
                  <a:cxn ang="0">
                    <a:pos x="456" y="2250"/>
                  </a:cxn>
                  <a:cxn ang="0">
                    <a:pos x="488" y="2285"/>
                  </a:cxn>
                  <a:cxn ang="0">
                    <a:pos x="488" y="2290"/>
                  </a:cxn>
                  <a:cxn ang="0">
                    <a:pos x="492" y="2295"/>
                  </a:cxn>
                  <a:cxn ang="0">
                    <a:pos x="492" y="2300"/>
                  </a:cxn>
                  <a:cxn ang="0">
                    <a:pos x="497" y="2300"/>
                  </a:cxn>
                  <a:cxn ang="0">
                    <a:pos x="497" y="2310"/>
                  </a:cxn>
                  <a:cxn ang="0">
                    <a:pos x="492" y="2315"/>
                  </a:cxn>
                  <a:cxn ang="0">
                    <a:pos x="483" y="2320"/>
                  </a:cxn>
                  <a:cxn ang="0">
                    <a:pos x="474" y="2320"/>
                  </a:cxn>
                  <a:cxn ang="0">
                    <a:pos x="460" y="2315"/>
                  </a:cxn>
                  <a:cxn ang="0">
                    <a:pos x="433" y="2290"/>
                  </a:cxn>
                  <a:cxn ang="0">
                    <a:pos x="396" y="2255"/>
                  </a:cxn>
                  <a:cxn ang="0">
                    <a:pos x="351" y="2211"/>
                  </a:cxn>
                  <a:cxn ang="0">
                    <a:pos x="296" y="2146"/>
                  </a:cxn>
                  <a:cxn ang="0">
                    <a:pos x="246" y="2072"/>
                  </a:cxn>
                  <a:cxn ang="0">
                    <a:pos x="191" y="1983"/>
                  </a:cxn>
                  <a:cxn ang="0">
                    <a:pos x="141" y="1884"/>
                  </a:cxn>
                  <a:cxn ang="0">
                    <a:pos x="82" y="1725"/>
                  </a:cxn>
                  <a:cxn ang="0">
                    <a:pos x="41" y="1571"/>
                  </a:cxn>
                  <a:cxn ang="0">
                    <a:pos x="14" y="1418"/>
                  </a:cxn>
                  <a:cxn ang="0">
                    <a:pos x="4" y="1279"/>
                  </a:cxn>
                  <a:cxn ang="0">
                    <a:pos x="0" y="1160"/>
                  </a:cxn>
                  <a:cxn ang="0">
                    <a:pos x="4" y="1007"/>
                  </a:cxn>
                  <a:cxn ang="0">
                    <a:pos x="27" y="828"/>
                  </a:cxn>
                  <a:cxn ang="0">
                    <a:pos x="64" y="645"/>
                  </a:cxn>
                  <a:cxn ang="0">
                    <a:pos x="132" y="451"/>
                  </a:cxn>
                  <a:cxn ang="0">
                    <a:pos x="182" y="347"/>
                  </a:cxn>
                  <a:cxn ang="0">
                    <a:pos x="237" y="258"/>
                  </a:cxn>
                  <a:cxn ang="0">
                    <a:pos x="292" y="179"/>
                  </a:cxn>
                  <a:cxn ang="0">
                    <a:pos x="342" y="114"/>
                  </a:cxn>
                  <a:cxn ang="0">
                    <a:pos x="387" y="65"/>
                  </a:cxn>
                  <a:cxn ang="0">
                    <a:pos x="428" y="30"/>
                  </a:cxn>
                  <a:cxn ang="0">
                    <a:pos x="456" y="5"/>
                  </a:cxn>
                  <a:cxn ang="0">
                    <a:pos x="469" y="0"/>
                  </a:cxn>
                </a:cxnLst>
                <a:rect l="0" t="0" r="r" b="b"/>
                <a:pathLst>
                  <a:path w="497" h="2320">
                    <a:moveTo>
                      <a:pt x="469" y="0"/>
                    </a:moveTo>
                    <a:lnTo>
                      <a:pt x="478" y="0"/>
                    </a:lnTo>
                    <a:lnTo>
                      <a:pt x="488" y="5"/>
                    </a:lnTo>
                    <a:lnTo>
                      <a:pt x="492" y="15"/>
                    </a:lnTo>
                    <a:lnTo>
                      <a:pt x="492" y="30"/>
                    </a:lnTo>
                    <a:lnTo>
                      <a:pt x="474" y="50"/>
                    </a:lnTo>
                    <a:lnTo>
                      <a:pt x="460" y="60"/>
                    </a:lnTo>
                    <a:lnTo>
                      <a:pt x="360" y="194"/>
                    </a:lnTo>
                    <a:lnTo>
                      <a:pt x="278" y="332"/>
                    </a:lnTo>
                    <a:lnTo>
                      <a:pt x="219" y="486"/>
                    </a:lnTo>
                    <a:lnTo>
                      <a:pt x="173" y="650"/>
                    </a:lnTo>
                    <a:lnTo>
                      <a:pt x="141" y="813"/>
                    </a:lnTo>
                    <a:lnTo>
                      <a:pt x="123" y="987"/>
                    </a:lnTo>
                    <a:lnTo>
                      <a:pt x="118" y="1160"/>
                    </a:lnTo>
                    <a:lnTo>
                      <a:pt x="123" y="1299"/>
                    </a:lnTo>
                    <a:lnTo>
                      <a:pt x="132" y="1438"/>
                    </a:lnTo>
                    <a:lnTo>
                      <a:pt x="155" y="1581"/>
                    </a:lnTo>
                    <a:lnTo>
                      <a:pt x="187" y="1730"/>
                    </a:lnTo>
                    <a:lnTo>
                      <a:pt x="232" y="1869"/>
                    </a:lnTo>
                    <a:lnTo>
                      <a:pt x="292" y="2003"/>
                    </a:lnTo>
                    <a:lnTo>
                      <a:pt x="364" y="2132"/>
                    </a:lnTo>
                    <a:lnTo>
                      <a:pt x="456" y="2250"/>
                    </a:lnTo>
                    <a:lnTo>
                      <a:pt x="488" y="2285"/>
                    </a:lnTo>
                    <a:lnTo>
                      <a:pt x="488" y="2290"/>
                    </a:lnTo>
                    <a:lnTo>
                      <a:pt x="492" y="2295"/>
                    </a:lnTo>
                    <a:lnTo>
                      <a:pt x="492" y="2300"/>
                    </a:lnTo>
                    <a:lnTo>
                      <a:pt x="497" y="2300"/>
                    </a:lnTo>
                    <a:lnTo>
                      <a:pt x="497" y="2310"/>
                    </a:lnTo>
                    <a:lnTo>
                      <a:pt x="492" y="2315"/>
                    </a:lnTo>
                    <a:lnTo>
                      <a:pt x="483" y="2320"/>
                    </a:lnTo>
                    <a:lnTo>
                      <a:pt x="474" y="2320"/>
                    </a:lnTo>
                    <a:lnTo>
                      <a:pt x="460" y="2315"/>
                    </a:lnTo>
                    <a:lnTo>
                      <a:pt x="433" y="2290"/>
                    </a:lnTo>
                    <a:lnTo>
                      <a:pt x="396" y="2255"/>
                    </a:lnTo>
                    <a:lnTo>
                      <a:pt x="351" y="2211"/>
                    </a:lnTo>
                    <a:lnTo>
                      <a:pt x="296" y="2146"/>
                    </a:lnTo>
                    <a:lnTo>
                      <a:pt x="246" y="2072"/>
                    </a:lnTo>
                    <a:lnTo>
                      <a:pt x="191" y="1983"/>
                    </a:lnTo>
                    <a:lnTo>
                      <a:pt x="141" y="1884"/>
                    </a:lnTo>
                    <a:lnTo>
                      <a:pt x="82" y="1725"/>
                    </a:lnTo>
                    <a:lnTo>
                      <a:pt x="41" y="1571"/>
                    </a:lnTo>
                    <a:lnTo>
                      <a:pt x="14" y="1418"/>
                    </a:lnTo>
                    <a:lnTo>
                      <a:pt x="4" y="1279"/>
                    </a:lnTo>
                    <a:lnTo>
                      <a:pt x="0" y="1160"/>
                    </a:lnTo>
                    <a:lnTo>
                      <a:pt x="4" y="1007"/>
                    </a:lnTo>
                    <a:lnTo>
                      <a:pt x="27" y="828"/>
                    </a:lnTo>
                    <a:lnTo>
                      <a:pt x="64" y="645"/>
                    </a:lnTo>
                    <a:lnTo>
                      <a:pt x="132" y="451"/>
                    </a:lnTo>
                    <a:lnTo>
                      <a:pt x="182" y="347"/>
                    </a:lnTo>
                    <a:lnTo>
                      <a:pt x="237" y="258"/>
                    </a:lnTo>
                    <a:lnTo>
                      <a:pt x="292" y="179"/>
                    </a:lnTo>
                    <a:lnTo>
                      <a:pt x="342" y="114"/>
                    </a:lnTo>
                    <a:lnTo>
                      <a:pt x="387" y="65"/>
                    </a:lnTo>
                    <a:lnTo>
                      <a:pt x="428" y="30"/>
                    </a:lnTo>
                    <a:lnTo>
                      <a:pt x="456" y="5"/>
                    </a:lnTo>
                    <a:lnTo>
                      <a:pt x="4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52"/>
              <p:cNvSpPr>
                <a:spLocks/>
              </p:cNvSpPr>
              <p:nvPr/>
            </p:nvSpPr>
            <p:spPr bwMode="auto">
              <a:xfrm>
                <a:off x="11754" y="3972"/>
                <a:ext cx="1413" cy="1586"/>
              </a:xfrm>
              <a:custGeom>
                <a:avLst/>
                <a:gdLst/>
                <a:ahLst/>
                <a:cxnLst>
                  <a:cxn ang="0">
                    <a:pos x="1399" y="0"/>
                  </a:cxn>
                  <a:cxn ang="0">
                    <a:pos x="1413" y="10"/>
                  </a:cxn>
                  <a:cxn ang="0">
                    <a:pos x="1408" y="55"/>
                  </a:cxn>
                  <a:cxn ang="0">
                    <a:pos x="219" y="1507"/>
                  </a:cxn>
                  <a:cxn ang="0">
                    <a:pos x="697" y="1502"/>
                  </a:cxn>
                  <a:cxn ang="0">
                    <a:pos x="870" y="1452"/>
                  </a:cxn>
                  <a:cxn ang="0">
                    <a:pos x="989" y="1358"/>
                  </a:cxn>
                  <a:cxn ang="0">
                    <a:pos x="1076" y="1214"/>
                  </a:cxn>
                  <a:cxn ang="0">
                    <a:pos x="1144" y="1026"/>
                  </a:cxn>
                  <a:cxn ang="0">
                    <a:pos x="1158" y="991"/>
                  </a:cxn>
                  <a:cxn ang="0">
                    <a:pos x="1162" y="976"/>
                  </a:cxn>
                  <a:cxn ang="0">
                    <a:pos x="1176" y="966"/>
                  </a:cxn>
                  <a:cxn ang="0">
                    <a:pos x="1203" y="976"/>
                  </a:cxn>
                  <a:cxn ang="0">
                    <a:pos x="1208" y="1001"/>
                  </a:cxn>
                  <a:cxn ang="0">
                    <a:pos x="1203" y="1026"/>
                  </a:cxn>
                  <a:cxn ang="0">
                    <a:pos x="1048" y="1556"/>
                  </a:cxn>
                  <a:cxn ang="0">
                    <a:pos x="1035" y="1576"/>
                  </a:cxn>
                  <a:cxn ang="0">
                    <a:pos x="18" y="1586"/>
                  </a:cxn>
                  <a:cxn ang="0">
                    <a:pos x="0" y="1551"/>
                  </a:cxn>
                  <a:cxn ang="0">
                    <a:pos x="5" y="1526"/>
                  </a:cxn>
                  <a:cxn ang="0">
                    <a:pos x="852" y="74"/>
                  </a:cxn>
                  <a:cxn ang="0">
                    <a:pos x="638" y="104"/>
                  </a:cxn>
                  <a:cxn ang="0">
                    <a:pos x="492" y="183"/>
                  </a:cxn>
                  <a:cxn ang="0">
                    <a:pos x="392" y="317"/>
                  </a:cxn>
                  <a:cxn ang="0">
                    <a:pos x="324" y="501"/>
                  </a:cxn>
                  <a:cxn ang="0">
                    <a:pos x="319" y="511"/>
                  </a:cxn>
                  <a:cxn ang="0">
                    <a:pos x="305" y="525"/>
                  </a:cxn>
                  <a:cxn ang="0">
                    <a:pos x="278" y="520"/>
                  </a:cxn>
                  <a:cxn ang="0">
                    <a:pos x="269" y="506"/>
                  </a:cxn>
                  <a:cxn ang="0">
                    <a:pos x="274" y="466"/>
                  </a:cxn>
                  <a:cxn ang="0">
                    <a:pos x="401" y="15"/>
                  </a:cxn>
                  <a:cxn ang="0">
                    <a:pos x="424" y="0"/>
                  </a:cxn>
                </a:cxnLst>
                <a:rect l="0" t="0" r="r" b="b"/>
                <a:pathLst>
                  <a:path w="1413" h="1586">
                    <a:moveTo>
                      <a:pt x="424" y="0"/>
                    </a:moveTo>
                    <a:lnTo>
                      <a:pt x="1399" y="0"/>
                    </a:lnTo>
                    <a:lnTo>
                      <a:pt x="1408" y="5"/>
                    </a:lnTo>
                    <a:lnTo>
                      <a:pt x="1413" y="10"/>
                    </a:lnTo>
                    <a:lnTo>
                      <a:pt x="1413" y="40"/>
                    </a:lnTo>
                    <a:lnTo>
                      <a:pt x="1408" y="55"/>
                    </a:lnTo>
                    <a:lnTo>
                      <a:pt x="1413" y="59"/>
                    </a:lnTo>
                    <a:lnTo>
                      <a:pt x="219" y="1507"/>
                    </a:lnTo>
                    <a:lnTo>
                      <a:pt x="583" y="1507"/>
                    </a:lnTo>
                    <a:lnTo>
                      <a:pt x="697" y="1502"/>
                    </a:lnTo>
                    <a:lnTo>
                      <a:pt x="788" y="1482"/>
                    </a:lnTo>
                    <a:lnTo>
                      <a:pt x="870" y="1452"/>
                    </a:lnTo>
                    <a:lnTo>
                      <a:pt x="934" y="1412"/>
                    </a:lnTo>
                    <a:lnTo>
                      <a:pt x="989" y="1358"/>
                    </a:lnTo>
                    <a:lnTo>
                      <a:pt x="1039" y="1294"/>
                    </a:lnTo>
                    <a:lnTo>
                      <a:pt x="1076" y="1214"/>
                    </a:lnTo>
                    <a:lnTo>
                      <a:pt x="1112" y="1125"/>
                    </a:lnTo>
                    <a:lnTo>
                      <a:pt x="1144" y="1026"/>
                    </a:lnTo>
                    <a:lnTo>
                      <a:pt x="1148" y="1006"/>
                    </a:lnTo>
                    <a:lnTo>
                      <a:pt x="1158" y="991"/>
                    </a:lnTo>
                    <a:lnTo>
                      <a:pt x="1162" y="981"/>
                    </a:lnTo>
                    <a:lnTo>
                      <a:pt x="1162" y="976"/>
                    </a:lnTo>
                    <a:lnTo>
                      <a:pt x="1167" y="971"/>
                    </a:lnTo>
                    <a:lnTo>
                      <a:pt x="1176" y="966"/>
                    </a:lnTo>
                    <a:lnTo>
                      <a:pt x="1194" y="966"/>
                    </a:lnTo>
                    <a:lnTo>
                      <a:pt x="1203" y="976"/>
                    </a:lnTo>
                    <a:lnTo>
                      <a:pt x="1208" y="986"/>
                    </a:lnTo>
                    <a:lnTo>
                      <a:pt x="1208" y="1001"/>
                    </a:lnTo>
                    <a:lnTo>
                      <a:pt x="1203" y="1016"/>
                    </a:lnTo>
                    <a:lnTo>
                      <a:pt x="1203" y="1026"/>
                    </a:lnTo>
                    <a:lnTo>
                      <a:pt x="1053" y="1536"/>
                    </a:lnTo>
                    <a:lnTo>
                      <a:pt x="1048" y="1556"/>
                    </a:lnTo>
                    <a:lnTo>
                      <a:pt x="1039" y="1571"/>
                    </a:lnTo>
                    <a:lnTo>
                      <a:pt x="1035" y="1576"/>
                    </a:lnTo>
                    <a:lnTo>
                      <a:pt x="1007" y="1586"/>
                    </a:lnTo>
                    <a:lnTo>
                      <a:pt x="18" y="1586"/>
                    </a:lnTo>
                    <a:lnTo>
                      <a:pt x="0" y="1576"/>
                    </a:lnTo>
                    <a:lnTo>
                      <a:pt x="0" y="1551"/>
                    </a:lnTo>
                    <a:lnTo>
                      <a:pt x="5" y="1541"/>
                    </a:lnTo>
                    <a:lnTo>
                      <a:pt x="5" y="1526"/>
                    </a:lnTo>
                    <a:lnTo>
                      <a:pt x="1199" y="74"/>
                    </a:lnTo>
                    <a:lnTo>
                      <a:pt x="852" y="74"/>
                    </a:lnTo>
                    <a:lnTo>
                      <a:pt x="738" y="79"/>
                    </a:lnTo>
                    <a:lnTo>
                      <a:pt x="638" y="104"/>
                    </a:lnTo>
                    <a:lnTo>
                      <a:pt x="561" y="139"/>
                    </a:lnTo>
                    <a:lnTo>
                      <a:pt x="492" y="183"/>
                    </a:lnTo>
                    <a:lnTo>
                      <a:pt x="438" y="248"/>
                    </a:lnTo>
                    <a:lnTo>
                      <a:pt x="392" y="317"/>
                    </a:lnTo>
                    <a:lnTo>
                      <a:pt x="356" y="406"/>
                    </a:lnTo>
                    <a:lnTo>
                      <a:pt x="324" y="501"/>
                    </a:lnTo>
                    <a:lnTo>
                      <a:pt x="319" y="506"/>
                    </a:lnTo>
                    <a:lnTo>
                      <a:pt x="319" y="511"/>
                    </a:lnTo>
                    <a:lnTo>
                      <a:pt x="315" y="520"/>
                    </a:lnTo>
                    <a:lnTo>
                      <a:pt x="305" y="525"/>
                    </a:lnTo>
                    <a:lnTo>
                      <a:pt x="283" y="525"/>
                    </a:lnTo>
                    <a:lnTo>
                      <a:pt x="278" y="520"/>
                    </a:lnTo>
                    <a:lnTo>
                      <a:pt x="274" y="511"/>
                    </a:lnTo>
                    <a:lnTo>
                      <a:pt x="269" y="506"/>
                    </a:lnTo>
                    <a:lnTo>
                      <a:pt x="269" y="476"/>
                    </a:lnTo>
                    <a:lnTo>
                      <a:pt x="274" y="466"/>
                    </a:lnTo>
                    <a:lnTo>
                      <a:pt x="392" y="45"/>
                    </a:lnTo>
                    <a:lnTo>
                      <a:pt x="401" y="15"/>
                    </a:lnTo>
                    <a:lnTo>
                      <a:pt x="406" y="10"/>
                    </a:lnTo>
                    <a:lnTo>
                      <a:pt x="4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53"/>
              <p:cNvSpPr>
                <a:spLocks/>
              </p:cNvSpPr>
              <p:nvPr/>
            </p:nvSpPr>
            <p:spPr bwMode="auto">
              <a:xfrm>
                <a:off x="13149" y="5171"/>
                <a:ext cx="870" cy="1071"/>
              </a:xfrm>
              <a:custGeom>
                <a:avLst/>
                <a:gdLst/>
                <a:ahLst/>
                <a:cxnLst>
                  <a:cxn ang="0">
                    <a:pos x="387" y="10"/>
                  </a:cxn>
                  <a:cxn ang="0">
                    <a:pos x="492" y="90"/>
                  </a:cxn>
                  <a:cxn ang="0">
                    <a:pos x="560" y="209"/>
                  </a:cxn>
                  <a:cxn ang="0">
                    <a:pos x="601" y="342"/>
                  </a:cxn>
                  <a:cxn ang="0">
                    <a:pos x="619" y="456"/>
                  </a:cxn>
                  <a:cxn ang="0">
                    <a:pos x="656" y="402"/>
                  </a:cxn>
                  <a:cxn ang="0">
                    <a:pos x="724" y="233"/>
                  </a:cxn>
                  <a:cxn ang="0">
                    <a:pos x="824" y="20"/>
                  </a:cxn>
                  <a:cxn ang="0">
                    <a:pos x="856" y="15"/>
                  </a:cxn>
                  <a:cxn ang="0">
                    <a:pos x="870" y="25"/>
                  </a:cxn>
                  <a:cxn ang="0">
                    <a:pos x="865" y="55"/>
                  </a:cxn>
                  <a:cxn ang="0">
                    <a:pos x="783" y="223"/>
                  </a:cxn>
                  <a:cxn ang="0">
                    <a:pos x="742" y="327"/>
                  </a:cxn>
                  <a:cxn ang="0">
                    <a:pos x="706" y="422"/>
                  </a:cxn>
                  <a:cxn ang="0">
                    <a:pos x="642" y="600"/>
                  </a:cxn>
                  <a:cxn ang="0">
                    <a:pos x="619" y="684"/>
                  </a:cxn>
                  <a:cxn ang="0">
                    <a:pos x="574" y="927"/>
                  </a:cxn>
                  <a:cxn ang="0">
                    <a:pos x="542" y="1036"/>
                  </a:cxn>
                  <a:cxn ang="0">
                    <a:pos x="519" y="1071"/>
                  </a:cxn>
                  <a:cxn ang="0">
                    <a:pos x="492" y="1061"/>
                  </a:cxn>
                  <a:cxn ang="0">
                    <a:pos x="483" y="1041"/>
                  </a:cxn>
                  <a:cxn ang="0">
                    <a:pos x="487" y="997"/>
                  </a:cxn>
                  <a:cxn ang="0">
                    <a:pos x="510" y="888"/>
                  </a:cxn>
                  <a:cxn ang="0">
                    <a:pos x="546" y="744"/>
                  </a:cxn>
                  <a:cxn ang="0">
                    <a:pos x="569" y="664"/>
                  </a:cxn>
                  <a:cxn ang="0">
                    <a:pos x="574" y="610"/>
                  </a:cxn>
                  <a:cxn ang="0">
                    <a:pos x="569" y="436"/>
                  </a:cxn>
                  <a:cxn ang="0">
                    <a:pos x="542" y="313"/>
                  </a:cxn>
                  <a:cxn ang="0">
                    <a:pos x="483" y="204"/>
                  </a:cxn>
                  <a:cxn ang="0">
                    <a:pos x="373" y="139"/>
                  </a:cxn>
                  <a:cxn ang="0">
                    <a:pos x="241" y="134"/>
                  </a:cxn>
                  <a:cxn ang="0">
                    <a:pos x="127" y="189"/>
                  </a:cxn>
                  <a:cxn ang="0">
                    <a:pos x="54" y="283"/>
                  </a:cxn>
                  <a:cxn ang="0">
                    <a:pos x="36" y="313"/>
                  </a:cxn>
                  <a:cxn ang="0">
                    <a:pos x="9" y="308"/>
                  </a:cxn>
                  <a:cxn ang="0">
                    <a:pos x="0" y="293"/>
                  </a:cxn>
                  <a:cxn ang="0">
                    <a:pos x="31" y="204"/>
                  </a:cxn>
                  <a:cxn ang="0">
                    <a:pos x="109" y="95"/>
                  </a:cxn>
                  <a:cxn ang="0">
                    <a:pos x="200" y="30"/>
                  </a:cxn>
                  <a:cxn ang="0">
                    <a:pos x="318" y="0"/>
                  </a:cxn>
                </a:cxnLst>
                <a:rect l="0" t="0" r="r" b="b"/>
                <a:pathLst>
                  <a:path w="870" h="1071">
                    <a:moveTo>
                      <a:pt x="318" y="0"/>
                    </a:moveTo>
                    <a:lnTo>
                      <a:pt x="387" y="10"/>
                    </a:lnTo>
                    <a:lnTo>
                      <a:pt x="446" y="40"/>
                    </a:lnTo>
                    <a:lnTo>
                      <a:pt x="492" y="90"/>
                    </a:lnTo>
                    <a:lnTo>
                      <a:pt x="533" y="144"/>
                    </a:lnTo>
                    <a:lnTo>
                      <a:pt x="560" y="209"/>
                    </a:lnTo>
                    <a:lnTo>
                      <a:pt x="587" y="278"/>
                    </a:lnTo>
                    <a:lnTo>
                      <a:pt x="601" y="342"/>
                    </a:lnTo>
                    <a:lnTo>
                      <a:pt x="615" y="402"/>
                    </a:lnTo>
                    <a:lnTo>
                      <a:pt x="619" y="456"/>
                    </a:lnTo>
                    <a:lnTo>
                      <a:pt x="624" y="491"/>
                    </a:lnTo>
                    <a:lnTo>
                      <a:pt x="656" y="402"/>
                    </a:lnTo>
                    <a:lnTo>
                      <a:pt x="692" y="313"/>
                    </a:lnTo>
                    <a:lnTo>
                      <a:pt x="724" y="233"/>
                    </a:lnTo>
                    <a:lnTo>
                      <a:pt x="811" y="45"/>
                    </a:lnTo>
                    <a:lnTo>
                      <a:pt x="824" y="20"/>
                    </a:lnTo>
                    <a:lnTo>
                      <a:pt x="829" y="15"/>
                    </a:lnTo>
                    <a:lnTo>
                      <a:pt x="856" y="15"/>
                    </a:lnTo>
                    <a:lnTo>
                      <a:pt x="865" y="20"/>
                    </a:lnTo>
                    <a:lnTo>
                      <a:pt x="870" y="25"/>
                    </a:lnTo>
                    <a:lnTo>
                      <a:pt x="870" y="50"/>
                    </a:lnTo>
                    <a:lnTo>
                      <a:pt x="865" y="55"/>
                    </a:lnTo>
                    <a:lnTo>
                      <a:pt x="820" y="149"/>
                    </a:lnTo>
                    <a:lnTo>
                      <a:pt x="783" y="223"/>
                    </a:lnTo>
                    <a:lnTo>
                      <a:pt x="760" y="283"/>
                    </a:lnTo>
                    <a:lnTo>
                      <a:pt x="742" y="327"/>
                    </a:lnTo>
                    <a:lnTo>
                      <a:pt x="724" y="367"/>
                    </a:lnTo>
                    <a:lnTo>
                      <a:pt x="706" y="422"/>
                    </a:lnTo>
                    <a:lnTo>
                      <a:pt x="660" y="541"/>
                    </a:lnTo>
                    <a:lnTo>
                      <a:pt x="642" y="600"/>
                    </a:lnTo>
                    <a:lnTo>
                      <a:pt x="624" y="650"/>
                    </a:lnTo>
                    <a:lnTo>
                      <a:pt x="619" y="684"/>
                    </a:lnTo>
                    <a:lnTo>
                      <a:pt x="592" y="853"/>
                    </a:lnTo>
                    <a:lnTo>
                      <a:pt x="574" y="927"/>
                    </a:lnTo>
                    <a:lnTo>
                      <a:pt x="560" y="987"/>
                    </a:lnTo>
                    <a:lnTo>
                      <a:pt x="542" y="1036"/>
                    </a:lnTo>
                    <a:lnTo>
                      <a:pt x="528" y="1061"/>
                    </a:lnTo>
                    <a:lnTo>
                      <a:pt x="519" y="1071"/>
                    </a:lnTo>
                    <a:lnTo>
                      <a:pt x="496" y="1071"/>
                    </a:lnTo>
                    <a:lnTo>
                      <a:pt x="492" y="1061"/>
                    </a:lnTo>
                    <a:lnTo>
                      <a:pt x="487" y="1056"/>
                    </a:lnTo>
                    <a:lnTo>
                      <a:pt x="483" y="1041"/>
                    </a:lnTo>
                    <a:lnTo>
                      <a:pt x="483" y="1031"/>
                    </a:lnTo>
                    <a:lnTo>
                      <a:pt x="487" y="997"/>
                    </a:lnTo>
                    <a:lnTo>
                      <a:pt x="496" y="947"/>
                    </a:lnTo>
                    <a:lnTo>
                      <a:pt x="510" y="888"/>
                    </a:lnTo>
                    <a:lnTo>
                      <a:pt x="528" y="818"/>
                    </a:lnTo>
                    <a:lnTo>
                      <a:pt x="546" y="744"/>
                    </a:lnTo>
                    <a:lnTo>
                      <a:pt x="565" y="679"/>
                    </a:lnTo>
                    <a:lnTo>
                      <a:pt x="569" y="664"/>
                    </a:lnTo>
                    <a:lnTo>
                      <a:pt x="569" y="645"/>
                    </a:lnTo>
                    <a:lnTo>
                      <a:pt x="574" y="610"/>
                    </a:lnTo>
                    <a:lnTo>
                      <a:pt x="574" y="501"/>
                    </a:lnTo>
                    <a:lnTo>
                      <a:pt x="569" y="436"/>
                    </a:lnTo>
                    <a:lnTo>
                      <a:pt x="555" y="372"/>
                    </a:lnTo>
                    <a:lnTo>
                      <a:pt x="542" y="313"/>
                    </a:lnTo>
                    <a:lnTo>
                      <a:pt x="514" y="253"/>
                    </a:lnTo>
                    <a:lnTo>
                      <a:pt x="483" y="204"/>
                    </a:lnTo>
                    <a:lnTo>
                      <a:pt x="432" y="164"/>
                    </a:lnTo>
                    <a:lnTo>
                      <a:pt x="373" y="139"/>
                    </a:lnTo>
                    <a:lnTo>
                      <a:pt x="300" y="129"/>
                    </a:lnTo>
                    <a:lnTo>
                      <a:pt x="241" y="134"/>
                    </a:lnTo>
                    <a:lnTo>
                      <a:pt x="182" y="154"/>
                    </a:lnTo>
                    <a:lnTo>
                      <a:pt x="127" y="189"/>
                    </a:lnTo>
                    <a:lnTo>
                      <a:pt x="82" y="228"/>
                    </a:lnTo>
                    <a:lnTo>
                      <a:pt x="54" y="283"/>
                    </a:lnTo>
                    <a:lnTo>
                      <a:pt x="50" y="298"/>
                    </a:lnTo>
                    <a:lnTo>
                      <a:pt x="36" y="313"/>
                    </a:lnTo>
                    <a:lnTo>
                      <a:pt x="13" y="313"/>
                    </a:lnTo>
                    <a:lnTo>
                      <a:pt x="9" y="308"/>
                    </a:lnTo>
                    <a:lnTo>
                      <a:pt x="0" y="303"/>
                    </a:lnTo>
                    <a:lnTo>
                      <a:pt x="0" y="293"/>
                    </a:lnTo>
                    <a:lnTo>
                      <a:pt x="13" y="248"/>
                    </a:lnTo>
                    <a:lnTo>
                      <a:pt x="31" y="204"/>
                    </a:lnTo>
                    <a:lnTo>
                      <a:pt x="63" y="149"/>
                    </a:lnTo>
                    <a:lnTo>
                      <a:pt x="109" y="95"/>
                    </a:lnTo>
                    <a:lnTo>
                      <a:pt x="150" y="60"/>
                    </a:lnTo>
                    <a:lnTo>
                      <a:pt x="200" y="30"/>
                    </a:lnTo>
                    <a:lnTo>
                      <a:pt x="255" y="10"/>
                    </a:lnTo>
                    <a:lnTo>
                      <a:pt x="3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54"/>
              <p:cNvSpPr>
                <a:spLocks/>
              </p:cNvSpPr>
              <p:nvPr/>
            </p:nvSpPr>
            <p:spPr bwMode="auto">
              <a:xfrm>
                <a:off x="14297" y="3813"/>
                <a:ext cx="834" cy="2320"/>
              </a:xfrm>
              <a:custGeom>
                <a:avLst/>
                <a:gdLst/>
                <a:ahLst/>
                <a:cxnLst>
                  <a:cxn ang="0">
                    <a:pos x="779" y="0"/>
                  </a:cxn>
                  <a:cxn ang="0">
                    <a:pos x="788" y="0"/>
                  </a:cxn>
                  <a:cxn ang="0">
                    <a:pos x="815" y="10"/>
                  </a:cxn>
                  <a:cxn ang="0">
                    <a:pos x="825" y="20"/>
                  </a:cxn>
                  <a:cxn ang="0">
                    <a:pos x="834" y="35"/>
                  </a:cxn>
                  <a:cxn ang="0">
                    <a:pos x="834" y="65"/>
                  </a:cxn>
                  <a:cxn ang="0">
                    <a:pos x="829" y="75"/>
                  </a:cxn>
                  <a:cxn ang="0">
                    <a:pos x="825" y="90"/>
                  </a:cxn>
                  <a:cxn ang="0">
                    <a:pos x="825" y="85"/>
                  </a:cxn>
                  <a:cxn ang="0">
                    <a:pos x="91" y="2265"/>
                  </a:cxn>
                  <a:cxn ang="0">
                    <a:pos x="86" y="2280"/>
                  </a:cxn>
                  <a:cxn ang="0">
                    <a:pos x="77" y="2295"/>
                  </a:cxn>
                  <a:cxn ang="0">
                    <a:pos x="68" y="2315"/>
                  </a:cxn>
                  <a:cxn ang="0">
                    <a:pos x="59" y="2320"/>
                  </a:cxn>
                  <a:cxn ang="0">
                    <a:pos x="45" y="2320"/>
                  </a:cxn>
                  <a:cxn ang="0">
                    <a:pos x="18" y="2310"/>
                  </a:cxn>
                  <a:cxn ang="0">
                    <a:pos x="9" y="2300"/>
                  </a:cxn>
                  <a:cxn ang="0">
                    <a:pos x="0" y="2285"/>
                  </a:cxn>
                  <a:cxn ang="0">
                    <a:pos x="0" y="2255"/>
                  </a:cxn>
                  <a:cxn ang="0">
                    <a:pos x="4" y="2246"/>
                  </a:cxn>
                  <a:cxn ang="0">
                    <a:pos x="9" y="2231"/>
                  </a:cxn>
                  <a:cxn ang="0">
                    <a:pos x="752" y="20"/>
                  </a:cxn>
                  <a:cxn ang="0">
                    <a:pos x="756" y="10"/>
                  </a:cxn>
                  <a:cxn ang="0">
                    <a:pos x="765" y="5"/>
                  </a:cxn>
                  <a:cxn ang="0">
                    <a:pos x="779" y="0"/>
                  </a:cxn>
                </a:cxnLst>
                <a:rect l="0" t="0" r="r" b="b"/>
                <a:pathLst>
                  <a:path w="834" h="2320">
                    <a:moveTo>
                      <a:pt x="779" y="0"/>
                    </a:moveTo>
                    <a:lnTo>
                      <a:pt x="788" y="0"/>
                    </a:lnTo>
                    <a:lnTo>
                      <a:pt x="815" y="10"/>
                    </a:lnTo>
                    <a:lnTo>
                      <a:pt x="825" y="20"/>
                    </a:lnTo>
                    <a:lnTo>
                      <a:pt x="834" y="35"/>
                    </a:lnTo>
                    <a:lnTo>
                      <a:pt x="834" y="65"/>
                    </a:lnTo>
                    <a:lnTo>
                      <a:pt x="829" y="75"/>
                    </a:lnTo>
                    <a:lnTo>
                      <a:pt x="825" y="90"/>
                    </a:lnTo>
                    <a:lnTo>
                      <a:pt x="825" y="85"/>
                    </a:lnTo>
                    <a:lnTo>
                      <a:pt x="91" y="2265"/>
                    </a:lnTo>
                    <a:lnTo>
                      <a:pt x="86" y="2280"/>
                    </a:lnTo>
                    <a:lnTo>
                      <a:pt x="77" y="2295"/>
                    </a:lnTo>
                    <a:lnTo>
                      <a:pt x="68" y="2315"/>
                    </a:lnTo>
                    <a:lnTo>
                      <a:pt x="59" y="2320"/>
                    </a:lnTo>
                    <a:lnTo>
                      <a:pt x="45" y="2320"/>
                    </a:lnTo>
                    <a:lnTo>
                      <a:pt x="18" y="2310"/>
                    </a:lnTo>
                    <a:lnTo>
                      <a:pt x="9" y="2300"/>
                    </a:lnTo>
                    <a:lnTo>
                      <a:pt x="0" y="2285"/>
                    </a:lnTo>
                    <a:lnTo>
                      <a:pt x="0" y="2255"/>
                    </a:lnTo>
                    <a:lnTo>
                      <a:pt x="4" y="2246"/>
                    </a:lnTo>
                    <a:lnTo>
                      <a:pt x="9" y="2231"/>
                    </a:lnTo>
                    <a:lnTo>
                      <a:pt x="752" y="20"/>
                    </a:lnTo>
                    <a:lnTo>
                      <a:pt x="756" y="10"/>
                    </a:lnTo>
                    <a:lnTo>
                      <a:pt x="765" y="5"/>
                    </a:lnTo>
                    <a:lnTo>
                      <a:pt x="7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55"/>
              <p:cNvSpPr>
                <a:spLocks noEditPoints="1"/>
              </p:cNvSpPr>
              <p:nvPr/>
            </p:nvSpPr>
            <p:spPr bwMode="auto">
              <a:xfrm>
                <a:off x="15359" y="3937"/>
                <a:ext cx="920" cy="2097"/>
              </a:xfrm>
              <a:custGeom>
                <a:avLst/>
                <a:gdLst/>
                <a:ahLst/>
                <a:cxnLst>
                  <a:cxn ang="0">
                    <a:pos x="647" y="248"/>
                  </a:cxn>
                  <a:cxn ang="0">
                    <a:pos x="788" y="263"/>
                  </a:cxn>
                  <a:cxn ang="0">
                    <a:pos x="861" y="243"/>
                  </a:cxn>
                  <a:cxn ang="0">
                    <a:pos x="715" y="228"/>
                  </a:cxn>
                  <a:cxn ang="0">
                    <a:pos x="601" y="5"/>
                  </a:cxn>
                  <a:cxn ang="0">
                    <a:pos x="601" y="50"/>
                  </a:cxn>
                  <a:cxn ang="0">
                    <a:pos x="596" y="159"/>
                  </a:cxn>
                  <a:cxn ang="0">
                    <a:pos x="665" y="189"/>
                  </a:cxn>
                  <a:cxn ang="0">
                    <a:pos x="847" y="189"/>
                  </a:cxn>
                  <a:cxn ang="0">
                    <a:pos x="920" y="248"/>
                  </a:cxn>
                  <a:cxn ang="0">
                    <a:pos x="847" y="308"/>
                  </a:cxn>
                  <a:cxn ang="0">
                    <a:pos x="683" y="318"/>
                  </a:cxn>
                  <a:cxn ang="0">
                    <a:pos x="601" y="278"/>
                  </a:cxn>
                  <a:cxn ang="0">
                    <a:pos x="432" y="417"/>
                  </a:cxn>
                  <a:cxn ang="0">
                    <a:pos x="218" y="764"/>
                  </a:cxn>
                  <a:cxn ang="0">
                    <a:pos x="123" y="1170"/>
                  </a:cxn>
                  <a:cxn ang="0">
                    <a:pos x="141" y="1319"/>
                  </a:cxn>
                  <a:cxn ang="0">
                    <a:pos x="237" y="1457"/>
                  </a:cxn>
                  <a:cxn ang="0">
                    <a:pos x="337" y="1507"/>
                  </a:cxn>
                  <a:cxn ang="0">
                    <a:pos x="537" y="1581"/>
                  </a:cxn>
                  <a:cxn ang="0">
                    <a:pos x="651" y="1636"/>
                  </a:cxn>
                  <a:cxn ang="0">
                    <a:pos x="706" y="1710"/>
                  </a:cxn>
                  <a:cxn ang="0">
                    <a:pos x="720" y="1884"/>
                  </a:cxn>
                  <a:cxn ang="0">
                    <a:pos x="615" y="2052"/>
                  </a:cxn>
                  <a:cxn ang="0">
                    <a:pos x="442" y="2092"/>
                  </a:cxn>
                  <a:cxn ang="0">
                    <a:pos x="319" y="2022"/>
                  </a:cxn>
                  <a:cxn ang="0">
                    <a:pos x="291" y="1978"/>
                  </a:cxn>
                  <a:cxn ang="0">
                    <a:pos x="319" y="1963"/>
                  </a:cxn>
                  <a:cxn ang="0">
                    <a:pos x="387" y="2017"/>
                  </a:cxn>
                  <a:cxn ang="0">
                    <a:pos x="537" y="2037"/>
                  </a:cxn>
                  <a:cxn ang="0">
                    <a:pos x="610" y="1933"/>
                  </a:cxn>
                  <a:cxn ang="0">
                    <a:pos x="592" y="1809"/>
                  </a:cxn>
                  <a:cxn ang="0">
                    <a:pos x="510" y="1745"/>
                  </a:cxn>
                  <a:cxn ang="0">
                    <a:pos x="419" y="1710"/>
                  </a:cxn>
                  <a:cxn ang="0">
                    <a:pos x="296" y="1666"/>
                  </a:cxn>
                  <a:cxn ang="0">
                    <a:pos x="141" y="1581"/>
                  </a:cxn>
                  <a:cxn ang="0">
                    <a:pos x="27" y="1418"/>
                  </a:cxn>
                  <a:cxn ang="0">
                    <a:pos x="13" y="1086"/>
                  </a:cxn>
                  <a:cxn ang="0">
                    <a:pos x="164" y="674"/>
                  </a:cxn>
                  <a:cxn ang="0">
                    <a:pos x="405" y="357"/>
                  </a:cxn>
                  <a:cxn ang="0">
                    <a:pos x="546" y="174"/>
                  </a:cxn>
                  <a:cxn ang="0">
                    <a:pos x="551" y="40"/>
                  </a:cxn>
                </a:cxnLst>
                <a:rect l="0" t="0" r="r" b="b"/>
                <a:pathLst>
                  <a:path w="920" h="2097">
                    <a:moveTo>
                      <a:pt x="715" y="228"/>
                    </a:moveTo>
                    <a:lnTo>
                      <a:pt x="679" y="233"/>
                    </a:lnTo>
                    <a:lnTo>
                      <a:pt x="647" y="248"/>
                    </a:lnTo>
                    <a:lnTo>
                      <a:pt x="669" y="258"/>
                    </a:lnTo>
                    <a:lnTo>
                      <a:pt x="692" y="263"/>
                    </a:lnTo>
                    <a:lnTo>
                      <a:pt x="788" y="263"/>
                    </a:lnTo>
                    <a:lnTo>
                      <a:pt x="824" y="253"/>
                    </a:lnTo>
                    <a:lnTo>
                      <a:pt x="847" y="248"/>
                    </a:lnTo>
                    <a:lnTo>
                      <a:pt x="861" y="243"/>
                    </a:lnTo>
                    <a:lnTo>
                      <a:pt x="815" y="233"/>
                    </a:lnTo>
                    <a:lnTo>
                      <a:pt x="783" y="228"/>
                    </a:lnTo>
                    <a:lnTo>
                      <a:pt x="715" y="228"/>
                    </a:lnTo>
                    <a:close/>
                    <a:moveTo>
                      <a:pt x="578" y="0"/>
                    </a:moveTo>
                    <a:lnTo>
                      <a:pt x="592" y="0"/>
                    </a:lnTo>
                    <a:lnTo>
                      <a:pt x="601" y="5"/>
                    </a:lnTo>
                    <a:lnTo>
                      <a:pt x="606" y="15"/>
                    </a:lnTo>
                    <a:lnTo>
                      <a:pt x="606" y="30"/>
                    </a:lnTo>
                    <a:lnTo>
                      <a:pt x="601" y="50"/>
                    </a:lnTo>
                    <a:lnTo>
                      <a:pt x="601" y="80"/>
                    </a:lnTo>
                    <a:lnTo>
                      <a:pt x="596" y="119"/>
                    </a:lnTo>
                    <a:lnTo>
                      <a:pt x="596" y="159"/>
                    </a:lnTo>
                    <a:lnTo>
                      <a:pt x="601" y="184"/>
                    </a:lnTo>
                    <a:lnTo>
                      <a:pt x="610" y="208"/>
                    </a:lnTo>
                    <a:lnTo>
                      <a:pt x="665" y="189"/>
                    </a:lnTo>
                    <a:lnTo>
                      <a:pt x="715" y="184"/>
                    </a:lnTo>
                    <a:lnTo>
                      <a:pt x="797" y="184"/>
                    </a:lnTo>
                    <a:lnTo>
                      <a:pt x="847" y="189"/>
                    </a:lnTo>
                    <a:lnTo>
                      <a:pt x="884" y="199"/>
                    </a:lnTo>
                    <a:lnTo>
                      <a:pt x="911" y="218"/>
                    </a:lnTo>
                    <a:lnTo>
                      <a:pt x="920" y="248"/>
                    </a:lnTo>
                    <a:lnTo>
                      <a:pt x="911" y="278"/>
                    </a:lnTo>
                    <a:lnTo>
                      <a:pt x="884" y="298"/>
                    </a:lnTo>
                    <a:lnTo>
                      <a:pt x="847" y="308"/>
                    </a:lnTo>
                    <a:lnTo>
                      <a:pt x="802" y="313"/>
                    </a:lnTo>
                    <a:lnTo>
                      <a:pt x="761" y="318"/>
                    </a:lnTo>
                    <a:lnTo>
                      <a:pt x="683" y="318"/>
                    </a:lnTo>
                    <a:lnTo>
                      <a:pt x="638" y="308"/>
                    </a:lnTo>
                    <a:lnTo>
                      <a:pt x="596" y="278"/>
                    </a:lnTo>
                    <a:lnTo>
                      <a:pt x="601" y="278"/>
                    </a:lnTo>
                    <a:lnTo>
                      <a:pt x="596" y="278"/>
                    </a:lnTo>
                    <a:lnTo>
                      <a:pt x="519" y="337"/>
                    </a:lnTo>
                    <a:lnTo>
                      <a:pt x="432" y="417"/>
                    </a:lnTo>
                    <a:lnTo>
                      <a:pt x="355" y="521"/>
                    </a:lnTo>
                    <a:lnTo>
                      <a:pt x="282" y="635"/>
                    </a:lnTo>
                    <a:lnTo>
                      <a:pt x="218" y="764"/>
                    </a:lnTo>
                    <a:lnTo>
                      <a:pt x="168" y="897"/>
                    </a:lnTo>
                    <a:lnTo>
                      <a:pt x="136" y="1031"/>
                    </a:lnTo>
                    <a:lnTo>
                      <a:pt x="123" y="1170"/>
                    </a:lnTo>
                    <a:lnTo>
                      <a:pt x="123" y="1205"/>
                    </a:lnTo>
                    <a:lnTo>
                      <a:pt x="127" y="1259"/>
                    </a:lnTo>
                    <a:lnTo>
                      <a:pt x="141" y="1319"/>
                    </a:lnTo>
                    <a:lnTo>
                      <a:pt x="168" y="1378"/>
                    </a:lnTo>
                    <a:lnTo>
                      <a:pt x="214" y="1438"/>
                    </a:lnTo>
                    <a:lnTo>
                      <a:pt x="237" y="1457"/>
                    </a:lnTo>
                    <a:lnTo>
                      <a:pt x="264" y="1477"/>
                    </a:lnTo>
                    <a:lnTo>
                      <a:pt x="296" y="1492"/>
                    </a:lnTo>
                    <a:lnTo>
                      <a:pt x="337" y="1507"/>
                    </a:lnTo>
                    <a:lnTo>
                      <a:pt x="396" y="1532"/>
                    </a:lnTo>
                    <a:lnTo>
                      <a:pt x="469" y="1557"/>
                    </a:lnTo>
                    <a:lnTo>
                      <a:pt x="537" y="1581"/>
                    </a:lnTo>
                    <a:lnTo>
                      <a:pt x="587" y="1601"/>
                    </a:lnTo>
                    <a:lnTo>
                      <a:pt x="624" y="1616"/>
                    </a:lnTo>
                    <a:lnTo>
                      <a:pt x="651" y="1636"/>
                    </a:lnTo>
                    <a:lnTo>
                      <a:pt x="674" y="1661"/>
                    </a:lnTo>
                    <a:lnTo>
                      <a:pt x="688" y="1680"/>
                    </a:lnTo>
                    <a:lnTo>
                      <a:pt x="706" y="1710"/>
                    </a:lnTo>
                    <a:lnTo>
                      <a:pt x="724" y="1755"/>
                    </a:lnTo>
                    <a:lnTo>
                      <a:pt x="729" y="1814"/>
                    </a:lnTo>
                    <a:lnTo>
                      <a:pt x="720" y="1884"/>
                    </a:lnTo>
                    <a:lnTo>
                      <a:pt x="697" y="1948"/>
                    </a:lnTo>
                    <a:lnTo>
                      <a:pt x="660" y="2008"/>
                    </a:lnTo>
                    <a:lnTo>
                      <a:pt x="615" y="2052"/>
                    </a:lnTo>
                    <a:lnTo>
                      <a:pt x="560" y="2087"/>
                    </a:lnTo>
                    <a:lnTo>
                      <a:pt x="496" y="2097"/>
                    </a:lnTo>
                    <a:lnTo>
                      <a:pt x="442" y="2092"/>
                    </a:lnTo>
                    <a:lnTo>
                      <a:pt x="391" y="2072"/>
                    </a:lnTo>
                    <a:lnTo>
                      <a:pt x="350" y="2052"/>
                    </a:lnTo>
                    <a:lnTo>
                      <a:pt x="319" y="2022"/>
                    </a:lnTo>
                    <a:lnTo>
                      <a:pt x="300" y="2003"/>
                    </a:lnTo>
                    <a:lnTo>
                      <a:pt x="291" y="1988"/>
                    </a:lnTo>
                    <a:lnTo>
                      <a:pt x="291" y="1978"/>
                    </a:lnTo>
                    <a:lnTo>
                      <a:pt x="296" y="1968"/>
                    </a:lnTo>
                    <a:lnTo>
                      <a:pt x="305" y="1963"/>
                    </a:lnTo>
                    <a:lnTo>
                      <a:pt x="319" y="1963"/>
                    </a:lnTo>
                    <a:lnTo>
                      <a:pt x="328" y="1973"/>
                    </a:lnTo>
                    <a:lnTo>
                      <a:pt x="337" y="1978"/>
                    </a:lnTo>
                    <a:lnTo>
                      <a:pt x="387" y="2017"/>
                    </a:lnTo>
                    <a:lnTo>
                      <a:pt x="442" y="2037"/>
                    </a:lnTo>
                    <a:lnTo>
                      <a:pt x="496" y="2047"/>
                    </a:lnTo>
                    <a:lnTo>
                      <a:pt x="537" y="2037"/>
                    </a:lnTo>
                    <a:lnTo>
                      <a:pt x="569" y="2012"/>
                    </a:lnTo>
                    <a:lnTo>
                      <a:pt x="596" y="1978"/>
                    </a:lnTo>
                    <a:lnTo>
                      <a:pt x="610" y="1933"/>
                    </a:lnTo>
                    <a:lnTo>
                      <a:pt x="615" y="1894"/>
                    </a:lnTo>
                    <a:lnTo>
                      <a:pt x="610" y="1844"/>
                    </a:lnTo>
                    <a:lnTo>
                      <a:pt x="592" y="1809"/>
                    </a:lnTo>
                    <a:lnTo>
                      <a:pt x="565" y="1780"/>
                    </a:lnTo>
                    <a:lnTo>
                      <a:pt x="537" y="1760"/>
                    </a:lnTo>
                    <a:lnTo>
                      <a:pt x="510" y="1745"/>
                    </a:lnTo>
                    <a:lnTo>
                      <a:pt x="483" y="1735"/>
                    </a:lnTo>
                    <a:lnTo>
                      <a:pt x="446" y="1720"/>
                    </a:lnTo>
                    <a:lnTo>
                      <a:pt x="419" y="1710"/>
                    </a:lnTo>
                    <a:lnTo>
                      <a:pt x="387" y="1700"/>
                    </a:lnTo>
                    <a:lnTo>
                      <a:pt x="350" y="1685"/>
                    </a:lnTo>
                    <a:lnTo>
                      <a:pt x="296" y="1666"/>
                    </a:lnTo>
                    <a:lnTo>
                      <a:pt x="246" y="1646"/>
                    </a:lnTo>
                    <a:lnTo>
                      <a:pt x="191" y="1616"/>
                    </a:lnTo>
                    <a:lnTo>
                      <a:pt x="141" y="1581"/>
                    </a:lnTo>
                    <a:lnTo>
                      <a:pt x="95" y="1537"/>
                    </a:lnTo>
                    <a:lnTo>
                      <a:pt x="54" y="1482"/>
                    </a:lnTo>
                    <a:lnTo>
                      <a:pt x="27" y="1418"/>
                    </a:lnTo>
                    <a:lnTo>
                      <a:pt x="9" y="1333"/>
                    </a:lnTo>
                    <a:lnTo>
                      <a:pt x="0" y="1234"/>
                    </a:lnTo>
                    <a:lnTo>
                      <a:pt x="13" y="1086"/>
                    </a:lnTo>
                    <a:lnTo>
                      <a:pt x="45" y="942"/>
                    </a:lnTo>
                    <a:lnTo>
                      <a:pt x="95" y="803"/>
                    </a:lnTo>
                    <a:lnTo>
                      <a:pt x="164" y="674"/>
                    </a:lnTo>
                    <a:lnTo>
                      <a:pt x="237" y="555"/>
                    </a:lnTo>
                    <a:lnTo>
                      <a:pt x="319" y="446"/>
                    </a:lnTo>
                    <a:lnTo>
                      <a:pt x="405" y="357"/>
                    </a:lnTo>
                    <a:lnTo>
                      <a:pt x="487" y="288"/>
                    </a:lnTo>
                    <a:lnTo>
                      <a:pt x="565" y="233"/>
                    </a:lnTo>
                    <a:lnTo>
                      <a:pt x="546" y="174"/>
                    </a:lnTo>
                    <a:lnTo>
                      <a:pt x="542" y="114"/>
                    </a:lnTo>
                    <a:lnTo>
                      <a:pt x="542" y="99"/>
                    </a:lnTo>
                    <a:lnTo>
                      <a:pt x="551" y="40"/>
                    </a:lnTo>
                    <a:lnTo>
                      <a:pt x="560" y="10"/>
                    </a:lnTo>
                    <a:lnTo>
                      <a:pt x="5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56"/>
              <p:cNvSpPr>
                <a:spLocks/>
              </p:cNvSpPr>
              <p:nvPr/>
            </p:nvSpPr>
            <p:spPr bwMode="auto">
              <a:xfrm>
                <a:off x="16466" y="3813"/>
                <a:ext cx="497" cy="232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3" y="0"/>
                  </a:cxn>
                  <a:cxn ang="0">
                    <a:pos x="36" y="5"/>
                  </a:cxn>
                  <a:cxn ang="0">
                    <a:pos x="68" y="30"/>
                  </a:cxn>
                  <a:cxn ang="0">
                    <a:pos x="105" y="65"/>
                  </a:cxn>
                  <a:cxn ang="0">
                    <a:pos x="150" y="114"/>
                  </a:cxn>
                  <a:cxn ang="0">
                    <a:pos x="200" y="174"/>
                  </a:cxn>
                  <a:cxn ang="0">
                    <a:pos x="250" y="248"/>
                  </a:cxn>
                  <a:cxn ang="0">
                    <a:pos x="305" y="337"/>
                  </a:cxn>
                  <a:cxn ang="0">
                    <a:pos x="355" y="437"/>
                  </a:cxn>
                  <a:cxn ang="0">
                    <a:pos x="415" y="595"/>
                  </a:cxn>
                  <a:cxn ang="0">
                    <a:pos x="456" y="754"/>
                  </a:cxn>
                  <a:cxn ang="0">
                    <a:pos x="483" y="902"/>
                  </a:cxn>
                  <a:cxn ang="0">
                    <a:pos x="492" y="1041"/>
                  </a:cxn>
                  <a:cxn ang="0">
                    <a:pos x="497" y="1160"/>
                  </a:cxn>
                  <a:cxn ang="0">
                    <a:pos x="492" y="1160"/>
                  </a:cxn>
                  <a:cxn ang="0">
                    <a:pos x="487" y="1314"/>
                  </a:cxn>
                  <a:cxn ang="0">
                    <a:pos x="469" y="1492"/>
                  </a:cxn>
                  <a:cxn ang="0">
                    <a:pos x="428" y="1676"/>
                  </a:cxn>
                  <a:cxn ang="0">
                    <a:pos x="360" y="1869"/>
                  </a:cxn>
                  <a:cxn ang="0">
                    <a:pos x="310" y="1973"/>
                  </a:cxn>
                  <a:cxn ang="0">
                    <a:pos x="255" y="2062"/>
                  </a:cxn>
                  <a:cxn ang="0">
                    <a:pos x="200" y="2141"/>
                  </a:cxn>
                  <a:cxn ang="0">
                    <a:pos x="150" y="2206"/>
                  </a:cxn>
                  <a:cxn ang="0">
                    <a:pos x="105" y="2255"/>
                  </a:cxn>
                  <a:cxn ang="0">
                    <a:pos x="64" y="2290"/>
                  </a:cxn>
                  <a:cxn ang="0">
                    <a:pos x="36" y="2315"/>
                  </a:cxn>
                  <a:cxn ang="0">
                    <a:pos x="23" y="2320"/>
                  </a:cxn>
                  <a:cxn ang="0">
                    <a:pos x="14" y="2320"/>
                  </a:cxn>
                  <a:cxn ang="0">
                    <a:pos x="4" y="2315"/>
                  </a:cxn>
                  <a:cxn ang="0">
                    <a:pos x="0" y="2305"/>
                  </a:cxn>
                  <a:cxn ang="0">
                    <a:pos x="0" y="2295"/>
                  </a:cxn>
                  <a:cxn ang="0">
                    <a:pos x="4" y="2290"/>
                  </a:cxn>
                  <a:cxn ang="0">
                    <a:pos x="9" y="2280"/>
                  </a:cxn>
                  <a:cxn ang="0">
                    <a:pos x="18" y="2270"/>
                  </a:cxn>
                  <a:cxn ang="0">
                    <a:pos x="32" y="2260"/>
                  </a:cxn>
                  <a:cxn ang="0">
                    <a:pos x="132" y="2127"/>
                  </a:cxn>
                  <a:cxn ang="0">
                    <a:pos x="214" y="1983"/>
                  </a:cxn>
                  <a:cxn ang="0">
                    <a:pos x="278" y="1829"/>
                  </a:cxn>
                  <a:cxn ang="0">
                    <a:pos x="323" y="1666"/>
                  </a:cxn>
                  <a:cxn ang="0">
                    <a:pos x="351" y="1502"/>
                  </a:cxn>
                  <a:cxn ang="0">
                    <a:pos x="369" y="1329"/>
                  </a:cxn>
                  <a:cxn ang="0">
                    <a:pos x="374" y="1160"/>
                  </a:cxn>
                  <a:cxn ang="0">
                    <a:pos x="364" y="957"/>
                  </a:cxn>
                  <a:cxn ang="0">
                    <a:pos x="346" y="774"/>
                  </a:cxn>
                  <a:cxn ang="0">
                    <a:pos x="310" y="600"/>
                  </a:cxn>
                  <a:cxn ang="0">
                    <a:pos x="260" y="446"/>
                  </a:cxn>
                  <a:cxn ang="0">
                    <a:pos x="200" y="303"/>
                  </a:cxn>
                  <a:cxn ang="0">
                    <a:pos x="127" y="179"/>
                  </a:cxn>
                  <a:cxn ang="0">
                    <a:pos x="41" y="75"/>
                  </a:cxn>
                  <a:cxn ang="0">
                    <a:pos x="27" y="60"/>
                  </a:cxn>
                  <a:cxn ang="0">
                    <a:pos x="14" y="50"/>
                  </a:cxn>
                  <a:cxn ang="0">
                    <a:pos x="9" y="40"/>
                  </a:cxn>
                  <a:cxn ang="0">
                    <a:pos x="0" y="30"/>
                  </a:cxn>
                  <a:cxn ang="0">
                    <a:pos x="0" y="15"/>
                  </a:cxn>
                  <a:cxn ang="0">
                    <a:pos x="4" y="5"/>
                  </a:cxn>
                  <a:cxn ang="0">
                    <a:pos x="14" y="0"/>
                  </a:cxn>
                </a:cxnLst>
                <a:rect l="0" t="0" r="r" b="b"/>
                <a:pathLst>
                  <a:path w="497" h="2320">
                    <a:moveTo>
                      <a:pt x="14" y="0"/>
                    </a:moveTo>
                    <a:lnTo>
                      <a:pt x="23" y="0"/>
                    </a:lnTo>
                    <a:lnTo>
                      <a:pt x="36" y="5"/>
                    </a:lnTo>
                    <a:lnTo>
                      <a:pt x="68" y="30"/>
                    </a:lnTo>
                    <a:lnTo>
                      <a:pt x="105" y="65"/>
                    </a:lnTo>
                    <a:lnTo>
                      <a:pt x="150" y="114"/>
                    </a:lnTo>
                    <a:lnTo>
                      <a:pt x="200" y="174"/>
                    </a:lnTo>
                    <a:lnTo>
                      <a:pt x="250" y="248"/>
                    </a:lnTo>
                    <a:lnTo>
                      <a:pt x="305" y="337"/>
                    </a:lnTo>
                    <a:lnTo>
                      <a:pt x="355" y="437"/>
                    </a:lnTo>
                    <a:lnTo>
                      <a:pt x="415" y="595"/>
                    </a:lnTo>
                    <a:lnTo>
                      <a:pt x="456" y="754"/>
                    </a:lnTo>
                    <a:lnTo>
                      <a:pt x="483" y="902"/>
                    </a:lnTo>
                    <a:lnTo>
                      <a:pt x="492" y="1041"/>
                    </a:lnTo>
                    <a:lnTo>
                      <a:pt x="497" y="1160"/>
                    </a:lnTo>
                    <a:lnTo>
                      <a:pt x="492" y="1160"/>
                    </a:lnTo>
                    <a:lnTo>
                      <a:pt x="487" y="1314"/>
                    </a:lnTo>
                    <a:lnTo>
                      <a:pt x="469" y="1492"/>
                    </a:lnTo>
                    <a:lnTo>
                      <a:pt x="428" y="1676"/>
                    </a:lnTo>
                    <a:lnTo>
                      <a:pt x="360" y="1869"/>
                    </a:lnTo>
                    <a:lnTo>
                      <a:pt x="310" y="1973"/>
                    </a:lnTo>
                    <a:lnTo>
                      <a:pt x="255" y="2062"/>
                    </a:lnTo>
                    <a:lnTo>
                      <a:pt x="200" y="2141"/>
                    </a:lnTo>
                    <a:lnTo>
                      <a:pt x="150" y="2206"/>
                    </a:lnTo>
                    <a:lnTo>
                      <a:pt x="105" y="2255"/>
                    </a:lnTo>
                    <a:lnTo>
                      <a:pt x="64" y="2290"/>
                    </a:lnTo>
                    <a:lnTo>
                      <a:pt x="36" y="2315"/>
                    </a:lnTo>
                    <a:lnTo>
                      <a:pt x="23" y="2320"/>
                    </a:lnTo>
                    <a:lnTo>
                      <a:pt x="14" y="2320"/>
                    </a:lnTo>
                    <a:lnTo>
                      <a:pt x="4" y="2315"/>
                    </a:lnTo>
                    <a:lnTo>
                      <a:pt x="0" y="2305"/>
                    </a:lnTo>
                    <a:lnTo>
                      <a:pt x="0" y="2295"/>
                    </a:lnTo>
                    <a:lnTo>
                      <a:pt x="4" y="2290"/>
                    </a:lnTo>
                    <a:lnTo>
                      <a:pt x="9" y="2280"/>
                    </a:lnTo>
                    <a:lnTo>
                      <a:pt x="18" y="2270"/>
                    </a:lnTo>
                    <a:lnTo>
                      <a:pt x="32" y="2260"/>
                    </a:lnTo>
                    <a:lnTo>
                      <a:pt x="132" y="2127"/>
                    </a:lnTo>
                    <a:lnTo>
                      <a:pt x="214" y="1983"/>
                    </a:lnTo>
                    <a:lnTo>
                      <a:pt x="278" y="1829"/>
                    </a:lnTo>
                    <a:lnTo>
                      <a:pt x="323" y="1666"/>
                    </a:lnTo>
                    <a:lnTo>
                      <a:pt x="351" y="1502"/>
                    </a:lnTo>
                    <a:lnTo>
                      <a:pt x="369" y="1329"/>
                    </a:lnTo>
                    <a:lnTo>
                      <a:pt x="374" y="1160"/>
                    </a:lnTo>
                    <a:lnTo>
                      <a:pt x="364" y="957"/>
                    </a:lnTo>
                    <a:lnTo>
                      <a:pt x="346" y="774"/>
                    </a:lnTo>
                    <a:lnTo>
                      <a:pt x="310" y="600"/>
                    </a:lnTo>
                    <a:lnTo>
                      <a:pt x="260" y="446"/>
                    </a:lnTo>
                    <a:lnTo>
                      <a:pt x="200" y="303"/>
                    </a:lnTo>
                    <a:lnTo>
                      <a:pt x="127" y="179"/>
                    </a:lnTo>
                    <a:lnTo>
                      <a:pt x="41" y="75"/>
                    </a:lnTo>
                    <a:lnTo>
                      <a:pt x="27" y="60"/>
                    </a:lnTo>
                    <a:lnTo>
                      <a:pt x="14" y="50"/>
                    </a:lnTo>
                    <a:lnTo>
                      <a:pt x="9" y="40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4" y="5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0" y="3733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rgbClr val="7030A0"/>
                </a:solidFill>
              </a:rPr>
              <a:t>Framed</a:t>
            </a:r>
            <a:r>
              <a:rPr lang="en-US" sz="3600" dirty="0" smtClean="0">
                <a:solidFill>
                  <a:srgbClr val="7030A0"/>
                </a:solidFill>
              </a:rPr>
              <a:t> BPS States are states in </a:t>
            </a:r>
            <a:r>
              <a:rPr lang="en-US" sz="3600" dirty="0" smtClean="0">
                <a:solidFill>
                  <a:srgbClr val="7030A0"/>
                </a:solidFill>
                <a:latin typeface="Monotype Corsiva" pitchFamily="66" charset="0"/>
              </a:rPr>
              <a:t>H </a:t>
            </a:r>
            <a:r>
              <a:rPr lang="en-US" sz="3600" baseline="-25000" dirty="0" smtClean="0">
                <a:solidFill>
                  <a:srgbClr val="7030A0"/>
                </a:solidFill>
              </a:rPr>
              <a:t>L,</a:t>
            </a:r>
            <a:r>
              <a:rPr lang="en-US" sz="3600" baseline="-25000" dirty="0" smtClean="0">
                <a:solidFill>
                  <a:srgbClr val="7030A0"/>
                </a:solidFill>
                <a:sym typeface="Mathematica1"/>
              </a:rPr>
              <a:t>  </a:t>
            </a:r>
            <a:r>
              <a:rPr lang="en-US" sz="3600" dirty="0" smtClean="0">
                <a:solidFill>
                  <a:srgbClr val="7030A0"/>
                </a:solidFill>
                <a:sym typeface="Mathematica1"/>
              </a:rPr>
              <a:t>which saturate</a:t>
            </a:r>
            <a:r>
              <a:rPr lang="en-US" sz="3600" dirty="0" smtClean="0">
                <a:solidFill>
                  <a:srgbClr val="7030A0"/>
                </a:solidFill>
              </a:rPr>
              <a:t> the bound.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6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301027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86400"/>
            <a:ext cx="7472363" cy="871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6800" y="1219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Ordinary/vanilla: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152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So, there are </a:t>
            </a:r>
            <a:r>
              <a:rPr lang="en-US" sz="4000" i="1" u="sng" dirty="0" smtClean="0">
                <a:solidFill>
                  <a:srgbClr val="0000FF"/>
                </a:solidFill>
              </a:rPr>
              <a:t>two</a:t>
            </a:r>
            <a:r>
              <a:rPr lang="en-US" sz="4000" dirty="0" smtClean="0">
                <a:solidFill>
                  <a:srgbClr val="0000FF"/>
                </a:solidFill>
              </a:rPr>
              <a:t> kinds of BPS states: 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2514600" y="4572000"/>
            <a:ext cx="2438400" cy="2209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5715000"/>
            <a:ext cx="228600" cy="23167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0" y="3124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Vanilla BPS particles of charge </a:t>
            </a:r>
            <a:r>
              <a:rPr lang="en-US" sz="3200" dirty="0" smtClean="0">
                <a:solidFill>
                  <a:srgbClr val="009900"/>
                </a:solidFill>
                <a:sym typeface="Symbol"/>
              </a:rPr>
              <a:t></a:t>
            </a:r>
            <a:r>
              <a:rPr lang="en-US" sz="3200" baseline="-25000" dirty="0" smtClean="0">
                <a:solidFill>
                  <a:srgbClr val="009900"/>
                </a:solidFill>
                <a:sym typeface="Symbol"/>
              </a:rPr>
              <a:t>h</a:t>
            </a:r>
            <a:r>
              <a:rPr lang="en-US" sz="3200" dirty="0" smtClean="0">
                <a:solidFill>
                  <a:srgbClr val="009900"/>
                </a:solidFill>
              </a:rPr>
              <a:t>  can bind to framed BPS states in charge sector </a:t>
            </a:r>
            <a:r>
              <a:rPr lang="en-US" sz="3200" dirty="0" smtClean="0">
                <a:solidFill>
                  <a:srgbClr val="009900"/>
                </a:solidFill>
                <a:sym typeface="Mathematica1"/>
              </a:rPr>
              <a:t></a:t>
            </a:r>
            <a:r>
              <a:rPr lang="en-US" sz="3200" baseline="-25000" dirty="0" smtClean="0">
                <a:solidFill>
                  <a:srgbClr val="009900"/>
                </a:solidFill>
                <a:sym typeface="Mathematica1"/>
              </a:rPr>
              <a:t>c</a:t>
            </a:r>
            <a:r>
              <a:rPr lang="en-US" sz="3200" dirty="0" smtClean="0">
                <a:solidFill>
                  <a:srgbClr val="009900"/>
                </a:solidFill>
                <a:sym typeface="Mathematica1"/>
              </a:rPr>
              <a:t>  to make new framed BPS states: 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84" name="AutoShape 2" descr="http://gallery.yopriceville.com/var/albums/Free-Clipart-Pictures/Sport-PNG/Bowling_Ball_PNG_Clipart_Image.png?m=14352949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AutoShape 4" descr="http://gallery.yopriceville.com/var/albums/Free-Clipart-Pictures/Sport-PNG/Bowling_Ball_PNG_Clipart_Image.png?m=143529497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7" name="Picture 86" descr="http://www.supermagnetman.net/images/H_Sph_1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4102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TextBox 110"/>
          <p:cNvSpPr txBox="1"/>
          <p:nvPr/>
        </p:nvSpPr>
        <p:spPr>
          <a:xfrm>
            <a:off x="2362200" y="2362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Framed: 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116" name="Picture 1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1497330" cy="510540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62200"/>
            <a:ext cx="1805940" cy="579120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609600" y="48006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ym typeface="Mathematica1" panose="05000502060100000001" pitchFamily="2" charset="2"/>
              </a:rPr>
              <a:t></a:t>
            </a:r>
            <a:r>
              <a:rPr lang="en-US" sz="6000" baseline="-25000" dirty="0" smtClean="0">
                <a:sym typeface="Mathematica1" panose="05000502060100000001" pitchFamily="2" charset="2"/>
              </a:rPr>
              <a:t>c</a:t>
            </a:r>
            <a:endParaRPr lang="en-US" sz="6000" baseline="-25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6934200" y="5029200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75E09"/>
                </a:solidFill>
                <a:sym typeface="Mathematica1" panose="05000502060100000001" pitchFamily="2" charset="2"/>
              </a:rPr>
              <a:t></a:t>
            </a:r>
            <a:r>
              <a:rPr lang="en-US" sz="6000" baseline="-25000" dirty="0" smtClean="0">
                <a:solidFill>
                  <a:srgbClr val="F75E09"/>
                </a:solidFill>
                <a:sym typeface="Mathematica1" panose="05000502060100000001" pitchFamily="2" charset="2"/>
              </a:rPr>
              <a:t>h</a:t>
            </a:r>
            <a:endParaRPr lang="en-US" sz="6000" baseline="-25000" dirty="0">
              <a:solidFill>
                <a:srgbClr val="F75E09"/>
              </a:solidFill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1600200" y="5486400"/>
            <a:ext cx="1676400" cy="1524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>
            <a:off x="5257800" y="5715000"/>
            <a:ext cx="1524000" cy="133350"/>
          </a:xfrm>
          <a:prstGeom prst="straightConnector1">
            <a:avLst/>
          </a:prstGeom>
          <a:ln w="76200">
            <a:solidFill>
              <a:srgbClr val="F75E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3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0" grpId="0" animBg="1"/>
      <p:bldP spid="83" grpId="0"/>
      <p:bldP spid="111" grpId="0"/>
      <p:bldP spid="118" grpId="0"/>
      <p:bldP spid="119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13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/>
          <a:lstStyle/>
          <a:p>
            <a:r>
              <a:rPr lang="en-US" dirty="0" smtClean="0"/>
              <a:t>Framed BPS Wall-Crossing 1/2</a:t>
            </a:r>
            <a:endParaRPr lang="en-US" dirty="0"/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81000" y="10668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Particles of charge </a:t>
            </a:r>
            <a:r>
              <a:rPr lang="en-US" sz="40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</a:t>
            </a:r>
            <a:r>
              <a:rPr lang="en-US" sz="4000" baseline="-250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h</a:t>
            </a:r>
            <a:r>
              <a:rPr lang="en-US" sz="4000" dirty="0" smtClean="0">
                <a:solidFill>
                  <a:srgbClr val="0000FF"/>
                </a:solidFill>
              </a:rPr>
              <a:t> bind to a ``core’’ of charge </a:t>
            </a:r>
            <a:r>
              <a:rPr lang="en-US" sz="40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</a:t>
            </a:r>
            <a:r>
              <a:rPr lang="en-US" sz="4000" baseline="-250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C</a:t>
            </a:r>
            <a:r>
              <a:rPr lang="en-US" sz="4000" dirty="0">
                <a:solidFill>
                  <a:srgbClr val="0000FF"/>
                </a:solidFill>
                <a:sym typeface="Mathematica1" panose="05000502060100000001" pitchFamily="2" charset="2"/>
              </a:rPr>
              <a:t> </a:t>
            </a:r>
            <a:r>
              <a:rPr lang="en-US" sz="40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at radius: 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37338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So crossing a </a:t>
            </a:r>
            <a:r>
              <a:rPr lang="en-US" sz="4000" dirty="0" smtClean="0">
                <a:solidFill>
                  <a:srgbClr val="00B050"/>
                </a:solidFill>
              </a:rPr>
              <a:t>``</a:t>
            </a:r>
            <a:r>
              <a:rPr lang="en-US" sz="4000" b="1" i="1" u="sng" dirty="0" smtClean="0">
                <a:solidFill>
                  <a:srgbClr val="00B050"/>
                </a:solidFill>
              </a:rPr>
              <a:t>BPS wall</a:t>
            </a:r>
            <a:r>
              <a:rPr lang="en-US" sz="4000" dirty="0" smtClean="0">
                <a:solidFill>
                  <a:srgbClr val="00B050"/>
                </a:solidFill>
              </a:rPr>
              <a:t>’’</a:t>
            </a:r>
            <a:r>
              <a:rPr lang="en-US" sz="4000" dirty="0" smtClean="0">
                <a:solidFill>
                  <a:srgbClr val="FF0000"/>
                </a:solidFill>
              </a:rPr>
              <a:t> defined by: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66800" y="58674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the bound state comes (or goes).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90800"/>
            <a:ext cx="4576763" cy="103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876800"/>
            <a:ext cx="7477125" cy="671513"/>
          </a:xfrm>
          <a:prstGeom prst="rect">
            <a:avLst/>
          </a:prstGeom>
        </p:spPr>
      </p:pic>
    </p:spTree>
  </p:cSld>
  <p:clrMapOvr>
    <a:masterClrMapping/>
  </p:clrMapOvr>
  <p:transition advTm="10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716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But, particles of charge 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</a:t>
            </a:r>
            <a:r>
              <a:rPr lang="en-US" sz="3200" baseline="-25000" dirty="0" smtClean="0">
                <a:solidFill>
                  <a:srgbClr val="FF0000"/>
                </a:solidFill>
                <a:sym typeface="Mathematica1"/>
              </a:rPr>
              <a:t>h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, and indeed n </a:t>
            </a:r>
            <a:r>
              <a:rPr lang="en-US" sz="3200" baseline="-25000" dirty="0" smtClean="0">
                <a:solidFill>
                  <a:srgbClr val="FF0000"/>
                </a:solidFill>
                <a:sym typeface="Mathematica1"/>
              </a:rPr>
              <a:t>h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 for any n&gt;0 </a:t>
            </a:r>
            <a:r>
              <a:rPr lang="en-US" sz="3200" dirty="0" smtClean="0">
                <a:solidFill>
                  <a:srgbClr val="FF0000"/>
                </a:solidFill>
              </a:rPr>
              <a:t> can bind in </a:t>
            </a:r>
            <a:r>
              <a:rPr lang="en-US" sz="3200" u="sng" dirty="0" smtClean="0">
                <a:solidFill>
                  <a:srgbClr val="FF0000"/>
                </a:solidFill>
              </a:rPr>
              <a:t>arbitrary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smtClean="0">
                <a:solidFill>
                  <a:srgbClr val="FF0000"/>
                </a:solidFill>
              </a:rPr>
              <a:t>numbers</a:t>
            </a:r>
            <a:r>
              <a:rPr lang="en-US" sz="3200" dirty="0" smtClean="0">
                <a:solidFill>
                  <a:srgbClr val="FF0000"/>
                </a:solidFill>
              </a:rPr>
              <a:t>: they feel no relative force,  and hence there is an entire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Fock</a:t>
            </a:r>
            <a:r>
              <a:rPr lang="en-US" sz="3200" i="1" u="sng" dirty="0" smtClean="0">
                <a:solidFill>
                  <a:srgbClr val="FF0000"/>
                </a:solidFill>
              </a:rPr>
              <a:t> space </a:t>
            </a:r>
            <a:r>
              <a:rPr lang="en-US" sz="3200" dirty="0" smtClean="0">
                <a:solidFill>
                  <a:srgbClr val="FF0000"/>
                </a:solidFill>
              </a:rPr>
              <a:t>of </a:t>
            </a:r>
            <a:r>
              <a:rPr lang="en-US" sz="3200" dirty="0" err="1" smtClean="0">
                <a:solidFill>
                  <a:srgbClr val="FF0000"/>
                </a:solidFill>
              </a:rPr>
              <a:t>boundstates</a:t>
            </a:r>
            <a:r>
              <a:rPr lang="en-US" sz="3200" dirty="0" smtClean="0">
                <a:solidFill>
                  <a:srgbClr val="FF0000"/>
                </a:solidFill>
              </a:rPr>
              <a:t> with halo particles of charges  n 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</a:t>
            </a:r>
            <a:r>
              <a:rPr lang="en-US" sz="3200" baseline="-25000" dirty="0" smtClean="0">
                <a:solidFill>
                  <a:srgbClr val="FF0000"/>
                </a:solidFill>
                <a:sym typeface="Mathematica1"/>
              </a:rPr>
              <a:t>h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 descr="http://www.fortunecity.com/millennium/rollingacres/1250/nature/n10e-n-sombrero-galaxy-95_72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623414"/>
            <a:ext cx="5638800" cy="3109171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Halo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2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Framed BPS Wall-Crossing 2/2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057400" y="990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So across the BPS walls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886200"/>
            <a:ext cx="1014413" cy="62388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38200" y="27432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</a:t>
            </a:r>
            <a:r>
              <a:rPr lang="en-US" sz="3200" dirty="0" smtClean="0">
                <a:solidFill>
                  <a:srgbClr val="FF0000"/>
                </a:solidFill>
              </a:rPr>
              <a:t>ntire </a:t>
            </a:r>
            <a:r>
              <a:rPr lang="en-US" sz="3200" dirty="0" err="1" smtClean="0">
                <a:solidFill>
                  <a:srgbClr val="FF0000"/>
                </a:solidFill>
              </a:rPr>
              <a:t>Fock</a:t>
            </a:r>
            <a:r>
              <a:rPr lang="en-US" sz="3200" dirty="0" smtClean="0">
                <a:solidFill>
                  <a:srgbClr val="FF0000"/>
                </a:solidFill>
              </a:rPr>
              <a:t> spaces of </a:t>
            </a:r>
            <a:r>
              <a:rPr lang="en-US" sz="3200" dirty="0" err="1" smtClean="0">
                <a:solidFill>
                  <a:srgbClr val="FF0000"/>
                </a:solidFill>
              </a:rPr>
              <a:t>boundstates</a:t>
            </a:r>
            <a:r>
              <a:rPr lang="en-US" sz="3200" dirty="0" smtClean="0">
                <a:solidFill>
                  <a:srgbClr val="FF0000"/>
                </a:solidFill>
              </a:rPr>
              <a:t> come/go.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362" y="35814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Introduce ``</a:t>
            </a:r>
            <a:r>
              <a:rPr lang="en-US" sz="3200" dirty="0" err="1" smtClean="0">
                <a:solidFill>
                  <a:srgbClr val="0000FF"/>
                </a:solidFill>
              </a:rPr>
              <a:t>Fock</a:t>
            </a:r>
            <a:r>
              <a:rPr lang="en-US" sz="3200" dirty="0" smtClean="0">
                <a:solidFill>
                  <a:srgbClr val="0000FF"/>
                </a:solidFill>
              </a:rPr>
              <a:t> space creation operator’’ 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for </a:t>
            </a:r>
            <a:r>
              <a:rPr lang="en-US" sz="3200" dirty="0" err="1" smtClean="0">
                <a:solidFill>
                  <a:srgbClr val="0000FF"/>
                </a:solidFill>
              </a:rPr>
              <a:t>Fock</a:t>
            </a:r>
            <a:r>
              <a:rPr lang="en-US" sz="3200" dirty="0" smtClean="0">
                <a:solidFill>
                  <a:srgbClr val="0000FF"/>
                </a:solidFill>
              </a:rPr>
              <a:t> space of a particle of charge 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</a:t>
            </a:r>
            <a:r>
              <a:rPr lang="en-US" sz="3200" baseline="-250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h</a:t>
            </a:r>
            <a:r>
              <a:rPr lang="en-US" sz="3200" dirty="0" smtClean="0">
                <a:solidFill>
                  <a:srgbClr val="0000FF"/>
                </a:solidFill>
              </a:rPr>
              <a:t>:  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2400" y="49530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Suppose a path in </a:t>
            </a:r>
            <a:r>
              <a:rPr lang="en-US" sz="3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B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crosses walls 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67400"/>
            <a:ext cx="4538663" cy="842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29200"/>
            <a:ext cx="2800350" cy="50292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7477125" cy="671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59" grpId="0"/>
      <p:bldP spid="61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Derivation of the wall-crossing formula</a:t>
            </a:r>
            <a:endParaRPr lang="en-US" dirty="0"/>
          </a:p>
        </p:txBody>
      </p:sp>
      <p:grpSp>
        <p:nvGrpSpPr>
          <p:cNvPr id="3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66800" y="4800600"/>
            <a:ext cx="1432862" cy="418100"/>
            <a:chOff x="4184" y="3890"/>
            <a:chExt cx="5569" cy="1625"/>
          </a:xfrm>
        </p:grpSpPr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4184" y="4390"/>
              <a:ext cx="645" cy="736"/>
            </a:xfrm>
            <a:custGeom>
              <a:avLst/>
              <a:gdLst/>
              <a:ahLst/>
              <a:cxnLst>
                <a:cxn ang="0">
                  <a:pos x="233" y="17"/>
                </a:cxn>
                <a:cxn ang="0">
                  <a:pos x="299" y="90"/>
                </a:cxn>
                <a:cxn ang="0">
                  <a:pos x="345" y="81"/>
                </a:cxn>
                <a:cxn ang="0">
                  <a:pos x="433" y="17"/>
                </a:cxn>
                <a:cxn ang="0">
                  <a:pos x="550" y="4"/>
                </a:cxn>
                <a:cxn ang="0">
                  <a:pos x="629" y="54"/>
                </a:cxn>
                <a:cxn ang="0">
                  <a:pos x="641" y="133"/>
                </a:cxn>
                <a:cxn ang="0">
                  <a:pos x="598" y="191"/>
                </a:cxn>
                <a:cxn ang="0">
                  <a:pos x="534" y="199"/>
                </a:cxn>
                <a:cxn ang="0">
                  <a:pos x="499" y="162"/>
                </a:cxn>
                <a:cxn ang="0">
                  <a:pos x="511" y="98"/>
                </a:cxn>
                <a:cxn ang="0">
                  <a:pos x="581" y="57"/>
                </a:cxn>
                <a:cxn ang="0">
                  <a:pos x="554" y="44"/>
                </a:cxn>
                <a:cxn ang="0">
                  <a:pos x="481" y="39"/>
                </a:cxn>
                <a:cxn ang="0">
                  <a:pos x="409" y="72"/>
                </a:cxn>
                <a:cxn ang="0">
                  <a:pos x="370" y="107"/>
                </a:cxn>
                <a:cxn ang="0">
                  <a:pos x="324" y="173"/>
                </a:cxn>
                <a:cxn ang="0">
                  <a:pos x="297" y="222"/>
                </a:cxn>
                <a:cxn ang="0">
                  <a:pos x="278" y="309"/>
                </a:cxn>
                <a:cxn ang="0">
                  <a:pos x="253" y="410"/>
                </a:cxn>
                <a:cxn ang="0">
                  <a:pos x="240" y="468"/>
                </a:cxn>
                <a:cxn ang="0">
                  <a:pos x="219" y="556"/>
                </a:cxn>
                <a:cxn ang="0">
                  <a:pos x="196" y="646"/>
                </a:cxn>
                <a:cxn ang="0">
                  <a:pos x="183" y="690"/>
                </a:cxn>
                <a:cxn ang="0">
                  <a:pos x="151" y="731"/>
                </a:cxn>
                <a:cxn ang="0">
                  <a:pos x="108" y="734"/>
                </a:cxn>
                <a:cxn ang="0">
                  <a:pos x="78" y="694"/>
                </a:cxn>
                <a:cxn ang="0">
                  <a:pos x="87" y="656"/>
                </a:cxn>
                <a:cxn ang="0">
                  <a:pos x="94" y="622"/>
                </a:cxn>
                <a:cxn ang="0">
                  <a:pos x="201" y="184"/>
                </a:cxn>
                <a:cxn ang="0">
                  <a:pos x="210" y="127"/>
                </a:cxn>
                <a:cxn ang="0">
                  <a:pos x="203" y="65"/>
                </a:cxn>
                <a:cxn ang="0">
                  <a:pos x="174" y="37"/>
                </a:cxn>
                <a:cxn ang="0">
                  <a:pos x="117" y="54"/>
                </a:cxn>
                <a:cxn ang="0">
                  <a:pos x="71" y="142"/>
                </a:cxn>
                <a:cxn ang="0">
                  <a:pos x="40" y="248"/>
                </a:cxn>
                <a:cxn ang="0">
                  <a:pos x="26" y="267"/>
                </a:cxn>
                <a:cxn ang="0">
                  <a:pos x="16" y="267"/>
                </a:cxn>
                <a:cxn ang="0">
                  <a:pos x="5" y="263"/>
                </a:cxn>
                <a:cxn ang="0">
                  <a:pos x="0" y="252"/>
                </a:cxn>
                <a:cxn ang="0">
                  <a:pos x="10" y="204"/>
                </a:cxn>
                <a:cxn ang="0">
                  <a:pos x="37" y="120"/>
                </a:cxn>
                <a:cxn ang="0">
                  <a:pos x="65" y="63"/>
                </a:cxn>
                <a:cxn ang="0">
                  <a:pos x="114" y="13"/>
                </a:cxn>
              </a:cxnLst>
              <a:rect l="0" t="0" r="r" b="b"/>
              <a:pathLst>
                <a:path w="645" h="736">
                  <a:moveTo>
                    <a:pt x="165" y="0"/>
                  </a:moveTo>
                  <a:lnTo>
                    <a:pt x="201" y="4"/>
                  </a:lnTo>
                  <a:lnTo>
                    <a:pt x="233" y="17"/>
                  </a:lnTo>
                  <a:lnTo>
                    <a:pt x="262" y="35"/>
                  </a:lnTo>
                  <a:lnTo>
                    <a:pt x="283" y="61"/>
                  </a:lnTo>
                  <a:lnTo>
                    <a:pt x="299" y="90"/>
                  </a:lnTo>
                  <a:lnTo>
                    <a:pt x="310" y="125"/>
                  </a:lnTo>
                  <a:lnTo>
                    <a:pt x="324" y="105"/>
                  </a:lnTo>
                  <a:lnTo>
                    <a:pt x="345" y="81"/>
                  </a:lnTo>
                  <a:lnTo>
                    <a:pt x="368" y="57"/>
                  </a:lnTo>
                  <a:lnTo>
                    <a:pt x="399" y="35"/>
                  </a:lnTo>
                  <a:lnTo>
                    <a:pt x="433" y="17"/>
                  </a:lnTo>
                  <a:lnTo>
                    <a:pt x="470" y="6"/>
                  </a:lnTo>
                  <a:lnTo>
                    <a:pt x="513" y="0"/>
                  </a:lnTo>
                  <a:lnTo>
                    <a:pt x="550" y="4"/>
                  </a:lnTo>
                  <a:lnTo>
                    <a:pt x="582" y="15"/>
                  </a:lnTo>
                  <a:lnTo>
                    <a:pt x="609" y="32"/>
                  </a:lnTo>
                  <a:lnTo>
                    <a:pt x="629" y="54"/>
                  </a:lnTo>
                  <a:lnTo>
                    <a:pt x="641" y="78"/>
                  </a:lnTo>
                  <a:lnTo>
                    <a:pt x="645" y="105"/>
                  </a:lnTo>
                  <a:lnTo>
                    <a:pt x="641" y="133"/>
                  </a:lnTo>
                  <a:lnTo>
                    <a:pt x="632" y="156"/>
                  </a:lnTo>
                  <a:lnTo>
                    <a:pt x="618" y="177"/>
                  </a:lnTo>
                  <a:lnTo>
                    <a:pt x="598" y="191"/>
                  </a:lnTo>
                  <a:lnTo>
                    <a:pt x="579" y="199"/>
                  </a:lnTo>
                  <a:lnTo>
                    <a:pt x="557" y="202"/>
                  </a:lnTo>
                  <a:lnTo>
                    <a:pt x="534" y="199"/>
                  </a:lnTo>
                  <a:lnTo>
                    <a:pt x="516" y="189"/>
                  </a:lnTo>
                  <a:lnTo>
                    <a:pt x="504" y="177"/>
                  </a:lnTo>
                  <a:lnTo>
                    <a:pt x="499" y="162"/>
                  </a:lnTo>
                  <a:lnTo>
                    <a:pt x="495" y="147"/>
                  </a:lnTo>
                  <a:lnTo>
                    <a:pt x="500" y="122"/>
                  </a:lnTo>
                  <a:lnTo>
                    <a:pt x="511" y="98"/>
                  </a:lnTo>
                  <a:lnTo>
                    <a:pt x="529" y="79"/>
                  </a:lnTo>
                  <a:lnTo>
                    <a:pt x="552" y="65"/>
                  </a:lnTo>
                  <a:lnTo>
                    <a:pt x="581" y="57"/>
                  </a:lnTo>
                  <a:lnTo>
                    <a:pt x="575" y="56"/>
                  </a:lnTo>
                  <a:lnTo>
                    <a:pt x="566" y="50"/>
                  </a:lnTo>
                  <a:lnTo>
                    <a:pt x="554" y="44"/>
                  </a:lnTo>
                  <a:lnTo>
                    <a:pt x="534" y="39"/>
                  </a:lnTo>
                  <a:lnTo>
                    <a:pt x="513" y="37"/>
                  </a:lnTo>
                  <a:lnTo>
                    <a:pt x="481" y="39"/>
                  </a:lnTo>
                  <a:lnTo>
                    <a:pt x="452" y="48"/>
                  </a:lnTo>
                  <a:lnTo>
                    <a:pt x="429" y="59"/>
                  </a:lnTo>
                  <a:lnTo>
                    <a:pt x="409" y="72"/>
                  </a:lnTo>
                  <a:lnTo>
                    <a:pt x="395" y="83"/>
                  </a:lnTo>
                  <a:lnTo>
                    <a:pt x="386" y="90"/>
                  </a:lnTo>
                  <a:lnTo>
                    <a:pt x="370" y="107"/>
                  </a:lnTo>
                  <a:lnTo>
                    <a:pt x="354" y="129"/>
                  </a:lnTo>
                  <a:lnTo>
                    <a:pt x="338" y="151"/>
                  </a:lnTo>
                  <a:lnTo>
                    <a:pt x="324" y="173"/>
                  </a:lnTo>
                  <a:lnTo>
                    <a:pt x="311" y="195"/>
                  </a:lnTo>
                  <a:lnTo>
                    <a:pt x="303" y="211"/>
                  </a:lnTo>
                  <a:lnTo>
                    <a:pt x="297" y="222"/>
                  </a:lnTo>
                  <a:lnTo>
                    <a:pt x="292" y="246"/>
                  </a:lnTo>
                  <a:lnTo>
                    <a:pt x="285" y="276"/>
                  </a:lnTo>
                  <a:lnTo>
                    <a:pt x="278" y="309"/>
                  </a:lnTo>
                  <a:lnTo>
                    <a:pt x="269" y="344"/>
                  </a:lnTo>
                  <a:lnTo>
                    <a:pt x="262" y="377"/>
                  </a:lnTo>
                  <a:lnTo>
                    <a:pt x="253" y="410"/>
                  </a:lnTo>
                  <a:lnTo>
                    <a:pt x="247" y="435"/>
                  </a:lnTo>
                  <a:lnTo>
                    <a:pt x="244" y="448"/>
                  </a:lnTo>
                  <a:lnTo>
                    <a:pt x="240" y="468"/>
                  </a:lnTo>
                  <a:lnTo>
                    <a:pt x="233" y="494"/>
                  </a:lnTo>
                  <a:lnTo>
                    <a:pt x="226" y="523"/>
                  </a:lnTo>
                  <a:lnTo>
                    <a:pt x="219" y="556"/>
                  </a:lnTo>
                  <a:lnTo>
                    <a:pt x="210" y="588"/>
                  </a:lnTo>
                  <a:lnTo>
                    <a:pt x="203" y="619"/>
                  </a:lnTo>
                  <a:lnTo>
                    <a:pt x="196" y="646"/>
                  </a:lnTo>
                  <a:lnTo>
                    <a:pt x="190" y="668"/>
                  </a:lnTo>
                  <a:lnTo>
                    <a:pt x="185" y="685"/>
                  </a:lnTo>
                  <a:lnTo>
                    <a:pt x="183" y="690"/>
                  </a:lnTo>
                  <a:lnTo>
                    <a:pt x="174" y="709"/>
                  </a:lnTo>
                  <a:lnTo>
                    <a:pt x="163" y="722"/>
                  </a:lnTo>
                  <a:lnTo>
                    <a:pt x="151" y="731"/>
                  </a:lnTo>
                  <a:lnTo>
                    <a:pt x="137" y="736"/>
                  </a:lnTo>
                  <a:lnTo>
                    <a:pt x="126" y="736"/>
                  </a:lnTo>
                  <a:lnTo>
                    <a:pt x="108" y="734"/>
                  </a:lnTo>
                  <a:lnTo>
                    <a:pt x="92" y="725"/>
                  </a:lnTo>
                  <a:lnTo>
                    <a:pt x="81" y="712"/>
                  </a:lnTo>
                  <a:lnTo>
                    <a:pt x="78" y="694"/>
                  </a:lnTo>
                  <a:lnTo>
                    <a:pt x="80" y="685"/>
                  </a:lnTo>
                  <a:lnTo>
                    <a:pt x="81" y="672"/>
                  </a:lnTo>
                  <a:lnTo>
                    <a:pt x="87" y="656"/>
                  </a:lnTo>
                  <a:lnTo>
                    <a:pt x="90" y="639"/>
                  </a:lnTo>
                  <a:lnTo>
                    <a:pt x="94" y="622"/>
                  </a:lnTo>
                  <a:lnTo>
                    <a:pt x="94" y="622"/>
                  </a:lnTo>
                  <a:lnTo>
                    <a:pt x="185" y="248"/>
                  </a:lnTo>
                  <a:lnTo>
                    <a:pt x="194" y="211"/>
                  </a:lnTo>
                  <a:lnTo>
                    <a:pt x="201" y="184"/>
                  </a:lnTo>
                  <a:lnTo>
                    <a:pt x="204" y="162"/>
                  </a:lnTo>
                  <a:lnTo>
                    <a:pt x="208" y="144"/>
                  </a:lnTo>
                  <a:lnTo>
                    <a:pt x="210" y="127"/>
                  </a:lnTo>
                  <a:lnTo>
                    <a:pt x="210" y="111"/>
                  </a:lnTo>
                  <a:lnTo>
                    <a:pt x="208" y="83"/>
                  </a:lnTo>
                  <a:lnTo>
                    <a:pt x="203" y="65"/>
                  </a:lnTo>
                  <a:lnTo>
                    <a:pt x="196" y="50"/>
                  </a:lnTo>
                  <a:lnTo>
                    <a:pt x="185" y="43"/>
                  </a:lnTo>
                  <a:lnTo>
                    <a:pt x="174" y="37"/>
                  </a:lnTo>
                  <a:lnTo>
                    <a:pt x="160" y="37"/>
                  </a:lnTo>
                  <a:lnTo>
                    <a:pt x="137" y="41"/>
                  </a:lnTo>
                  <a:lnTo>
                    <a:pt x="117" y="54"/>
                  </a:lnTo>
                  <a:lnTo>
                    <a:pt x="99" y="76"/>
                  </a:lnTo>
                  <a:lnTo>
                    <a:pt x="85" y="105"/>
                  </a:lnTo>
                  <a:lnTo>
                    <a:pt x="71" y="142"/>
                  </a:lnTo>
                  <a:lnTo>
                    <a:pt x="58" y="182"/>
                  </a:lnTo>
                  <a:lnTo>
                    <a:pt x="46" y="232"/>
                  </a:lnTo>
                  <a:lnTo>
                    <a:pt x="40" y="248"/>
                  </a:lnTo>
                  <a:lnTo>
                    <a:pt x="37" y="259"/>
                  </a:lnTo>
                  <a:lnTo>
                    <a:pt x="32" y="265"/>
                  </a:lnTo>
                  <a:lnTo>
                    <a:pt x="26" y="267"/>
                  </a:lnTo>
                  <a:lnTo>
                    <a:pt x="19" y="267"/>
                  </a:lnTo>
                  <a:lnTo>
                    <a:pt x="17" y="267"/>
                  </a:lnTo>
                  <a:lnTo>
                    <a:pt x="16" y="267"/>
                  </a:lnTo>
                  <a:lnTo>
                    <a:pt x="12" y="267"/>
                  </a:lnTo>
                  <a:lnTo>
                    <a:pt x="8" y="265"/>
                  </a:lnTo>
                  <a:lnTo>
                    <a:pt x="5" y="263"/>
                  </a:lnTo>
                  <a:lnTo>
                    <a:pt x="1" y="261"/>
                  </a:lnTo>
                  <a:lnTo>
                    <a:pt x="0" y="256"/>
                  </a:lnTo>
                  <a:lnTo>
                    <a:pt x="0" y="252"/>
                  </a:lnTo>
                  <a:lnTo>
                    <a:pt x="0" y="244"/>
                  </a:lnTo>
                  <a:lnTo>
                    <a:pt x="5" y="228"/>
                  </a:lnTo>
                  <a:lnTo>
                    <a:pt x="10" y="204"/>
                  </a:lnTo>
                  <a:lnTo>
                    <a:pt x="17" y="177"/>
                  </a:lnTo>
                  <a:lnTo>
                    <a:pt x="26" y="147"/>
                  </a:lnTo>
                  <a:lnTo>
                    <a:pt x="37" y="120"/>
                  </a:lnTo>
                  <a:lnTo>
                    <a:pt x="49" y="92"/>
                  </a:lnTo>
                  <a:lnTo>
                    <a:pt x="57" y="79"/>
                  </a:lnTo>
                  <a:lnTo>
                    <a:pt x="65" y="63"/>
                  </a:lnTo>
                  <a:lnTo>
                    <a:pt x="78" y="44"/>
                  </a:lnTo>
                  <a:lnTo>
                    <a:pt x="94" y="28"/>
                  </a:lnTo>
                  <a:lnTo>
                    <a:pt x="114" y="13"/>
                  </a:lnTo>
                  <a:lnTo>
                    <a:pt x="137" y="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4966" y="4579"/>
              <a:ext cx="408" cy="766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237" y="2"/>
                </a:cxn>
                <a:cxn ang="0">
                  <a:pos x="248" y="6"/>
                </a:cxn>
                <a:cxn ang="0">
                  <a:pos x="253" y="15"/>
                </a:cxn>
                <a:cxn ang="0">
                  <a:pos x="253" y="33"/>
                </a:cxn>
                <a:cxn ang="0">
                  <a:pos x="253" y="33"/>
                </a:cxn>
                <a:cxn ang="0">
                  <a:pos x="253" y="670"/>
                </a:cxn>
                <a:cxn ang="0">
                  <a:pos x="253" y="685"/>
                </a:cxn>
                <a:cxn ang="0">
                  <a:pos x="255" y="696"/>
                </a:cxn>
                <a:cxn ang="0">
                  <a:pos x="258" y="705"/>
                </a:cxn>
                <a:cxn ang="0">
                  <a:pos x="267" y="712"/>
                </a:cxn>
                <a:cxn ang="0">
                  <a:pos x="280" y="718"/>
                </a:cxn>
                <a:cxn ang="0">
                  <a:pos x="301" y="722"/>
                </a:cxn>
                <a:cxn ang="0">
                  <a:pos x="328" y="723"/>
                </a:cxn>
                <a:cxn ang="0">
                  <a:pos x="365" y="725"/>
                </a:cxn>
                <a:cxn ang="0">
                  <a:pos x="408" y="725"/>
                </a:cxn>
                <a:cxn ang="0">
                  <a:pos x="408" y="766"/>
                </a:cxn>
                <a:cxn ang="0">
                  <a:pos x="394" y="766"/>
                </a:cxn>
                <a:cxn ang="0">
                  <a:pos x="371" y="764"/>
                </a:cxn>
                <a:cxn ang="0">
                  <a:pos x="342" y="764"/>
                </a:cxn>
                <a:cxn ang="0">
                  <a:pos x="310" y="764"/>
                </a:cxn>
                <a:cxn ang="0">
                  <a:pos x="278" y="762"/>
                </a:cxn>
                <a:cxn ang="0">
                  <a:pos x="249" y="762"/>
                </a:cxn>
                <a:cxn ang="0">
                  <a:pos x="225" y="760"/>
                </a:cxn>
                <a:cxn ang="0">
                  <a:pos x="207" y="760"/>
                </a:cxn>
                <a:cxn ang="0">
                  <a:pos x="187" y="760"/>
                </a:cxn>
                <a:cxn ang="0">
                  <a:pos x="160" y="762"/>
                </a:cxn>
                <a:cxn ang="0">
                  <a:pos x="132" y="762"/>
                </a:cxn>
                <a:cxn ang="0">
                  <a:pos x="100" y="764"/>
                </a:cxn>
                <a:cxn ang="0">
                  <a:pos x="69" y="764"/>
                </a:cxn>
                <a:cxn ang="0">
                  <a:pos x="41" y="764"/>
                </a:cxn>
                <a:cxn ang="0">
                  <a:pos x="20" y="766"/>
                </a:cxn>
                <a:cxn ang="0">
                  <a:pos x="7" y="766"/>
                </a:cxn>
                <a:cxn ang="0">
                  <a:pos x="7" y="725"/>
                </a:cxn>
                <a:cxn ang="0">
                  <a:pos x="50" y="725"/>
                </a:cxn>
                <a:cxn ang="0">
                  <a:pos x="87" y="723"/>
                </a:cxn>
                <a:cxn ang="0">
                  <a:pos x="114" y="722"/>
                </a:cxn>
                <a:cxn ang="0">
                  <a:pos x="134" y="718"/>
                </a:cxn>
                <a:cxn ang="0">
                  <a:pos x="148" y="712"/>
                </a:cxn>
                <a:cxn ang="0">
                  <a:pos x="155" y="705"/>
                </a:cxn>
                <a:cxn ang="0">
                  <a:pos x="160" y="696"/>
                </a:cxn>
                <a:cxn ang="0">
                  <a:pos x="160" y="685"/>
                </a:cxn>
                <a:cxn ang="0">
                  <a:pos x="162" y="670"/>
                </a:cxn>
                <a:cxn ang="0">
                  <a:pos x="162" y="85"/>
                </a:cxn>
                <a:cxn ang="0">
                  <a:pos x="125" y="100"/>
                </a:cxn>
                <a:cxn ang="0">
                  <a:pos x="87" y="109"/>
                </a:cxn>
                <a:cxn ang="0">
                  <a:pos x="52" y="114"/>
                </a:cxn>
                <a:cxn ang="0">
                  <a:pos x="21" y="116"/>
                </a:cxn>
                <a:cxn ang="0">
                  <a:pos x="0" y="116"/>
                </a:cxn>
                <a:cxn ang="0">
                  <a:pos x="0" y="76"/>
                </a:cxn>
                <a:cxn ang="0">
                  <a:pos x="23" y="76"/>
                </a:cxn>
                <a:cxn ang="0">
                  <a:pos x="52" y="74"/>
                </a:cxn>
                <a:cxn ang="0">
                  <a:pos x="84" y="68"/>
                </a:cxn>
                <a:cxn ang="0">
                  <a:pos x="118" y="61"/>
                </a:cxn>
                <a:cxn ang="0">
                  <a:pos x="153" y="48"/>
                </a:cxn>
                <a:cxn ang="0">
                  <a:pos x="187" y="28"/>
                </a:cxn>
                <a:cxn ang="0">
                  <a:pos x="219" y="0"/>
                </a:cxn>
              </a:cxnLst>
              <a:rect l="0" t="0" r="r" b="b"/>
              <a:pathLst>
                <a:path w="408" h="766">
                  <a:moveTo>
                    <a:pt x="219" y="0"/>
                  </a:moveTo>
                  <a:lnTo>
                    <a:pt x="237" y="2"/>
                  </a:lnTo>
                  <a:lnTo>
                    <a:pt x="248" y="6"/>
                  </a:lnTo>
                  <a:lnTo>
                    <a:pt x="253" y="15"/>
                  </a:lnTo>
                  <a:lnTo>
                    <a:pt x="253" y="33"/>
                  </a:lnTo>
                  <a:lnTo>
                    <a:pt x="253" y="33"/>
                  </a:lnTo>
                  <a:lnTo>
                    <a:pt x="253" y="670"/>
                  </a:lnTo>
                  <a:lnTo>
                    <a:pt x="253" y="685"/>
                  </a:lnTo>
                  <a:lnTo>
                    <a:pt x="255" y="696"/>
                  </a:lnTo>
                  <a:lnTo>
                    <a:pt x="258" y="705"/>
                  </a:lnTo>
                  <a:lnTo>
                    <a:pt x="267" y="712"/>
                  </a:lnTo>
                  <a:lnTo>
                    <a:pt x="280" y="718"/>
                  </a:lnTo>
                  <a:lnTo>
                    <a:pt x="301" y="722"/>
                  </a:lnTo>
                  <a:lnTo>
                    <a:pt x="328" y="723"/>
                  </a:lnTo>
                  <a:lnTo>
                    <a:pt x="365" y="725"/>
                  </a:lnTo>
                  <a:lnTo>
                    <a:pt x="408" y="725"/>
                  </a:lnTo>
                  <a:lnTo>
                    <a:pt x="408" y="766"/>
                  </a:lnTo>
                  <a:lnTo>
                    <a:pt x="394" y="766"/>
                  </a:lnTo>
                  <a:lnTo>
                    <a:pt x="371" y="764"/>
                  </a:lnTo>
                  <a:lnTo>
                    <a:pt x="342" y="764"/>
                  </a:lnTo>
                  <a:lnTo>
                    <a:pt x="310" y="764"/>
                  </a:lnTo>
                  <a:lnTo>
                    <a:pt x="278" y="762"/>
                  </a:lnTo>
                  <a:lnTo>
                    <a:pt x="249" y="762"/>
                  </a:lnTo>
                  <a:lnTo>
                    <a:pt x="225" y="760"/>
                  </a:lnTo>
                  <a:lnTo>
                    <a:pt x="207" y="760"/>
                  </a:lnTo>
                  <a:lnTo>
                    <a:pt x="187" y="760"/>
                  </a:lnTo>
                  <a:lnTo>
                    <a:pt x="160" y="762"/>
                  </a:lnTo>
                  <a:lnTo>
                    <a:pt x="132" y="762"/>
                  </a:lnTo>
                  <a:lnTo>
                    <a:pt x="100" y="764"/>
                  </a:lnTo>
                  <a:lnTo>
                    <a:pt x="69" y="764"/>
                  </a:lnTo>
                  <a:lnTo>
                    <a:pt x="41" y="764"/>
                  </a:lnTo>
                  <a:lnTo>
                    <a:pt x="20" y="766"/>
                  </a:lnTo>
                  <a:lnTo>
                    <a:pt x="7" y="766"/>
                  </a:lnTo>
                  <a:lnTo>
                    <a:pt x="7" y="725"/>
                  </a:lnTo>
                  <a:lnTo>
                    <a:pt x="50" y="725"/>
                  </a:lnTo>
                  <a:lnTo>
                    <a:pt x="87" y="723"/>
                  </a:lnTo>
                  <a:lnTo>
                    <a:pt x="114" y="722"/>
                  </a:lnTo>
                  <a:lnTo>
                    <a:pt x="134" y="718"/>
                  </a:lnTo>
                  <a:lnTo>
                    <a:pt x="148" y="712"/>
                  </a:lnTo>
                  <a:lnTo>
                    <a:pt x="155" y="705"/>
                  </a:lnTo>
                  <a:lnTo>
                    <a:pt x="160" y="696"/>
                  </a:lnTo>
                  <a:lnTo>
                    <a:pt x="160" y="685"/>
                  </a:lnTo>
                  <a:lnTo>
                    <a:pt x="162" y="670"/>
                  </a:lnTo>
                  <a:lnTo>
                    <a:pt x="162" y="85"/>
                  </a:lnTo>
                  <a:lnTo>
                    <a:pt x="125" y="100"/>
                  </a:lnTo>
                  <a:lnTo>
                    <a:pt x="87" y="109"/>
                  </a:lnTo>
                  <a:lnTo>
                    <a:pt x="52" y="114"/>
                  </a:lnTo>
                  <a:lnTo>
                    <a:pt x="21" y="116"/>
                  </a:lnTo>
                  <a:lnTo>
                    <a:pt x="0" y="116"/>
                  </a:lnTo>
                  <a:lnTo>
                    <a:pt x="0" y="76"/>
                  </a:lnTo>
                  <a:lnTo>
                    <a:pt x="23" y="76"/>
                  </a:lnTo>
                  <a:lnTo>
                    <a:pt x="52" y="74"/>
                  </a:lnTo>
                  <a:lnTo>
                    <a:pt x="84" y="68"/>
                  </a:lnTo>
                  <a:lnTo>
                    <a:pt x="118" y="61"/>
                  </a:lnTo>
                  <a:lnTo>
                    <a:pt x="153" y="48"/>
                  </a:lnTo>
                  <a:lnTo>
                    <a:pt x="187" y="28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5656" y="3890"/>
              <a:ext cx="616" cy="1625"/>
            </a:xfrm>
            <a:custGeom>
              <a:avLst/>
              <a:gdLst/>
              <a:ahLst/>
              <a:cxnLst>
                <a:cxn ang="0">
                  <a:pos x="584" y="0"/>
                </a:cxn>
                <a:cxn ang="0">
                  <a:pos x="600" y="5"/>
                </a:cxn>
                <a:cxn ang="0">
                  <a:pos x="611" y="16"/>
                </a:cxn>
                <a:cxn ang="0">
                  <a:pos x="616" y="33"/>
                </a:cxn>
                <a:cxn ang="0">
                  <a:pos x="616" y="34"/>
                </a:cxn>
                <a:cxn ang="0">
                  <a:pos x="616" y="36"/>
                </a:cxn>
                <a:cxn ang="0">
                  <a:pos x="615" y="38"/>
                </a:cxn>
                <a:cxn ang="0">
                  <a:pos x="615" y="42"/>
                </a:cxn>
                <a:cxn ang="0">
                  <a:pos x="613" y="47"/>
                </a:cxn>
                <a:cxn ang="0">
                  <a:pos x="611" y="53"/>
                </a:cxn>
                <a:cxn ang="0">
                  <a:pos x="609" y="60"/>
                </a:cxn>
                <a:cxn ang="0">
                  <a:pos x="609" y="60"/>
                </a:cxn>
                <a:cxn ang="0">
                  <a:pos x="67" y="1587"/>
                </a:cxn>
                <a:cxn ang="0">
                  <a:pos x="60" y="1605"/>
                </a:cxn>
                <a:cxn ang="0">
                  <a:pos x="53" y="1616"/>
                </a:cxn>
                <a:cxn ang="0">
                  <a:pos x="44" y="1623"/>
                </a:cxn>
                <a:cxn ang="0">
                  <a:pos x="32" y="1625"/>
                </a:cxn>
                <a:cxn ang="0">
                  <a:pos x="16" y="1622"/>
                </a:cxn>
                <a:cxn ang="0">
                  <a:pos x="5" y="1609"/>
                </a:cxn>
                <a:cxn ang="0">
                  <a:pos x="0" y="1592"/>
                </a:cxn>
                <a:cxn ang="0">
                  <a:pos x="0" y="1592"/>
                </a:cxn>
                <a:cxn ang="0">
                  <a:pos x="0" y="1590"/>
                </a:cxn>
                <a:cxn ang="0">
                  <a:pos x="2" y="1587"/>
                </a:cxn>
                <a:cxn ang="0">
                  <a:pos x="2" y="1581"/>
                </a:cxn>
                <a:cxn ang="0">
                  <a:pos x="5" y="1574"/>
                </a:cxn>
                <a:cxn ang="0">
                  <a:pos x="7" y="1565"/>
                </a:cxn>
                <a:cxn ang="0">
                  <a:pos x="556" y="14"/>
                </a:cxn>
                <a:cxn ang="0">
                  <a:pos x="559" y="9"/>
                </a:cxn>
                <a:cxn ang="0">
                  <a:pos x="565" y="5"/>
                </a:cxn>
                <a:cxn ang="0">
                  <a:pos x="572" y="1"/>
                </a:cxn>
                <a:cxn ang="0">
                  <a:pos x="577" y="0"/>
                </a:cxn>
                <a:cxn ang="0">
                  <a:pos x="584" y="0"/>
                </a:cxn>
              </a:cxnLst>
              <a:rect l="0" t="0" r="r" b="b"/>
              <a:pathLst>
                <a:path w="616" h="1625">
                  <a:moveTo>
                    <a:pt x="584" y="0"/>
                  </a:moveTo>
                  <a:lnTo>
                    <a:pt x="600" y="5"/>
                  </a:lnTo>
                  <a:lnTo>
                    <a:pt x="611" y="16"/>
                  </a:lnTo>
                  <a:lnTo>
                    <a:pt x="616" y="33"/>
                  </a:lnTo>
                  <a:lnTo>
                    <a:pt x="616" y="34"/>
                  </a:lnTo>
                  <a:lnTo>
                    <a:pt x="616" y="36"/>
                  </a:lnTo>
                  <a:lnTo>
                    <a:pt x="615" y="38"/>
                  </a:lnTo>
                  <a:lnTo>
                    <a:pt x="615" y="42"/>
                  </a:lnTo>
                  <a:lnTo>
                    <a:pt x="613" y="47"/>
                  </a:lnTo>
                  <a:lnTo>
                    <a:pt x="611" y="53"/>
                  </a:lnTo>
                  <a:lnTo>
                    <a:pt x="609" y="60"/>
                  </a:lnTo>
                  <a:lnTo>
                    <a:pt x="609" y="60"/>
                  </a:lnTo>
                  <a:lnTo>
                    <a:pt x="67" y="1587"/>
                  </a:lnTo>
                  <a:lnTo>
                    <a:pt x="60" y="1605"/>
                  </a:lnTo>
                  <a:lnTo>
                    <a:pt x="53" y="1616"/>
                  </a:lnTo>
                  <a:lnTo>
                    <a:pt x="44" y="1623"/>
                  </a:lnTo>
                  <a:lnTo>
                    <a:pt x="32" y="1625"/>
                  </a:lnTo>
                  <a:lnTo>
                    <a:pt x="16" y="1622"/>
                  </a:lnTo>
                  <a:lnTo>
                    <a:pt x="5" y="1609"/>
                  </a:lnTo>
                  <a:lnTo>
                    <a:pt x="0" y="1592"/>
                  </a:lnTo>
                  <a:lnTo>
                    <a:pt x="0" y="1592"/>
                  </a:lnTo>
                  <a:lnTo>
                    <a:pt x="0" y="1590"/>
                  </a:lnTo>
                  <a:lnTo>
                    <a:pt x="2" y="1587"/>
                  </a:lnTo>
                  <a:lnTo>
                    <a:pt x="2" y="1581"/>
                  </a:lnTo>
                  <a:lnTo>
                    <a:pt x="5" y="1574"/>
                  </a:lnTo>
                  <a:lnTo>
                    <a:pt x="7" y="1565"/>
                  </a:lnTo>
                  <a:lnTo>
                    <a:pt x="556" y="14"/>
                  </a:lnTo>
                  <a:lnTo>
                    <a:pt x="559" y="9"/>
                  </a:lnTo>
                  <a:lnTo>
                    <a:pt x="565" y="5"/>
                  </a:lnTo>
                  <a:lnTo>
                    <a:pt x="572" y="1"/>
                  </a:lnTo>
                  <a:lnTo>
                    <a:pt x="577" y="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6415" y="4390"/>
              <a:ext cx="645" cy="736"/>
            </a:xfrm>
            <a:custGeom>
              <a:avLst/>
              <a:gdLst/>
              <a:ahLst/>
              <a:cxnLst>
                <a:cxn ang="0">
                  <a:pos x="234" y="17"/>
                </a:cxn>
                <a:cxn ang="0">
                  <a:pos x="301" y="90"/>
                </a:cxn>
                <a:cxn ang="0">
                  <a:pos x="346" y="81"/>
                </a:cxn>
                <a:cxn ang="0">
                  <a:pos x="433" y="17"/>
                </a:cxn>
                <a:cxn ang="0">
                  <a:pos x="551" y="4"/>
                </a:cxn>
                <a:cxn ang="0">
                  <a:pos x="629" y="54"/>
                </a:cxn>
                <a:cxn ang="0">
                  <a:pos x="642" y="133"/>
                </a:cxn>
                <a:cxn ang="0">
                  <a:pos x="601" y="191"/>
                </a:cxn>
                <a:cxn ang="0">
                  <a:pos x="535" y="199"/>
                </a:cxn>
                <a:cxn ang="0">
                  <a:pos x="499" y="162"/>
                </a:cxn>
                <a:cxn ang="0">
                  <a:pos x="512" y="98"/>
                </a:cxn>
                <a:cxn ang="0">
                  <a:pos x="581" y="57"/>
                </a:cxn>
                <a:cxn ang="0">
                  <a:pos x="554" y="44"/>
                </a:cxn>
                <a:cxn ang="0">
                  <a:pos x="481" y="39"/>
                </a:cxn>
                <a:cxn ang="0">
                  <a:pos x="410" y="72"/>
                </a:cxn>
                <a:cxn ang="0">
                  <a:pos x="371" y="107"/>
                </a:cxn>
                <a:cxn ang="0">
                  <a:pos x="324" y="173"/>
                </a:cxn>
                <a:cxn ang="0">
                  <a:pos x="298" y="222"/>
                </a:cxn>
                <a:cxn ang="0">
                  <a:pos x="278" y="309"/>
                </a:cxn>
                <a:cxn ang="0">
                  <a:pos x="255" y="410"/>
                </a:cxn>
                <a:cxn ang="0">
                  <a:pos x="241" y="468"/>
                </a:cxn>
                <a:cxn ang="0">
                  <a:pos x="219" y="556"/>
                </a:cxn>
                <a:cxn ang="0">
                  <a:pos x="196" y="646"/>
                </a:cxn>
                <a:cxn ang="0">
                  <a:pos x="184" y="690"/>
                </a:cxn>
                <a:cxn ang="0">
                  <a:pos x="152" y="731"/>
                </a:cxn>
                <a:cxn ang="0">
                  <a:pos x="109" y="734"/>
                </a:cxn>
                <a:cxn ang="0">
                  <a:pos x="78" y="694"/>
                </a:cxn>
                <a:cxn ang="0">
                  <a:pos x="87" y="656"/>
                </a:cxn>
                <a:cxn ang="0">
                  <a:pos x="94" y="622"/>
                </a:cxn>
                <a:cxn ang="0">
                  <a:pos x="201" y="184"/>
                </a:cxn>
                <a:cxn ang="0">
                  <a:pos x="210" y="127"/>
                </a:cxn>
                <a:cxn ang="0">
                  <a:pos x="203" y="65"/>
                </a:cxn>
                <a:cxn ang="0">
                  <a:pos x="175" y="37"/>
                </a:cxn>
                <a:cxn ang="0">
                  <a:pos x="118" y="54"/>
                </a:cxn>
                <a:cxn ang="0">
                  <a:pos x="71" y="142"/>
                </a:cxn>
                <a:cxn ang="0">
                  <a:pos x="41" y="248"/>
                </a:cxn>
                <a:cxn ang="0">
                  <a:pos x="27" y="267"/>
                </a:cxn>
                <a:cxn ang="0">
                  <a:pos x="16" y="267"/>
                </a:cxn>
                <a:cxn ang="0">
                  <a:pos x="5" y="263"/>
                </a:cxn>
                <a:cxn ang="0">
                  <a:pos x="0" y="252"/>
                </a:cxn>
                <a:cxn ang="0">
                  <a:pos x="11" y="204"/>
                </a:cxn>
                <a:cxn ang="0">
                  <a:pos x="37" y="120"/>
                </a:cxn>
                <a:cxn ang="0">
                  <a:pos x="66" y="63"/>
                </a:cxn>
                <a:cxn ang="0">
                  <a:pos x="114" y="13"/>
                </a:cxn>
              </a:cxnLst>
              <a:rect l="0" t="0" r="r" b="b"/>
              <a:pathLst>
                <a:path w="645" h="736">
                  <a:moveTo>
                    <a:pt x="166" y="0"/>
                  </a:moveTo>
                  <a:lnTo>
                    <a:pt x="201" y="4"/>
                  </a:lnTo>
                  <a:lnTo>
                    <a:pt x="234" y="17"/>
                  </a:lnTo>
                  <a:lnTo>
                    <a:pt x="262" y="35"/>
                  </a:lnTo>
                  <a:lnTo>
                    <a:pt x="283" y="61"/>
                  </a:lnTo>
                  <a:lnTo>
                    <a:pt x="301" y="90"/>
                  </a:lnTo>
                  <a:lnTo>
                    <a:pt x="310" y="125"/>
                  </a:lnTo>
                  <a:lnTo>
                    <a:pt x="326" y="105"/>
                  </a:lnTo>
                  <a:lnTo>
                    <a:pt x="346" y="81"/>
                  </a:lnTo>
                  <a:lnTo>
                    <a:pt x="371" y="57"/>
                  </a:lnTo>
                  <a:lnTo>
                    <a:pt x="399" y="35"/>
                  </a:lnTo>
                  <a:lnTo>
                    <a:pt x="433" y="17"/>
                  </a:lnTo>
                  <a:lnTo>
                    <a:pt x="471" y="6"/>
                  </a:lnTo>
                  <a:lnTo>
                    <a:pt x="513" y="0"/>
                  </a:lnTo>
                  <a:lnTo>
                    <a:pt x="551" y="4"/>
                  </a:lnTo>
                  <a:lnTo>
                    <a:pt x="583" y="15"/>
                  </a:lnTo>
                  <a:lnTo>
                    <a:pt x="610" y="32"/>
                  </a:lnTo>
                  <a:lnTo>
                    <a:pt x="629" y="54"/>
                  </a:lnTo>
                  <a:lnTo>
                    <a:pt x="642" y="78"/>
                  </a:lnTo>
                  <a:lnTo>
                    <a:pt x="645" y="105"/>
                  </a:lnTo>
                  <a:lnTo>
                    <a:pt x="642" y="133"/>
                  </a:lnTo>
                  <a:lnTo>
                    <a:pt x="633" y="156"/>
                  </a:lnTo>
                  <a:lnTo>
                    <a:pt x="618" y="177"/>
                  </a:lnTo>
                  <a:lnTo>
                    <a:pt x="601" y="191"/>
                  </a:lnTo>
                  <a:lnTo>
                    <a:pt x="579" y="199"/>
                  </a:lnTo>
                  <a:lnTo>
                    <a:pt x="558" y="202"/>
                  </a:lnTo>
                  <a:lnTo>
                    <a:pt x="535" y="199"/>
                  </a:lnTo>
                  <a:lnTo>
                    <a:pt x="517" y="189"/>
                  </a:lnTo>
                  <a:lnTo>
                    <a:pt x="506" y="177"/>
                  </a:lnTo>
                  <a:lnTo>
                    <a:pt x="499" y="162"/>
                  </a:lnTo>
                  <a:lnTo>
                    <a:pt x="497" y="147"/>
                  </a:lnTo>
                  <a:lnTo>
                    <a:pt x="501" y="122"/>
                  </a:lnTo>
                  <a:lnTo>
                    <a:pt x="512" y="98"/>
                  </a:lnTo>
                  <a:lnTo>
                    <a:pt x="529" y="79"/>
                  </a:lnTo>
                  <a:lnTo>
                    <a:pt x="553" y="65"/>
                  </a:lnTo>
                  <a:lnTo>
                    <a:pt x="581" y="57"/>
                  </a:lnTo>
                  <a:lnTo>
                    <a:pt x="577" y="56"/>
                  </a:lnTo>
                  <a:lnTo>
                    <a:pt x="569" y="50"/>
                  </a:lnTo>
                  <a:lnTo>
                    <a:pt x="554" y="44"/>
                  </a:lnTo>
                  <a:lnTo>
                    <a:pt x="537" y="39"/>
                  </a:lnTo>
                  <a:lnTo>
                    <a:pt x="513" y="37"/>
                  </a:lnTo>
                  <a:lnTo>
                    <a:pt x="481" y="39"/>
                  </a:lnTo>
                  <a:lnTo>
                    <a:pt x="453" y="48"/>
                  </a:lnTo>
                  <a:lnTo>
                    <a:pt x="430" y="59"/>
                  </a:lnTo>
                  <a:lnTo>
                    <a:pt x="410" y="72"/>
                  </a:lnTo>
                  <a:lnTo>
                    <a:pt x="396" y="83"/>
                  </a:lnTo>
                  <a:lnTo>
                    <a:pt x="387" y="90"/>
                  </a:lnTo>
                  <a:lnTo>
                    <a:pt x="371" y="107"/>
                  </a:lnTo>
                  <a:lnTo>
                    <a:pt x="355" y="129"/>
                  </a:lnTo>
                  <a:lnTo>
                    <a:pt x="339" y="151"/>
                  </a:lnTo>
                  <a:lnTo>
                    <a:pt x="324" y="173"/>
                  </a:lnTo>
                  <a:lnTo>
                    <a:pt x="312" y="195"/>
                  </a:lnTo>
                  <a:lnTo>
                    <a:pt x="303" y="211"/>
                  </a:lnTo>
                  <a:lnTo>
                    <a:pt x="298" y="222"/>
                  </a:lnTo>
                  <a:lnTo>
                    <a:pt x="292" y="246"/>
                  </a:lnTo>
                  <a:lnTo>
                    <a:pt x="285" y="276"/>
                  </a:lnTo>
                  <a:lnTo>
                    <a:pt x="278" y="309"/>
                  </a:lnTo>
                  <a:lnTo>
                    <a:pt x="269" y="344"/>
                  </a:lnTo>
                  <a:lnTo>
                    <a:pt x="262" y="377"/>
                  </a:lnTo>
                  <a:lnTo>
                    <a:pt x="255" y="410"/>
                  </a:lnTo>
                  <a:lnTo>
                    <a:pt x="248" y="435"/>
                  </a:lnTo>
                  <a:lnTo>
                    <a:pt x="246" y="448"/>
                  </a:lnTo>
                  <a:lnTo>
                    <a:pt x="241" y="468"/>
                  </a:lnTo>
                  <a:lnTo>
                    <a:pt x="234" y="494"/>
                  </a:lnTo>
                  <a:lnTo>
                    <a:pt x="226" y="523"/>
                  </a:lnTo>
                  <a:lnTo>
                    <a:pt x="219" y="556"/>
                  </a:lnTo>
                  <a:lnTo>
                    <a:pt x="210" y="588"/>
                  </a:lnTo>
                  <a:lnTo>
                    <a:pt x="203" y="619"/>
                  </a:lnTo>
                  <a:lnTo>
                    <a:pt x="196" y="646"/>
                  </a:lnTo>
                  <a:lnTo>
                    <a:pt x="191" y="668"/>
                  </a:lnTo>
                  <a:lnTo>
                    <a:pt x="185" y="685"/>
                  </a:lnTo>
                  <a:lnTo>
                    <a:pt x="184" y="690"/>
                  </a:lnTo>
                  <a:lnTo>
                    <a:pt x="175" y="709"/>
                  </a:lnTo>
                  <a:lnTo>
                    <a:pt x="164" y="722"/>
                  </a:lnTo>
                  <a:lnTo>
                    <a:pt x="152" y="731"/>
                  </a:lnTo>
                  <a:lnTo>
                    <a:pt x="137" y="736"/>
                  </a:lnTo>
                  <a:lnTo>
                    <a:pt x="127" y="736"/>
                  </a:lnTo>
                  <a:lnTo>
                    <a:pt x="109" y="734"/>
                  </a:lnTo>
                  <a:lnTo>
                    <a:pt x="93" y="725"/>
                  </a:lnTo>
                  <a:lnTo>
                    <a:pt x="84" y="712"/>
                  </a:lnTo>
                  <a:lnTo>
                    <a:pt x="78" y="694"/>
                  </a:lnTo>
                  <a:lnTo>
                    <a:pt x="80" y="685"/>
                  </a:lnTo>
                  <a:lnTo>
                    <a:pt x="84" y="672"/>
                  </a:lnTo>
                  <a:lnTo>
                    <a:pt x="87" y="656"/>
                  </a:lnTo>
                  <a:lnTo>
                    <a:pt x="91" y="639"/>
                  </a:lnTo>
                  <a:lnTo>
                    <a:pt x="94" y="622"/>
                  </a:lnTo>
                  <a:lnTo>
                    <a:pt x="94" y="622"/>
                  </a:lnTo>
                  <a:lnTo>
                    <a:pt x="185" y="248"/>
                  </a:lnTo>
                  <a:lnTo>
                    <a:pt x="194" y="211"/>
                  </a:lnTo>
                  <a:lnTo>
                    <a:pt x="201" y="184"/>
                  </a:lnTo>
                  <a:lnTo>
                    <a:pt x="207" y="162"/>
                  </a:lnTo>
                  <a:lnTo>
                    <a:pt x="209" y="144"/>
                  </a:lnTo>
                  <a:lnTo>
                    <a:pt x="210" y="127"/>
                  </a:lnTo>
                  <a:lnTo>
                    <a:pt x="210" y="111"/>
                  </a:lnTo>
                  <a:lnTo>
                    <a:pt x="209" y="83"/>
                  </a:lnTo>
                  <a:lnTo>
                    <a:pt x="203" y="65"/>
                  </a:lnTo>
                  <a:lnTo>
                    <a:pt x="196" y="50"/>
                  </a:lnTo>
                  <a:lnTo>
                    <a:pt x="185" y="43"/>
                  </a:lnTo>
                  <a:lnTo>
                    <a:pt x="175" y="37"/>
                  </a:lnTo>
                  <a:lnTo>
                    <a:pt x="160" y="37"/>
                  </a:lnTo>
                  <a:lnTo>
                    <a:pt x="139" y="41"/>
                  </a:lnTo>
                  <a:lnTo>
                    <a:pt x="118" y="54"/>
                  </a:lnTo>
                  <a:lnTo>
                    <a:pt x="102" y="76"/>
                  </a:lnTo>
                  <a:lnTo>
                    <a:pt x="86" y="105"/>
                  </a:lnTo>
                  <a:lnTo>
                    <a:pt x="71" y="142"/>
                  </a:lnTo>
                  <a:lnTo>
                    <a:pt x="59" y="182"/>
                  </a:lnTo>
                  <a:lnTo>
                    <a:pt x="46" y="232"/>
                  </a:lnTo>
                  <a:lnTo>
                    <a:pt x="41" y="248"/>
                  </a:lnTo>
                  <a:lnTo>
                    <a:pt x="37" y="259"/>
                  </a:lnTo>
                  <a:lnTo>
                    <a:pt x="32" y="265"/>
                  </a:lnTo>
                  <a:lnTo>
                    <a:pt x="27" y="267"/>
                  </a:lnTo>
                  <a:lnTo>
                    <a:pt x="20" y="267"/>
                  </a:lnTo>
                  <a:lnTo>
                    <a:pt x="18" y="267"/>
                  </a:lnTo>
                  <a:lnTo>
                    <a:pt x="16" y="267"/>
                  </a:lnTo>
                  <a:lnTo>
                    <a:pt x="12" y="267"/>
                  </a:lnTo>
                  <a:lnTo>
                    <a:pt x="9" y="265"/>
                  </a:lnTo>
                  <a:lnTo>
                    <a:pt x="5" y="263"/>
                  </a:lnTo>
                  <a:lnTo>
                    <a:pt x="2" y="261"/>
                  </a:lnTo>
                  <a:lnTo>
                    <a:pt x="0" y="256"/>
                  </a:lnTo>
                  <a:lnTo>
                    <a:pt x="0" y="252"/>
                  </a:lnTo>
                  <a:lnTo>
                    <a:pt x="2" y="244"/>
                  </a:lnTo>
                  <a:lnTo>
                    <a:pt x="5" y="228"/>
                  </a:lnTo>
                  <a:lnTo>
                    <a:pt x="11" y="204"/>
                  </a:lnTo>
                  <a:lnTo>
                    <a:pt x="18" y="177"/>
                  </a:lnTo>
                  <a:lnTo>
                    <a:pt x="29" y="147"/>
                  </a:lnTo>
                  <a:lnTo>
                    <a:pt x="37" y="120"/>
                  </a:lnTo>
                  <a:lnTo>
                    <a:pt x="50" y="92"/>
                  </a:lnTo>
                  <a:lnTo>
                    <a:pt x="57" y="79"/>
                  </a:lnTo>
                  <a:lnTo>
                    <a:pt x="66" y="63"/>
                  </a:lnTo>
                  <a:lnTo>
                    <a:pt x="78" y="44"/>
                  </a:lnTo>
                  <a:lnTo>
                    <a:pt x="94" y="28"/>
                  </a:lnTo>
                  <a:lnTo>
                    <a:pt x="114" y="13"/>
                  </a:lnTo>
                  <a:lnTo>
                    <a:pt x="137" y="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7146" y="4579"/>
              <a:ext cx="497" cy="766"/>
            </a:xfrm>
            <a:custGeom>
              <a:avLst/>
              <a:gdLst/>
              <a:ahLst/>
              <a:cxnLst>
                <a:cxn ang="0">
                  <a:pos x="280" y="4"/>
                </a:cxn>
                <a:cxn ang="0">
                  <a:pos x="365" y="28"/>
                </a:cxn>
                <a:cxn ang="0">
                  <a:pos x="435" y="76"/>
                </a:cxn>
                <a:cxn ang="0">
                  <a:pos x="479" y="142"/>
                </a:cxn>
                <a:cxn ang="0">
                  <a:pos x="497" y="226"/>
                </a:cxn>
                <a:cxn ang="0">
                  <a:pos x="483" y="301"/>
                </a:cxn>
                <a:cxn ang="0">
                  <a:pos x="447" y="366"/>
                </a:cxn>
                <a:cxn ang="0">
                  <a:pos x="395" y="422"/>
                </a:cxn>
                <a:cxn ang="0">
                  <a:pos x="335" y="474"/>
                </a:cxn>
                <a:cxn ang="0">
                  <a:pos x="289" y="512"/>
                </a:cxn>
                <a:cxn ang="0">
                  <a:pos x="242" y="551"/>
                </a:cxn>
                <a:cxn ang="0">
                  <a:pos x="187" y="600"/>
                </a:cxn>
                <a:cxn ang="0">
                  <a:pos x="112" y="668"/>
                </a:cxn>
                <a:cxn ang="0">
                  <a:pos x="330" y="668"/>
                </a:cxn>
                <a:cxn ang="0">
                  <a:pos x="376" y="667"/>
                </a:cxn>
                <a:cxn ang="0">
                  <a:pos x="419" y="665"/>
                </a:cxn>
                <a:cxn ang="0">
                  <a:pos x="436" y="648"/>
                </a:cxn>
                <a:cxn ang="0">
                  <a:pos x="449" y="600"/>
                </a:cxn>
                <a:cxn ang="0">
                  <a:pos x="456" y="556"/>
                </a:cxn>
                <a:cxn ang="0">
                  <a:pos x="497" y="556"/>
                </a:cxn>
                <a:cxn ang="0">
                  <a:pos x="0" y="766"/>
                </a:cxn>
                <a:cxn ang="0">
                  <a:pos x="2" y="734"/>
                </a:cxn>
                <a:cxn ang="0">
                  <a:pos x="12" y="720"/>
                </a:cxn>
                <a:cxn ang="0">
                  <a:pos x="297" y="426"/>
                </a:cxn>
                <a:cxn ang="0">
                  <a:pos x="338" y="373"/>
                </a:cxn>
                <a:cxn ang="0">
                  <a:pos x="372" y="307"/>
                </a:cxn>
                <a:cxn ang="0">
                  <a:pos x="387" y="226"/>
                </a:cxn>
                <a:cxn ang="0">
                  <a:pos x="376" y="158"/>
                </a:cxn>
                <a:cxn ang="0">
                  <a:pos x="344" y="100"/>
                </a:cxn>
                <a:cxn ang="0">
                  <a:pos x="290" y="57"/>
                </a:cxn>
                <a:cxn ang="0">
                  <a:pos x="215" y="43"/>
                </a:cxn>
                <a:cxn ang="0">
                  <a:pos x="167" y="48"/>
                </a:cxn>
                <a:cxn ang="0">
                  <a:pos x="116" y="72"/>
                </a:cxn>
                <a:cxn ang="0">
                  <a:pos x="71" y="118"/>
                </a:cxn>
                <a:cxn ang="0">
                  <a:pos x="76" y="151"/>
                </a:cxn>
                <a:cxn ang="0">
                  <a:pos x="103" y="167"/>
                </a:cxn>
                <a:cxn ang="0">
                  <a:pos x="116" y="189"/>
                </a:cxn>
                <a:cxn ang="0">
                  <a:pos x="119" y="211"/>
                </a:cxn>
                <a:cxn ang="0">
                  <a:pos x="105" y="250"/>
                </a:cxn>
                <a:cxn ang="0">
                  <a:pos x="76" y="270"/>
                </a:cxn>
                <a:cxn ang="0">
                  <a:pos x="53" y="272"/>
                </a:cxn>
                <a:cxn ang="0">
                  <a:pos x="32" y="265"/>
                </a:cxn>
                <a:cxn ang="0">
                  <a:pos x="10" y="246"/>
                </a:cxn>
                <a:cxn ang="0">
                  <a:pos x="0" y="208"/>
                </a:cxn>
                <a:cxn ang="0">
                  <a:pos x="16" y="131"/>
                </a:cxn>
                <a:cxn ang="0">
                  <a:pos x="64" y="65"/>
                </a:cxn>
                <a:cxn ang="0">
                  <a:pos x="137" y="19"/>
                </a:cxn>
                <a:cxn ang="0">
                  <a:pos x="233" y="0"/>
                </a:cxn>
              </a:cxnLst>
              <a:rect l="0" t="0" r="r" b="b"/>
              <a:pathLst>
                <a:path w="497" h="766">
                  <a:moveTo>
                    <a:pt x="233" y="0"/>
                  </a:moveTo>
                  <a:lnTo>
                    <a:pt x="280" y="4"/>
                  </a:lnTo>
                  <a:lnTo>
                    <a:pt x="324" y="13"/>
                  </a:lnTo>
                  <a:lnTo>
                    <a:pt x="365" y="28"/>
                  </a:lnTo>
                  <a:lnTo>
                    <a:pt x="403" y="50"/>
                  </a:lnTo>
                  <a:lnTo>
                    <a:pt x="435" y="76"/>
                  </a:lnTo>
                  <a:lnTo>
                    <a:pt x="460" y="107"/>
                  </a:lnTo>
                  <a:lnTo>
                    <a:pt x="479" y="142"/>
                  </a:lnTo>
                  <a:lnTo>
                    <a:pt x="492" y="182"/>
                  </a:lnTo>
                  <a:lnTo>
                    <a:pt x="497" y="226"/>
                  </a:lnTo>
                  <a:lnTo>
                    <a:pt x="493" y="265"/>
                  </a:lnTo>
                  <a:lnTo>
                    <a:pt x="483" y="301"/>
                  </a:lnTo>
                  <a:lnTo>
                    <a:pt x="467" y="334"/>
                  </a:lnTo>
                  <a:lnTo>
                    <a:pt x="447" y="366"/>
                  </a:lnTo>
                  <a:lnTo>
                    <a:pt x="422" y="395"/>
                  </a:lnTo>
                  <a:lnTo>
                    <a:pt x="395" y="422"/>
                  </a:lnTo>
                  <a:lnTo>
                    <a:pt x="365" y="448"/>
                  </a:lnTo>
                  <a:lnTo>
                    <a:pt x="335" y="474"/>
                  </a:lnTo>
                  <a:lnTo>
                    <a:pt x="312" y="494"/>
                  </a:lnTo>
                  <a:lnTo>
                    <a:pt x="289" y="512"/>
                  </a:lnTo>
                  <a:lnTo>
                    <a:pt x="265" y="531"/>
                  </a:lnTo>
                  <a:lnTo>
                    <a:pt x="242" y="551"/>
                  </a:lnTo>
                  <a:lnTo>
                    <a:pt x="215" y="573"/>
                  </a:lnTo>
                  <a:lnTo>
                    <a:pt x="187" y="600"/>
                  </a:lnTo>
                  <a:lnTo>
                    <a:pt x="151" y="632"/>
                  </a:lnTo>
                  <a:lnTo>
                    <a:pt x="112" y="668"/>
                  </a:lnTo>
                  <a:lnTo>
                    <a:pt x="317" y="668"/>
                  </a:lnTo>
                  <a:lnTo>
                    <a:pt x="330" y="668"/>
                  </a:lnTo>
                  <a:lnTo>
                    <a:pt x="351" y="668"/>
                  </a:lnTo>
                  <a:lnTo>
                    <a:pt x="376" y="667"/>
                  </a:lnTo>
                  <a:lnTo>
                    <a:pt x="399" y="667"/>
                  </a:lnTo>
                  <a:lnTo>
                    <a:pt x="419" y="665"/>
                  </a:lnTo>
                  <a:lnTo>
                    <a:pt x="429" y="661"/>
                  </a:lnTo>
                  <a:lnTo>
                    <a:pt x="436" y="648"/>
                  </a:lnTo>
                  <a:lnTo>
                    <a:pt x="444" y="626"/>
                  </a:lnTo>
                  <a:lnTo>
                    <a:pt x="449" y="600"/>
                  </a:lnTo>
                  <a:lnTo>
                    <a:pt x="454" y="575"/>
                  </a:lnTo>
                  <a:lnTo>
                    <a:pt x="456" y="556"/>
                  </a:lnTo>
                  <a:lnTo>
                    <a:pt x="497" y="556"/>
                  </a:lnTo>
                  <a:lnTo>
                    <a:pt x="497" y="556"/>
                  </a:lnTo>
                  <a:lnTo>
                    <a:pt x="461" y="766"/>
                  </a:lnTo>
                  <a:lnTo>
                    <a:pt x="0" y="766"/>
                  </a:lnTo>
                  <a:lnTo>
                    <a:pt x="0" y="745"/>
                  </a:lnTo>
                  <a:lnTo>
                    <a:pt x="2" y="734"/>
                  </a:lnTo>
                  <a:lnTo>
                    <a:pt x="5" y="727"/>
                  </a:lnTo>
                  <a:lnTo>
                    <a:pt x="12" y="720"/>
                  </a:lnTo>
                  <a:lnTo>
                    <a:pt x="280" y="446"/>
                  </a:lnTo>
                  <a:lnTo>
                    <a:pt x="297" y="426"/>
                  </a:lnTo>
                  <a:lnTo>
                    <a:pt x="317" y="402"/>
                  </a:lnTo>
                  <a:lnTo>
                    <a:pt x="338" y="373"/>
                  </a:lnTo>
                  <a:lnTo>
                    <a:pt x="356" y="342"/>
                  </a:lnTo>
                  <a:lnTo>
                    <a:pt x="372" y="307"/>
                  </a:lnTo>
                  <a:lnTo>
                    <a:pt x="383" y="267"/>
                  </a:lnTo>
                  <a:lnTo>
                    <a:pt x="387" y="226"/>
                  </a:lnTo>
                  <a:lnTo>
                    <a:pt x="385" y="191"/>
                  </a:lnTo>
                  <a:lnTo>
                    <a:pt x="376" y="158"/>
                  </a:lnTo>
                  <a:lnTo>
                    <a:pt x="362" y="127"/>
                  </a:lnTo>
                  <a:lnTo>
                    <a:pt x="344" y="100"/>
                  </a:lnTo>
                  <a:lnTo>
                    <a:pt x="319" y="76"/>
                  </a:lnTo>
                  <a:lnTo>
                    <a:pt x="290" y="57"/>
                  </a:lnTo>
                  <a:lnTo>
                    <a:pt x="255" y="46"/>
                  </a:lnTo>
                  <a:lnTo>
                    <a:pt x="215" y="43"/>
                  </a:lnTo>
                  <a:lnTo>
                    <a:pt x="192" y="43"/>
                  </a:lnTo>
                  <a:lnTo>
                    <a:pt x="167" y="48"/>
                  </a:lnTo>
                  <a:lnTo>
                    <a:pt x="141" y="59"/>
                  </a:lnTo>
                  <a:lnTo>
                    <a:pt x="116" y="72"/>
                  </a:lnTo>
                  <a:lnTo>
                    <a:pt x="92" y="92"/>
                  </a:lnTo>
                  <a:lnTo>
                    <a:pt x="71" y="118"/>
                  </a:lnTo>
                  <a:lnTo>
                    <a:pt x="55" y="149"/>
                  </a:lnTo>
                  <a:lnTo>
                    <a:pt x="76" y="151"/>
                  </a:lnTo>
                  <a:lnTo>
                    <a:pt x="92" y="158"/>
                  </a:lnTo>
                  <a:lnTo>
                    <a:pt x="103" y="167"/>
                  </a:lnTo>
                  <a:lnTo>
                    <a:pt x="112" y="178"/>
                  </a:lnTo>
                  <a:lnTo>
                    <a:pt x="116" y="189"/>
                  </a:lnTo>
                  <a:lnTo>
                    <a:pt x="117" y="200"/>
                  </a:lnTo>
                  <a:lnTo>
                    <a:pt x="119" y="211"/>
                  </a:lnTo>
                  <a:lnTo>
                    <a:pt x="116" y="233"/>
                  </a:lnTo>
                  <a:lnTo>
                    <a:pt x="105" y="250"/>
                  </a:lnTo>
                  <a:lnTo>
                    <a:pt x="92" y="263"/>
                  </a:lnTo>
                  <a:lnTo>
                    <a:pt x="76" y="270"/>
                  </a:lnTo>
                  <a:lnTo>
                    <a:pt x="59" y="272"/>
                  </a:lnTo>
                  <a:lnTo>
                    <a:pt x="53" y="272"/>
                  </a:lnTo>
                  <a:lnTo>
                    <a:pt x="43" y="270"/>
                  </a:lnTo>
                  <a:lnTo>
                    <a:pt x="32" y="265"/>
                  </a:lnTo>
                  <a:lnTo>
                    <a:pt x="19" y="257"/>
                  </a:lnTo>
                  <a:lnTo>
                    <a:pt x="10" y="246"/>
                  </a:lnTo>
                  <a:lnTo>
                    <a:pt x="2" y="230"/>
                  </a:lnTo>
                  <a:lnTo>
                    <a:pt x="0" y="208"/>
                  </a:lnTo>
                  <a:lnTo>
                    <a:pt x="3" y="167"/>
                  </a:lnTo>
                  <a:lnTo>
                    <a:pt x="16" y="131"/>
                  </a:lnTo>
                  <a:lnTo>
                    <a:pt x="37" y="96"/>
                  </a:lnTo>
                  <a:lnTo>
                    <a:pt x="64" y="65"/>
                  </a:lnTo>
                  <a:lnTo>
                    <a:pt x="98" y="39"/>
                  </a:lnTo>
                  <a:lnTo>
                    <a:pt x="137" y="19"/>
                  </a:lnTo>
                  <a:lnTo>
                    <a:pt x="183" y="6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8308" y="3979"/>
              <a:ext cx="1445" cy="1485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5" y="11"/>
                </a:cxn>
                <a:cxn ang="0">
                  <a:pos x="1301" y="1292"/>
                </a:cxn>
                <a:cxn ang="0">
                  <a:pos x="1296" y="1255"/>
                </a:cxn>
                <a:cxn ang="0">
                  <a:pos x="1294" y="1222"/>
                </a:cxn>
                <a:cxn ang="0">
                  <a:pos x="1294" y="1169"/>
                </a:cxn>
                <a:cxn ang="0">
                  <a:pos x="1303" y="1090"/>
                </a:cxn>
                <a:cxn ang="0">
                  <a:pos x="1331" y="989"/>
                </a:cxn>
                <a:cxn ang="0">
                  <a:pos x="1346" y="956"/>
                </a:cxn>
                <a:cxn ang="0">
                  <a:pos x="1365" y="912"/>
                </a:cxn>
                <a:cxn ang="0">
                  <a:pos x="1388" y="876"/>
                </a:cxn>
                <a:cxn ang="0">
                  <a:pos x="1408" y="859"/>
                </a:cxn>
                <a:cxn ang="0">
                  <a:pos x="1426" y="868"/>
                </a:cxn>
                <a:cxn ang="0">
                  <a:pos x="1442" y="887"/>
                </a:cxn>
                <a:cxn ang="0">
                  <a:pos x="1445" y="900"/>
                </a:cxn>
                <a:cxn ang="0">
                  <a:pos x="1442" y="907"/>
                </a:cxn>
                <a:cxn ang="0">
                  <a:pos x="1438" y="918"/>
                </a:cxn>
                <a:cxn ang="0">
                  <a:pos x="1385" y="1026"/>
                </a:cxn>
                <a:cxn ang="0">
                  <a:pos x="1362" y="1122"/>
                </a:cxn>
                <a:cxn ang="0">
                  <a:pos x="1356" y="1199"/>
                </a:cxn>
                <a:cxn ang="0">
                  <a:pos x="1365" y="1301"/>
                </a:cxn>
                <a:cxn ang="0">
                  <a:pos x="1387" y="1380"/>
                </a:cxn>
                <a:cxn ang="0">
                  <a:pos x="1401" y="1415"/>
                </a:cxn>
                <a:cxn ang="0">
                  <a:pos x="1403" y="1422"/>
                </a:cxn>
                <a:cxn ang="0">
                  <a:pos x="1403" y="1426"/>
                </a:cxn>
                <a:cxn ang="0">
                  <a:pos x="1399" y="1439"/>
                </a:cxn>
                <a:cxn ang="0">
                  <a:pos x="1392" y="1444"/>
                </a:cxn>
                <a:cxn ang="0">
                  <a:pos x="1385" y="1444"/>
                </a:cxn>
                <a:cxn ang="0">
                  <a:pos x="1374" y="1441"/>
                </a:cxn>
                <a:cxn ang="0">
                  <a:pos x="1342" y="1426"/>
                </a:cxn>
                <a:cxn ang="0">
                  <a:pos x="1267" y="1404"/>
                </a:cxn>
                <a:cxn ang="0">
                  <a:pos x="1164" y="1393"/>
                </a:cxn>
                <a:cxn ang="0">
                  <a:pos x="1114" y="1395"/>
                </a:cxn>
                <a:cxn ang="0">
                  <a:pos x="1039" y="1410"/>
                </a:cxn>
                <a:cxn ang="0">
                  <a:pos x="943" y="1446"/>
                </a:cxn>
                <a:cxn ang="0">
                  <a:pos x="886" y="1481"/>
                </a:cxn>
                <a:cxn ang="0">
                  <a:pos x="877" y="1485"/>
                </a:cxn>
                <a:cxn ang="0">
                  <a:pos x="871" y="1485"/>
                </a:cxn>
                <a:cxn ang="0">
                  <a:pos x="854" y="1476"/>
                </a:cxn>
                <a:cxn ang="0">
                  <a:pos x="836" y="1457"/>
                </a:cxn>
                <a:cxn ang="0">
                  <a:pos x="839" y="1439"/>
                </a:cxn>
                <a:cxn ang="0">
                  <a:pos x="871" y="1413"/>
                </a:cxn>
                <a:cxn ang="0">
                  <a:pos x="916" y="1389"/>
                </a:cxn>
                <a:cxn ang="0">
                  <a:pos x="953" y="1371"/>
                </a:cxn>
                <a:cxn ang="0">
                  <a:pos x="1016" y="1351"/>
                </a:cxn>
                <a:cxn ang="0">
                  <a:pos x="1107" y="1333"/>
                </a:cxn>
                <a:cxn ang="0">
                  <a:pos x="1164" y="1329"/>
                </a:cxn>
                <a:cxn ang="0">
                  <a:pos x="1226" y="1333"/>
                </a:cxn>
                <a:cxn ang="0">
                  <a:pos x="1256" y="1338"/>
                </a:cxn>
                <a:cxn ang="0">
                  <a:pos x="1256" y="1338"/>
                </a:cxn>
                <a:cxn ang="0">
                  <a:pos x="11" y="57"/>
                </a:cxn>
                <a:cxn ang="0">
                  <a:pos x="0" y="41"/>
                </a:cxn>
                <a:cxn ang="0">
                  <a:pos x="2" y="22"/>
                </a:cxn>
                <a:cxn ang="0">
                  <a:pos x="18" y="2"/>
                </a:cxn>
              </a:cxnLst>
              <a:rect l="0" t="0" r="r" b="b"/>
              <a:pathLst>
                <a:path w="1445" h="1485">
                  <a:moveTo>
                    <a:pt x="32" y="0"/>
                  </a:moveTo>
                  <a:lnTo>
                    <a:pt x="39" y="0"/>
                  </a:lnTo>
                  <a:lnTo>
                    <a:pt x="46" y="4"/>
                  </a:lnTo>
                  <a:lnTo>
                    <a:pt x="55" y="11"/>
                  </a:lnTo>
                  <a:lnTo>
                    <a:pt x="66" y="22"/>
                  </a:lnTo>
                  <a:lnTo>
                    <a:pt x="1301" y="1292"/>
                  </a:lnTo>
                  <a:lnTo>
                    <a:pt x="1297" y="1270"/>
                  </a:lnTo>
                  <a:lnTo>
                    <a:pt x="1296" y="1255"/>
                  </a:lnTo>
                  <a:lnTo>
                    <a:pt x="1294" y="1241"/>
                  </a:lnTo>
                  <a:lnTo>
                    <a:pt x="1294" y="1222"/>
                  </a:lnTo>
                  <a:lnTo>
                    <a:pt x="1294" y="1197"/>
                  </a:lnTo>
                  <a:lnTo>
                    <a:pt x="1294" y="1169"/>
                  </a:lnTo>
                  <a:lnTo>
                    <a:pt x="1297" y="1134"/>
                  </a:lnTo>
                  <a:lnTo>
                    <a:pt x="1303" y="1090"/>
                  </a:lnTo>
                  <a:lnTo>
                    <a:pt x="1313" y="1043"/>
                  </a:lnTo>
                  <a:lnTo>
                    <a:pt x="1331" y="989"/>
                  </a:lnTo>
                  <a:lnTo>
                    <a:pt x="1337" y="975"/>
                  </a:lnTo>
                  <a:lnTo>
                    <a:pt x="1346" y="956"/>
                  </a:lnTo>
                  <a:lnTo>
                    <a:pt x="1354" y="934"/>
                  </a:lnTo>
                  <a:lnTo>
                    <a:pt x="1365" y="912"/>
                  </a:lnTo>
                  <a:lnTo>
                    <a:pt x="1378" y="892"/>
                  </a:lnTo>
                  <a:lnTo>
                    <a:pt x="1388" y="876"/>
                  </a:lnTo>
                  <a:lnTo>
                    <a:pt x="1399" y="863"/>
                  </a:lnTo>
                  <a:lnTo>
                    <a:pt x="1408" y="859"/>
                  </a:lnTo>
                  <a:lnTo>
                    <a:pt x="1417" y="861"/>
                  </a:lnTo>
                  <a:lnTo>
                    <a:pt x="1426" y="868"/>
                  </a:lnTo>
                  <a:lnTo>
                    <a:pt x="1435" y="878"/>
                  </a:lnTo>
                  <a:lnTo>
                    <a:pt x="1442" y="887"/>
                  </a:lnTo>
                  <a:lnTo>
                    <a:pt x="1445" y="894"/>
                  </a:lnTo>
                  <a:lnTo>
                    <a:pt x="1445" y="900"/>
                  </a:lnTo>
                  <a:lnTo>
                    <a:pt x="1444" y="903"/>
                  </a:lnTo>
                  <a:lnTo>
                    <a:pt x="1442" y="907"/>
                  </a:lnTo>
                  <a:lnTo>
                    <a:pt x="1440" y="911"/>
                  </a:lnTo>
                  <a:lnTo>
                    <a:pt x="1438" y="918"/>
                  </a:lnTo>
                  <a:lnTo>
                    <a:pt x="1406" y="975"/>
                  </a:lnTo>
                  <a:lnTo>
                    <a:pt x="1385" y="1026"/>
                  </a:lnTo>
                  <a:lnTo>
                    <a:pt x="1371" y="1076"/>
                  </a:lnTo>
                  <a:lnTo>
                    <a:pt x="1362" y="1122"/>
                  </a:lnTo>
                  <a:lnTo>
                    <a:pt x="1356" y="1162"/>
                  </a:lnTo>
                  <a:lnTo>
                    <a:pt x="1356" y="1199"/>
                  </a:lnTo>
                  <a:lnTo>
                    <a:pt x="1358" y="1254"/>
                  </a:lnTo>
                  <a:lnTo>
                    <a:pt x="1365" y="1301"/>
                  </a:lnTo>
                  <a:lnTo>
                    <a:pt x="1374" y="1344"/>
                  </a:lnTo>
                  <a:lnTo>
                    <a:pt x="1387" y="1380"/>
                  </a:lnTo>
                  <a:lnTo>
                    <a:pt x="1401" y="1410"/>
                  </a:lnTo>
                  <a:lnTo>
                    <a:pt x="1401" y="1415"/>
                  </a:lnTo>
                  <a:lnTo>
                    <a:pt x="1403" y="1421"/>
                  </a:lnTo>
                  <a:lnTo>
                    <a:pt x="1403" y="1422"/>
                  </a:lnTo>
                  <a:lnTo>
                    <a:pt x="1403" y="1424"/>
                  </a:lnTo>
                  <a:lnTo>
                    <a:pt x="1403" y="1426"/>
                  </a:lnTo>
                  <a:lnTo>
                    <a:pt x="1403" y="1433"/>
                  </a:lnTo>
                  <a:lnTo>
                    <a:pt x="1399" y="1439"/>
                  </a:lnTo>
                  <a:lnTo>
                    <a:pt x="1397" y="1443"/>
                  </a:lnTo>
                  <a:lnTo>
                    <a:pt x="1392" y="1444"/>
                  </a:lnTo>
                  <a:lnTo>
                    <a:pt x="1388" y="1444"/>
                  </a:lnTo>
                  <a:lnTo>
                    <a:pt x="1385" y="1444"/>
                  </a:lnTo>
                  <a:lnTo>
                    <a:pt x="1379" y="1443"/>
                  </a:lnTo>
                  <a:lnTo>
                    <a:pt x="1374" y="1441"/>
                  </a:lnTo>
                  <a:lnTo>
                    <a:pt x="1369" y="1437"/>
                  </a:lnTo>
                  <a:lnTo>
                    <a:pt x="1342" y="1426"/>
                  </a:lnTo>
                  <a:lnTo>
                    <a:pt x="1310" y="1413"/>
                  </a:lnTo>
                  <a:lnTo>
                    <a:pt x="1267" y="1404"/>
                  </a:lnTo>
                  <a:lnTo>
                    <a:pt x="1219" y="1397"/>
                  </a:lnTo>
                  <a:lnTo>
                    <a:pt x="1164" y="1393"/>
                  </a:lnTo>
                  <a:lnTo>
                    <a:pt x="1142" y="1393"/>
                  </a:lnTo>
                  <a:lnTo>
                    <a:pt x="1114" y="1395"/>
                  </a:lnTo>
                  <a:lnTo>
                    <a:pt x="1080" y="1400"/>
                  </a:lnTo>
                  <a:lnTo>
                    <a:pt x="1039" y="1410"/>
                  </a:lnTo>
                  <a:lnTo>
                    <a:pt x="993" y="1424"/>
                  </a:lnTo>
                  <a:lnTo>
                    <a:pt x="943" y="1446"/>
                  </a:lnTo>
                  <a:lnTo>
                    <a:pt x="891" y="1478"/>
                  </a:lnTo>
                  <a:lnTo>
                    <a:pt x="886" y="1481"/>
                  </a:lnTo>
                  <a:lnTo>
                    <a:pt x="882" y="1485"/>
                  </a:lnTo>
                  <a:lnTo>
                    <a:pt x="877" y="1485"/>
                  </a:lnTo>
                  <a:lnTo>
                    <a:pt x="875" y="1485"/>
                  </a:lnTo>
                  <a:lnTo>
                    <a:pt x="871" y="1485"/>
                  </a:lnTo>
                  <a:lnTo>
                    <a:pt x="863" y="1483"/>
                  </a:lnTo>
                  <a:lnTo>
                    <a:pt x="854" y="1476"/>
                  </a:lnTo>
                  <a:lnTo>
                    <a:pt x="843" y="1467"/>
                  </a:lnTo>
                  <a:lnTo>
                    <a:pt x="836" y="1457"/>
                  </a:lnTo>
                  <a:lnTo>
                    <a:pt x="834" y="1450"/>
                  </a:lnTo>
                  <a:lnTo>
                    <a:pt x="839" y="1439"/>
                  </a:lnTo>
                  <a:lnTo>
                    <a:pt x="852" y="1426"/>
                  </a:lnTo>
                  <a:lnTo>
                    <a:pt x="871" y="1413"/>
                  </a:lnTo>
                  <a:lnTo>
                    <a:pt x="895" y="1400"/>
                  </a:lnTo>
                  <a:lnTo>
                    <a:pt x="916" y="1389"/>
                  </a:lnTo>
                  <a:lnTo>
                    <a:pt x="937" y="1378"/>
                  </a:lnTo>
                  <a:lnTo>
                    <a:pt x="953" y="1371"/>
                  </a:lnTo>
                  <a:lnTo>
                    <a:pt x="962" y="1367"/>
                  </a:lnTo>
                  <a:lnTo>
                    <a:pt x="1016" y="1351"/>
                  </a:lnTo>
                  <a:lnTo>
                    <a:pt x="1064" y="1340"/>
                  </a:lnTo>
                  <a:lnTo>
                    <a:pt x="1107" y="1333"/>
                  </a:lnTo>
                  <a:lnTo>
                    <a:pt x="1141" y="1331"/>
                  </a:lnTo>
                  <a:lnTo>
                    <a:pt x="1164" y="1329"/>
                  </a:lnTo>
                  <a:lnTo>
                    <a:pt x="1194" y="1331"/>
                  </a:lnTo>
                  <a:lnTo>
                    <a:pt x="1226" y="1333"/>
                  </a:lnTo>
                  <a:lnTo>
                    <a:pt x="1256" y="1338"/>
                  </a:lnTo>
                  <a:lnTo>
                    <a:pt x="1256" y="1338"/>
                  </a:lnTo>
                  <a:lnTo>
                    <a:pt x="1256" y="1338"/>
                  </a:lnTo>
                  <a:lnTo>
                    <a:pt x="1256" y="1338"/>
                  </a:lnTo>
                  <a:lnTo>
                    <a:pt x="25" y="68"/>
                  </a:lnTo>
                  <a:lnTo>
                    <a:pt x="11" y="57"/>
                  </a:lnTo>
                  <a:lnTo>
                    <a:pt x="3" y="48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9" y="11"/>
                  </a:lnTo>
                  <a:lnTo>
                    <a:pt x="18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553200" y="4572000"/>
            <a:ext cx="1414457" cy="412731"/>
            <a:chOff x="152" y="3794"/>
            <a:chExt cx="5569" cy="1625"/>
          </a:xfrm>
        </p:grpSpPr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152" y="4294"/>
              <a:ext cx="645" cy="736"/>
            </a:xfrm>
            <a:custGeom>
              <a:avLst/>
              <a:gdLst/>
              <a:ahLst/>
              <a:cxnLst>
                <a:cxn ang="0">
                  <a:pos x="233" y="17"/>
                </a:cxn>
                <a:cxn ang="0">
                  <a:pos x="299" y="90"/>
                </a:cxn>
                <a:cxn ang="0">
                  <a:pos x="345" y="81"/>
                </a:cxn>
                <a:cxn ang="0">
                  <a:pos x="433" y="17"/>
                </a:cxn>
                <a:cxn ang="0">
                  <a:pos x="550" y="4"/>
                </a:cxn>
                <a:cxn ang="0">
                  <a:pos x="629" y="54"/>
                </a:cxn>
                <a:cxn ang="0">
                  <a:pos x="641" y="133"/>
                </a:cxn>
                <a:cxn ang="0">
                  <a:pos x="598" y="191"/>
                </a:cxn>
                <a:cxn ang="0">
                  <a:pos x="534" y="199"/>
                </a:cxn>
                <a:cxn ang="0">
                  <a:pos x="499" y="162"/>
                </a:cxn>
                <a:cxn ang="0">
                  <a:pos x="511" y="98"/>
                </a:cxn>
                <a:cxn ang="0">
                  <a:pos x="581" y="57"/>
                </a:cxn>
                <a:cxn ang="0">
                  <a:pos x="554" y="44"/>
                </a:cxn>
                <a:cxn ang="0">
                  <a:pos x="481" y="39"/>
                </a:cxn>
                <a:cxn ang="0">
                  <a:pos x="409" y="72"/>
                </a:cxn>
                <a:cxn ang="0">
                  <a:pos x="370" y="107"/>
                </a:cxn>
                <a:cxn ang="0">
                  <a:pos x="324" y="173"/>
                </a:cxn>
                <a:cxn ang="0">
                  <a:pos x="297" y="222"/>
                </a:cxn>
                <a:cxn ang="0">
                  <a:pos x="278" y="309"/>
                </a:cxn>
                <a:cxn ang="0">
                  <a:pos x="253" y="410"/>
                </a:cxn>
                <a:cxn ang="0">
                  <a:pos x="240" y="468"/>
                </a:cxn>
                <a:cxn ang="0">
                  <a:pos x="219" y="556"/>
                </a:cxn>
                <a:cxn ang="0">
                  <a:pos x="196" y="646"/>
                </a:cxn>
                <a:cxn ang="0">
                  <a:pos x="183" y="690"/>
                </a:cxn>
                <a:cxn ang="0">
                  <a:pos x="151" y="731"/>
                </a:cxn>
                <a:cxn ang="0">
                  <a:pos x="108" y="734"/>
                </a:cxn>
                <a:cxn ang="0">
                  <a:pos x="78" y="694"/>
                </a:cxn>
                <a:cxn ang="0">
                  <a:pos x="87" y="656"/>
                </a:cxn>
                <a:cxn ang="0">
                  <a:pos x="94" y="622"/>
                </a:cxn>
                <a:cxn ang="0">
                  <a:pos x="201" y="184"/>
                </a:cxn>
                <a:cxn ang="0">
                  <a:pos x="210" y="127"/>
                </a:cxn>
                <a:cxn ang="0">
                  <a:pos x="203" y="65"/>
                </a:cxn>
                <a:cxn ang="0">
                  <a:pos x="174" y="37"/>
                </a:cxn>
                <a:cxn ang="0">
                  <a:pos x="117" y="54"/>
                </a:cxn>
                <a:cxn ang="0">
                  <a:pos x="71" y="142"/>
                </a:cxn>
                <a:cxn ang="0">
                  <a:pos x="40" y="248"/>
                </a:cxn>
                <a:cxn ang="0">
                  <a:pos x="26" y="267"/>
                </a:cxn>
                <a:cxn ang="0">
                  <a:pos x="16" y="267"/>
                </a:cxn>
                <a:cxn ang="0">
                  <a:pos x="5" y="263"/>
                </a:cxn>
                <a:cxn ang="0">
                  <a:pos x="0" y="252"/>
                </a:cxn>
                <a:cxn ang="0">
                  <a:pos x="10" y="204"/>
                </a:cxn>
                <a:cxn ang="0">
                  <a:pos x="37" y="120"/>
                </a:cxn>
                <a:cxn ang="0">
                  <a:pos x="65" y="63"/>
                </a:cxn>
                <a:cxn ang="0">
                  <a:pos x="114" y="13"/>
                </a:cxn>
              </a:cxnLst>
              <a:rect l="0" t="0" r="r" b="b"/>
              <a:pathLst>
                <a:path w="645" h="736">
                  <a:moveTo>
                    <a:pt x="165" y="0"/>
                  </a:moveTo>
                  <a:lnTo>
                    <a:pt x="201" y="4"/>
                  </a:lnTo>
                  <a:lnTo>
                    <a:pt x="233" y="17"/>
                  </a:lnTo>
                  <a:lnTo>
                    <a:pt x="262" y="35"/>
                  </a:lnTo>
                  <a:lnTo>
                    <a:pt x="283" y="61"/>
                  </a:lnTo>
                  <a:lnTo>
                    <a:pt x="299" y="90"/>
                  </a:lnTo>
                  <a:lnTo>
                    <a:pt x="310" y="125"/>
                  </a:lnTo>
                  <a:lnTo>
                    <a:pt x="324" y="105"/>
                  </a:lnTo>
                  <a:lnTo>
                    <a:pt x="345" y="81"/>
                  </a:lnTo>
                  <a:lnTo>
                    <a:pt x="368" y="57"/>
                  </a:lnTo>
                  <a:lnTo>
                    <a:pt x="399" y="35"/>
                  </a:lnTo>
                  <a:lnTo>
                    <a:pt x="433" y="17"/>
                  </a:lnTo>
                  <a:lnTo>
                    <a:pt x="470" y="6"/>
                  </a:lnTo>
                  <a:lnTo>
                    <a:pt x="513" y="0"/>
                  </a:lnTo>
                  <a:lnTo>
                    <a:pt x="550" y="4"/>
                  </a:lnTo>
                  <a:lnTo>
                    <a:pt x="582" y="15"/>
                  </a:lnTo>
                  <a:lnTo>
                    <a:pt x="609" y="32"/>
                  </a:lnTo>
                  <a:lnTo>
                    <a:pt x="629" y="54"/>
                  </a:lnTo>
                  <a:lnTo>
                    <a:pt x="641" y="78"/>
                  </a:lnTo>
                  <a:lnTo>
                    <a:pt x="645" y="105"/>
                  </a:lnTo>
                  <a:lnTo>
                    <a:pt x="641" y="133"/>
                  </a:lnTo>
                  <a:lnTo>
                    <a:pt x="632" y="156"/>
                  </a:lnTo>
                  <a:lnTo>
                    <a:pt x="618" y="177"/>
                  </a:lnTo>
                  <a:lnTo>
                    <a:pt x="598" y="191"/>
                  </a:lnTo>
                  <a:lnTo>
                    <a:pt x="579" y="199"/>
                  </a:lnTo>
                  <a:lnTo>
                    <a:pt x="557" y="202"/>
                  </a:lnTo>
                  <a:lnTo>
                    <a:pt x="534" y="199"/>
                  </a:lnTo>
                  <a:lnTo>
                    <a:pt x="516" y="189"/>
                  </a:lnTo>
                  <a:lnTo>
                    <a:pt x="504" y="177"/>
                  </a:lnTo>
                  <a:lnTo>
                    <a:pt x="499" y="162"/>
                  </a:lnTo>
                  <a:lnTo>
                    <a:pt x="495" y="147"/>
                  </a:lnTo>
                  <a:lnTo>
                    <a:pt x="500" y="122"/>
                  </a:lnTo>
                  <a:lnTo>
                    <a:pt x="511" y="98"/>
                  </a:lnTo>
                  <a:lnTo>
                    <a:pt x="529" y="79"/>
                  </a:lnTo>
                  <a:lnTo>
                    <a:pt x="552" y="65"/>
                  </a:lnTo>
                  <a:lnTo>
                    <a:pt x="581" y="57"/>
                  </a:lnTo>
                  <a:lnTo>
                    <a:pt x="575" y="56"/>
                  </a:lnTo>
                  <a:lnTo>
                    <a:pt x="566" y="50"/>
                  </a:lnTo>
                  <a:lnTo>
                    <a:pt x="554" y="44"/>
                  </a:lnTo>
                  <a:lnTo>
                    <a:pt x="534" y="39"/>
                  </a:lnTo>
                  <a:lnTo>
                    <a:pt x="513" y="37"/>
                  </a:lnTo>
                  <a:lnTo>
                    <a:pt x="481" y="39"/>
                  </a:lnTo>
                  <a:lnTo>
                    <a:pt x="452" y="48"/>
                  </a:lnTo>
                  <a:lnTo>
                    <a:pt x="429" y="59"/>
                  </a:lnTo>
                  <a:lnTo>
                    <a:pt x="409" y="72"/>
                  </a:lnTo>
                  <a:lnTo>
                    <a:pt x="395" y="83"/>
                  </a:lnTo>
                  <a:lnTo>
                    <a:pt x="386" y="90"/>
                  </a:lnTo>
                  <a:lnTo>
                    <a:pt x="370" y="107"/>
                  </a:lnTo>
                  <a:lnTo>
                    <a:pt x="354" y="129"/>
                  </a:lnTo>
                  <a:lnTo>
                    <a:pt x="338" y="151"/>
                  </a:lnTo>
                  <a:lnTo>
                    <a:pt x="324" y="173"/>
                  </a:lnTo>
                  <a:lnTo>
                    <a:pt x="311" y="195"/>
                  </a:lnTo>
                  <a:lnTo>
                    <a:pt x="303" y="211"/>
                  </a:lnTo>
                  <a:lnTo>
                    <a:pt x="297" y="222"/>
                  </a:lnTo>
                  <a:lnTo>
                    <a:pt x="292" y="246"/>
                  </a:lnTo>
                  <a:lnTo>
                    <a:pt x="285" y="276"/>
                  </a:lnTo>
                  <a:lnTo>
                    <a:pt x="278" y="309"/>
                  </a:lnTo>
                  <a:lnTo>
                    <a:pt x="269" y="344"/>
                  </a:lnTo>
                  <a:lnTo>
                    <a:pt x="262" y="377"/>
                  </a:lnTo>
                  <a:lnTo>
                    <a:pt x="253" y="410"/>
                  </a:lnTo>
                  <a:lnTo>
                    <a:pt x="247" y="435"/>
                  </a:lnTo>
                  <a:lnTo>
                    <a:pt x="244" y="448"/>
                  </a:lnTo>
                  <a:lnTo>
                    <a:pt x="240" y="468"/>
                  </a:lnTo>
                  <a:lnTo>
                    <a:pt x="233" y="494"/>
                  </a:lnTo>
                  <a:lnTo>
                    <a:pt x="226" y="523"/>
                  </a:lnTo>
                  <a:lnTo>
                    <a:pt x="219" y="556"/>
                  </a:lnTo>
                  <a:lnTo>
                    <a:pt x="210" y="588"/>
                  </a:lnTo>
                  <a:lnTo>
                    <a:pt x="203" y="619"/>
                  </a:lnTo>
                  <a:lnTo>
                    <a:pt x="196" y="646"/>
                  </a:lnTo>
                  <a:lnTo>
                    <a:pt x="190" y="668"/>
                  </a:lnTo>
                  <a:lnTo>
                    <a:pt x="185" y="685"/>
                  </a:lnTo>
                  <a:lnTo>
                    <a:pt x="183" y="690"/>
                  </a:lnTo>
                  <a:lnTo>
                    <a:pt x="174" y="709"/>
                  </a:lnTo>
                  <a:lnTo>
                    <a:pt x="163" y="722"/>
                  </a:lnTo>
                  <a:lnTo>
                    <a:pt x="151" y="731"/>
                  </a:lnTo>
                  <a:lnTo>
                    <a:pt x="137" y="736"/>
                  </a:lnTo>
                  <a:lnTo>
                    <a:pt x="126" y="736"/>
                  </a:lnTo>
                  <a:lnTo>
                    <a:pt x="108" y="734"/>
                  </a:lnTo>
                  <a:lnTo>
                    <a:pt x="92" y="725"/>
                  </a:lnTo>
                  <a:lnTo>
                    <a:pt x="81" y="712"/>
                  </a:lnTo>
                  <a:lnTo>
                    <a:pt x="78" y="694"/>
                  </a:lnTo>
                  <a:lnTo>
                    <a:pt x="80" y="685"/>
                  </a:lnTo>
                  <a:lnTo>
                    <a:pt x="81" y="672"/>
                  </a:lnTo>
                  <a:lnTo>
                    <a:pt x="87" y="656"/>
                  </a:lnTo>
                  <a:lnTo>
                    <a:pt x="90" y="639"/>
                  </a:lnTo>
                  <a:lnTo>
                    <a:pt x="94" y="622"/>
                  </a:lnTo>
                  <a:lnTo>
                    <a:pt x="94" y="622"/>
                  </a:lnTo>
                  <a:lnTo>
                    <a:pt x="185" y="248"/>
                  </a:lnTo>
                  <a:lnTo>
                    <a:pt x="194" y="211"/>
                  </a:lnTo>
                  <a:lnTo>
                    <a:pt x="201" y="184"/>
                  </a:lnTo>
                  <a:lnTo>
                    <a:pt x="204" y="162"/>
                  </a:lnTo>
                  <a:lnTo>
                    <a:pt x="208" y="144"/>
                  </a:lnTo>
                  <a:lnTo>
                    <a:pt x="210" y="127"/>
                  </a:lnTo>
                  <a:lnTo>
                    <a:pt x="210" y="111"/>
                  </a:lnTo>
                  <a:lnTo>
                    <a:pt x="208" y="83"/>
                  </a:lnTo>
                  <a:lnTo>
                    <a:pt x="203" y="65"/>
                  </a:lnTo>
                  <a:lnTo>
                    <a:pt x="196" y="50"/>
                  </a:lnTo>
                  <a:lnTo>
                    <a:pt x="185" y="43"/>
                  </a:lnTo>
                  <a:lnTo>
                    <a:pt x="174" y="37"/>
                  </a:lnTo>
                  <a:lnTo>
                    <a:pt x="160" y="37"/>
                  </a:lnTo>
                  <a:lnTo>
                    <a:pt x="137" y="41"/>
                  </a:lnTo>
                  <a:lnTo>
                    <a:pt x="117" y="54"/>
                  </a:lnTo>
                  <a:lnTo>
                    <a:pt x="99" y="76"/>
                  </a:lnTo>
                  <a:lnTo>
                    <a:pt x="85" y="105"/>
                  </a:lnTo>
                  <a:lnTo>
                    <a:pt x="71" y="142"/>
                  </a:lnTo>
                  <a:lnTo>
                    <a:pt x="58" y="182"/>
                  </a:lnTo>
                  <a:lnTo>
                    <a:pt x="46" y="232"/>
                  </a:lnTo>
                  <a:lnTo>
                    <a:pt x="40" y="248"/>
                  </a:lnTo>
                  <a:lnTo>
                    <a:pt x="37" y="259"/>
                  </a:lnTo>
                  <a:lnTo>
                    <a:pt x="32" y="265"/>
                  </a:lnTo>
                  <a:lnTo>
                    <a:pt x="26" y="267"/>
                  </a:lnTo>
                  <a:lnTo>
                    <a:pt x="19" y="267"/>
                  </a:lnTo>
                  <a:lnTo>
                    <a:pt x="17" y="267"/>
                  </a:lnTo>
                  <a:lnTo>
                    <a:pt x="16" y="267"/>
                  </a:lnTo>
                  <a:lnTo>
                    <a:pt x="12" y="267"/>
                  </a:lnTo>
                  <a:lnTo>
                    <a:pt x="8" y="265"/>
                  </a:lnTo>
                  <a:lnTo>
                    <a:pt x="5" y="263"/>
                  </a:lnTo>
                  <a:lnTo>
                    <a:pt x="1" y="261"/>
                  </a:lnTo>
                  <a:lnTo>
                    <a:pt x="0" y="256"/>
                  </a:lnTo>
                  <a:lnTo>
                    <a:pt x="0" y="252"/>
                  </a:lnTo>
                  <a:lnTo>
                    <a:pt x="0" y="244"/>
                  </a:lnTo>
                  <a:lnTo>
                    <a:pt x="5" y="228"/>
                  </a:lnTo>
                  <a:lnTo>
                    <a:pt x="10" y="204"/>
                  </a:lnTo>
                  <a:lnTo>
                    <a:pt x="17" y="177"/>
                  </a:lnTo>
                  <a:lnTo>
                    <a:pt x="26" y="147"/>
                  </a:lnTo>
                  <a:lnTo>
                    <a:pt x="37" y="120"/>
                  </a:lnTo>
                  <a:lnTo>
                    <a:pt x="49" y="92"/>
                  </a:lnTo>
                  <a:lnTo>
                    <a:pt x="57" y="79"/>
                  </a:lnTo>
                  <a:lnTo>
                    <a:pt x="65" y="63"/>
                  </a:lnTo>
                  <a:lnTo>
                    <a:pt x="78" y="44"/>
                  </a:lnTo>
                  <a:lnTo>
                    <a:pt x="94" y="28"/>
                  </a:lnTo>
                  <a:lnTo>
                    <a:pt x="114" y="13"/>
                  </a:lnTo>
                  <a:lnTo>
                    <a:pt x="137" y="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934" y="4483"/>
              <a:ext cx="408" cy="766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237" y="2"/>
                </a:cxn>
                <a:cxn ang="0">
                  <a:pos x="248" y="6"/>
                </a:cxn>
                <a:cxn ang="0">
                  <a:pos x="253" y="15"/>
                </a:cxn>
                <a:cxn ang="0">
                  <a:pos x="253" y="33"/>
                </a:cxn>
                <a:cxn ang="0">
                  <a:pos x="253" y="33"/>
                </a:cxn>
                <a:cxn ang="0">
                  <a:pos x="253" y="670"/>
                </a:cxn>
                <a:cxn ang="0">
                  <a:pos x="253" y="685"/>
                </a:cxn>
                <a:cxn ang="0">
                  <a:pos x="255" y="696"/>
                </a:cxn>
                <a:cxn ang="0">
                  <a:pos x="258" y="705"/>
                </a:cxn>
                <a:cxn ang="0">
                  <a:pos x="267" y="712"/>
                </a:cxn>
                <a:cxn ang="0">
                  <a:pos x="280" y="718"/>
                </a:cxn>
                <a:cxn ang="0">
                  <a:pos x="301" y="722"/>
                </a:cxn>
                <a:cxn ang="0">
                  <a:pos x="328" y="723"/>
                </a:cxn>
                <a:cxn ang="0">
                  <a:pos x="365" y="725"/>
                </a:cxn>
                <a:cxn ang="0">
                  <a:pos x="408" y="725"/>
                </a:cxn>
                <a:cxn ang="0">
                  <a:pos x="408" y="766"/>
                </a:cxn>
                <a:cxn ang="0">
                  <a:pos x="394" y="766"/>
                </a:cxn>
                <a:cxn ang="0">
                  <a:pos x="371" y="764"/>
                </a:cxn>
                <a:cxn ang="0">
                  <a:pos x="342" y="764"/>
                </a:cxn>
                <a:cxn ang="0">
                  <a:pos x="310" y="764"/>
                </a:cxn>
                <a:cxn ang="0">
                  <a:pos x="278" y="762"/>
                </a:cxn>
                <a:cxn ang="0">
                  <a:pos x="249" y="762"/>
                </a:cxn>
                <a:cxn ang="0">
                  <a:pos x="225" y="760"/>
                </a:cxn>
                <a:cxn ang="0">
                  <a:pos x="207" y="760"/>
                </a:cxn>
                <a:cxn ang="0">
                  <a:pos x="187" y="760"/>
                </a:cxn>
                <a:cxn ang="0">
                  <a:pos x="160" y="762"/>
                </a:cxn>
                <a:cxn ang="0">
                  <a:pos x="132" y="762"/>
                </a:cxn>
                <a:cxn ang="0">
                  <a:pos x="100" y="764"/>
                </a:cxn>
                <a:cxn ang="0">
                  <a:pos x="69" y="764"/>
                </a:cxn>
                <a:cxn ang="0">
                  <a:pos x="41" y="764"/>
                </a:cxn>
                <a:cxn ang="0">
                  <a:pos x="20" y="766"/>
                </a:cxn>
                <a:cxn ang="0">
                  <a:pos x="7" y="766"/>
                </a:cxn>
                <a:cxn ang="0">
                  <a:pos x="7" y="725"/>
                </a:cxn>
                <a:cxn ang="0">
                  <a:pos x="50" y="725"/>
                </a:cxn>
                <a:cxn ang="0">
                  <a:pos x="87" y="723"/>
                </a:cxn>
                <a:cxn ang="0">
                  <a:pos x="114" y="722"/>
                </a:cxn>
                <a:cxn ang="0">
                  <a:pos x="134" y="718"/>
                </a:cxn>
                <a:cxn ang="0">
                  <a:pos x="148" y="712"/>
                </a:cxn>
                <a:cxn ang="0">
                  <a:pos x="155" y="705"/>
                </a:cxn>
                <a:cxn ang="0">
                  <a:pos x="160" y="696"/>
                </a:cxn>
                <a:cxn ang="0">
                  <a:pos x="160" y="685"/>
                </a:cxn>
                <a:cxn ang="0">
                  <a:pos x="162" y="670"/>
                </a:cxn>
                <a:cxn ang="0">
                  <a:pos x="162" y="85"/>
                </a:cxn>
                <a:cxn ang="0">
                  <a:pos x="125" y="100"/>
                </a:cxn>
                <a:cxn ang="0">
                  <a:pos x="87" y="109"/>
                </a:cxn>
                <a:cxn ang="0">
                  <a:pos x="52" y="114"/>
                </a:cxn>
                <a:cxn ang="0">
                  <a:pos x="21" y="116"/>
                </a:cxn>
                <a:cxn ang="0">
                  <a:pos x="0" y="116"/>
                </a:cxn>
                <a:cxn ang="0">
                  <a:pos x="0" y="76"/>
                </a:cxn>
                <a:cxn ang="0">
                  <a:pos x="23" y="76"/>
                </a:cxn>
                <a:cxn ang="0">
                  <a:pos x="52" y="74"/>
                </a:cxn>
                <a:cxn ang="0">
                  <a:pos x="84" y="68"/>
                </a:cxn>
                <a:cxn ang="0">
                  <a:pos x="118" y="61"/>
                </a:cxn>
                <a:cxn ang="0">
                  <a:pos x="153" y="48"/>
                </a:cxn>
                <a:cxn ang="0">
                  <a:pos x="187" y="28"/>
                </a:cxn>
                <a:cxn ang="0">
                  <a:pos x="219" y="0"/>
                </a:cxn>
              </a:cxnLst>
              <a:rect l="0" t="0" r="r" b="b"/>
              <a:pathLst>
                <a:path w="408" h="766">
                  <a:moveTo>
                    <a:pt x="219" y="0"/>
                  </a:moveTo>
                  <a:lnTo>
                    <a:pt x="237" y="2"/>
                  </a:lnTo>
                  <a:lnTo>
                    <a:pt x="248" y="6"/>
                  </a:lnTo>
                  <a:lnTo>
                    <a:pt x="253" y="15"/>
                  </a:lnTo>
                  <a:lnTo>
                    <a:pt x="253" y="33"/>
                  </a:lnTo>
                  <a:lnTo>
                    <a:pt x="253" y="33"/>
                  </a:lnTo>
                  <a:lnTo>
                    <a:pt x="253" y="670"/>
                  </a:lnTo>
                  <a:lnTo>
                    <a:pt x="253" y="685"/>
                  </a:lnTo>
                  <a:lnTo>
                    <a:pt x="255" y="696"/>
                  </a:lnTo>
                  <a:lnTo>
                    <a:pt x="258" y="705"/>
                  </a:lnTo>
                  <a:lnTo>
                    <a:pt x="267" y="712"/>
                  </a:lnTo>
                  <a:lnTo>
                    <a:pt x="280" y="718"/>
                  </a:lnTo>
                  <a:lnTo>
                    <a:pt x="301" y="722"/>
                  </a:lnTo>
                  <a:lnTo>
                    <a:pt x="328" y="723"/>
                  </a:lnTo>
                  <a:lnTo>
                    <a:pt x="365" y="725"/>
                  </a:lnTo>
                  <a:lnTo>
                    <a:pt x="408" y="725"/>
                  </a:lnTo>
                  <a:lnTo>
                    <a:pt x="408" y="766"/>
                  </a:lnTo>
                  <a:lnTo>
                    <a:pt x="394" y="766"/>
                  </a:lnTo>
                  <a:lnTo>
                    <a:pt x="371" y="764"/>
                  </a:lnTo>
                  <a:lnTo>
                    <a:pt x="342" y="764"/>
                  </a:lnTo>
                  <a:lnTo>
                    <a:pt x="310" y="764"/>
                  </a:lnTo>
                  <a:lnTo>
                    <a:pt x="278" y="762"/>
                  </a:lnTo>
                  <a:lnTo>
                    <a:pt x="249" y="762"/>
                  </a:lnTo>
                  <a:lnTo>
                    <a:pt x="225" y="760"/>
                  </a:lnTo>
                  <a:lnTo>
                    <a:pt x="207" y="760"/>
                  </a:lnTo>
                  <a:lnTo>
                    <a:pt x="187" y="760"/>
                  </a:lnTo>
                  <a:lnTo>
                    <a:pt x="160" y="762"/>
                  </a:lnTo>
                  <a:lnTo>
                    <a:pt x="132" y="762"/>
                  </a:lnTo>
                  <a:lnTo>
                    <a:pt x="100" y="764"/>
                  </a:lnTo>
                  <a:lnTo>
                    <a:pt x="69" y="764"/>
                  </a:lnTo>
                  <a:lnTo>
                    <a:pt x="41" y="764"/>
                  </a:lnTo>
                  <a:lnTo>
                    <a:pt x="20" y="766"/>
                  </a:lnTo>
                  <a:lnTo>
                    <a:pt x="7" y="766"/>
                  </a:lnTo>
                  <a:lnTo>
                    <a:pt x="7" y="725"/>
                  </a:lnTo>
                  <a:lnTo>
                    <a:pt x="50" y="725"/>
                  </a:lnTo>
                  <a:lnTo>
                    <a:pt x="87" y="723"/>
                  </a:lnTo>
                  <a:lnTo>
                    <a:pt x="114" y="722"/>
                  </a:lnTo>
                  <a:lnTo>
                    <a:pt x="134" y="718"/>
                  </a:lnTo>
                  <a:lnTo>
                    <a:pt x="148" y="712"/>
                  </a:lnTo>
                  <a:lnTo>
                    <a:pt x="155" y="705"/>
                  </a:lnTo>
                  <a:lnTo>
                    <a:pt x="160" y="696"/>
                  </a:lnTo>
                  <a:lnTo>
                    <a:pt x="160" y="685"/>
                  </a:lnTo>
                  <a:lnTo>
                    <a:pt x="162" y="670"/>
                  </a:lnTo>
                  <a:lnTo>
                    <a:pt x="162" y="85"/>
                  </a:lnTo>
                  <a:lnTo>
                    <a:pt x="125" y="100"/>
                  </a:lnTo>
                  <a:lnTo>
                    <a:pt x="87" y="109"/>
                  </a:lnTo>
                  <a:lnTo>
                    <a:pt x="52" y="114"/>
                  </a:lnTo>
                  <a:lnTo>
                    <a:pt x="21" y="116"/>
                  </a:lnTo>
                  <a:lnTo>
                    <a:pt x="0" y="116"/>
                  </a:lnTo>
                  <a:lnTo>
                    <a:pt x="0" y="76"/>
                  </a:lnTo>
                  <a:lnTo>
                    <a:pt x="23" y="76"/>
                  </a:lnTo>
                  <a:lnTo>
                    <a:pt x="52" y="74"/>
                  </a:lnTo>
                  <a:lnTo>
                    <a:pt x="84" y="68"/>
                  </a:lnTo>
                  <a:lnTo>
                    <a:pt x="118" y="61"/>
                  </a:lnTo>
                  <a:lnTo>
                    <a:pt x="153" y="48"/>
                  </a:lnTo>
                  <a:lnTo>
                    <a:pt x="187" y="28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1624" y="3794"/>
              <a:ext cx="616" cy="1625"/>
            </a:xfrm>
            <a:custGeom>
              <a:avLst/>
              <a:gdLst/>
              <a:ahLst/>
              <a:cxnLst>
                <a:cxn ang="0">
                  <a:pos x="584" y="0"/>
                </a:cxn>
                <a:cxn ang="0">
                  <a:pos x="600" y="5"/>
                </a:cxn>
                <a:cxn ang="0">
                  <a:pos x="611" y="16"/>
                </a:cxn>
                <a:cxn ang="0">
                  <a:pos x="616" y="33"/>
                </a:cxn>
                <a:cxn ang="0">
                  <a:pos x="616" y="34"/>
                </a:cxn>
                <a:cxn ang="0">
                  <a:pos x="616" y="36"/>
                </a:cxn>
                <a:cxn ang="0">
                  <a:pos x="615" y="38"/>
                </a:cxn>
                <a:cxn ang="0">
                  <a:pos x="615" y="42"/>
                </a:cxn>
                <a:cxn ang="0">
                  <a:pos x="613" y="47"/>
                </a:cxn>
                <a:cxn ang="0">
                  <a:pos x="611" y="53"/>
                </a:cxn>
                <a:cxn ang="0">
                  <a:pos x="609" y="60"/>
                </a:cxn>
                <a:cxn ang="0">
                  <a:pos x="609" y="60"/>
                </a:cxn>
                <a:cxn ang="0">
                  <a:pos x="67" y="1587"/>
                </a:cxn>
                <a:cxn ang="0">
                  <a:pos x="60" y="1605"/>
                </a:cxn>
                <a:cxn ang="0">
                  <a:pos x="53" y="1616"/>
                </a:cxn>
                <a:cxn ang="0">
                  <a:pos x="44" y="1623"/>
                </a:cxn>
                <a:cxn ang="0">
                  <a:pos x="32" y="1625"/>
                </a:cxn>
                <a:cxn ang="0">
                  <a:pos x="16" y="1622"/>
                </a:cxn>
                <a:cxn ang="0">
                  <a:pos x="5" y="1609"/>
                </a:cxn>
                <a:cxn ang="0">
                  <a:pos x="0" y="1592"/>
                </a:cxn>
                <a:cxn ang="0">
                  <a:pos x="0" y="1592"/>
                </a:cxn>
                <a:cxn ang="0">
                  <a:pos x="0" y="1590"/>
                </a:cxn>
                <a:cxn ang="0">
                  <a:pos x="2" y="1587"/>
                </a:cxn>
                <a:cxn ang="0">
                  <a:pos x="2" y="1581"/>
                </a:cxn>
                <a:cxn ang="0">
                  <a:pos x="5" y="1574"/>
                </a:cxn>
                <a:cxn ang="0">
                  <a:pos x="7" y="1565"/>
                </a:cxn>
                <a:cxn ang="0">
                  <a:pos x="556" y="14"/>
                </a:cxn>
                <a:cxn ang="0">
                  <a:pos x="559" y="9"/>
                </a:cxn>
                <a:cxn ang="0">
                  <a:pos x="565" y="5"/>
                </a:cxn>
                <a:cxn ang="0">
                  <a:pos x="572" y="1"/>
                </a:cxn>
                <a:cxn ang="0">
                  <a:pos x="577" y="0"/>
                </a:cxn>
                <a:cxn ang="0">
                  <a:pos x="584" y="0"/>
                </a:cxn>
              </a:cxnLst>
              <a:rect l="0" t="0" r="r" b="b"/>
              <a:pathLst>
                <a:path w="616" h="1625">
                  <a:moveTo>
                    <a:pt x="584" y="0"/>
                  </a:moveTo>
                  <a:lnTo>
                    <a:pt x="600" y="5"/>
                  </a:lnTo>
                  <a:lnTo>
                    <a:pt x="611" y="16"/>
                  </a:lnTo>
                  <a:lnTo>
                    <a:pt x="616" y="33"/>
                  </a:lnTo>
                  <a:lnTo>
                    <a:pt x="616" y="34"/>
                  </a:lnTo>
                  <a:lnTo>
                    <a:pt x="616" y="36"/>
                  </a:lnTo>
                  <a:lnTo>
                    <a:pt x="615" y="38"/>
                  </a:lnTo>
                  <a:lnTo>
                    <a:pt x="615" y="42"/>
                  </a:lnTo>
                  <a:lnTo>
                    <a:pt x="613" y="47"/>
                  </a:lnTo>
                  <a:lnTo>
                    <a:pt x="611" y="53"/>
                  </a:lnTo>
                  <a:lnTo>
                    <a:pt x="609" y="60"/>
                  </a:lnTo>
                  <a:lnTo>
                    <a:pt x="609" y="60"/>
                  </a:lnTo>
                  <a:lnTo>
                    <a:pt x="67" y="1587"/>
                  </a:lnTo>
                  <a:lnTo>
                    <a:pt x="60" y="1605"/>
                  </a:lnTo>
                  <a:lnTo>
                    <a:pt x="53" y="1616"/>
                  </a:lnTo>
                  <a:lnTo>
                    <a:pt x="44" y="1623"/>
                  </a:lnTo>
                  <a:lnTo>
                    <a:pt x="32" y="1625"/>
                  </a:lnTo>
                  <a:lnTo>
                    <a:pt x="16" y="1622"/>
                  </a:lnTo>
                  <a:lnTo>
                    <a:pt x="5" y="1609"/>
                  </a:lnTo>
                  <a:lnTo>
                    <a:pt x="0" y="1592"/>
                  </a:lnTo>
                  <a:lnTo>
                    <a:pt x="0" y="1592"/>
                  </a:lnTo>
                  <a:lnTo>
                    <a:pt x="0" y="1590"/>
                  </a:lnTo>
                  <a:lnTo>
                    <a:pt x="2" y="1587"/>
                  </a:lnTo>
                  <a:lnTo>
                    <a:pt x="2" y="1581"/>
                  </a:lnTo>
                  <a:lnTo>
                    <a:pt x="5" y="1574"/>
                  </a:lnTo>
                  <a:lnTo>
                    <a:pt x="7" y="1565"/>
                  </a:lnTo>
                  <a:lnTo>
                    <a:pt x="556" y="14"/>
                  </a:lnTo>
                  <a:lnTo>
                    <a:pt x="559" y="9"/>
                  </a:lnTo>
                  <a:lnTo>
                    <a:pt x="565" y="5"/>
                  </a:lnTo>
                  <a:lnTo>
                    <a:pt x="572" y="1"/>
                  </a:lnTo>
                  <a:lnTo>
                    <a:pt x="577" y="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2383" y="4294"/>
              <a:ext cx="645" cy="736"/>
            </a:xfrm>
            <a:custGeom>
              <a:avLst/>
              <a:gdLst/>
              <a:ahLst/>
              <a:cxnLst>
                <a:cxn ang="0">
                  <a:pos x="234" y="17"/>
                </a:cxn>
                <a:cxn ang="0">
                  <a:pos x="301" y="90"/>
                </a:cxn>
                <a:cxn ang="0">
                  <a:pos x="346" y="81"/>
                </a:cxn>
                <a:cxn ang="0">
                  <a:pos x="433" y="17"/>
                </a:cxn>
                <a:cxn ang="0">
                  <a:pos x="551" y="4"/>
                </a:cxn>
                <a:cxn ang="0">
                  <a:pos x="629" y="54"/>
                </a:cxn>
                <a:cxn ang="0">
                  <a:pos x="642" y="133"/>
                </a:cxn>
                <a:cxn ang="0">
                  <a:pos x="601" y="191"/>
                </a:cxn>
                <a:cxn ang="0">
                  <a:pos x="535" y="199"/>
                </a:cxn>
                <a:cxn ang="0">
                  <a:pos x="499" y="162"/>
                </a:cxn>
                <a:cxn ang="0">
                  <a:pos x="512" y="98"/>
                </a:cxn>
                <a:cxn ang="0">
                  <a:pos x="581" y="57"/>
                </a:cxn>
                <a:cxn ang="0">
                  <a:pos x="554" y="44"/>
                </a:cxn>
                <a:cxn ang="0">
                  <a:pos x="481" y="39"/>
                </a:cxn>
                <a:cxn ang="0">
                  <a:pos x="410" y="72"/>
                </a:cxn>
                <a:cxn ang="0">
                  <a:pos x="371" y="107"/>
                </a:cxn>
                <a:cxn ang="0">
                  <a:pos x="324" y="173"/>
                </a:cxn>
                <a:cxn ang="0">
                  <a:pos x="298" y="222"/>
                </a:cxn>
                <a:cxn ang="0">
                  <a:pos x="278" y="309"/>
                </a:cxn>
                <a:cxn ang="0">
                  <a:pos x="255" y="410"/>
                </a:cxn>
                <a:cxn ang="0">
                  <a:pos x="241" y="468"/>
                </a:cxn>
                <a:cxn ang="0">
                  <a:pos x="219" y="556"/>
                </a:cxn>
                <a:cxn ang="0">
                  <a:pos x="196" y="646"/>
                </a:cxn>
                <a:cxn ang="0">
                  <a:pos x="184" y="690"/>
                </a:cxn>
                <a:cxn ang="0">
                  <a:pos x="152" y="731"/>
                </a:cxn>
                <a:cxn ang="0">
                  <a:pos x="109" y="734"/>
                </a:cxn>
                <a:cxn ang="0">
                  <a:pos x="78" y="694"/>
                </a:cxn>
                <a:cxn ang="0">
                  <a:pos x="87" y="656"/>
                </a:cxn>
                <a:cxn ang="0">
                  <a:pos x="94" y="622"/>
                </a:cxn>
                <a:cxn ang="0">
                  <a:pos x="201" y="184"/>
                </a:cxn>
                <a:cxn ang="0">
                  <a:pos x="210" y="127"/>
                </a:cxn>
                <a:cxn ang="0">
                  <a:pos x="203" y="65"/>
                </a:cxn>
                <a:cxn ang="0">
                  <a:pos x="175" y="37"/>
                </a:cxn>
                <a:cxn ang="0">
                  <a:pos x="118" y="54"/>
                </a:cxn>
                <a:cxn ang="0">
                  <a:pos x="71" y="142"/>
                </a:cxn>
                <a:cxn ang="0">
                  <a:pos x="41" y="248"/>
                </a:cxn>
                <a:cxn ang="0">
                  <a:pos x="27" y="267"/>
                </a:cxn>
                <a:cxn ang="0">
                  <a:pos x="16" y="267"/>
                </a:cxn>
                <a:cxn ang="0">
                  <a:pos x="5" y="263"/>
                </a:cxn>
                <a:cxn ang="0">
                  <a:pos x="0" y="252"/>
                </a:cxn>
                <a:cxn ang="0">
                  <a:pos x="11" y="204"/>
                </a:cxn>
                <a:cxn ang="0">
                  <a:pos x="37" y="120"/>
                </a:cxn>
                <a:cxn ang="0">
                  <a:pos x="66" y="63"/>
                </a:cxn>
                <a:cxn ang="0">
                  <a:pos x="114" y="13"/>
                </a:cxn>
              </a:cxnLst>
              <a:rect l="0" t="0" r="r" b="b"/>
              <a:pathLst>
                <a:path w="645" h="736">
                  <a:moveTo>
                    <a:pt x="166" y="0"/>
                  </a:moveTo>
                  <a:lnTo>
                    <a:pt x="201" y="4"/>
                  </a:lnTo>
                  <a:lnTo>
                    <a:pt x="234" y="17"/>
                  </a:lnTo>
                  <a:lnTo>
                    <a:pt x="262" y="35"/>
                  </a:lnTo>
                  <a:lnTo>
                    <a:pt x="283" y="61"/>
                  </a:lnTo>
                  <a:lnTo>
                    <a:pt x="301" y="90"/>
                  </a:lnTo>
                  <a:lnTo>
                    <a:pt x="310" y="125"/>
                  </a:lnTo>
                  <a:lnTo>
                    <a:pt x="326" y="105"/>
                  </a:lnTo>
                  <a:lnTo>
                    <a:pt x="346" y="81"/>
                  </a:lnTo>
                  <a:lnTo>
                    <a:pt x="371" y="57"/>
                  </a:lnTo>
                  <a:lnTo>
                    <a:pt x="399" y="35"/>
                  </a:lnTo>
                  <a:lnTo>
                    <a:pt x="433" y="17"/>
                  </a:lnTo>
                  <a:lnTo>
                    <a:pt x="471" y="6"/>
                  </a:lnTo>
                  <a:lnTo>
                    <a:pt x="513" y="0"/>
                  </a:lnTo>
                  <a:lnTo>
                    <a:pt x="551" y="4"/>
                  </a:lnTo>
                  <a:lnTo>
                    <a:pt x="583" y="15"/>
                  </a:lnTo>
                  <a:lnTo>
                    <a:pt x="610" y="32"/>
                  </a:lnTo>
                  <a:lnTo>
                    <a:pt x="629" y="54"/>
                  </a:lnTo>
                  <a:lnTo>
                    <a:pt x="642" y="78"/>
                  </a:lnTo>
                  <a:lnTo>
                    <a:pt x="645" y="105"/>
                  </a:lnTo>
                  <a:lnTo>
                    <a:pt x="642" y="133"/>
                  </a:lnTo>
                  <a:lnTo>
                    <a:pt x="633" y="156"/>
                  </a:lnTo>
                  <a:lnTo>
                    <a:pt x="618" y="177"/>
                  </a:lnTo>
                  <a:lnTo>
                    <a:pt x="601" y="191"/>
                  </a:lnTo>
                  <a:lnTo>
                    <a:pt x="579" y="199"/>
                  </a:lnTo>
                  <a:lnTo>
                    <a:pt x="558" y="202"/>
                  </a:lnTo>
                  <a:lnTo>
                    <a:pt x="535" y="199"/>
                  </a:lnTo>
                  <a:lnTo>
                    <a:pt x="517" y="189"/>
                  </a:lnTo>
                  <a:lnTo>
                    <a:pt x="506" y="177"/>
                  </a:lnTo>
                  <a:lnTo>
                    <a:pt x="499" y="162"/>
                  </a:lnTo>
                  <a:lnTo>
                    <a:pt x="497" y="147"/>
                  </a:lnTo>
                  <a:lnTo>
                    <a:pt x="501" y="122"/>
                  </a:lnTo>
                  <a:lnTo>
                    <a:pt x="512" y="98"/>
                  </a:lnTo>
                  <a:lnTo>
                    <a:pt x="529" y="79"/>
                  </a:lnTo>
                  <a:lnTo>
                    <a:pt x="553" y="65"/>
                  </a:lnTo>
                  <a:lnTo>
                    <a:pt x="581" y="57"/>
                  </a:lnTo>
                  <a:lnTo>
                    <a:pt x="577" y="56"/>
                  </a:lnTo>
                  <a:lnTo>
                    <a:pt x="569" y="50"/>
                  </a:lnTo>
                  <a:lnTo>
                    <a:pt x="554" y="44"/>
                  </a:lnTo>
                  <a:lnTo>
                    <a:pt x="537" y="39"/>
                  </a:lnTo>
                  <a:lnTo>
                    <a:pt x="513" y="37"/>
                  </a:lnTo>
                  <a:lnTo>
                    <a:pt x="481" y="39"/>
                  </a:lnTo>
                  <a:lnTo>
                    <a:pt x="453" y="48"/>
                  </a:lnTo>
                  <a:lnTo>
                    <a:pt x="430" y="59"/>
                  </a:lnTo>
                  <a:lnTo>
                    <a:pt x="410" y="72"/>
                  </a:lnTo>
                  <a:lnTo>
                    <a:pt x="396" y="83"/>
                  </a:lnTo>
                  <a:lnTo>
                    <a:pt x="387" y="90"/>
                  </a:lnTo>
                  <a:lnTo>
                    <a:pt x="371" y="107"/>
                  </a:lnTo>
                  <a:lnTo>
                    <a:pt x="355" y="129"/>
                  </a:lnTo>
                  <a:lnTo>
                    <a:pt x="339" y="151"/>
                  </a:lnTo>
                  <a:lnTo>
                    <a:pt x="324" y="173"/>
                  </a:lnTo>
                  <a:lnTo>
                    <a:pt x="312" y="195"/>
                  </a:lnTo>
                  <a:lnTo>
                    <a:pt x="303" y="211"/>
                  </a:lnTo>
                  <a:lnTo>
                    <a:pt x="298" y="222"/>
                  </a:lnTo>
                  <a:lnTo>
                    <a:pt x="292" y="246"/>
                  </a:lnTo>
                  <a:lnTo>
                    <a:pt x="285" y="276"/>
                  </a:lnTo>
                  <a:lnTo>
                    <a:pt x="278" y="309"/>
                  </a:lnTo>
                  <a:lnTo>
                    <a:pt x="269" y="344"/>
                  </a:lnTo>
                  <a:lnTo>
                    <a:pt x="262" y="377"/>
                  </a:lnTo>
                  <a:lnTo>
                    <a:pt x="255" y="410"/>
                  </a:lnTo>
                  <a:lnTo>
                    <a:pt x="248" y="435"/>
                  </a:lnTo>
                  <a:lnTo>
                    <a:pt x="246" y="448"/>
                  </a:lnTo>
                  <a:lnTo>
                    <a:pt x="241" y="468"/>
                  </a:lnTo>
                  <a:lnTo>
                    <a:pt x="234" y="494"/>
                  </a:lnTo>
                  <a:lnTo>
                    <a:pt x="226" y="523"/>
                  </a:lnTo>
                  <a:lnTo>
                    <a:pt x="219" y="556"/>
                  </a:lnTo>
                  <a:lnTo>
                    <a:pt x="210" y="588"/>
                  </a:lnTo>
                  <a:lnTo>
                    <a:pt x="203" y="619"/>
                  </a:lnTo>
                  <a:lnTo>
                    <a:pt x="196" y="646"/>
                  </a:lnTo>
                  <a:lnTo>
                    <a:pt x="191" y="668"/>
                  </a:lnTo>
                  <a:lnTo>
                    <a:pt x="185" y="685"/>
                  </a:lnTo>
                  <a:lnTo>
                    <a:pt x="184" y="690"/>
                  </a:lnTo>
                  <a:lnTo>
                    <a:pt x="175" y="709"/>
                  </a:lnTo>
                  <a:lnTo>
                    <a:pt x="164" y="722"/>
                  </a:lnTo>
                  <a:lnTo>
                    <a:pt x="152" y="731"/>
                  </a:lnTo>
                  <a:lnTo>
                    <a:pt x="137" y="736"/>
                  </a:lnTo>
                  <a:lnTo>
                    <a:pt x="127" y="736"/>
                  </a:lnTo>
                  <a:lnTo>
                    <a:pt x="109" y="734"/>
                  </a:lnTo>
                  <a:lnTo>
                    <a:pt x="93" y="725"/>
                  </a:lnTo>
                  <a:lnTo>
                    <a:pt x="84" y="712"/>
                  </a:lnTo>
                  <a:lnTo>
                    <a:pt x="78" y="694"/>
                  </a:lnTo>
                  <a:lnTo>
                    <a:pt x="80" y="685"/>
                  </a:lnTo>
                  <a:lnTo>
                    <a:pt x="84" y="672"/>
                  </a:lnTo>
                  <a:lnTo>
                    <a:pt x="87" y="656"/>
                  </a:lnTo>
                  <a:lnTo>
                    <a:pt x="91" y="639"/>
                  </a:lnTo>
                  <a:lnTo>
                    <a:pt x="94" y="622"/>
                  </a:lnTo>
                  <a:lnTo>
                    <a:pt x="94" y="622"/>
                  </a:lnTo>
                  <a:lnTo>
                    <a:pt x="185" y="248"/>
                  </a:lnTo>
                  <a:lnTo>
                    <a:pt x="194" y="211"/>
                  </a:lnTo>
                  <a:lnTo>
                    <a:pt x="201" y="184"/>
                  </a:lnTo>
                  <a:lnTo>
                    <a:pt x="207" y="162"/>
                  </a:lnTo>
                  <a:lnTo>
                    <a:pt x="209" y="144"/>
                  </a:lnTo>
                  <a:lnTo>
                    <a:pt x="210" y="127"/>
                  </a:lnTo>
                  <a:lnTo>
                    <a:pt x="210" y="111"/>
                  </a:lnTo>
                  <a:lnTo>
                    <a:pt x="209" y="83"/>
                  </a:lnTo>
                  <a:lnTo>
                    <a:pt x="203" y="65"/>
                  </a:lnTo>
                  <a:lnTo>
                    <a:pt x="196" y="50"/>
                  </a:lnTo>
                  <a:lnTo>
                    <a:pt x="185" y="43"/>
                  </a:lnTo>
                  <a:lnTo>
                    <a:pt x="175" y="37"/>
                  </a:lnTo>
                  <a:lnTo>
                    <a:pt x="160" y="37"/>
                  </a:lnTo>
                  <a:lnTo>
                    <a:pt x="139" y="41"/>
                  </a:lnTo>
                  <a:lnTo>
                    <a:pt x="118" y="54"/>
                  </a:lnTo>
                  <a:lnTo>
                    <a:pt x="102" y="76"/>
                  </a:lnTo>
                  <a:lnTo>
                    <a:pt x="86" y="105"/>
                  </a:lnTo>
                  <a:lnTo>
                    <a:pt x="71" y="142"/>
                  </a:lnTo>
                  <a:lnTo>
                    <a:pt x="59" y="182"/>
                  </a:lnTo>
                  <a:lnTo>
                    <a:pt x="46" y="232"/>
                  </a:lnTo>
                  <a:lnTo>
                    <a:pt x="41" y="248"/>
                  </a:lnTo>
                  <a:lnTo>
                    <a:pt x="37" y="259"/>
                  </a:lnTo>
                  <a:lnTo>
                    <a:pt x="32" y="265"/>
                  </a:lnTo>
                  <a:lnTo>
                    <a:pt x="27" y="267"/>
                  </a:lnTo>
                  <a:lnTo>
                    <a:pt x="20" y="267"/>
                  </a:lnTo>
                  <a:lnTo>
                    <a:pt x="18" y="267"/>
                  </a:lnTo>
                  <a:lnTo>
                    <a:pt x="16" y="267"/>
                  </a:lnTo>
                  <a:lnTo>
                    <a:pt x="12" y="267"/>
                  </a:lnTo>
                  <a:lnTo>
                    <a:pt x="9" y="265"/>
                  </a:lnTo>
                  <a:lnTo>
                    <a:pt x="5" y="263"/>
                  </a:lnTo>
                  <a:lnTo>
                    <a:pt x="2" y="261"/>
                  </a:lnTo>
                  <a:lnTo>
                    <a:pt x="0" y="256"/>
                  </a:lnTo>
                  <a:lnTo>
                    <a:pt x="0" y="252"/>
                  </a:lnTo>
                  <a:lnTo>
                    <a:pt x="2" y="244"/>
                  </a:lnTo>
                  <a:lnTo>
                    <a:pt x="5" y="228"/>
                  </a:lnTo>
                  <a:lnTo>
                    <a:pt x="11" y="204"/>
                  </a:lnTo>
                  <a:lnTo>
                    <a:pt x="18" y="177"/>
                  </a:lnTo>
                  <a:lnTo>
                    <a:pt x="29" y="147"/>
                  </a:lnTo>
                  <a:lnTo>
                    <a:pt x="37" y="120"/>
                  </a:lnTo>
                  <a:lnTo>
                    <a:pt x="50" y="92"/>
                  </a:lnTo>
                  <a:lnTo>
                    <a:pt x="57" y="79"/>
                  </a:lnTo>
                  <a:lnTo>
                    <a:pt x="66" y="63"/>
                  </a:lnTo>
                  <a:lnTo>
                    <a:pt x="78" y="44"/>
                  </a:lnTo>
                  <a:lnTo>
                    <a:pt x="94" y="28"/>
                  </a:lnTo>
                  <a:lnTo>
                    <a:pt x="114" y="13"/>
                  </a:lnTo>
                  <a:lnTo>
                    <a:pt x="137" y="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3114" y="4483"/>
              <a:ext cx="497" cy="766"/>
            </a:xfrm>
            <a:custGeom>
              <a:avLst/>
              <a:gdLst/>
              <a:ahLst/>
              <a:cxnLst>
                <a:cxn ang="0">
                  <a:pos x="280" y="4"/>
                </a:cxn>
                <a:cxn ang="0">
                  <a:pos x="365" y="28"/>
                </a:cxn>
                <a:cxn ang="0">
                  <a:pos x="435" y="76"/>
                </a:cxn>
                <a:cxn ang="0">
                  <a:pos x="479" y="142"/>
                </a:cxn>
                <a:cxn ang="0">
                  <a:pos x="497" y="226"/>
                </a:cxn>
                <a:cxn ang="0">
                  <a:pos x="483" y="301"/>
                </a:cxn>
                <a:cxn ang="0">
                  <a:pos x="447" y="366"/>
                </a:cxn>
                <a:cxn ang="0">
                  <a:pos x="395" y="422"/>
                </a:cxn>
                <a:cxn ang="0">
                  <a:pos x="335" y="474"/>
                </a:cxn>
                <a:cxn ang="0">
                  <a:pos x="289" y="512"/>
                </a:cxn>
                <a:cxn ang="0">
                  <a:pos x="242" y="551"/>
                </a:cxn>
                <a:cxn ang="0">
                  <a:pos x="187" y="600"/>
                </a:cxn>
                <a:cxn ang="0">
                  <a:pos x="112" y="668"/>
                </a:cxn>
                <a:cxn ang="0">
                  <a:pos x="330" y="668"/>
                </a:cxn>
                <a:cxn ang="0">
                  <a:pos x="376" y="667"/>
                </a:cxn>
                <a:cxn ang="0">
                  <a:pos x="419" y="665"/>
                </a:cxn>
                <a:cxn ang="0">
                  <a:pos x="436" y="648"/>
                </a:cxn>
                <a:cxn ang="0">
                  <a:pos x="449" y="600"/>
                </a:cxn>
                <a:cxn ang="0">
                  <a:pos x="456" y="556"/>
                </a:cxn>
                <a:cxn ang="0">
                  <a:pos x="497" y="556"/>
                </a:cxn>
                <a:cxn ang="0">
                  <a:pos x="0" y="766"/>
                </a:cxn>
                <a:cxn ang="0">
                  <a:pos x="2" y="734"/>
                </a:cxn>
                <a:cxn ang="0">
                  <a:pos x="12" y="720"/>
                </a:cxn>
                <a:cxn ang="0">
                  <a:pos x="297" y="426"/>
                </a:cxn>
                <a:cxn ang="0">
                  <a:pos x="338" y="373"/>
                </a:cxn>
                <a:cxn ang="0">
                  <a:pos x="372" y="307"/>
                </a:cxn>
                <a:cxn ang="0">
                  <a:pos x="387" y="226"/>
                </a:cxn>
                <a:cxn ang="0">
                  <a:pos x="376" y="158"/>
                </a:cxn>
                <a:cxn ang="0">
                  <a:pos x="344" y="100"/>
                </a:cxn>
                <a:cxn ang="0">
                  <a:pos x="290" y="57"/>
                </a:cxn>
                <a:cxn ang="0">
                  <a:pos x="215" y="43"/>
                </a:cxn>
                <a:cxn ang="0">
                  <a:pos x="167" y="48"/>
                </a:cxn>
                <a:cxn ang="0">
                  <a:pos x="116" y="72"/>
                </a:cxn>
                <a:cxn ang="0">
                  <a:pos x="71" y="118"/>
                </a:cxn>
                <a:cxn ang="0">
                  <a:pos x="76" y="151"/>
                </a:cxn>
                <a:cxn ang="0">
                  <a:pos x="103" y="167"/>
                </a:cxn>
                <a:cxn ang="0">
                  <a:pos x="116" y="189"/>
                </a:cxn>
                <a:cxn ang="0">
                  <a:pos x="119" y="211"/>
                </a:cxn>
                <a:cxn ang="0">
                  <a:pos x="105" y="250"/>
                </a:cxn>
                <a:cxn ang="0">
                  <a:pos x="76" y="270"/>
                </a:cxn>
                <a:cxn ang="0">
                  <a:pos x="53" y="272"/>
                </a:cxn>
                <a:cxn ang="0">
                  <a:pos x="32" y="265"/>
                </a:cxn>
                <a:cxn ang="0">
                  <a:pos x="10" y="246"/>
                </a:cxn>
                <a:cxn ang="0">
                  <a:pos x="0" y="208"/>
                </a:cxn>
                <a:cxn ang="0">
                  <a:pos x="16" y="131"/>
                </a:cxn>
                <a:cxn ang="0">
                  <a:pos x="64" y="65"/>
                </a:cxn>
                <a:cxn ang="0">
                  <a:pos x="137" y="19"/>
                </a:cxn>
                <a:cxn ang="0">
                  <a:pos x="233" y="0"/>
                </a:cxn>
              </a:cxnLst>
              <a:rect l="0" t="0" r="r" b="b"/>
              <a:pathLst>
                <a:path w="497" h="766">
                  <a:moveTo>
                    <a:pt x="233" y="0"/>
                  </a:moveTo>
                  <a:lnTo>
                    <a:pt x="280" y="4"/>
                  </a:lnTo>
                  <a:lnTo>
                    <a:pt x="324" y="13"/>
                  </a:lnTo>
                  <a:lnTo>
                    <a:pt x="365" y="28"/>
                  </a:lnTo>
                  <a:lnTo>
                    <a:pt x="403" y="50"/>
                  </a:lnTo>
                  <a:lnTo>
                    <a:pt x="435" y="76"/>
                  </a:lnTo>
                  <a:lnTo>
                    <a:pt x="460" y="107"/>
                  </a:lnTo>
                  <a:lnTo>
                    <a:pt x="479" y="142"/>
                  </a:lnTo>
                  <a:lnTo>
                    <a:pt x="492" y="182"/>
                  </a:lnTo>
                  <a:lnTo>
                    <a:pt x="497" y="226"/>
                  </a:lnTo>
                  <a:lnTo>
                    <a:pt x="493" y="265"/>
                  </a:lnTo>
                  <a:lnTo>
                    <a:pt x="483" y="301"/>
                  </a:lnTo>
                  <a:lnTo>
                    <a:pt x="467" y="334"/>
                  </a:lnTo>
                  <a:lnTo>
                    <a:pt x="447" y="366"/>
                  </a:lnTo>
                  <a:lnTo>
                    <a:pt x="422" y="395"/>
                  </a:lnTo>
                  <a:lnTo>
                    <a:pt x="395" y="422"/>
                  </a:lnTo>
                  <a:lnTo>
                    <a:pt x="365" y="448"/>
                  </a:lnTo>
                  <a:lnTo>
                    <a:pt x="335" y="474"/>
                  </a:lnTo>
                  <a:lnTo>
                    <a:pt x="312" y="494"/>
                  </a:lnTo>
                  <a:lnTo>
                    <a:pt x="289" y="512"/>
                  </a:lnTo>
                  <a:lnTo>
                    <a:pt x="265" y="531"/>
                  </a:lnTo>
                  <a:lnTo>
                    <a:pt x="242" y="551"/>
                  </a:lnTo>
                  <a:lnTo>
                    <a:pt x="215" y="573"/>
                  </a:lnTo>
                  <a:lnTo>
                    <a:pt x="187" y="600"/>
                  </a:lnTo>
                  <a:lnTo>
                    <a:pt x="151" y="632"/>
                  </a:lnTo>
                  <a:lnTo>
                    <a:pt x="112" y="668"/>
                  </a:lnTo>
                  <a:lnTo>
                    <a:pt x="317" y="668"/>
                  </a:lnTo>
                  <a:lnTo>
                    <a:pt x="330" y="668"/>
                  </a:lnTo>
                  <a:lnTo>
                    <a:pt x="351" y="668"/>
                  </a:lnTo>
                  <a:lnTo>
                    <a:pt x="376" y="667"/>
                  </a:lnTo>
                  <a:lnTo>
                    <a:pt x="399" y="667"/>
                  </a:lnTo>
                  <a:lnTo>
                    <a:pt x="419" y="665"/>
                  </a:lnTo>
                  <a:lnTo>
                    <a:pt x="429" y="661"/>
                  </a:lnTo>
                  <a:lnTo>
                    <a:pt x="436" y="648"/>
                  </a:lnTo>
                  <a:lnTo>
                    <a:pt x="444" y="626"/>
                  </a:lnTo>
                  <a:lnTo>
                    <a:pt x="449" y="600"/>
                  </a:lnTo>
                  <a:lnTo>
                    <a:pt x="454" y="575"/>
                  </a:lnTo>
                  <a:lnTo>
                    <a:pt x="456" y="556"/>
                  </a:lnTo>
                  <a:lnTo>
                    <a:pt x="497" y="556"/>
                  </a:lnTo>
                  <a:lnTo>
                    <a:pt x="497" y="556"/>
                  </a:lnTo>
                  <a:lnTo>
                    <a:pt x="461" y="766"/>
                  </a:lnTo>
                  <a:lnTo>
                    <a:pt x="0" y="766"/>
                  </a:lnTo>
                  <a:lnTo>
                    <a:pt x="0" y="745"/>
                  </a:lnTo>
                  <a:lnTo>
                    <a:pt x="2" y="734"/>
                  </a:lnTo>
                  <a:lnTo>
                    <a:pt x="5" y="727"/>
                  </a:lnTo>
                  <a:lnTo>
                    <a:pt x="12" y="720"/>
                  </a:lnTo>
                  <a:lnTo>
                    <a:pt x="280" y="446"/>
                  </a:lnTo>
                  <a:lnTo>
                    <a:pt x="297" y="426"/>
                  </a:lnTo>
                  <a:lnTo>
                    <a:pt x="317" y="402"/>
                  </a:lnTo>
                  <a:lnTo>
                    <a:pt x="338" y="373"/>
                  </a:lnTo>
                  <a:lnTo>
                    <a:pt x="356" y="342"/>
                  </a:lnTo>
                  <a:lnTo>
                    <a:pt x="372" y="307"/>
                  </a:lnTo>
                  <a:lnTo>
                    <a:pt x="383" y="267"/>
                  </a:lnTo>
                  <a:lnTo>
                    <a:pt x="387" y="226"/>
                  </a:lnTo>
                  <a:lnTo>
                    <a:pt x="385" y="191"/>
                  </a:lnTo>
                  <a:lnTo>
                    <a:pt x="376" y="158"/>
                  </a:lnTo>
                  <a:lnTo>
                    <a:pt x="362" y="127"/>
                  </a:lnTo>
                  <a:lnTo>
                    <a:pt x="344" y="100"/>
                  </a:lnTo>
                  <a:lnTo>
                    <a:pt x="319" y="76"/>
                  </a:lnTo>
                  <a:lnTo>
                    <a:pt x="290" y="57"/>
                  </a:lnTo>
                  <a:lnTo>
                    <a:pt x="255" y="46"/>
                  </a:lnTo>
                  <a:lnTo>
                    <a:pt x="215" y="43"/>
                  </a:lnTo>
                  <a:lnTo>
                    <a:pt x="192" y="43"/>
                  </a:lnTo>
                  <a:lnTo>
                    <a:pt x="167" y="48"/>
                  </a:lnTo>
                  <a:lnTo>
                    <a:pt x="141" y="59"/>
                  </a:lnTo>
                  <a:lnTo>
                    <a:pt x="116" y="72"/>
                  </a:lnTo>
                  <a:lnTo>
                    <a:pt x="92" y="92"/>
                  </a:lnTo>
                  <a:lnTo>
                    <a:pt x="71" y="118"/>
                  </a:lnTo>
                  <a:lnTo>
                    <a:pt x="55" y="149"/>
                  </a:lnTo>
                  <a:lnTo>
                    <a:pt x="76" y="151"/>
                  </a:lnTo>
                  <a:lnTo>
                    <a:pt x="92" y="158"/>
                  </a:lnTo>
                  <a:lnTo>
                    <a:pt x="103" y="167"/>
                  </a:lnTo>
                  <a:lnTo>
                    <a:pt x="112" y="178"/>
                  </a:lnTo>
                  <a:lnTo>
                    <a:pt x="116" y="189"/>
                  </a:lnTo>
                  <a:lnTo>
                    <a:pt x="117" y="200"/>
                  </a:lnTo>
                  <a:lnTo>
                    <a:pt x="119" y="211"/>
                  </a:lnTo>
                  <a:lnTo>
                    <a:pt x="116" y="233"/>
                  </a:lnTo>
                  <a:lnTo>
                    <a:pt x="105" y="250"/>
                  </a:lnTo>
                  <a:lnTo>
                    <a:pt x="92" y="263"/>
                  </a:lnTo>
                  <a:lnTo>
                    <a:pt x="76" y="270"/>
                  </a:lnTo>
                  <a:lnTo>
                    <a:pt x="59" y="272"/>
                  </a:lnTo>
                  <a:lnTo>
                    <a:pt x="53" y="272"/>
                  </a:lnTo>
                  <a:lnTo>
                    <a:pt x="43" y="270"/>
                  </a:lnTo>
                  <a:lnTo>
                    <a:pt x="32" y="265"/>
                  </a:lnTo>
                  <a:lnTo>
                    <a:pt x="19" y="257"/>
                  </a:lnTo>
                  <a:lnTo>
                    <a:pt x="10" y="246"/>
                  </a:lnTo>
                  <a:lnTo>
                    <a:pt x="2" y="230"/>
                  </a:lnTo>
                  <a:lnTo>
                    <a:pt x="0" y="208"/>
                  </a:lnTo>
                  <a:lnTo>
                    <a:pt x="3" y="167"/>
                  </a:lnTo>
                  <a:lnTo>
                    <a:pt x="16" y="131"/>
                  </a:lnTo>
                  <a:lnTo>
                    <a:pt x="37" y="96"/>
                  </a:lnTo>
                  <a:lnTo>
                    <a:pt x="64" y="65"/>
                  </a:lnTo>
                  <a:lnTo>
                    <a:pt x="98" y="39"/>
                  </a:lnTo>
                  <a:lnTo>
                    <a:pt x="137" y="19"/>
                  </a:lnTo>
                  <a:lnTo>
                    <a:pt x="183" y="6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auto">
            <a:xfrm>
              <a:off x="4276" y="3845"/>
              <a:ext cx="1445" cy="1484"/>
            </a:xfrm>
            <a:custGeom>
              <a:avLst/>
              <a:gdLst/>
              <a:ahLst/>
              <a:cxnLst>
                <a:cxn ang="0">
                  <a:pos x="875" y="0"/>
                </a:cxn>
                <a:cxn ang="0">
                  <a:pos x="884" y="4"/>
                </a:cxn>
                <a:cxn ang="0">
                  <a:pos x="943" y="38"/>
                </a:cxn>
                <a:cxn ang="0">
                  <a:pos x="1035" y="75"/>
                </a:cxn>
                <a:cxn ang="0">
                  <a:pos x="1112" y="90"/>
                </a:cxn>
                <a:cxn ang="0">
                  <a:pos x="1164" y="92"/>
                </a:cxn>
                <a:cxn ang="0">
                  <a:pos x="1264" y="82"/>
                </a:cxn>
                <a:cxn ang="0">
                  <a:pos x="1340" y="59"/>
                </a:cxn>
                <a:cxn ang="0">
                  <a:pos x="1374" y="44"/>
                </a:cxn>
                <a:cxn ang="0">
                  <a:pos x="1383" y="40"/>
                </a:cxn>
                <a:cxn ang="0">
                  <a:pos x="1387" y="40"/>
                </a:cxn>
                <a:cxn ang="0">
                  <a:pos x="1392" y="40"/>
                </a:cxn>
                <a:cxn ang="0">
                  <a:pos x="1399" y="46"/>
                </a:cxn>
                <a:cxn ang="0">
                  <a:pos x="1403" y="59"/>
                </a:cxn>
                <a:cxn ang="0">
                  <a:pos x="1403" y="66"/>
                </a:cxn>
                <a:cxn ang="0">
                  <a:pos x="1397" y="77"/>
                </a:cxn>
                <a:cxn ang="0">
                  <a:pos x="1376" y="139"/>
                </a:cxn>
                <a:cxn ang="0">
                  <a:pos x="1358" y="231"/>
                </a:cxn>
                <a:cxn ang="0">
                  <a:pos x="1356" y="314"/>
                </a:cxn>
                <a:cxn ang="0">
                  <a:pos x="1363" y="383"/>
                </a:cxn>
                <a:cxn ang="0">
                  <a:pos x="1388" y="468"/>
                </a:cxn>
                <a:cxn ang="0">
                  <a:pos x="1438" y="567"/>
                </a:cxn>
                <a:cxn ang="0">
                  <a:pos x="1442" y="578"/>
                </a:cxn>
                <a:cxn ang="0">
                  <a:pos x="1445" y="587"/>
                </a:cxn>
                <a:cxn ang="0">
                  <a:pos x="1442" y="598"/>
                </a:cxn>
                <a:cxn ang="0">
                  <a:pos x="1426" y="616"/>
                </a:cxn>
                <a:cxn ang="0">
                  <a:pos x="1408" y="626"/>
                </a:cxn>
                <a:cxn ang="0">
                  <a:pos x="1387" y="609"/>
                </a:cxn>
                <a:cxn ang="0">
                  <a:pos x="1363" y="567"/>
                </a:cxn>
                <a:cxn ang="0">
                  <a:pos x="1342" y="523"/>
                </a:cxn>
                <a:cxn ang="0">
                  <a:pos x="1331" y="495"/>
                </a:cxn>
                <a:cxn ang="0">
                  <a:pos x="1303" y="391"/>
                </a:cxn>
                <a:cxn ang="0">
                  <a:pos x="1294" y="314"/>
                </a:cxn>
                <a:cxn ang="0">
                  <a:pos x="1294" y="259"/>
                </a:cxn>
                <a:cxn ang="0">
                  <a:pos x="1301" y="194"/>
                </a:cxn>
                <a:cxn ang="0">
                  <a:pos x="66" y="1462"/>
                </a:cxn>
                <a:cxn ang="0">
                  <a:pos x="46" y="1481"/>
                </a:cxn>
                <a:cxn ang="0">
                  <a:pos x="32" y="1484"/>
                </a:cxn>
                <a:cxn ang="0">
                  <a:pos x="3" y="1468"/>
                </a:cxn>
                <a:cxn ang="0">
                  <a:pos x="0" y="1444"/>
                </a:cxn>
                <a:cxn ang="0">
                  <a:pos x="11" y="1429"/>
                </a:cxn>
                <a:cxn ang="0">
                  <a:pos x="1256" y="149"/>
                </a:cxn>
                <a:cxn ang="0">
                  <a:pos x="1221" y="154"/>
                </a:cxn>
                <a:cxn ang="0">
                  <a:pos x="1189" y="156"/>
                </a:cxn>
                <a:cxn ang="0">
                  <a:pos x="1141" y="156"/>
                </a:cxn>
                <a:cxn ang="0">
                  <a:pos x="1068" y="147"/>
                </a:cxn>
                <a:cxn ang="0">
                  <a:pos x="966" y="117"/>
                </a:cxn>
                <a:cxn ang="0">
                  <a:pos x="932" y="103"/>
                </a:cxn>
                <a:cxn ang="0">
                  <a:pos x="887" y="81"/>
                </a:cxn>
                <a:cxn ang="0">
                  <a:pos x="850" y="57"/>
                </a:cxn>
                <a:cxn ang="0">
                  <a:pos x="834" y="38"/>
                </a:cxn>
                <a:cxn ang="0">
                  <a:pos x="848" y="15"/>
                </a:cxn>
                <a:cxn ang="0">
                  <a:pos x="871" y="0"/>
                </a:cxn>
              </a:cxnLst>
              <a:rect l="0" t="0" r="r" b="b"/>
              <a:pathLst>
                <a:path w="1445" h="1484">
                  <a:moveTo>
                    <a:pt x="871" y="0"/>
                  </a:moveTo>
                  <a:lnTo>
                    <a:pt x="875" y="0"/>
                  </a:lnTo>
                  <a:lnTo>
                    <a:pt x="879" y="2"/>
                  </a:lnTo>
                  <a:lnTo>
                    <a:pt x="884" y="4"/>
                  </a:lnTo>
                  <a:lnTo>
                    <a:pt x="891" y="7"/>
                  </a:lnTo>
                  <a:lnTo>
                    <a:pt x="943" y="38"/>
                  </a:lnTo>
                  <a:lnTo>
                    <a:pt x="991" y="60"/>
                  </a:lnTo>
                  <a:lnTo>
                    <a:pt x="1035" y="75"/>
                  </a:lnTo>
                  <a:lnTo>
                    <a:pt x="1076" y="84"/>
                  </a:lnTo>
                  <a:lnTo>
                    <a:pt x="1112" y="90"/>
                  </a:lnTo>
                  <a:lnTo>
                    <a:pt x="1142" y="92"/>
                  </a:lnTo>
                  <a:lnTo>
                    <a:pt x="1164" y="92"/>
                  </a:lnTo>
                  <a:lnTo>
                    <a:pt x="1217" y="90"/>
                  </a:lnTo>
                  <a:lnTo>
                    <a:pt x="1264" y="82"/>
                  </a:lnTo>
                  <a:lnTo>
                    <a:pt x="1305" y="71"/>
                  </a:lnTo>
                  <a:lnTo>
                    <a:pt x="1340" y="59"/>
                  </a:lnTo>
                  <a:lnTo>
                    <a:pt x="1369" y="46"/>
                  </a:lnTo>
                  <a:lnTo>
                    <a:pt x="1374" y="44"/>
                  </a:lnTo>
                  <a:lnTo>
                    <a:pt x="1379" y="42"/>
                  </a:lnTo>
                  <a:lnTo>
                    <a:pt x="1383" y="40"/>
                  </a:lnTo>
                  <a:lnTo>
                    <a:pt x="1385" y="40"/>
                  </a:lnTo>
                  <a:lnTo>
                    <a:pt x="1387" y="40"/>
                  </a:lnTo>
                  <a:lnTo>
                    <a:pt x="1388" y="40"/>
                  </a:lnTo>
                  <a:lnTo>
                    <a:pt x="1392" y="40"/>
                  </a:lnTo>
                  <a:lnTo>
                    <a:pt x="1397" y="44"/>
                  </a:lnTo>
                  <a:lnTo>
                    <a:pt x="1399" y="46"/>
                  </a:lnTo>
                  <a:lnTo>
                    <a:pt x="1403" y="51"/>
                  </a:lnTo>
                  <a:lnTo>
                    <a:pt x="1403" y="59"/>
                  </a:lnTo>
                  <a:lnTo>
                    <a:pt x="1403" y="62"/>
                  </a:lnTo>
                  <a:lnTo>
                    <a:pt x="1403" y="66"/>
                  </a:lnTo>
                  <a:lnTo>
                    <a:pt x="1401" y="71"/>
                  </a:lnTo>
                  <a:lnTo>
                    <a:pt x="1397" y="77"/>
                  </a:lnTo>
                  <a:lnTo>
                    <a:pt x="1387" y="103"/>
                  </a:lnTo>
                  <a:lnTo>
                    <a:pt x="1376" y="139"/>
                  </a:lnTo>
                  <a:lnTo>
                    <a:pt x="1365" y="182"/>
                  </a:lnTo>
                  <a:lnTo>
                    <a:pt x="1358" y="231"/>
                  </a:lnTo>
                  <a:lnTo>
                    <a:pt x="1356" y="286"/>
                  </a:lnTo>
                  <a:lnTo>
                    <a:pt x="1356" y="314"/>
                  </a:lnTo>
                  <a:lnTo>
                    <a:pt x="1358" y="347"/>
                  </a:lnTo>
                  <a:lnTo>
                    <a:pt x="1363" y="383"/>
                  </a:lnTo>
                  <a:lnTo>
                    <a:pt x="1372" y="424"/>
                  </a:lnTo>
                  <a:lnTo>
                    <a:pt x="1388" y="468"/>
                  </a:lnTo>
                  <a:lnTo>
                    <a:pt x="1408" y="516"/>
                  </a:lnTo>
                  <a:lnTo>
                    <a:pt x="1438" y="567"/>
                  </a:lnTo>
                  <a:lnTo>
                    <a:pt x="1440" y="574"/>
                  </a:lnTo>
                  <a:lnTo>
                    <a:pt x="1442" y="578"/>
                  </a:lnTo>
                  <a:lnTo>
                    <a:pt x="1444" y="583"/>
                  </a:lnTo>
                  <a:lnTo>
                    <a:pt x="1445" y="587"/>
                  </a:lnTo>
                  <a:lnTo>
                    <a:pt x="1445" y="591"/>
                  </a:lnTo>
                  <a:lnTo>
                    <a:pt x="1442" y="598"/>
                  </a:lnTo>
                  <a:lnTo>
                    <a:pt x="1435" y="607"/>
                  </a:lnTo>
                  <a:lnTo>
                    <a:pt x="1426" y="616"/>
                  </a:lnTo>
                  <a:lnTo>
                    <a:pt x="1417" y="624"/>
                  </a:lnTo>
                  <a:lnTo>
                    <a:pt x="1408" y="626"/>
                  </a:lnTo>
                  <a:lnTo>
                    <a:pt x="1399" y="622"/>
                  </a:lnTo>
                  <a:lnTo>
                    <a:pt x="1387" y="609"/>
                  </a:lnTo>
                  <a:lnTo>
                    <a:pt x="1376" y="589"/>
                  </a:lnTo>
                  <a:lnTo>
                    <a:pt x="1363" y="567"/>
                  </a:lnTo>
                  <a:lnTo>
                    <a:pt x="1353" y="545"/>
                  </a:lnTo>
                  <a:lnTo>
                    <a:pt x="1342" y="523"/>
                  </a:lnTo>
                  <a:lnTo>
                    <a:pt x="1335" y="506"/>
                  </a:lnTo>
                  <a:lnTo>
                    <a:pt x="1331" y="495"/>
                  </a:lnTo>
                  <a:lnTo>
                    <a:pt x="1313" y="440"/>
                  </a:lnTo>
                  <a:lnTo>
                    <a:pt x="1303" y="391"/>
                  </a:lnTo>
                  <a:lnTo>
                    <a:pt x="1297" y="349"/>
                  </a:lnTo>
                  <a:lnTo>
                    <a:pt x="1294" y="314"/>
                  </a:lnTo>
                  <a:lnTo>
                    <a:pt x="1294" y="288"/>
                  </a:lnTo>
                  <a:lnTo>
                    <a:pt x="1294" y="259"/>
                  </a:lnTo>
                  <a:lnTo>
                    <a:pt x="1297" y="226"/>
                  </a:lnTo>
                  <a:lnTo>
                    <a:pt x="1301" y="194"/>
                  </a:lnTo>
                  <a:lnTo>
                    <a:pt x="1301" y="194"/>
                  </a:lnTo>
                  <a:lnTo>
                    <a:pt x="66" y="1462"/>
                  </a:lnTo>
                  <a:lnTo>
                    <a:pt x="55" y="1475"/>
                  </a:lnTo>
                  <a:lnTo>
                    <a:pt x="46" y="1481"/>
                  </a:lnTo>
                  <a:lnTo>
                    <a:pt x="39" y="1484"/>
                  </a:lnTo>
                  <a:lnTo>
                    <a:pt x="32" y="1484"/>
                  </a:lnTo>
                  <a:lnTo>
                    <a:pt x="16" y="1481"/>
                  </a:lnTo>
                  <a:lnTo>
                    <a:pt x="3" y="1468"/>
                  </a:lnTo>
                  <a:lnTo>
                    <a:pt x="0" y="1451"/>
                  </a:lnTo>
                  <a:lnTo>
                    <a:pt x="0" y="1444"/>
                  </a:lnTo>
                  <a:lnTo>
                    <a:pt x="3" y="1437"/>
                  </a:lnTo>
                  <a:lnTo>
                    <a:pt x="11" y="1429"/>
                  </a:lnTo>
                  <a:lnTo>
                    <a:pt x="25" y="1416"/>
                  </a:lnTo>
                  <a:lnTo>
                    <a:pt x="1256" y="149"/>
                  </a:lnTo>
                  <a:lnTo>
                    <a:pt x="1237" y="152"/>
                  </a:lnTo>
                  <a:lnTo>
                    <a:pt x="1221" y="154"/>
                  </a:lnTo>
                  <a:lnTo>
                    <a:pt x="1207" y="156"/>
                  </a:lnTo>
                  <a:lnTo>
                    <a:pt x="1189" y="156"/>
                  </a:lnTo>
                  <a:lnTo>
                    <a:pt x="1164" y="156"/>
                  </a:lnTo>
                  <a:lnTo>
                    <a:pt x="1141" y="156"/>
                  </a:lnTo>
                  <a:lnTo>
                    <a:pt x="1109" y="152"/>
                  </a:lnTo>
                  <a:lnTo>
                    <a:pt x="1068" y="147"/>
                  </a:lnTo>
                  <a:lnTo>
                    <a:pt x="1019" y="136"/>
                  </a:lnTo>
                  <a:lnTo>
                    <a:pt x="966" y="117"/>
                  </a:lnTo>
                  <a:lnTo>
                    <a:pt x="950" y="112"/>
                  </a:lnTo>
                  <a:lnTo>
                    <a:pt x="932" y="103"/>
                  </a:lnTo>
                  <a:lnTo>
                    <a:pt x="909" y="92"/>
                  </a:lnTo>
                  <a:lnTo>
                    <a:pt x="887" y="81"/>
                  </a:lnTo>
                  <a:lnTo>
                    <a:pt x="868" y="68"/>
                  </a:lnTo>
                  <a:lnTo>
                    <a:pt x="850" y="57"/>
                  </a:lnTo>
                  <a:lnTo>
                    <a:pt x="838" y="46"/>
                  </a:lnTo>
                  <a:lnTo>
                    <a:pt x="834" y="38"/>
                  </a:lnTo>
                  <a:lnTo>
                    <a:pt x="838" y="27"/>
                  </a:lnTo>
                  <a:lnTo>
                    <a:pt x="848" y="15"/>
                  </a:lnTo>
                  <a:lnTo>
                    <a:pt x="861" y="4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4267200" y="0"/>
            <a:ext cx="76200" cy="6858000"/>
          </a:xfrm>
          <a:prstGeom prst="line">
            <a:avLst/>
          </a:prstGeom>
          <a:ln w="571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114800" y="3962400"/>
            <a:ext cx="4572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352800" y="1219200"/>
            <a:ext cx="2668406" cy="571500"/>
            <a:chOff x="2992" y="1010"/>
            <a:chExt cx="7592" cy="1626"/>
          </a:xfrm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992" y="1120"/>
              <a:ext cx="1594" cy="1111"/>
            </a:xfrm>
            <a:custGeom>
              <a:avLst/>
              <a:gdLst/>
              <a:ahLst/>
              <a:cxnLst>
                <a:cxn ang="0">
                  <a:pos x="550" y="0"/>
                </a:cxn>
                <a:cxn ang="0">
                  <a:pos x="575" y="35"/>
                </a:cxn>
                <a:cxn ang="0">
                  <a:pos x="1292" y="14"/>
                </a:cxn>
                <a:cxn ang="0">
                  <a:pos x="1343" y="0"/>
                </a:cxn>
                <a:cxn ang="0">
                  <a:pos x="1583" y="2"/>
                </a:cxn>
                <a:cxn ang="0">
                  <a:pos x="1592" y="35"/>
                </a:cxn>
                <a:cxn ang="0">
                  <a:pos x="1543" y="50"/>
                </a:cxn>
                <a:cxn ang="0">
                  <a:pos x="1443" y="61"/>
                </a:cxn>
                <a:cxn ang="0">
                  <a:pos x="1413" y="102"/>
                </a:cxn>
                <a:cxn ang="0">
                  <a:pos x="1194" y="992"/>
                </a:cxn>
                <a:cxn ang="0">
                  <a:pos x="1187" y="1026"/>
                </a:cxn>
                <a:cxn ang="0">
                  <a:pos x="1208" y="1052"/>
                </a:cxn>
                <a:cxn ang="0">
                  <a:pos x="1290" y="1059"/>
                </a:cxn>
                <a:cxn ang="0">
                  <a:pos x="1331" y="1066"/>
                </a:cxn>
                <a:cxn ang="0">
                  <a:pos x="1331" y="1095"/>
                </a:cxn>
                <a:cxn ang="0">
                  <a:pos x="1322" y="1107"/>
                </a:cxn>
                <a:cxn ang="0">
                  <a:pos x="1308" y="1109"/>
                </a:cxn>
                <a:cxn ang="0">
                  <a:pos x="1071" y="1107"/>
                </a:cxn>
                <a:cxn ang="0">
                  <a:pos x="941" y="1109"/>
                </a:cxn>
                <a:cxn ang="0">
                  <a:pos x="901" y="1109"/>
                </a:cxn>
                <a:cxn ang="0">
                  <a:pos x="889" y="1102"/>
                </a:cxn>
                <a:cxn ang="0">
                  <a:pos x="889" y="1071"/>
                </a:cxn>
                <a:cxn ang="0">
                  <a:pos x="931" y="1059"/>
                </a:cxn>
                <a:cxn ang="0">
                  <a:pos x="1034" y="1050"/>
                </a:cxn>
                <a:cxn ang="0">
                  <a:pos x="1069" y="1007"/>
                </a:cxn>
                <a:cxn ang="0">
                  <a:pos x="1301" y="52"/>
                </a:cxn>
                <a:cxn ang="0">
                  <a:pos x="650" y="1095"/>
                </a:cxn>
                <a:cxn ang="0">
                  <a:pos x="631" y="1109"/>
                </a:cxn>
                <a:cxn ang="0">
                  <a:pos x="603" y="1100"/>
                </a:cxn>
                <a:cxn ang="0">
                  <a:pos x="461" y="64"/>
                </a:cxn>
                <a:cxn ang="0">
                  <a:pos x="238" y="969"/>
                </a:cxn>
                <a:cxn ang="0">
                  <a:pos x="238" y="988"/>
                </a:cxn>
                <a:cxn ang="0">
                  <a:pos x="259" y="1038"/>
                </a:cxn>
                <a:cxn ang="0">
                  <a:pos x="345" y="1059"/>
                </a:cxn>
                <a:cxn ang="0">
                  <a:pos x="361" y="1061"/>
                </a:cxn>
                <a:cxn ang="0">
                  <a:pos x="373" y="1071"/>
                </a:cxn>
                <a:cxn ang="0">
                  <a:pos x="370" y="1095"/>
                </a:cxn>
                <a:cxn ang="0">
                  <a:pos x="359" y="1107"/>
                </a:cxn>
                <a:cxn ang="0">
                  <a:pos x="347" y="1109"/>
                </a:cxn>
                <a:cxn ang="0">
                  <a:pos x="179" y="1104"/>
                </a:cxn>
                <a:cxn ang="0">
                  <a:pos x="17" y="1109"/>
                </a:cxn>
                <a:cxn ang="0">
                  <a:pos x="3" y="1102"/>
                </a:cxn>
                <a:cxn ang="0">
                  <a:pos x="0" y="1080"/>
                </a:cxn>
                <a:cxn ang="0">
                  <a:pos x="12" y="1064"/>
                </a:cxn>
                <a:cxn ang="0">
                  <a:pos x="24" y="1059"/>
                </a:cxn>
                <a:cxn ang="0">
                  <a:pos x="117" y="1045"/>
                </a:cxn>
                <a:cxn ang="0">
                  <a:pos x="182" y="990"/>
                </a:cxn>
                <a:cxn ang="0">
                  <a:pos x="403" y="109"/>
                </a:cxn>
                <a:cxn ang="0">
                  <a:pos x="408" y="90"/>
                </a:cxn>
                <a:cxn ang="0">
                  <a:pos x="408" y="80"/>
                </a:cxn>
                <a:cxn ang="0">
                  <a:pos x="401" y="61"/>
                </a:cxn>
                <a:cxn ang="0">
                  <a:pos x="373" y="54"/>
                </a:cxn>
                <a:cxn ang="0">
                  <a:pos x="305" y="50"/>
                </a:cxn>
                <a:cxn ang="0">
                  <a:pos x="263" y="42"/>
                </a:cxn>
                <a:cxn ang="0">
                  <a:pos x="273" y="4"/>
                </a:cxn>
              </a:cxnLst>
              <a:rect l="0" t="0" r="r" b="b"/>
              <a:pathLst>
                <a:path w="1594" h="1111">
                  <a:moveTo>
                    <a:pt x="307" y="0"/>
                  </a:moveTo>
                  <a:lnTo>
                    <a:pt x="526" y="0"/>
                  </a:lnTo>
                  <a:lnTo>
                    <a:pt x="550" y="0"/>
                  </a:lnTo>
                  <a:lnTo>
                    <a:pt x="563" y="4"/>
                  </a:lnTo>
                  <a:lnTo>
                    <a:pt x="570" y="16"/>
                  </a:lnTo>
                  <a:lnTo>
                    <a:pt x="575" y="35"/>
                  </a:lnTo>
                  <a:lnTo>
                    <a:pt x="698" y="957"/>
                  </a:lnTo>
                  <a:lnTo>
                    <a:pt x="1280" y="30"/>
                  </a:lnTo>
                  <a:lnTo>
                    <a:pt x="1292" y="14"/>
                  </a:lnTo>
                  <a:lnTo>
                    <a:pt x="1301" y="4"/>
                  </a:lnTo>
                  <a:lnTo>
                    <a:pt x="1318" y="0"/>
                  </a:lnTo>
                  <a:lnTo>
                    <a:pt x="1343" y="0"/>
                  </a:lnTo>
                  <a:lnTo>
                    <a:pt x="1553" y="0"/>
                  </a:lnTo>
                  <a:lnTo>
                    <a:pt x="1569" y="0"/>
                  </a:lnTo>
                  <a:lnTo>
                    <a:pt x="1583" y="2"/>
                  </a:lnTo>
                  <a:lnTo>
                    <a:pt x="1592" y="7"/>
                  </a:lnTo>
                  <a:lnTo>
                    <a:pt x="1594" y="19"/>
                  </a:lnTo>
                  <a:lnTo>
                    <a:pt x="1592" y="35"/>
                  </a:lnTo>
                  <a:lnTo>
                    <a:pt x="1583" y="45"/>
                  </a:lnTo>
                  <a:lnTo>
                    <a:pt x="1567" y="47"/>
                  </a:lnTo>
                  <a:lnTo>
                    <a:pt x="1543" y="50"/>
                  </a:lnTo>
                  <a:lnTo>
                    <a:pt x="1499" y="50"/>
                  </a:lnTo>
                  <a:lnTo>
                    <a:pt x="1466" y="54"/>
                  </a:lnTo>
                  <a:lnTo>
                    <a:pt x="1443" y="61"/>
                  </a:lnTo>
                  <a:lnTo>
                    <a:pt x="1429" y="71"/>
                  </a:lnTo>
                  <a:lnTo>
                    <a:pt x="1420" y="85"/>
                  </a:lnTo>
                  <a:lnTo>
                    <a:pt x="1413" y="102"/>
                  </a:lnTo>
                  <a:lnTo>
                    <a:pt x="1408" y="126"/>
                  </a:lnTo>
                  <a:lnTo>
                    <a:pt x="1408" y="126"/>
                  </a:lnTo>
                  <a:lnTo>
                    <a:pt x="1194" y="992"/>
                  </a:lnTo>
                  <a:lnTo>
                    <a:pt x="1192" y="1009"/>
                  </a:lnTo>
                  <a:lnTo>
                    <a:pt x="1190" y="1019"/>
                  </a:lnTo>
                  <a:lnTo>
                    <a:pt x="1187" y="1026"/>
                  </a:lnTo>
                  <a:lnTo>
                    <a:pt x="1187" y="1030"/>
                  </a:lnTo>
                  <a:lnTo>
                    <a:pt x="1192" y="1045"/>
                  </a:lnTo>
                  <a:lnTo>
                    <a:pt x="1208" y="1052"/>
                  </a:lnTo>
                  <a:lnTo>
                    <a:pt x="1229" y="1057"/>
                  </a:lnTo>
                  <a:lnTo>
                    <a:pt x="1257" y="1059"/>
                  </a:lnTo>
                  <a:lnTo>
                    <a:pt x="1290" y="1059"/>
                  </a:lnTo>
                  <a:lnTo>
                    <a:pt x="1311" y="1059"/>
                  </a:lnTo>
                  <a:lnTo>
                    <a:pt x="1325" y="1061"/>
                  </a:lnTo>
                  <a:lnTo>
                    <a:pt x="1331" y="1066"/>
                  </a:lnTo>
                  <a:lnTo>
                    <a:pt x="1336" y="1078"/>
                  </a:lnTo>
                  <a:lnTo>
                    <a:pt x="1334" y="1088"/>
                  </a:lnTo>
                  <a:lnTo>
                    <a:pt x="1331" y="1095"/>
                  </a:lnTo>
                  <a:lnTo>
                    <a:pt x="1329" y="1100"/>
                  </a:lnTo>
                  <a:lnTo>
                    <a:pt x="1327" y="1104"/>
                  </a:lnTo>
                  <a:lnTo>
                    <a:pt x="1322" y="1107"/>
                  </a:lnTo>
                  <a:lnTo>
                    <a:pt x="1318" y="1109"/>
                  </a:lnTo>
                  <a:lnTo>
                    <a:pt x="1313" y="1109"/>
                  </a:lnTo>
                  <a:lnTo>
                    <a:pt x="1308" y="1109"/>
                  </a:lnTo>
                  <a:lnTo>
                    <a:pt x="1306" y="1111"/>
                  </a:lnTo>
                  <a:lnTo>
                    <a:pt x="1106" y="1104"/>
                  </a:lnTo>
                  <a:lnTo>
                    <a:pt x="1071" y="1107"/>
                  </a:lnTo>
                  <a:lnTo>
                    <a:pt x="1029" y="1107"/>
                  </a:lnTo>
                  <a:lnTo>
                    <a:pt x="985" y="1109"/>
                  </a:lnTo>
                  <a:lnTo>
                    <a:pt x="941" y="1109"/>
                  </a:lnTo>
                  <a:lnTo>
                    <a:pt x="908" y="1111"/>
                  </a:lnTo>
                  <a:lnTo>
                    <a:pt x="906" y="1109"/>
                  </a:lnTo>
                  <a:lnTo>
                    <a:pt x="901" y="1109"/>
                  </a:lnTo>
                  <a:lnTo>
                    <a:pt x="896" y="1109"/>
                  </a:lnTo>
                  <a:lnTo>
                    <a:pt x="892" y="1107"/>
                  </a:lnTo>
                  <a:lnTo>
                    <a:pt x="889" y="1102"/>
                  </a:lnTo>
                  <a:lnTo>
                    <a:pt x="887" y="1097"/>
                  </a:lnTo>
                  <a:lnTo>
                    <a:pt x="885" y="1090"/>
                  </a:lnTo>
                  <a:lnTo>
                    <a:pt x="889" y="1071"/>
                  </a:lnTo>
                  <a:lnTo>
                    <a:pt x="896" y="1064"/>
                  </a:lnTo>
                  <a:lnTo>
                    <a:pt x="913" y="1059"/>
                  </a:lnTo>
                  <a:lnTo>
                    <a:pt x="931" y="1059"/>
                  </a:lnTo>
                  <a:lnTo>
                    <a:pt x="978" y="1059"/>
                  </a:lnTo>
                  <a:lnTo>
                    <a:pt x="1010" y="1054"/>
                  </a:lnTo>
                  <a:lnTo>
                    <a:pt x="1034" y="1050"/>
                  </a:lnTo>
                  <a:lnTo>
                    <a:pt x="1050" y="1040"/>
                  </a:lnTo>
                  <a:lnTo>
                    <a:pt x="1062" y="1026"/>
                  </a:lnTo>
                  <a:lnTo>
                    <a:pt x="1069" y="1007"/>
                  </a:lnTo>
                  <a:lnTo>
                    <a:pt x="1075" y="983"/>
                  </a:lnTo>
                  <a:lnTo>
                    <a:pt x="1304" y="52"/>
                  </a:lnTo>
                  <a:lnTo>
                    <a:pt x="1301" y="52"/>
                  </a:lnTo>
                  <a:lnTo>
                    <a:pt x="659" y="1083"/>
                  </a:lnTo>
                  <a:lnTo>
                    <a:pt x="654" y="1088"/>
                  </a:lnTo>
                  <a:lnTo>
                    <a:pt x="650" y="1095"/>
                  </a:lnTo>
                  <a:lnTo>
                    <a:pt x="645" y="1100"/>
                  </a:lnTo>
                  <a:lnTo>
                    <a:pt x="638" y="1104"/>
                  </a:lnTo>
                  <a:lnTo>
                    <a:pt x="631" y="1109"/>
                  </a:lnTo>
                  <a:lnTo>
                    <a:pt x="622" y="1111"/>
                  </a:lnTo>
                  <a:lnTo>
                    <a:pt x="610" y="1107"/>
                  </a:lnTo>
                  <a:lnTo>
                    <a:pt x="603" y="1100"/>
                  </a:lnTo>
                  <a:lnTo>
                    <a:pt x="601" y="1085"/>
                  </a:lnTo>
                  <a:lnTo>
                    <a:pt x="598" y="1071"/>
                  </a:lnTo>
                  <a:lnTo>
                    <a:pt x="461" y="64"/>
                  </a:lnTo>
                  <a:lnTo>
                    <a:pt x="242" y="952"/>
                  </a:lnTo>
                  <a:lnTo>
                    <a:pt x="240" y="961"/>
                  </a:lnTo>
                  <a:lnTo>
                    <a:pt x="238" y="969"/>
                  </a:lnTo>
                  <a:lnTo>
                    <a:pt x="238" y="976"/>
                  </a:lnTo>
                  <a:lnTo>
                    <a:pt x="238" y="980"/>
                  </a:lnTo>
                  <a:lnTo>
                    <a:pt x="238" y="988"/>
                  </a:lnTo>
                  <a:lnTo>
                    <a:pt x="240" y="1007"/>
                  </a:lnTo>
                  <a:lnTo>
                    <a:pt x="245" y="1023"/>
                  </a:lnTo>
                  <a:lnTo>
                    <a:pt x="259" y="1038"/>
                  </a:lnTo>
                  <a:lnTo>
                    <a:pt x="277" y="1050"/>
                  </a:lnTo>
                  <a:lnTo>
                    <a:pt x="305" y="1057"/>
                  </a:lnTo>
                  <a:lnTo>
                    <a:pt x="345" y="1059"/>
                  </a:lnTo>
                  <a:lnTo>
                    <a:pt x="349" y="1059"/>
                  </a:lnTo>
                  <a:lnTo>
                    <a:pt x="354" y="1059"/>
                  </a:lnTo>
                  <a:lnTo>
                    <a:pt x="361" y="1061"/>
                  </a:lnTo>
                  <a:lnTo>
                    <a:pt x="366" y="1061"/>
                  </a:lnTo>
                  <a:lnTo>
                    <a:pt x="368" y="1066"/>
                  </a:lnTo>
                  <a:lnTo>
                    <a:pt x="373" y="1071"/>
                  </a:lnTo>
                  <a:lnTo>
                    <a:pt x="373" y="1078"/>
                  </a:lnTo>
                  <a:lnTo>
                    <a:pt x="373" y="1088"/>
                  </a:lnTo>
                  <a:lnTo>
                    <a:pt x="370" y="1095"/>
                  </a:lnTo>
                  <a:lnTo>
                    <a:pt x="368" y="1100"/>
                  </a:lnTo>
                  <a:lnTo>
                    <a:pt x="363" y="1104"/>
                  </a:lnTo>
                  <a:lnTo>
                    <a:pt x="359" y="1107"/>
                  </a:lnTo>
                  <a:lnTo>
                    <a:pt x="356" y="1109"/>
                  </a:lnTo>
                  <a:lnTo>
                    <a:pt x="352" y="1109"/>
                  </a:lnTo>
                  <a:lnTo>
                    <a:pt x="347" y="1109"/>
                  </a:lnTo>
                  <a:lnTo>
                    <a:pt x="345" y="1111"/>
                  </a:lnTo>
                  <a:lnTo>
                    <a:pt x="263" y="1107"/>
                  </a:lnTo>
                  <a:lnTo>
                    <a:pt x="179" y="1104"/>
                  </a:lnTo>
                  <a:lnTo>
                    <a:pt x="100" y="1107"/>
                  </a:lnTo>
                  <a:lnTo>
                    <a:pt x="24" y="1111"/>
                  </a:lnTo>
                  <a:lnTo>
                    <a:pt x="17" y="1109"/>
                  </a:lnTo>
                  <a:lnTo>
                    <a:pt x="12" y="1109"/>
                  </a:lnTo>
                  <a:lnTo>
                    <a:pt x="7" y="1107"/>
                  </a:lnTo>
                  <a:lnTo>
                    <a:pt x="3" y="1102"/>
                  </a:lnTo>
                  <a:lnTo>
                    <a:pt x="0" y="1097"/>
                  </a:lnTo>
                  <a:lnTo>
                    <a:pt x="0" y="1090"/>
                  </a:lnTo>
                  <a:lnTo>
                    <a:pt x="0" y="1080"/>
                  </a:lnTo>
                  <a:lnTo>
                    <a:pt x="3" y="1073"/>
                  </a:lnTo>
                  <a:lnTo>
                    <a:pt x="7" y="1069"/>
                  </a:lnTo>
                  <a:lnTo>
                    <a:pt x="12" y="1064"/>
                  </a:lnTo>
                  <a:lnTo>
                    <a:pt x="17" y="1061"/>
                  </a:lnTo>
                  <a:lnTo>
                    <a:pt x="21" y="1059"/>
                  </a:lnTo>
                  <a:lnTo>
                    <a:pt x="24" y="1059"/>
                  </a:lnTo>
                  <a:lnTo>
                    <a:pt x="28" y="1059"/>
                  </a:lnTo>
                  <a:lnTo>
                    <a:pt x="77" y="1054"/>
                  </a:lnTo>
                  <a:lnTo>
                    <a:pt x="117" y="1045"/>
                  </a:lnTo>
                  <a:lnTo>
                    <a:pt x="145" y="1030"/>
                  </a:lnTo>
                  <a:lnTo>
                    <a:pt x="168" y="1011"/>
                  </a:lnTo>
                  <a:lnTo>
                    <a:pt x="182" y="990"/>
                  </a:lnTo>
                  <a:lnTo>
                    <a:pt x="193" y="966"/>
                  </a:lnTo>
                  <a:lnTo>
                    <a:pt x="200" y="940"/>
                  </a:lnTo>
                  <a:lnTo>
                    <a:pt x="403" y="109"/>
                  </a:lnTo>
                  <a:lnTo>
                    <a:pt x="405" y="102"/>
                  </a:lnTo>
                  <a:lnTo>
                    <a:pt x="405" y="95"/>
                  </a:lnTo>
                  <a:lnTo>
                    <a:pt x="408" y="90"/>
                  </a:lnTo>
                  <a:lnTo>
                    <a:pt x="408" y="85"/>
                  </a:lnTo>
                  <a:lnTo>
                    <a:pt x="408" y="83"/>
                  </a:lnTo>
                  <a:lnTo>
                    <a:pt x="408" y="80"/>
                  </a:lnTo>
                  <a:lnTo>
                    <a:pt x="408" y="71"/>
                  </a:lnTo>
                  <a:lnTo>
                    <a:pt x="405" y="66"/>
                  </a:lnTo>
                  <a:lnTo>
                    <a:pt x="401" y="61"/>
                  </a:lnTo>
                  <a:lnTo>
                    <a:pt x="394" y="57"/>
                  </a:lnTo>
                  <a:lnTo>
                    <a:pt x="384" y="54"/>
                  </a:lnTo>
                  <a:lnTo>
                    <a:pt x="373" y="54"/>
                  </a:lnTo>
                  <a:lnTo>
                    <a:pt x="352" y="52"/>
                  </a:lnTo>
                  <a:lnTo>
                    <a:pt x="328" y="50"/>
                  </a:lnTo>
                  <a:lnTo>
                    <a:pt x="305" y="50"/>
                  </a:lnTo>
                  <a:lnTo>
                    <a:pt x="284" y="50"/>
                  </a:lnTo>
                  <a:lnTo>
                    <a:pt x="270" y="47"/>
                  </a:lnTo>
                  <a:lnTo>
                    <a:pt x="263" y="42"/>
                  </a:lnTo>
                  <a:lnTo>
                    <a:pt x="261" y="30"/>
                  </a:lnTo>
                  <a:lnTo>
                    <a:pt x="263" y="14"/>
                  </a:lnTo>
                  <a:lnTo>
                    <a:pt x="273" y="4"/>
                  </a:lnTo>
                  <a:lnTo>
                    <a:pt x="287" y="0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4735" y="1084"/>
              <a:ext cx="945" cy="1181"/>
            </a:xfrm>
            <a:custGeom>
              <a:avLst/>
              <a:gdLst/>
              <a:ahLst/>
              <a:cxnLst>
                <a:cxn ang="0">
                  <a:pos x="945" y="16"/>
                </a:cxn>
                <a:cxn ang="0">
                  <a:pos x="708" y="19"/>
                </a:cxn>
                <a:cxn ang="0">
                  <a:pos x="822" y="119"/>
                </a:cxn>
                <a:cxn ang="0">
                  <a:pos x="910" y="9"/>
                </a:cxn>
                <a:cxn ang="0">
                  <a:pos x="920" y="2"/>
                </a:cxn>
                <a:cxn ang="0">
                  <a:pos x="929" y="0"/>
                </a:cxn>
                <a:cxn ang="0">
                  <a:pos x="943" y="7"/>
                </a:cxn>
                <a:cxn ang="0">
                  <a:pos x="857" y="371"/>
                </a:cxn>
                <a:cxn ang="0">
                  <a:pos x="850" y="397"/>
                </a:cxn>
                <a:cxn ang="0">
                  <a:pos x="836" y="405"/>
                </a:cxn>
                <a:cxn ang="0">
                  <a:pos x="820" y="397"/>
                </a:cxn>
                <a:cxn ang="0">
                  <a:pos x="815" y="390"/>
                </a:cxn>
                <a:cxn ang="0">
                  <a:pos x="822" y="340"/>
                </a:cxn>
                <a:cxn ang="0">
                  <a:pos x="810" y="193"/>
                </a:cxn>
                <a:cxn ang="0">
                  <a:pos x="743" y="90"/>
                </a:cxn>
                <a:cxn ang="0">
                  <a:pos x="636" y="50"/>
                </a:cxn>
                <a:cxn ang="0">
                  <a:pos x="484" y="69"/>
                </a:cxn>
                <a:cxn ang="0">
                  <a:pos x="363" y="174"/>
                </a:cxn>
                <a:cxn ang="0">
                  <a:pos x="315" y="314"/>
                </a:cxn>
                <a:cxn ang="0">
                  <a:pos x="347" y="416"/>
                </a:cxn>
                <a:cxn ang="0">
                  <a:pos x="410" y="464"/>
                </a:cxn>
                <a:cxn ang="0">
                  <a:pos x="468" y="478"/>
                </a:cxn>
                <a:cxn ang="0">
                  <a:pos x="573" y="507"/>
                </a:cxn>
                <a:cxn ang="0">
                  <a:pos x="671" y="538"/>
                </a:cxn>
                <a:cxn ang="0">
                  <a:pos x="720" y="574"/>
                </a:cxn>
                <a:cxn ang="0">
                  <a:pos x="768" y="636"/>
                </a:cxn>
                <a:cxn ang="0">
                  <a:pos x="799" y="764"/>
                </a:cxn>
                <a:cxn ang="0">
                  <a:pos x="740" y="962"/>
                </a:cxn>
                <a:cxn ang="0">
                  <a:pos x="594" y="1119"/>
                </a:cxn>
                <a:cxn ang="0">
                  <a:pos x="394" y="1181"/>
                </a:cxn>
                <a:cxn ang="0">
                  <a:pos x="249" y="1159"/>
                </a:cxn>
                <a:cxn ang="0">
                  <a:pos x="126" y="1064"/>
                </a:cxn>
                <a:cxn ang="0">
                  <a:pos x="35" y="1171"/>
                </a:cxn>
                <a:cxn ang="0">
                  <a:pos x="24" y="1181"/>
                </a:cxn>
                <a:cxn ang="0">
                  <a:pos x="12" y="1181"/>
                </a:cxn>
                <a:cxn ang="0">
                  <a:pos x="0" y="1166"/>
                </a:cxn>
                <a:cxn ang="0">
                  <a:pos x="12" y="1114"/>
                </a:cxn>
                <a:cxn ang="0">
                  <a:pos x="40" y="997"/>
                </a:cxn>
                <a:cxn ang="0">
                  <a:pos x="73" y="871"/>
                </a:cxn>
                <a:cxn ang="0">
                  <a:pos x="94" y="790"/>
                </a:cxn>
                <a:cxn ang="0">
                  <a:pos x="103" y="778"/>
                </a:cxn>
                <a:cxn ang="0">
                  <a:pos x="117" y="778"/>
                </a:cxn>
                <a:cxn ang="0">
                  <a:pos x="128" y="783"/>
                </a:cxn>
                <a:cxn ang="0">
                  <a:pos x="131" y="797"/>
                </a:cxn>
                <a:cxn ang="0">
                  <a:pos x="126" y="819"/>
                </a:cxn>
                <a:cxn ang="0">
                  <a:pos x="117" y="893"/>
                </a:cxn>
                <a:cxn ang="0">
                  <a:pos x="152" y="1024"/>
                </a:cxn>
                <a:cxn ang="0">
                  <a:pos x="235" y="1097"/>
                </a:cxn>
                <a:cxn ang="0">
                  <a:pos x="336" y="1126"/>
                </a:cxn>
                <a:cxn ang="0">
                  <a:pos x="454" y="1124"/>
                </a:cxn>
                <a:cxn ang="0">
                  <a:pos x="599" y="1038"/>
                </a:cxn>
                <a:cxn ang="0">
                  <a:pos x="678" y="888"/>
                </a:cxn>
                <a:cxn ang="0">
                  <a:pos x="668" y="750"/>
                </a:cxn>
                <a:cxn ang="0">
                  <a:pos x="610" y="686"/>
                </a:cxn>
                <a:cxn ang="0">
                  <a:pos x="538" y="659"/>
                </a:cxn>
                <a:cxn ang="0">
                  <a:pos x="298" y="581"/>
                </a:cxn>
                <a:cxn ang="0">
                  <a:pos x="219" y="483"/>
                </a:cxn>
                <a:cxn ang="0">
                  <a:pos x="208" y="319"/>
                </a:cxn>
                <a:cxn ang="0">
                  <a:pos x="298" y="143"/>
                </a:cxn>
                <a:cxn ang="0">
                  <a:pos x="464" y="26"/>
                </a:cxn>
              </a:cxnLst>
              <a:rect l="0" t="0" r="r" b="b"/>
              <a:pathLst>
                <a:path w="945" h="1181">
                  <a:moveTo>
                    <a:pt x="945" y="16"/>
                  </a:moveTo>
                  <a:lnTo>
                    <a:pt x="945" y="16"/>
                  </a:lnTo>
                  <a:lnTo>
                    <a:pt x="945" y="16"/>
                  </a:lnTo>
                  <a:close/>
                  <a:moveTo>
                    <a:pt x="596" y="0"/>
                  </a:moveTo>
                  <a:lnTo>
                    <a:pt x="654" y="5"/>
                  </a:lnTo>
                  <a:lnTo>
                    <a:pt x="708" y="19"/>
                  </a:lnTo>
                  <a:lnTo>
                    <a:pt x="754" y="43"/>
                  </a:lnTo>
                  <a:lnTo>
                    <a:pt x="792" y="76"/>
                  </a:lnTo>
                  <a:lnTo>
                    <a:pt x="822" y="119"/>
                  </a:lnTo>
                  <a:lnTo>
                    <a:pt x="899" y="24"/>
                  </a:lnTo>
                  <a:lnTo>
                    <a:pt x="903" y="16"/>
                  </a:lnTo>
                  <a:lnTo>
                    <a:pt x="910" y="9"/>
                  </a:lnTo>
                  <a:lnTo>
                    <a:pt x="915" y="7"/>
                  </a:lnTo>
                  <a:lnTo>
                    <a:pt x="917" y="2"/>
                  </a:lnTo>
                  <a:lnTo>
                    <a:pt x="920" y="2"/>
                  </a:lnTo>
                  <a:lnTo>
                    <a:pt x="922" y="0"/>
                  </a:lnTo>
                  <a:lnTo>
                    <a:pt x="924" y="0"/>
                  </a:lnTo>
                  <a:lnTo>
                    <a:pt x="929" y="0"/>
                  </a:lnTo>
                  <a:lnTo>
                    <a:pt x="934" y="2"/>
                  </a:lnTo>
                  <a:lnTo>
                    <a:pt x="938" y="5"/>
                  </a:lnTo>
                  <a:lnTo>
                    <a:pt x="943" y="7"/>
                  </a:lnTo>
                  <a:lnTo>
                    <a:pt x="945" y="12"/>
                  </a:lnTo>
                  <a:lnTo>
                    <a:pt x="945" y="16"/>
                  </a:lnTo>
                  <a:lnTo>
                    <a:pt x="857" y="371"/>
                  </a:lnTo>
                  <a:lnTo>
                    <a:pt x="855" y="383"/>
                  </a:lnTo>
                  <a:lnTo>
                    <a:pt x="852" y="393"/>
                  </a:lnTo>
                  <a:lnTo>
                    <a:pt x="850" y="397"/>
                  </a:lnTo>
                  <a:lnTo>
                    <a:pt x="848" y="402"/>
                  </a:lnTo>
                  <a:lnTo>
                    <a:pt x="843" y="405"/>
                  </a:lnTo>
                  <a:lnTo>
                    <a:pt x="836" y="405"/>
                  </a:lnTo>
                  <a:lnTo>
                    <a:pt x="829" y="405"/>
                  </a:lnTo>
                  <a:lnTo>
                    <a:pt x="822" y="402"/>
                  </a:lnTo>
                  <a:lnTo>
                    <a:pt x="820" y="397"/>
                  </a:lnTo>
                  <a:lnTo>
                    <a:pt x="817" y="395"/>
                  </a:lnTo>
                  <a:lnTo>
                    <a:pt x="815" y="393"/>
                  </a:lnTo>
                  <a:lnTo>
                    <a:pt x="815" y="390"/>
                  </a:lnTo>
                  <a:lnTo>
                    <a:pt x="815" y="390"/>
                  </a:lnTo>
                  <a:lnTo>
                    <a:pt x="817" y="371"/>
                  </a:lnTo>
                  <a:lnTo>
                    <a:pt x="822" y="340"/>
                  </a:lnTo>
                  <a:lnTo>
                    <a:pt x="822" y="297"/>
                  </a:lnTo>
                  <a:lnTo>
                    <a:pt x="820" y="240"/>
                  </a:lnTo>
                  <a:lnTo>
                    <a:pt x="810" y="193"/>
                  </a:lnTo>
                  <a:lnTo>
                    <a:pt x="792" y="152"/>
                  </a:lnTo>
                  <a:lnTo>
                    <a:pt x="771" y="119"/>
                  </a:lnTo>
                  <a:lnTo>
                    <a:pt x="743" y="90"/>
                  </a:lnTo>
                  <a:lnTo>
                    <a:pt x="710" y="71"/>
                  </a:lnTo>
                  <a:lnTo>
                    <a:pt x="675" y="57"/>
                  </a:lnTo>
                  <a:lnTo>
                    <a:pt x="636" y="50"/>
                  </a:lnTo>
                  <a:lnTo>
                    <a:pt x="594" y="47"/>
                  </a:lnTo>
                  <a:lnTo>
                    <a:pt x="538" y="52"/>
                  </a:lnTo>
                  <a:lnTo>
                    <a:pt x="484" y="69"/>
                  </a:lnTo>
                  <a:lnTo>
                    <a:pt x="438" y="97"/>
                  </a:lnTo>
                  <a:lnTo>
                    <a:pt x="396" y="131"/>
                  </a:lnTo>
                  <a:lnTo>
                    <a:pt x="363" y="174"/>
                  </a:lnTo>
                  <a:lnTo>
                    <a:pt x="338" y="219"/>
                  </a:lnTo>
                  <a:lnTo>
                    <a:pt x="322" y="266"/>
                  </a:lnTo>
                  <a:lnTo>
                    <a:pt x="315" y="314"/>
                  </a:lnTo>
                  <a:lnTo>
                    <a:pt x="319" y="355"/>
                  </a:lnTo>
                  <a:lnTo>
                    <a:pt x="331" y="388"/>
                  </a:lnTo>
                  <a:lnTo>
                    <a:pt x="347" y="416"/>
                  </a:lnTo>
                  <a:lnTo>
                    <a:pt x="366" y="438"/>
                  </a:lnTo>
                  <a:lnTo>
                    <a:pt x="389" y="452"/>
                  </a:lnTo>
                  <a:lnTo>
                    <a:pt x="410" y="464"/>
                  </a:lnTo>
                  <a:lnTo>
                    <a:pt x="424" y="466"/>
                  </a:lnTo>
                  <a:lnTo>
                    <a:pt x="445" y="471"/>
                  </a:lnTo>
                  <a:lnTo>
                    <a:pt x="468" y="478"/>
                  </a:lnTo>
                  <a:lnTo>
                    <a:pt x="494" y="486"/>
                  </a:lnTo>
                  <a:lnTo>
                    <a:pt x="517" y="493"/>
                  </a:lnTo>
                  <a:lnTo>
                    <a:pt x="573" y="507"/>
                  </a:lnTo>
                  <a:lnTo>
                    <a:pt x="615" y="519"/>
                  </a:lnTo>
                  <a:lnTo>
                    <a:pt x="645" y="528"/>
                  </a:lnTo>
                  <a:lnTo>
                    <a:pt x="671" y="538"/>
                  </a:lnTo>
                  <a:lnTo>
                    <a:pt x="689" y="547"/>
                  </a:lnTo>
                  <a:lnTo>
                    <a:pt x="706" y="559"/>
                  </a:lnTo>
                  <a:lnTo>
                    <a:pt x="720" y="574"/>
                  </a:lnTo>
                  <a:lnTo>
                    <a:pt x="734" y="588"/>
                  </a:lnTo>
                  <a:lnTo>
                    <a:pt x="750" y="609"/>
                  </a:lnTo>
                  <a:lnTo>
                    <a:pt x="768" y="636"/>
                  </a:lnTo>
                  <a:lnTo>
                    <a:pt x="782" y="671"/>
                  </a:lnTo>
                  <a:lnTo>
                    <a:pt x="794" y="714"/>
                  </a:lnTo>
                  <a:lnTo>
                    <a:pt x="799" y="764"/>
                  </a:lnTo>
                  <a:lnTo>
                    <a:pt x="792" y="833"/>
                  </a:lnTo>
                  <a:lnTo>
                    <a:pt x="771" y="897"/>
                  </a:lnTo>
                  <a:lnTo>
                    <a:pt x="740" y="962"/>
                  </a:lnTo>
                  <a:lnTo>
                    <a:pt x="701" y="1021"/>
                  </a:lnTo>
                  <a:lnTo>
                    <a:pt x="652" y="1074"/>
                  </a:lnTo>
                  <a:lnTo>
                    <a:pt x="594" y="1119"/>
                  </a:lnTo>
                  <a:lnTo>
                    <a:pt x="531" y="1152"/>
                  </a:lnTo>
                  <a:lnTo>
                    <a:pt x="464" y="1174"/>
                  </a:lnTo>
                  <a:lnTo>
                    <a:pt x="394" y="1181"/>
                  </a:lnTo>
                  <a:lnTo>
                    <a:pt x="345" y="1181"/>
                  </a:lnTo>
                  <a:lnTo>
                    <a:pt x="298" y="1174"/>
                  </a:lnTo>
                  <a:lnTo>
                    <a:pt x="249" y="1159"/>
                  </a:lnTo>
                  <a:lnTo>
                    <a:pt x="205" y="1138"/>
                  </a:lnTo>
                  <a:lnTo>
                    <a:pt x="161" y="1107"/>
                  </a:lnTo>
                  <a:lnTo>
                    <a:pt x="126" y="1064"/>
                  </a:lnTo>
                  <a:lnTo>
                    <a:pt x="47" y="1157"/>
                  </a:lnTo>
                  <a:lnTo>
                    <a:pt x="40" y="1164"/>
                  </a:lnTo>
                  <a:lnTo>
                    <a:pt x="35" y="1171"/>
                  </a:lnTo>
                  <a:lnTo>
                    <a:pt x="31" y="1176"/>
                  </a:lnTo>
                  <a:lnTo>
                    <a:pt x="26" y="1178"/>
                  </a:lnTo>
                  <a:lnTo>
                    <a:pt x="24" y="1181"/>
                  </a:lnTo>
                  <a:lnTo>
                    <a:pt x="21" y="1181"/>
                  </a:lnTo>
                  <a:lnTo>
                    <a:pt x="17" y="1181"/>
                  </a:lnTo>
                  <a:lnTo>
                    <a:pt x="12" y="1181"/>
                  </a:lnTo>
                  <a:lnTo>
                    <a:pt x="5" y="1178"/>
                  </a:lnTo>
                  <a:lnTo>
                    <a:pt x="3" y="1171"/>
                  </a:lnTo>
                  <a:lnTo>
                    <a:pt x="0" y="1166"/>
                  </a:lnTo>
                  <a:lnTo>
                    <a:pt x="3" y="1159"/>
                  </a:lnTo>
                  <a:lnTo>
                    <a:pt x="5" y="1140"/>
                  </a:lnTo>
                  <a:lnTo>
                    <a:pt x="12" y="1114"/>
                  </a:lnTo>
                  <a:lnTo>
                    <a:pt x="21" y="1078"/>
                  </a:lnTo>
                  <a:lnTo>
                    <a:pt x="31" y="1040"/>
                  </a:lnTo>
                  <a:lnTo>
                    <a:pt x="40" y="997"/>
                  </a:lnTo>
                  <a:lnTo>
                    <a:pt x="52" y="955"/>
                  </a:lnTo>
                  <a:lnTo>
                    <a:pt x="61" y="912"/>
                  </a:lnTo>
                  <a:lnTo>
                    <a:pt x="73" y="871"/>
                  </a:lnTo>
                  <a:lnTo>
                    <a:pt x="80" y="838"/>
                  </a:lnTo>
                  <a:lnTo>
                    <a:pt x="89" y="809"/>
                  </a:lnTo>
                  <a:lnTo>
                    <a:pt x="94" y="790"/>
                  </a:lnTo>
                  <a:lnTo>
                    <a:pt x="96" y="783"/>
                  </a:lnTo>
                  <a:lnTo>
                    <a:pt x="98" y="781"/>
                  </a:lnTo>
                  <a:lnTo>
                    <a:pt x="103" y="778"/>
                  </a:lnTo>
                  <a:lnTo>
                    <a:pt x="107" y="778"/>
                  </a:lnTo>
                  <a:lnTo>
                    <a:pt x="112" y="778"/>
                  </a:lnTo>
                  <a:lnTo>
                    <a:pt x="117" y="778"/>
                  </a:lnTo>
                  <a:lnTo>
                    <a:pt x="121" y="778"/>
                  </a:lnTo>
                  <a:lnTo>
                    <a:pt x="124" y="781"/>
                  </a:lnTo>
                  <a:lnTo>
                    <a:pt x="128" y="783"/>
                  </a:lnTo>
                  <a:lnTo>
                    <a:pt x="131" y="788"/>
                  </a:lnTo>
                  <a:lnTo>
                    <a:pt x="131" y="795"/>
                  </a:lnTo>
                  <a:lnTo>
                    <a:pt x="131" y="797"/>
                  </a:lnTo>
                  <a:lnTo>
                    <a:pt x="131" y="802"/>
                  </a:lnTo>
                  <a:lnTo>
                    <a:pt x="128" y="807"/>
                  </a:lnTo>
                  <a:lnTo>
                    <a:pt x="126" y="819"/>
                  </a:lnTo>
                  <a:lnTo>
                    <a:pt x="121" y="838"/>
                  </a:lnTo>
                  <a:lnTo>
                    <a:pt x="119" y="864"/>
                  </a:lnTo>
                  <a:lnTo>
                    <a:pt x="117" y="893"/>
                  </a:lnTo>
                  <a:lnTo>
                    <a:pt x="121" y="945"/>
                  </a:lnTo>
                  <a:lnTo>
                    <a:pt x="133" y="988"/>
                  </a:lnTo>
                  <a:lnTo>
                    <a:pt x="152" y="1024"/>
                  </a:lnTo>
                  <a:lnTo>
                    <a:pt x="175" y="1055"/>
                  </a:lnTo>
                  <a:lnTo>
                    <a:pt x="205" y="1078"/>
                  </a:lnTo>
                  <a:lnTo>
                    <a:pt x="235" y="1097"/>
                  </a:lnTo>
                  <a:lnTo>
                    <a:pt x="268" y="1109"/>
                  </a:lnTo>
                  <a:lnTo>
                    <a:pt x="303" y="1121"/>
                  </a:lnTo>
                  <a:lnTo>
                    <a:pt x="336" y="1126"/>
                  </a:lnTo>
                  <a:lnTo>
                    <a:pt x="368" y="1131"/>
                  </a:lnTo>
                  <a:lnTo>
                    <a:pt x="398" y="1131"/>
                  </a:lnTo>
                  <a:lnTo>
                    <a:pt x="454" y="1124"/>
                  </a:lnTo>
                  <a:lnTo>
                    <a:pt x="508" y="1105"/>
                  </a:lnTo>
                  <a:lnTo>
                    <a:pt x="557" y="1076"/>
                  </a:lnTo>
                  <a:lnTo>
                    <a:pt x="599" y="1038"/>
                  </a:lnTo>
                  <a:lnTo>
                    <a:pt x="633" y="993"/>
                  </a:lnTo>
                  <a:lnTo>
                    <a:pt x="659" y="940"/>
                  </a:lnTo>
                  <a:lnTo>
                    <a:pt x="678" y="888"/>
                  </a:lnTo>
                  <a:lnTo>
                    <a:pt x="682" y="831"/>
                  </a:lnTo>
                  <a:lnTo>
                    <a:pt x="680" y="786"/>
                  </a:lnTo>
                  <a:lnTo>
                    <a:pt x="668" y="750"/>
                  </a:lnTo>
                  <a:lnTo>
                    <a:pt x="652" y="724"/>
                  </a:lnTo>
                  <a:lnTo>
                    <a:pt x="631" y="702"/>
                  </a:lnTo>
                  <a:lnTo>
                    <a:pt x="610" y="686"/>
                  </a:lnTo>
                  <a:lnTo>
                    <a:pt x="585" y="676"/>
                  </a:lnTo>
                  <a:lnTo>
                    <a:pt x="561" y="666"/>
                  </a:lnTo>
                  <a:lnTo>
                    <a:pt x="538" y="659"/>
                  </a:lnTo>
                  <a:lnTo>
                    <a:pt x="368" y="614"/>
                  </a:lnTo>
                  <a:lnTo>
                    <a:pt x="333" y="602"/>
                  </a:lnTo>
                  <a:lnTo>
                    <a:pt x="298" y="581"/>
                  </a:lnTo>
                  <a:lnTo>
                    <a:pt x="268" y="555"/>
                  </a:lnTo>
                  <a:lnTo>
                    <a:pt x="240" y="521"/>
                  </a:lnTo>
                  <a:lnTo>
                    <a:pt x="219" y="483"/>
                  </a:lnTo>
                  <a:lnTo>
                    <a:pt x="205" y="436"/>
                  </a:lnTo>
                  <a:lnTo>
                    <a:pt x="201" y="383"/>
                  </a:lnTo>
                  <a:lnTo>
                    <a:pt x="208" y="319"/>
                  </a:lnTo>
                  <a:lnTo>
                    <a:pt x="226" y="257"/>
                  </a:lnTo>
                  <a:lnTo>
                    <a:pt x="259" y="197"/>
                  </a:lnTo>
                  <a:lnTo>
                    <a:pt x="298" y="143"/>
                  </a:lnTo>
                  <a:lnTo>
                    <a:pt x="347" y="95"/>
                  </a:lnTo>
                  <a:lnTo>
                    <a:pt x="403" y="57"/>
                  </a:lnTo>
                  <a:lnTo>
                    <a:pt x="464" y="26"/>
                  </a:lnTo>
                  <a:lnTo>
                    <a:pt x="529" y="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5885" y="1010"/>
              <a:ext cx="370" cy="1626"/>
            </a:xfrm>
            <a:custGeom>
              <a:avLst/>
              <a:gdLst/>
              <a:ahLst/>
              <a:cxnLst>
                <a:cxn ang="0">
                  <a:pos x="358" y="0"/>
                </a:cxn>
                <a:cxn ang="0">
                  <a:pos x="365" y="7"/>
                </a:cxn>
                <a:cxn ang="0">
                  <a:pos x="370" y="19"/>
                </a:cxn>
                <a:cxn ang="0">
                  <a:pos x="370" y="21"/>
                </a:cxn>
                <a:cxn ang="0">
                  <a:pos x="365" y="26"/>
                </a:cxn>
                <a:cxn ang="0">
                  <a:pos x="356" y="36"/>
                </a:cxn>
                <a:cxn ang="0">
                  <a:pos x="286" y="114"/>
                </a:cxn>
                <a:cxn ang="0">
                  <a:pos x="196" y="271"/>
                </a:cxn>
                <a:cxn ang="0">
                  <a:pos x="135" y="443"/>
                </a:cxn>
                <a:cxn ang="0">
                  <a:pos x="102" y="626"/>
                </a:cxn>
                <a:cxn ang="0">
                  <a:pos x="93" y="814"/>
                </a:cxn>
                <a:cxn ang="0">
                  <a:pos x="100" y="986"/>
                </a:cxn>
                <a:cxn ang="0">
                  <a:pos x="130" y="1164"/>
                </a:cxn>
                <a:cxn ang="0">
                  <a:pos x="189" y="1340"/>
                </a:cxn>
                <a:cxn ang="0">
                  <a:pos x="282" y="1502"/>
                </a:cxn>
                <a:cxn ang="0">
                  <a:pos x="352" y="1583"/>
                </a:cxn>
                <a:cxn ang="0">
                  <a:pos x="363" y="1598"/>
                </a:cxn>
                <a:cxn ang="0">
                  <a:pos x="368" y="1605"/>
                </a:cxn>
                <a:cxn ang="0">
                  <a:pos x="370" y="1610"/>
                </a:cxn>
                <a:cxn ang="0">
                  <a:pos x="370" y="1612"/>
                </a:cxn>
                <a:cxn ang="0">
                  <a:pos x="365" y="1621"/>
                </a:cxn>
                <a:cxn ang="0">
                  <a:pos x="358" y="1626"/>
                </a:cxn>
                <a:cxn ang="0">
                  <a:pos x="342" y="1624"/>
                </a:cxn>
                <a:cxn ang="0">
                  <a:pos x="303" y="1593"/>
                </a:cxn>
                <a:cxn ang="0">
                  <a:pos x="242" y="1531"/>
                </a:cxn>
                <a:cxn ang="0">
                  <a:pos x="172" y="1440"/>
                </a:cxn>
                <a:cxn ang="0">
                  <a:pos x="105" y="1319"/>
                </a:cxn>
                <a:cxn ang="0">
                  <a:pos x="40" y="1136"/>
                </a:cxn>
                <a:cxn ang="0">
                  <a:pos x="7" y="962"/>
                </a:cxn>
                <a:cxn ang="0">
                  <a:pos x="0" y="814"/>
                </a:cxn>
                <a:cxn ang="0">
                  <a:pos x="12" y="631"/>
                </a:cxn>
                <a:cxn ang="0">
                  <a:pos x="58" y="424"/>
                </a:cxn>
                <a:cxn ang="0">
                  <a:pos x="133" y="252"/>
                </a:cxn>
                <a:cxn ang="0">
                  <a:pos x="205" y="143"/>
                </a:cxn>
                <a:cxn ang="0">
                  <a:pos x="272" y="64"/>
                </a:cxn>
                <a:cxn ang="0">
                  <a:pos x="326" y="17"/>
                </a:cxn>
                <a:cxn ang="0">
                  <a:pos x="352" y="0"/>
                </a:cxn>
              </a:cxnLst>
              <a:rect l="0" t="0" r="r" b="b"/>
              <a:pathLst>
                <a:path w="370" h="1626">
                  <a:moveTo>
                    <a:pt x="352" y="0"/>
                  </a:moveTo>
                  <a:lnTo>
                    <a:pt x="358" y="0"/>
                  </a:lnTo>
                  <a:lnTo>
                    <a:pt x="363" y="2"/>
                  </a:lnTo>
                  <a:lnTo>
                    <a:pt x="365" y="7"/>
                  </a:lnTo>
                  <a:lnTo>
                    <a:pt x="368" y="12"/>
                  </a:lnTo>
                  <a:lnTo>
                    <a:pt x="370" y="19"/>
                  </a:lnTo>
                  <a:lnTo>
                    <a:pt x="370" y="19"/>
                  </a:lnTo>
                  <a:lnTo>
                    <a:pt x="370" y="21"/>
                  </a:lnTo>
                  <a:lnTo>
                    <a:pt x="368" y="24"/>
                  </a:lnTo>
                  <a:lnTo>
                    <a:pt x="365" y="26"/>
                  </a:lnTo>
                  <a:lnTo>
                    <a:pt x="361" y="31"/>
                  </a:lnTo>
                  <a:lnTo>
                    <a:pt x="356" y="36"/>
                  </a:lnTo>
                  <a:lnTo>
                    <a:pt x="347" y="43"/>
                  </a:lnTo>
                  <a:lnTo>
                    <a:pt x="286" y="114"/>
                  </a:lnTo>
                  <a:lnTo>
                    <a:pt x="237" y="190"/>
                  </a:lnTo>
                  <a:lnTo>
                    <a:pt x="196" y="271"/>
                  </a:lnTo>
                  <a:lnTo>
                    <a:pt x="161" y="355"/>
                  </a:lnTo>
                  <a:lnTo>
                    <a:pt x="135" y="443"/>
                  </a:lnTo>
                  <a:lnTo>
                    <a:pt x="114" y="533"/>
                  </a:lnTo>
                  <a:lnTo>
                    <a:pt x="102" y="626"/>
                  </a:lnTo>
                  <a:lnTo>
                    <a:pt x="96" y="719"/>
                  </a:lnTo>
                  <a:lnTo>
                    <a:pt x="93" y="814"/>
                  </a:lnTo>
                  <a:lnTo>
                    <a:pt x="93" y="898"/>
                  </a:lnTo>
                  <a:lnTo>
                    <a:pt x="100" y="986"/>
                  </a:lnTo>
                  <a:lnTo>
                    <a:pt x="112" y="1076"/>
                  </a:lnTo>
                  <a:lnTo>
                    <a:pt x="130" y="1164"/>
                  </a:lnTo>
                  <a:lnTo>
                    <a:pt x="156" y="1255"/>
                  </a:lnTo>
                  <a:lnTo>
                    <a:pt x="189" y="1340"/>
                  </a:lnTo>
                  <a:lnTo>
                    <a:pt x="230" y="1424"/>
                  </a:lnTo>
                  <a:lnTo>
                    <a:pt x="282" y="1502"/>
                  </a:lnTo>
                  <a:lnTo>
                    <a:pt x="342" y="1576"/>
                  </a:lnTo>
                  <a:lnTo>
                    <a:pt x="352" y="1583"/>
                  </a:lnTo>
                  <a:lnTo>
                    <a:pt x="358" y="1590"/>
                  </a:lnTo>
                  <a:lnTo>
                    <a:pt x="363" y="1598"/>
                  </a:lnTo>
                  <a:lnTo>
                    <a:pt x="365" y="1602"/>
                  </a:lnTo>
                  <a:lnTo>
                    <a:pt x="368" y="1605"/>
                  </a:lnTo>
                  <a:lnTo>
                    <a:pt x="370" y="1607"/>
                  </a:lnTo>
                  <a:lnTo>
                    <a:pt x="370" y="1610"/>
                  </a:lnTo>
                  <a:lnTo>
                    <a:pt x="370" y="1612"/>
                  </a:lnTo>
                  <a:lnTo>
                    <a:pt x="370" y="1612"/>
                  </a:lnTo>
                  <a:lnTo>
                    <a:pt x="368" y="1617"/>
                  </a:lnTo>
                  <a:lnTo>
                    <a:pt x="365" y="1621"/>
                  </a:lnTo>
                  <a:lnTo>
                    <a:pt x="363" y="1624"/>
                  </a:lnTo>
                  <a:lnTo>
                    <a:pt x="358" y="1626"/>
                  </a:lnTo>
                  <a:lnTo>
                    <a:pt x="352" y="1626"/>
                  </a:lnTo>
                  <a:lnTo>
                    <a:pt x="342" y="1624"/>
                  </a:lnTo>
                  <a:lnTo>
                    <a:pt x="326" y="1612"/>
                  </a:lnTo>
                  <a:lnTo>
                    <a:pt x="303" y="1593"/>
                  </a:lnTo>
                  <a:lnTo>
                    <a:pt x="275" y="1564"/>
                  </a:lnTo>
                  <a:lnTo>
                    <a:pt x="242" y="1531"/>
                  </a:lnTo>
                  <a:lnTo>
                    <a:pt x="207" y="1490"/>
                  </a:lnTo>
                  <a:lnTo>
                    <a:pt x="172" y="1440"/>
                  </a:lnTo>
                  <a:lnTo>
                    <a:pt x="137" y="1383"/>
                  </a:lnTo>
                  <a:lnTo>
                    <a:pt x="105" y="1319"/>
                  </a:lnTo>
                  <a:lnTo>
                    <a:pt x="68" y="1229"/>
                  </a:lnTo>
                  <a:lnTo>
                    <a:pt x="40" y="1136"/>
                  </a:lnTo>
                  <a:lnTo>
                    <a:pt x="19" y="1048"/>
                  </a:lnTo>
                  <a:lnTo>
                    <a:pt x="7" y="962"/>
                  </a:lnTo>
                  <a:lnTo>
                    <a:pt x="2" y="883"/>
                  </a:lnTo>
                  <a:lnTo>
                    <a:pt x="0" y="814"/>
                  </a:lnTo>
                  <a:lnTo>
                    <a:pt x="2" y="726"/>
                  </a:lnTo>
                  <a:lnTo>
                    <a:pt x="12" y="631"/>
                  </a:lnTo>
                  <a:lnTo>
                    <a:pt x="30" y="531"/>
                  </a:lnTo>
                  <a:lnTo>
                    <a:pt x="58" y="424"/>
                  </a:lnTo>
                  <a:lnTo>
                    <a:pt x="100" y="317"/>
                  </a:lnTo>
                  <a:lnTo>
                    <a:pt x="133" y="252"/>
                  </a:lnTo>
                  <a:lnTo>
                    <a:pt x="168" y="193"/>
                  </a:lnTo>
                  <a:lnTo>
                    <a:pt x="205" y="143"/>
                  </a:lnTo>
                  <a:lnTo>
                    <a:pt x="240" y="100"/>
                  </a:lnTo>
                  <a:lnTo>
                    <a:pt x="272" y="64"/>
                  </a:lnTo>
                  <a:lnTo>
                    <a:pt x="300" y="36"/>
                  </a:lnTo>
                  <a:lnTo>
                    <a:pt x="326" y="17"/>
                  </a:lnTo>
                  <a:lnTo>
                    <a:pt x="342" y="5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6369" y="1512"/>
              <a:ext cx="838" cy="1069"/>
            </a:xfrm>
            <a:custGeom>
              <a:avLst/>
              <a:gdLst/>
              <a:ahLst/>
              <a:cxnLst>
                <a:cxn ang="0">
                  <a:pos x="356" y="5"/>
                </a:cxn>
                <a:cxn ang="0">
                  <a:pos x="431" y="38"/>
                </a:cxn>
                <a:cxn ang="0">
                  <a:pos x="484" y="100"/>
                </a:cxn>
                <a:cxn ang="0">
                  <a:pos x="524" y="179"/>
                </a:cxn>
                <a:cxn ang="0">
                  <a:pos x="568" y="324"/>
                </a:cxn>
                <a:cxn ang="0">
                  <a:pos x="584" y="438"/>
                </a:cxn>
                <a:cxn ang="0">
                  <a:pos x="587" y="510"/>
                </a:cxn>
                <a:cxn ang="0">
                  <a:pos x="722" y="186"/>
                </a:cxn>
                <a:cxn ang="0">
                  <a:pos x="801" y="22"/>
                </a:cxn>
                <a:cxn ang="0">
                  <a:pos x="810" y="17"/>
                </a:cxn>
                <a:cxn ang="0">
                  <a:pos x="817" y="17"/>
                </a:cxn>
                <a:cxn ang="0">
                  <a:pos x="822" y="17"/>
                </a:cxn>
                <a:cxn ang="0">
                  <a:pos x="831" y="19"/>
                </a:cxn>
                <a:cxn ang="0">
                  <a:pos x="836" y="27"/>
                </a:cxn>
                <a:cxn ang="0">
                  <a:pos x="833" y="43"/>
                </a:cxn>
                <a:cxn ang="0">
                  <a:pos x="817" y="79"/>
                </a:cxn>
                <a:cxn ang="0">
                  <a:pos x="777" y="158"/>
                </a:cxn>
                <a:cxn ang="0">
                  <a:pos x="710" y="308"/>
                </a:cxn>
                <a:cxn ang="0">
                  <a:pos x="645" y="474"/>
                </a:cxn>
                <a:cxn ang="0">
                  <a:pos x="591" y="627"/>
                </a:cxn>
                <a:cxn ang="0">
                  <a:pos x="573" y="727"/>
                </a:cxn>
                <a:cxn ang="0">
                  <a:pos x="552" y="827"/>
                </a:cxn>
                <a:cxn ang="0">
                  <a:pos x="517" y="972"/>
                </a:cxn>
                <a:cxn ang="0">
                  <a:pos x="494" y="1043"/>
                </a:cxn>
                <a:cxn ang="0">
                  <a:pos x="468" y="1069"/>
                </a:cxn>
                <a:cxn ang="0">
                  <a:pos x="456" y="1062"/>
                </a:cxn>
                <a:cxn ang="0">
                  <a:pos x="449" y="1048"/>
                </a:cxn>
                <a:cxn ang="0">
                  <a:pos x="449" y="1017"/>
                </a:cxn>
                <a:cxn ang="0">
                  <a:pos x="466" y="941"/>
                </a:cxn>
                <a:cxn ang="0">
                  <a:pos x="489" y="841"/>
                </a:cxn>
                <a:cxn ang="0">
                  <a:pos x="517" y="736"/>
                </a:cxn>
                <a:cxn ang="0">
                  <a:pos x="535" y="674"/>
                </a:cxn>
                <a:cxn ang="0">
                  <a:pos x="545" y="634"/>
                </a:cxn>
                <a:cxn ang="0">
                  <a:pos x="549" y="574"/>
                </a:cxn>
                <a:cxn ang="0">
                  <a:pos x="549" y="496"/>
                </a:cxn>
                <a:cxn ang="0">
                  <a:pos x="545" y="422"/>
                </a:cxn>
                <a:cxn ang="0">
                  <a:pos x="531" y="336"/>
                </a:cxn>
                <a:cxn ang="0">
                  <a:pos x="501" y="255"/>
                </a:cxn>
                <a:cxn ang="0">
                  <a:pos x="454" y="186"/>
                </a:cxn>
                <a:cxn ang="0">
                  <a:pos x="386" y="136"/>
                </a:cxn>
                <a:cxn ang="0">
                  <a:pos x="291" y="117"/>
                </a:cxn>
                <a:cxn ang="0">
                  <a:pos x="263" y="119"/>
                </a:cxn>
                <a:cxn ang="0">
                  <a:pos x="212" y="129"/>
                </a:cxn>
                <a:cxn ang="0">
                  <a:pos x="149" y="158"/>
                </a:cxn>
                <a:cxn ang="0">
                  <a:pos x="86" y="215"/>
                </a:cxn>
                <a:cxn ang="0">
                  <a:pos x="37" y="308"/>
                </a:cxn>
                <a:cxn ang="0">
                  <a:pos x="33" y="315"/>
                </a:cxn>
                <a:cxn ang="0">
                  <a:pos x="19" y="315"/>
                </a:cxn>
                <a:cxn ang="0">
                  <a:pos x="7" y="310"/>
                </a:cxn>
                <a:cxn ang="0">
                  <a:pos x="0" y="303"/>
                </a:cxn>
                <a:cxn ang="0">
                  <a:pos x="2" y="279"/>
                </a:cxn>
                <a:cxn ang="0">
                  <a:pos x="26" y="222"/>
                </a:cxn>
                <a:cxn ang="0">
                  <a:pos x="68" y="148"/>
                </a:cxn>
                <a:cxn ang="0">
                  <a:pos x="130" y="77"/>
                </a:cxn>
                <a:cxn ang="0">
                  <a:pos x="212" y="22"/>
                </a:cxn>
                <a:cxn ang="0">
                  <a:pos x="312" y="0"/>
                </a:cxn>
              </a:cxnLst>
              <a:rect l="0" t="0" r="r" b="b"/>
              <a:pathLst>
                <a:path w="838" h="1069">
                  <a:moveTo>
                    <a:pt x="312" y="0"/>
                  </a:moveTo>
                  <a:lnTo>
                    <a:pt x="356" y="5"/>
                  </a:lnTo>
                  <a:lnTo>
                    <a:pt x="396" y="17"/>
                  </a:lnTo>
                  <a:lnTo>
                    <a:pt x="431" y="38"/>
                  </a:lnTo>
                  <a:lnTo>
                    <a:pt x="459" y="67"/>
                  </a:lnTo>
                  <a:lnTo>
                    <a:pt x="484" y="100"/>
                  </a:lnTo>
                  <a:lnTo>
                    <a:pt x="505" y="136"/>
                  </a:lnTo>
                  <a:lnTo>
                    <a:pt x="524" y="179"/>
                  </a:lnTo>
                  <a:lnTo>
                    <a:pt x="549" y="255"/>
                  </a:lnTo>
                  <a:lnTo>
                    <a:pt x="568" y="324"/>
                  </a:lnTo>
                  <a:lnTo>
                    <a:pt x="580" y="386"/>
                  </a:lnTo>
                  <a:lnTo>
                    <a:pt x="584" y="438"/>
                  </a:lnTo>
                  <a:lnTo>
                    <a:pt x="587" y="479"/>
                  </a:lnTo>
                  <a:lnTo>
                    <a:pt x="587" y="510"/>
                  </a:lnTo>
                  <a:lnTo>
                    <a:pt x="652" y="346"/>
                  </a:lnTo>
                  <a:lnTo>
                    <a:pt x="722" y="186"/>
                  </a:lnTo>
                  <a:lnTo>
                    <a:pt x="798" y="27"/>
                  </a:lnTo>
                  <a:lnTo>
                    <a:pt x="801" y="22"/>
                  </a:lnTo>
                  <a:lnTo>
                    <a:pt x="805" y="19"/>
                  </a:lnTo>
                  <a:lnTo>
                    <a:pt x="810" y="17"/>
                  </a:lnTo>
                  <a:lnTo>
                    <a:pt x="815" y="17"/>
                  </a:lnTo>
                  <a:lnTo>
                    <a:pt x="817" y="17"/>
                  </a:lnTo>
                  <a:lnTo>
                    <a:pt x="819" y="17"/>
                  </a:lnTo>
                  <a:lnTo>
                    <a:pt x="822" y="17"/>
                  </a:lnTo>
                  <a:lnTo>
                    <a:pt x="826" y="19"/>
                  </a:lnTo>
                  <a:lnTo>
                    <a:pt x="831" y="19"/>
                  </a:lnTo>
                  <a:lnTo>
                    <a:pt x="833" y="22"/>
                  </a:lnTo>
                  <a:lnTo>
                    <a:pt x="836" y="27"/>
                  </a:lnTo>
                  <a:lnTo>
                    <a:pt x="838" y="34"/>
                  </a:lnTo>
                  <a:lnTo>
                    <a:pt x="833" y="43"/>
                  </a:lnTo>
                  <a:lnTo>
                    <a:pt x="826" y="60"/>
                  </a:lnTo>
                  <a:lnTo>
                    <a:pt x="817" y="79"/>
                  </a:lnTo>
                  <a:lnTo>
                    <a:pt x="808" y="96"/>
                  </a:lnTo>
                  <a:lnTo>
                    <a:pt x="777" y="158"/>
                  </a:lnTo>
                  <a:lnTo>
                    <a:pt x="745" y="229"/>
                  </a:lnTo>
                  <a:lnTo>
                    <a:pt x="710" y="308"/>
                  </a:lnTo>
                  <a:lnTo>
                    <a:pt x="677" y="391"/>
                  </a:lnTo>
                  <a:lnTo>
                    <a:pt x="645" y="474"/>
                  </a:lnTo>
                  <a:lnTo>
                    <a:pt x="615" y="553"/>
                  </a:lnTo>
                  <a:lnTo>
                    <a:pt x="591" y="627"/>
                  </a:lnTo>
                  <a:lnTo>
                    <a:pt x="577" y="691"/>
                  </a:lnTo>
                  <a:lnTo>
                    <a:pt x="573" y="727"/>
                  </a:lnTo>
                  <a:lnTo>
                    <a:pt x="563" y="772"/>
                  </a:lnTo>
                  <a:lnTo>
                    <a:pt x="552" y="827"/>
                  </a:lnTo>
                  <a:lnTo>
                    <a:pt x="538" y="893"/>
                  </a:lnTo>
                  <a:lnTo>
                    <a:pt x="517" y="972"/>
                  </a:lnTo>
                  <a:lnTo>
                    <a:pt x="505" y="1012"/>
                  </a:lnTo>
                  <a:lnTo>
                    <a:pt x="494" y="1043"/>
                  </a:lnTo>
                  <a:lnTo>
                    <a:pt x="482" y="1062"/>
                  </a:lnTo>
                  <a:lnTo>
                    <a:pt x="468" y="1069"/>
                  </a:lnTo>
                  <a:lnTo>
                    <a:pt x="461" y="1067"/>
                  </a:lnTo>
                  <a:lnTo>
                    <a:pt x="456" y="1062"/>
                  </a:lnTo>
                  <a:lnTo>
                    <a:pt x="452" y="1058"/>
                  </a:lnTo>
                  <a:lnTo>
                    <a:pt x="449" y="1048"/>
                  </a:lnTo>
                  <a:lnTo>
                    <a:pt x="447" y="1038"/>
                  </a:lnTo>
                  <a:lnTo>
                    <a:pt x="449" y="1017"/>
                  </a:lnTo>
                  <a:lnTo>
                    <a:pt x="456" y="984"/>
                  </a:lnTo>
                  <a:lnTo>
                    <a:pt x="466" y="941"/>
                  </a:lnTo>
                  <a:lnTo>
                    <a:pt x="475" y="893"/>
                  </a:lnTo>
                  <a:lnTo>
                    <a:pt x="489" y="841"/>
                  </a:lnTo>
                  <a:lnTo>
                    <a:pt x="503" y="788"/>
                  </a:lnTo>
                  <a:lnTo>
                    <a:pt x="517" y="736"/>
                  </a:lnTo>
                  <a:lnTo>
                    <a:pt x="531" y="691"/>
                  </a:lnTo>
                  <a:lnTo>
                    <a:pt x="535" y="674"/>
                  </a:lnTo>
                  <a:lnTo>
                    <a:pt x="540" y="655"/>
                  </a:lnTo>
                  <a:lnTo>
                    <a:pt x="545" y="634"/>
                  </a:lnTo>
                  <a:lnTo>
                    <a:pt x="547" y="608"/>
                  </a:lnTo>
                  <a:lnTo>
                    <a:pt x="549" y="574"/>
                  </a:lnTo>
                  <a:lnTo>
                    <a:pt x="549" y="529"/>
                  </a:lnTo>
                  <a:lnTo>
                    <a:pt x="549" y="496"/>
                  </a:lnTo>
                  <a:lnTo>
                    <a:pt x="547" y="460"/>
                  </a:lnTo>
                  <a:lnTo>
                    <a:pt x="545" y="422"/>
                  </a:lnTo>
                  <a:lnTo>
                    <a:pt x="538" y="379"/>
                  </a:lnTo>
                  <a:lnTo>
                    <a:pt x="531" y="336"/>
                  </a:lnTo>
                  <a:lnTo>
                    <a:pt x="517" y="296"/>
                  </a:lnTo>
                  <a:lnTo>
                    <a:pt x="501" y="255"/>
                  </a:lnTo>
                  <a:lnTo>
                    <a:pt x="482" y="217"/>
                  </a:lnTo>
                  <a:lnTo>
                    <a:pt x="454" y="186"/>
                  </a:lnTo>
                  <a:lnTo>
                    <a:pt x="424" y="158"/>
                  </a:lnTo>
                  <a:lnTo>
                    <a:pt x="386" y="136"/>
                  </a:lnTo>
                  <a:lnTo>
                    <a:pt x="342" y="122"/>
                  </a:lnTo>
                  <a:lnTo>
                    <a:pt x="291" y="117"/>
                  </a:lnTo>
                  <a:lnTo>
                    <a:pt x="279" y="117"/>
                  </a:lnTo>
                  <a:lnTo>
                    <a:pt x="263" y="119"/>
                  </a:lnTo>
                  <a:lnTo>
                    <a:pt x="240" y="122"/>
                  </a:lnTo>
                  <a:lnTo>
                    <a:pt x="212" y="129"/>
                  </a:lnTo>
                  <a:lnTo>
                    <a:pt x="182" y="141"/>
                  </a:lnTo>
                  <a:lnTo>
                    <a:pt x="149" y="158"/>
                  </a:lnTo>
                  <a:lnTo>
                    <a:pt x="117" y="181"/>
                  </a:lnTo>
                  <a:lnTo>
                    <a:pt x="86" y="215"/>
                  </a:lnTo>
                  <a:lnTo>
                    <a:pt x="58" y="255"/>
                  </a:lnTo>
                  <a:lnTo>
                    <a:pt x="37" y="308"/>
                  </a:lnTo>
                  <a:lnTo>
                    <a:pt x="37" y="308"/>
                  </a:lnTo>
                  <a:lnTo>
                    <a:pt x="33" y="315"/>
                  </a:lnTo>
                  <a:lnTo>
                    <a:pt x="26" y="315"/>
                  </a:lnTo>
                  <a:lnTo>
                    <a:pt x="19" y="315"/>
                  </a:lnTo>
                  <a:lnTo>
                    <a:pt x="12" y="312"/>
                  </a:lnTo>
                  <a:lnTo>
                    <a:pt x="7" y="310"/>
                  </a:lnTo>
                  <a:lnTo>
                    <a:pt x="2" y="308"/>
                  </a:lnTo>
                  <a:lnTo>
                    <a:pt x="0" y="303"/>
                  </a:lnTo>
                  <a:lnTo>
                    <a:pt x="0" y="296"/>
                  </a:lnTo>
                  <a:lnTo>
                    <a:pt x="2" y="279"/>
                  </a:lnTo>
                  <a:lnTo>
                    <a:pt x="12" y="253"/>
                  </a:lnTo>
                  <a:lnTo>
                    <a:pt x="26" y="222"/>
                  </a:lnTo>
                  <a:lnTo>
                    <a:pt x="44" y="186"/>
                  </a:lnTo>
                  <a:lnTo>
                    <a:pt x="68" y="148"/>
                  </a:lnTo>
                  <a:lnTo>
                    <a:pt x="96" y="112"/>
                  </a:lnTo>
                  <a:lnTo>
                    <a:pt x="130" y="77"/>
                  </a:lnTo>
                  <a:lnTo>
                    <a:pt x="170" y="46"/>
                  </a:lnTo>
                  <a:lnTo>
                    <a:pt x="212" y="22"/>
                  </a:lnTo>
                  <a:lnTo>
                    <a:pt x="261" y="5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7291" y="1700"/>
              <a:ext cx="409" cy="765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232" y="0"/>
                </a:cxn>
                <a:cxn ang="0">
                  <a:pos x="239" y="3"/>
                </a:cxn>
                <a:cxn ang="0">
                  <a:pos x="246" y="5"/>
                </a:cxn>
                <a:cxn ang="0">
                  <a:pos x="251" y="8"/>
                </a:cxn>
                <a:cxn ang="0">
                  <a:pos x="253" y="15"/>
                </a:cxn>
                <a:cxn ang="0">
                  <a:pos x="253" y="22"/>
                </a:cxn>
                <a:cxn ang="0">
                  <a:pos x="253" y="34"/>
                </a:cxn>
                <a:cxn ang="0">
                  <a:pos x="253" y="672"/>
                </a:cxn>
                <a:cxn ang="0">
                  <a:pos x="256" y="686"/>
                </a:cxn>
                <a:cxn ang="0">
                  <a:pos x="258" y="698"/>
                </a:cxn>
                <a:cxn ang="0">
                  <a:pos x="263" y="708"/>
                </a:cxn>
                <a:cxn ang="0">
                  <a:pos x="274" y="715"/>
                </a:cxn>
                <a:cxn ang="0">
                  <a:pos x="295" y="720"/>
                </a:cxn>
                <a:cxn ang="0">
                  <a:pos x="326" y="724"/>
                </a:cxn>
                <a:cxn ang="0">
                  <a:pos x="367" y="724"/>
                </a:cxn>
                <a:cxn ang="0">
                  <a:pos x="409" y="724"/>
                </a:cxn>
                <a:cxn ang="0">
                  <a:pos x="409" y="765"/>
                </a:cxn>
                <a:cxn ang="0">
                  <a:pos x="393" y="765"/>
                </a:cxn>
                <a:cxn ang="0">
                  <a:pos x="365" y="765"/>
                </a:cxn>
                <a:cxn ang="0">
                  <a:pos x="330" y="762"/>
                </a:cxn>
                <a:cxn ang="0">
                  <a:pos x="293" y="762"/>
                </a:cxn>
                <a:cxn ang="0">
                  <a:pos x="258" y="762"/>
                </a:cxn>
                <a:cxn ang="0">
                  <a:pos x="228" y="760"/>
                </a:cxn>
                <a:cxn ang="0">
                  <a:pos x="207" y="760"/>
                </a:cxn>
                <a:cxn ang="0">
                  <a:pos x="184" y="760"/>
                </a:cxn>
                <a:cxn ang="0">
                  <a:pos x="153" y="762"/>
                </a:cxn>
                <a:cxn ang="0">
                  <a:pos x="118" y="762"/>
                </a:cxn>
                <a:cxn ang="0">
                  <a:pos x="81" y="762"/>
                </a:cxn>
                <a:cxn ang="0">
                  <a:pos x="49" y="765"/>
                </a:cxn>
                <a:cxn ang="0">
                  <a:pos x="23" y="765"/>
                </a:cxn>
                <a:cxn ang="0">
                  <a:pos x="7" y="765"/>
                </a:cxn>
                <a:cxn ang="0">
                  <a:pos x="7" y="724"/>
                </a:cxn>
                <a:cxn ang="0">
                  <a:pos x="49" y="724"/>
                </a:cxn>
                <a:cxn ang="0">
                  <a:pos x="91" y="724"/>
                </a:cxn>
                <a:cxn ang="0">
                  <a:pos x="121" y="720"/>
                </a:cxn>
                <a:cxn ang="0">
                  <a:pos x="142" y="715"/>
                </a:cxn>
                <a:cxn ang="0">
                  <a:pos x="153" y="708"/>
                </a:cxn>
                <a:cxn ang="0">
                  <a:pos x="158" y="698"/>
                </a:cxn>
                <a:cxn ang="0">
                  <a:pos x="160" y="686"/>
                </a:cxn>
                <a:cxn ang="0">
                  <a:pos x="163" y="672"/>
                </a:cxn>
                <a:cxn ang="0">
                  <a:pos x="163" y="86"/>
                </a:cxn>
                <a:cxn ang="0">
                  <a:pos x="116" y="103"/>
                </a:cxn>
                <a:cxn ang="0">
                  <a:pos x="70" y="112"/>
                </a:cxn>
                <a:cxn ang="0">
                  <a:pos x="28" y="115"/>
                </a:cxn>
                <a:cxn ang="0">
                  <a:pos x="0" y="115"/>
                </a:cxn>
                <a:cxn ang="0">
                  <a:pos x="0" y="74"/>
                </a:cxn>
                <a:cxn ang="0">
                  <a:pos x="28" y="74"/>
                </a:cxn>
                <a:cxn ang="0">
                  <a:pos x="63" y="72"/>
                </a:cxn>
                <a:cxn ang="0">
                  <a:pos x="100" y="65"/>
                </a:cxn>
                <a:cxn ang="0">
                  <a:pos x="142" y="53"/>
                </a:cxn>
                <a:cxn ang="0">
                  <a:pos x="181" y="31"/>
                </a:cxn>
                <a:cxn ang="0">
                  <a:pos x="219" y="0"/>
                </a:cxn>
              </a:cxnLst>
              <a:rect l="0" t="0" r="r" b="b"/>
              <a:pathLst>
                <a:path w="409" h="765">
                  <a:moveTo>
                    <a:pt x="219" y="0"/>
                  </a:moveTo>
                  <a:lnTo>
                    <a:pt x="232" y="0"/>
                  </a:lnTo>
                  <a:lnTo>
                    <a:pt x="239" y="3"/>
                  </a:lnTo>
                  <a:lnTo>
                    <a:pt x="246" y="5"/>
                  </a:lnTo>
                  <a:lnTo>
                    <a:pt x="251" y="8"/>
                  </a:lnTo>
                  <a:lnTo>
                    <a:pt x="253" y="15"/>
                  </a:lnTo>
                  <a:lnTo>
                    <a:pt x="253" y="22"/>
                  </a:lnTo>
                  <a:lnTo>
                    <a:pt x="253" y="34"/>
                  </a:lnTo>
                  <a:lnTo>
                    <a:pt x="253" y="672"/>
                  </a:lnTo>
                  <a:lnTo>
                    <a:pt x="256" y="686"/>
                  </a:lnTo>
                  <a:lnTo>
                    <a:pt x="258" y="698"/>
                  </a:lnTo>
                  <a:lnTo>
                    <a:pt x="263" y="708"/>
                  </a:lnTo>
                  <a:lnTo>
                    <a:pt x="274" y="715"/>
                  </a:lnTo>
                  <a:lnTo>
                    <a:pt x="295" y="720"/>
                  </a:lnTo>
                  <a:lnTo>
                    <a:pt x="326" y="724"/>
                  </a:lnTo>
                  <a:lnTo>
                    <a:pt x="367" y="724"/>
                  </a:lnTo>
                  <a:lnTo>
                    <a:pt x="409" y="724"/>
                  </a:lnTo>
                  <a:lnTo>
                    <a:pt x="409" y="765"/>
                  </a:lnTo>
                  <a:lnTo>
                    <a:pt x="393" y="765"/>
                  </a:lnTo>
                  <a:lnTo>
                    <a:pt x="365" y="765"/>
                  </a:lnTo>
                  <a:lnTo>
                    <a:pt x="330" y="762"/>
                  </a:lnTo>
                  <a:lnTo>
                    <a:pt x="293" y="762"/>
                  </a:lnTo>
                  <a:lnTo>
                    <a:pt x="258" y="762"/>
                  </a:lnTo>
                  <a:lnTo>
                    <a:pt x="228" y="760"/>
                  </a:lnTo>
                  <a:lnTo>
                    <a:pt x="207" y="760"/>
                  </a:lnTo>
                  <a:lnTo>
                    <a:pt x="184" y="760"/>
                  </a:lnTo>
                  <a:lnTo>
                    <a:pt x="153" y="762"/>
                  </a:lnTo>
                  <a:lnTo>
                    <a:pt x="118" y="762"/>
                  </a:lnTo>
                  <a:lnTo>
                    <a:pt x="81" y="762"/>
                  </a:lnTo>
                  <a:lnTo>
                    <a:pt x="49" y="765"/>
                  </a:lnTo>
                  <a:lnTo>
                    <a:pt x="23" y="765"/>
                  </a:lnTo>
                  <a:lnTo>
                    <a:pt x="7" y="765"/>
                  </a:lnTo>
                  <a:lnTo>
                    <a:pt x="7" y="724"/>
                  </a:lnTo>
                  <a:lnTo>
                    <a:pt x="49" y="724"/>
                  </a:lnTo>
                  <a:lnTo>
                    <a:pt x="91" y="724"/>
                  </a:lnTo>
                  <a:lnTo>
                    <a:pt x="121" y="720"/>
                  </a:lnTo>
                  <a:lnTo>
                    <a:pt x="142" y="715"/>
                  </a:lnTo>
                  <a:lnTo>
                    <a:pt x="153" y="708"/>
                  </a:lnTo>
                  <a:lnTo>
                    <a:pt x="158" y="698"/>
                  </a:lnTo>
                  <a:lnTo>
                    <a:pt x="160" y="686"/>
                  </a:lnTo>
                  <a:lnTo>
                    <a:pt x="163" y="672"/>
                  </a:lnTo>
                  <a:lnTo>
                    <a:pt x="163" y="86"/>
                  </a:lnTo>
                  <a:lnTo>
                    <a:pt x="116" y="103"/>
                  </a:lnTo>
                  <a:lnTo>
                    <a:pt x="70" y="112"/>
                  </a:lnTo>
                  <a:lnTo>
                    <a:pt x="28" y="115"/>
                  </a:lnTo>
                  <a:lnTo>
                    <a:pt x="0" y="115"/>
                  </a:lnTo>
                  <a:lnTo>
                    <a:pt x="0" y="74"/>
                  </a:lnTo>
                  <a:lnTo>
                    <a:pt x="28" y="74"/>
                  </a:lnTo>
                  <a:lnTo>
                    <a:pt x="63" y="72"/>
                  </a:lnTo>
                  <a:lnTo>
                    <a:pt x="100" y="65"/>
                  </a:lnTo>
                  <a:lnTo>
                    <a:pt x="142" y="53"/>
                  </a:lnTo>
                  <a:lnTo>
                    <a:pt x="181" y="31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8017" y="2060"/>
              <a:ext cx="184" cy="486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12" y="5"/>
                </a:cxn>
                <a:cxn ang="0">
                  <a:pos x="137" y="19"/>
                </a:cxn>
                <a:cxn ang="0">
                  <a:pos x="156" y="43"/>
                </a:cxn>
                <a:cxn ang="0">
                  <a:pos x="172" y="76"/>
                </a:cxn>
                <a:cxn ang="0">
                  <a:pos x="181" y="119"/>
                </a:cxn>
                <a:cxn ang="0">
                  <a:pos x="184" y="167"/>
                </a:cxn>
                <a:cxn ang="0">
                  <a:pos x="184" y="167"/>
                </a:cxn>
                <a:cxn ang="0">
                  <a:pos x="179" y="229"/>
                </a:cxn>
                <a:cxn ang="0">
                  <a:pos x="167" y="286"/>
                </a:cxn>
                <a:cxn ang="0">
                  <a:pos x="151" y="336"/>
                </a:cxn>
                <a:cxn ang="0">
                  <a:pos x="130" y="379"/>
                </a:cxn>
                <a:cxn ang="0">
                  <a:pos x="107" y="417"/>
                </a:cxn>
                <a:cxn ang="0">
                  <a:pos x="84" y="445"/>
                </a:cxn>
                <a:cxn ang="0">
                  <a:pos x="65" y="467"/>
                </a:cxn>
                <a:cxn ang="0">
                  <a:pos x="49" y="481"/>
                </a:cxn>
                <a:cxn ang="0">
                  <a:pos x="39" y="486"/>
                </a:cxn>
                <a:cxn ang="0">
                  <a:pos x="32" y="483"/>
                </a:cxn>
                <a:cxn ang="0">
                  <a:pos x="28" y="479"/>
                </a:cxn>
                <a:cxn ang="0">
                  <a:pos x="25" y="474"/>
                </a:cxn>
                <a:cxn ang="0">
                  <a:pos x="23" y="467"/>
                </a:cxn>
                <a:cxn ang="0">
                  <a:pos x="23" y="464"/>
                </a:cxn>
                <a:cxn ang="0">
                  <a:pos x="25" y="462"/>
                </a:cxn>
                <a:cxn ang="0">
                  <a:pos x="25" y="460"/>
                </a:cxn>
                <a:cxn ang="0">
                  <a:pos x="28" y="457"/>
                </a:cxn>
                <a:cxn ang="0">
                  <a:pos x="30" y="452"/>
                </a:cxn>
                <a:cxn ang="0">
                  <a:pos x="35" y="448"/>
                </a:cxn>
                <a:cxn ang="0">
                  <a:pos x="42" y="440"/>
                </a:cxn>
                <a:cxn ang="0">
                  <a:pos x="72" y="405"/>
                </a:cxn>
                <a:cxn ang="0">
                  <a:pos x="102" y="357"/>
                </a:cxn>
                <a:cxn ang="0">
                  <a:pos x="126" y="300"/>
                </a:cxn>
                <a:cxn ang="0">
                  <a:pos x="142" y="238"/>
                </a:cxn>
                <a:cxn ang="0">
                  <a:pos x="149" y="167"/>
                </a:cxn>
                <a:cxn ang="0">
                  <a:pos x="149" y="157"/>
                </a:cxn>
                <a:cxn ang="0">
                  <a:pos x="149" y="152"/>
                </a:cxn>
                <a:cxn ang="0">
                  <a:pos x="149" y="148"/>
                </a:cxn>
                <a:cxn ang="0">
                  <a:pos x="149" y="145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42" y="148"/>
                </a:cxn>
                <a:cxn ang="0">
                  <a:pos x="140" y="150"/>
                </a:cxn>
                <a:cxn ang="0">
                  <a:pos x="112" y="164"/>
                </a:cxn>
                <a:cxn ang="0">
                  <a:pos x="84" y="171"/>
                </a:cxn>
                <a:cxn ang="0">
                  <a:pos x="53" y="164"/>
                </a:cxn>
                <a:cxn ang="0">
                  <a:pos x="30" y="152"/>
                </a:cxn>
                <a:cxn ang="0">
                  <a:pos x="14" y="133"/>
                </a:cxn>
                <a:cxn ang="0">
                  <a:pos x="2" y="110"/>
                </a:cxn>
                <a:cxn ang="0">
                  <a:pos x="0" y="83"/>
                </a:cxn>
                <a:cxn ang="0">
                  <a:pos x="2" y="57"/>
                </a:cxn>
                <a:cxn ang="0">
                  <a:pos x="14" y="36"/>
                </a:cxn>
                <a:cxn ang="0">
                  <a:pos x="30" y="17"/>
                </a:cxn>
                <a:cxn ang="0">
                  <a:pos x="53" y="2"/>
                </a:cxn>
                <a:cxn ang="0">
                  <a:pos x="84" y="0"/>
                </a:cxn>
              </a:cxnLst>
              <a:rect l="0" t="0" r="r" b="b"/>
              <a:pathLst>
                <a:path w="184" h="486">
                  <a:moveTo>
                    <a:pt x="84" y="0"/>
                  </a:moveTo>
                  <a:lnTo>
                    <a:pt x="112" y="5"/>
                  </a:lnTo>
                  <a:lnTo>
                    <a:pt x="137" y="19"/>
                  </a:lnTo>
                  <a:lnTo>
                    <a:pt x="156" y="43"/>
                  </a:lnTo>
                  <a:lnTo>
                    <a:pt x="172" y="76"/>
                  </a:lnTo>
                  <a:lnTo>
                    <a:pt x="181" y="119"/>
                  </a:lnTo>
                  <a:lnTo>
                    <a:pt x="184" y="167"/>
                  </a:lnTo>
                  <a:lnTo>
                    <a:pt x="184" y="167"/>
                  </a:lnTo>
                  <a:lnTo>
                    <a:pt x="179" y="229"/>
                  </a:lnTo>
                  <a:lnTo>
                    <a:pt x="167" y="286"/>
                  </a:lnTo>
                  <a:lnTo>
                    <a:pt x="151" y="336"/>
                  </a:lnTo>
                  <a:lnTo>
                    <a:pt x="130" y="379"/>
                  </a:lnTo>
                  <a:lnTo>
                    <a:pt x="107" y="417"/>
                  </a:lnTo>
                  <a:lnTo>
                    <a:pt x="84" y="445"/>
                  </a:lnTo>
                  <a:lnTo>
                    <a:pt x="65" y="467"/>
                  </a:lnTo>
                  <a:lnTo>
                    <a:pt x="49" y="481"/>
                  </a:lnTo>
                  <a:lnTo>
                    <a:pt x="39" y="486"/>
                  </a:lnTo>
                  <a:lnTo>
                    <a:pt x="32" y="483"/>
                  </a:lnTo>
                  <a:lnTo>
                    <a:pt x="28" y="479"/>
                  </a:lnTo>
                  <a:lnTo>
                    <a:pt x="25" y="474"/>
                  </a:lnTo>
                  <a:lnTo>
                    <a:pt x="23" y="467"/>
                  </a:lnTo>
                  <a:lnTo>
                    <a:pt x="23" y="464"/>
                  </a:lnTo>
                  <a:lnTo>
                    <a:pt x="25" y="462"/>
                  </a:lnTo>
                  <a:lnTo>
                    <a:pt x="25" y="460"/>
                  </a:lnTo>
                  <a:lnTo>
                    <a:pt x="28" y="457"/>
                  </a:lnTo>
                  <a:lnTo>
                    <a:pt x="30" y="452"/>
                  </a:lnTo>
                  <a:lnTo>
                    <a:pt x="35" y="448"/>
                  </a:lnTo>
                  <a:lnTo>
                    <a:pt x="42" y="440"/>
                  </a:lnTo>
                  <a:lnTo>
                    <a:pt x="72" y="405"/>
                  </a:lnTo>
                  <a:lnTo>
                    <a:pt x="102" y="357"/>
                  </a:lnTo>
                  <a:lnTo>
                    <a:pt x="126" y="300"/>
                  </a:lnTo>
                  <a:lnTo>
                    <a:pt x="142" y="238"/>
                  </a:lnTo>
                  <a:lnTo>
                    <a:pt x="149" y="167"/>
                  </a:lnTo>
                  <a:lnTo>
                    <a:pt x="149" y="157"/>
                  </a:lnTo>
                  <a:lnTo>
                    <a:pt x="149" y="152"/>
                  </a:lnTo>
                  <a:lnTo>
                    <a:pt x="149" y="148"/>
                  </a:lnTo>
                  <a:lnTo>
                    <a:pt x="149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2" y="148"/>
                  </a:lnTo>
                  <a:lnTo>
                    <a:pt x="140" y="150"/>
                  </a:lnTo>
                  <a:lnTo>
                    <a:pt x="112" y="164"/>
                  </a:lnTo>
                  <a:lnTo>
                    <a:pt x="84" y="171"/>
                  </a:lnTo>
                  <a:lnTo>
                    <a:pt x="53" y="164"/>
                  </a:lnTo>
                  <a:lnTo>
                    <a:pt x="30" y="152"/>
                  </a:lnTo>
                  <a:lnTo>
                    <a:pt x="14" y="133"/>
                  </a:lnTo>
                  <a:lnTo>
                    <a:pt x="2" y="110"/>
                  </a:lnTo>
                  <a:lnTo>
                    <a:pt x="0" y="83"/>
                  </a:lnTo>
                  <a:lnTo>
                    <a:pt x="2" y="57"/>
                  </a:lnTo>
                  <a:lnTo>
                    <a:pt x="14" y="36"/>
                  </a:lnTo>
                  <a:lnTo>
                    <a:pt x="30" y="17"/>
                  </a:lnTo>
                  <a:lnTo>
                    <a:pt x="53" y="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8615" y="1512"/>
              <a:ext cx="838" cy="1069"/>
            </a:xfrm>
            <a:custGeom>
              <a:avLst/>
              <a:gdLst/>
              <a:ahLst/>
              <a:cxnLst>
                <a:cxn ang="0">
                  <a:pos x="358" y="5"/>
                </a:cxn>
                <a:cxn ang="0">
                  <a:pos x="431" y="38"/>
                </a:cxn>
                <a:cxn ang="0">
                  <a:pos x="484" y="100"/>
                </a:cxn>
                <a:cxn ang="0">
                  <a:pos x="524" y="179"/>
                </a:cxn>
                <a:cxn ang="0">
                  <a:pos x="568" y="324"/>
                </a:cxn>
                <a:cxn ang="0">
                  <a:pos x="586" y="438"/>
                </a:cxn>
                <a:cxn ang="0">
                  <a:pos x="589" y="510"/>
                </a:cxn>
                <a:cxn ang="0">
                  <a:pos x="721" y="186"/>
                </a:cxn>
                <a:cxn ang="0">
                  <a:pos x="803" y="22"/>
                </a:cxn>
                <a:cxn ang="0">
                  <a:pos x="810" y="17"/>
                </a:cxn>
                <a:cxn ang="0">
                  <a:pos x="819" y="17"/>
                </a:cxn>
                <a:cxn ang="0">
                  <a:pos x="824" y="17"/>
                </a:cxn>
                <a:cxn ang="0">
                  <a:pos x="831" y="19"/>
                </a:cxn>
                <a:cxn ang="0">
                  <a:pos x="838" y="27"/>
                </a:cxn>
                <a:cxn ang="0">
                  <a:pos x="835" y="43"/>
                </a:cxn>
                <a:cxn ang="0">
                  <a:pos x="817" y="79"/>
                </a:cxn>
                <a:cxn ang="0">
                  <a:pos x="780" y="158"/>
                </a:cxn>
                <a:cxn ang="0">
                  <a:pos x="712" y="308"/>
                </a:cxn>
                <a:cxn ang="0">
                  <a:pos x="645" y="474"/>
                </a:cxn>
                <a:cxn ang="0">
                  <a:pos x="591" y="627"/>
                </a:cxn>
                <a:cxn ang="0">
                  <a:pos x="572" y="727"/>
                </a:cxn>
                <a:cxn ang="0">
                  <a:pos x="554" y="827"/>
                </a:cxn>
                <a:cxn ang="0">
                  <a:pos x="519" y="972"/>
                </a:cxn>
                <a:cxn ang="0">
                  <a:pos x="493" y="1043"/>
                </a:cxn>
                <a:cxn ang="0">
                  <a:pos x="468" y="1069"/>
                </a:cxn>
                <a:cxn ang="0">
                  <a:pos x="456" y="1062"/>
                </a:cxn>
                <a:cxn ang="0">
                  <a:pos x="449" y="1048"/>
                </a:cxn>
                <a:cxn ang="0">
                  <a:pos x="451" y="1017"/>
                </a:cxn>
                <a:cxn ang="0">
                  <a:pos x="465" y="941"/>
                </a:cxn>
                <a:cxn ang="0">
                  <a:pos x="489" y="841"/>
                </a:cxn>
                <a:cxn ang="0">
                  <a:pos x="517" y="736"/>
                </a:cxn>
                <a:cxn ang="0">
                  <a:pos x="535" y="674"/>
                </a:cxn>
                <a:cxn ang="0">
                  <a:pos x="545" y="634"/>
                </a:cxn>
                <a:cxn ang="0">
                  <a:pos x="549" y="574"/>
                </a:cxn>
                <a:cxn ang="0">
                  <a:pos x="552" y="496"/>
                </a:cxn>
                <a:cxn ang="0">
                  <a:pos x="545" y="422"/>
                </a:cxn>
                <a:cxn ang="0">
                  <a:pos x="531" y="336"/>
                </a:cxn>
                <a:cxn ang="0">
                  <a:pos x="503" y="255"/>
                </a:cxn>
                <a:cxn ang="0">
                  <a:pos x="456" y="186"/>
                </a:cxn>
                <a:cxn ang="0">
                  <a:pos x="386" y="136"/>
                </a:cxn>
                <a:cxn ang="0">
                  <a:pos x="291" y="117"/>
                </a:cxn>
                <a:cxn ang="0">
                  <a:pos x="263" y="119"/>
                </a:cxn>
                <a:cxn ang="0">
                  <a:pos x="212" y="129"/>
                </a:cxn>
                <a:cxn ang="0">
                  <a:pos x="149" y="158"/>
                </a:cxn>
                <a:cxn ang="0">
                  <a:pos x="86" y="215"/>
                </a:cxn>
                <a:cxn ang="0">
                  <a:pos x="40" y="308"/>
                </a:cxn>
                <a:cxn ang="0">
                  <a:pos x="33" y="315"/>
                </a:cxn>
                <a:cxn ang="0">
                  <a:pos x="19" y="315"/>
                </a:cxn>
                <a:cxn ang="0">
                  <a:pos x="9" y="310"/>
                </a:cxn>
                <a:cxn ang="0">
                  <a:pos x="2" y="303"/>
                </a:cxn>
                <a:cxn ang="0">
                  <a:pos x="5" y="279"/>
                </a:cxn>
                <a:cxn ang="0">
                  <a:pos x="26" y="222"/>
                </a:cxn>
                <a:cxn ang="0">
                  <a:pos x="67" y="148"/>
                </a:cxn>
                <a:cxn ang="0">
                  <a:pos x="130" y="77"/>
                </a:cxn>
                <a:cxn ang="0">
                  <a:pos x="214" y="22"/>
                </a:cxn>
                <a:cxn ang="0">
                  <a:pos x="314" y="0"/>
                </a:cxn>
              </a:cxnLst>
              <a:rect l="0" t="0" r="r" b="b"/>
              <a:pathLst>
                <a:path w="838" h="1069">
                  <a:moveTo>
                    <a:pt x="314" y="0"/>
                  </a:moveTo>
                  <a:lnTo>
                    <a:pt x="358" y="5"/>
                  </a:lnTo>
                  <a:lnTo>
                    <a:pt x="396" y="17"/>
                  </a:lnTo>
                  <a:lnTo>
                    <a:pt x="431" y="38"/>
                  </a:lnTo>
                  <a:lnTo>
                    <a:pt x="461" y="67"/>
                  </a:lnTo>
                  <a:lnTo>
                    <a:pt x="484" y="100"/>
                  </a:lnTo>
                  <a:lnTo>
                    <a:pt x="505" y="136"/>
                  </a:lnTo>
                  <a:lnTo>
                    <a:pt x="524" y="179"/>
                  </a:lnTo>
                  <a:lnTo>
                    <a:pt x="549" y="255"/>
                  </a:lnTo>
                  <a:lnTo>
                    <a:pt x="568" y="324"/>
                  </a:lnTo>
                  <a:lnTo>
                    <a:pt x="579" y="386"/>
                  </a:lnTo>
                  <a:lnTo>
                    <a:pt x="586" y="438"/>
                  </a:lnTo>
                  <a:lnTo>
                    <a:pt x="589" y="479"/>
                  </a:lnTo>
                  <a:lnTo>
                    <a:pt x="589" y="510"/>
                  </a:lnTo>
                  <a:lnTo>
                    <a:pt x="654" y="346"/>
                  </a:lnTo>
                  <a:lnTo>
                    <a:pt x="721" y="186"/>
                  </a:lnTo>
                  <a:lnTo>
                    <a:pt x="798" y="27"/>
                  </a:lnTo>
                  <a:lnTo>
                    <a:pt x="803" y="22"/>
                  </a:lnTo>
                  <a:lnTo>
                    <a:pt x="805" y="19"/>
                  </a:lnTo>
                  <a:lnTo>
                    <a:pt x="810" y="17"/>
                  </a:lnTo>
                  <a:lnTo>
                    <a:pt x="815" y="17"/>
                  </a:lnTo>
                  <a:lnTo>
                    <a:pt x="819" y="17"/>
                  </a:lnTo>
                  <a:lnTo>
                    <a:pt x="822" y="17"/>
                  </a:lnTo>
                  <a:lnTo>
                    <a:pt x="824" y="17"/>
                  </a:lnTo>
                  <a:lnTo>
                    <a:pt x="828" y="19"/>
                  </a:lnTo>
                  <a:lnTo>
                    <a:pt x="831" y="19"/>
                  </a:lnTo>
                  <a:lnTo>
                    <a:pt x="835" y="22"/>
                  </a:lnTo>
                  <a:lnTo>
                    <a:pt x="838" y="27"/>
                  </a:lnTo>
                  <a:lnTo>
                    <a:pt x="838" y="34"/>
                  </a:lnTo>
                  <a:lnTo>
                    <a:pt x="835" y="43"/>
                  </a:lnTo>
                  <a:lnTo>
                    <a:pt x="826" y="60"/>
                  </a:lnTo>
                  <a:lnTo>
                    <a:pt x="817" y="79"/>
                  </a:lnTo>
                  <a:lnTo>
                    <a:pt x="808" y="96"/>
                  </a:lnTo>
                  <a:lnTo>
                    <a:pt x="780" y="158"/>
                  </a:lnTo>
                  <a:lnTo>
                    <a:pt x="745" y="229"/>
                  </a:lnTo>
                  <a:lnTo>
                    <a:pt x="712" y="308"/>
                  </a:lnTo>
                  <a:lnTo>
                    <a:pt x="677" y="391"/>
                  </a:lnTo>
                  <a:lnTo>
                    <a:pt x="645" y="474"/>
                  </a:lnTo>
                  <a:lnTo>
                    <a:pt x="614" y="553"/>
                  </a:lnTo>
                  <a:lnTo>
                    <a:pt x="591" y="627"/>
                  </a:lnTo>
                  <a:lnTo>
                    <a:pt x="579" y="691"/>
                  </a:lnTo>
                  <a:lnTo>
                    <a:pt x="572" y="727"/>
                  </a:lnTo>
                  <a:lnTo>
                    <a:pt x="566" y="772"/>
                  </a:lnTo>
                  <a:lnTo>
                    <a:pt x="554" y="827"/>
                  </a:lnTo>
                  <a:lnTo>
                    <a:pt x="538" y="893"/>
                  </a:lnTo>
                  <a:lnTo>
                    <a:pt x="519" y="972"/>
                  </a:lnTo>
                  <a:lnTo>
                    <a:pt x="505" y="1012"/>
                  </a:lnTo>
                  <a:lnTo>
                    <a:pt x="493" y="1043"/>
                  </a:lnTo>
                  <a:lnTo>
                    <a:pt x="482" y="1062"/>
                  </a:lnTo>
                  <a:lnTo>
                    <a:pt x="468" y="1069"/>
                  </a:lnTo>
                  <a:lnTo>
                    <a:pt x="461" y="1067"/>
                  </a:lnTo>
                  <a:lnTo>
                    <a:pt x="456" y="1062"/>
                  </a:lnTo>
                  <a:lnTo>
                    <a:pt x="451" y="1058"/>
                  </a:lnTo>
                  <a:lnTo>
                    <a:pt x="449" y="1048"/>
                  </a:lnTo>
                  <a:lnTo>
                    <a:pt x="449" y="1038"/>
                  </a:lnTo>
                  <a:lnTo>
                    <a:pt x="451" y="1017"/>
                  </a:lnTo>
                  <a:lnTo>
                    <a:pt x="456" y="984"/>
                  </a:lnTo>
                  <a:lnTo>
                    <a:pt x="465" y="941"/>
                  </a:lnTo>
                  <a:lnTo>
                    <a:pt x="477" y="893"/>
                  </a:lnTo>
                  <a:lnTo>
                    <a:pt x="489" y="841"/>
                  </a:lnTo>
                  <a:lnTo>
                    <a:pt x="503" y="788"/>
                  </a:lnTo>
                  <a:lnTo>
                    <a:pt x="517" y="736"/>
                  </a:lnTo>
                  <a:lnTo>
                    <a:pt x="531" y="691"/>
                  </a:lnTo>
                  <a:lnTo>
                    <a:pt x="535" y="674"/>
                  </a:lnTo>
                  <a:lnTo>
                    <a:pt x="540" y="655"/>
                  </a:lnTo>
                  <a:lnTo>
                    <a:pt x="545" y="634"/>
                  </a:lnTo>
                  <a:lnTo>
                    <a:pt x="549" y="608"/>
                  </a:lnTo>
                  <a:lnTo>
                    <a:pt x="549" y="574"/>
                  </a:lnTo>
                  <a:lnTo>
                    <a:pt x="552" y="529"/>
                  </a:lnTo>
                  <a:lnTo>
                    <a:pt x="552" y="496"/>
                  </a:lnTo>
                  <a:lnTo>
                    <a:pt x="549" y="460"/>
                  </a:lnTo>
                  <a:lnTo>
                    <a:pt x="545" y="422"/>
                  </a:lnTo>
                  <a:lnTo>
                    <a:pt x="540" y="379"/>
                  </a:lnTo>
                  <a:lnTo>
                    <a:pt x="531" y="336"/>
                  </a:lnTo>
                  <a:lnTo>
                    <a:pt x="519" y="296"/>
                  </a:lnTo>
                  <a:lnTo>
                    <a:pt x="503" y="255"/>
                  </a:lnTo>
                  <a:lnTo>
                    <a:pt x="482" y="217"/>
                  </a:lnTo>
                  <a:lnTo>
                    <a:pt x="456" y="186"/>
                  </a:lnTo>
                  <a:lnTo>
                    <a:pt x="424" y="158"/>
                  </a:lnTo>
                  <a:lnTo>
                    <a:pt x="386" y="136"/>
                  </a:lnTo>
                  <a:lnTo>
                    <a:pt x="342" y="122"/>
                  </a:lnTo>
                  <a:lnTo>
                    <a:pt x="291" y="117"/>
                  </a:lnTo>
                  <a:lnTo>
                    <a:pt x="282" y="117"/>
                  </a:lnTo>
                  <a:lnTo>
                    <a:pt x="263" y="119"/>
                  </a:lnTo>
                  <a:lnTo>
                    <a:pt x="240" y="122"/>
                  </a:lnTo>
                  <a:lnTo>
                    <a:pt x="212" y="129"/>
                  </a:lnTo>
                  <a:lnTo>
                    <a:pt x="182" y="141"/>
                  </a:lnTo>
                  <a:lnTo>
                    <a:pt x="149" y="158"/>
                  </a:lnTo>
                  <a:lnTo>
                    <a:pt x="116" y="181"/>
                  </a:lnTo>
                  <a:lnTo>
                    <a:pt x="86" y="215"/>
                  </a:lnTo>
                  <a:lnTo>
                    <a:pt x="60" y="255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33" y="315"/>
                  </a:lnTo>
                  <a:lnTo>
                    <a:pt x="26" y="315"/>
                  </a:lnTo>
                  <a:lnTo>
                    <a:pt x="19" y="315"/>
                  </a:lnTo>
                  <a:lnTo>
                    <a:pt x="14" y="312"/>
                  </a:lnTo>
                  <a:lnTo>
                    <a:pt x="9" y="310"/>
                  </a:lnTo>
                  <a:lnTo>
                    <a:pt x="5" y="308"/>
                  </a:lnTo>
                  <a:lnTo>
                    <a:pt x="2" y="303"/>
                  </a:lnTo>
                  <a:lnTo>
                    <a:pt x="0" y="296"/>
                  </a:lnTo>
                  <a:lnTo>
                    <a:pt x="5" y="279"/>
                  </a:lnTo>
                  <a:lnTo>
                    <a:pt x="12" y="253"/>
                  </a:lnTo>
                  <a:lnTo>
                    <a:pt x="26" y="222"/>
                  </a:lnTo>
                  <a:lnTo>
                    <a:pt x="44" y="186"/>
                  </a:lnTo>
                  <a:lnTo>
                    <a:pt x="67" y="148"/>
                  </a:lnTo>
                  <a:lnTo>
                    <a:pt x="98" y="112"/>
                  </a:lnTo>
                  <a:lnTo>
                    <a:pt x="130" y="77"/>
                  </a:lnTo>
                  <a:lnTo>
                    <a:pt x="170" y="46"/>
                  </a:lnTo>
                  <a:lnTo>
                    <a:pt x="214" y="22"/>
                  </a:lnTo>
                  <a:lnTo>
                    <a:pt x="261" y="5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9483" y="1700"/>
              <a:ext cx="500" cy="765"/>
            </a:xfrm>
            <a:custGeom>
              <a:avLst/>
              <a:gdLst/>
              <a:ahLst/>
              <a:cxnLst>
                <a:cxn ang="0">
                  <a:pos x="289" y="5"/>
                </a:cxn>
                <a:cxn ang="0">
                  <a:pos x="384" y="36"/>
                </a:cxn>
                <a:cxn ang="0">
                  <a:pos x="456" y="93"/>
                </a:cxn>
                <a:cxn ang="0">
                  <a:pos x="496" y="177"/>
                </a:cxn>
                <a:cxn ang="0">
                  <a:pos x="496" y="270"/>
                </a:cxn>
                <a:cxn ang="0">
                  <a:pos x="463" y="348"/>
                </a:cxn>
                <a:cxn ang="0">
                  <a:pos x="407" y="415"/>
                </a:cxn>
                <a:cxn ang="0">
                  <a:pos x="338" y="474"/>
                </a:cxn>
                <a:cxn ang="0">
                  <a:pos x="284" y="517"/>
                </a:cxn>
                <a:cxn ang="0">
                  <a:pos x="230" y="565"/>
                </a:cxn>
                <a:cxn ang="0">
                  <a:pos x="161" y="627"/>
                </a:cxn>
                <a:cxn ang="0">
                  <a:pos x="321" y="667"/>
                </a:cxn>
                <a:cxn ang="0">
                  <a:pos x="354" y="667"/>
                </a:cxn>
                <a:cxn ang="0">
                  <a:pos x="403" y="667"/>
                </a:cxn>
                <a:cxn ang="0">
                  <a:pos x="433" y="660"/>
                </a:cxn>
                <a:cxn ang="0">
                  <a:pos x="447" y="627"/>
                </a:cxn>
                <a:cxn ang="0">
                  <a:pos x="459" y="577"/>
                </a:cxn>
                <a:cxn ang="0">
                  <a:pos x="500" y="555"/>
                </a:cxn>
                <a:cxn ang="0">
                  <a:pos x="466" y="765"/>
                </a:cxn>
                <a:cxn ang="0">
                  <a:pos x="2" y="746"/>
                </a:cxn>
                <a:cxn ang="0">
                  <a:pos x="7" y="727"/>
                </a:cxn>
                <a:cxn ang="0">
                  <a:pos x="284" y="446"/>
                </a:cxn>
                <a:cxn ang="0">
                  <a:pos x="328" y="393"/>
                </a:cxn>
                <a:cxn ang="0">
                  <a:pos x="372" y="317"/>
                </a:cxn>
                <a:cxn ang="0">
                  <a:pos x="391" y="227"/>
                </a:cxn>
                <a:cxn ang="0">
                  <a:pos x="377" y="148"/>
                </a:cxn>
                <a:cxn ang="0">
                  <a:pos x="333" y="86"/>
                </a:cxn>
                <a:cxn ang="0">
                  <a:pos x="263" y="48"/>
                </a:cxn>
                <a:cxn ang="0">
                  <a:pos x="191" y="43"/>
                </a:cxn>
                <a:cxn ang="0">
                  <a:pos x="130" y="65"/>
                </a:cxn>
                <a:cxn ang="0">
                  <a:pos x="77" y="112"/>
                </a:cxn>
                <a:cxn ang="0">
                  <a:pos x="82" y="153"/>
                </a:cxn>
                <a:cxn ang="0">
                  <a:pos x="109" y="172"/>
                </a:cxn>
                <a:cxn ang="0">
                  <a:pos x="121" y="198"/>
                </a:cxn>
                <a:cxn ang="0">
                  <a:pos x="116" y="234"/>
                </a:cxn>
                <a:cxn ang="0">
                  <a:pos x="93" y="262"/>
                </a:cxn>
                <a:cxn ang="0">
                  <a:pos x="61" y="272"/>
                </a:cxn>
                <a:cxn ang="0">
                  <a:pos x="42" y="270"/>
                </a:cxn>
                <a:cxn ang="0">
                  <a:pos x="14" y="250"/>
                </a:cxn>
                <a:cxn ang="0">
                  <a:pos x="0" y="208"/>
                </a:cxn>
                <a:cxn ang="0">
                  <a:pos x="23" y="120"/>
                </a:cxn>
                <a:cxn ang="0">
                  <a:pos x="84" y="48"/>
                </a:cxn>
                <a:cxn ang="0">
                  <a:pos x="179" y="8"/>
                </a:cxn>
              </a:cxnLst>
              <a:rect l="0" t="0" r="r" b="b"/>
              <a:pathLst>
                <a:path w="500" h="765">
                  <a:moveTo>
                    <a:pt x="235" y="0"/>
                  </a:moveTo>
                  <a:lnTo>
                    <a:pt x="289" y="5"/>
                  </a:lnTo>
                  <a:lnTo>
                    <a:pt x="340" y="17"/>
                  </a:lnTo>
                  <a:lnTo>
                    <a:pt x="384" y="36"/>
                  </a:lnTo>
                  <a:lnTo>
                    <a:pt x="424" y="62"/>
                  </a:lnTo>
                  <a:lnTo>
                    <a:pt x="456" y="93"/>
                  </a:lnTo>
                  <a:lnTo>
                    <a:pt x="479" y="131"/>
                  </a:lnTo>
                  <a:lnTo>
                    <a:pt x="496" y="177"/>
                  </a:lnTo>
                  <a:lnTo>
                    <a:pt x="500" y="227"/>
                  </a:lnTo>
                  <a:lnTo>
                    <a:pt x="496" y="270"/>
                  </a:lnTo>
                  <a:lnTo>
                    <a:pt x="484" y="312"/>
                  </a:lnTo>
                  <a:lnTo>
                    <a:pt x="463" y="348"/>
                  </a:lnTo>
                  <a:lnTo>
                    <a:pt x="438" y="384"/>
                  </a:lnTo>
                  <a:lnTo>
                    <a:pt x="407" y="415"/>
                  </a:lnTo>
                  <a:lnTo>
                    <a:pt x="375" y="446"/>
                  </a:lnTo>
                  <a:lnTo>
                    <a:pt x="338" y="474"/>
                  </a:lnTo>
                  <a:lnTo>
                    <a:pt x="312" y="496"/>
                  </a:lnTo>
                  <a:lnTo>
                    <a:pt x="284" y="517"/>
                  </a:lnTo>
                  <a:lnTo>
                    <a:pt x="258" y="539"/>
                  </a:lnTo>
                  <a:lnTo>
                    <a:pt x="230" y="565"/>
                  </a:lnTo>
                  <a:lnTo>
                    <a:pt x="198" y="593"/>
                  </a:lnTo>
                  <a:lnTo>
                    <a:pt x="161" y="627"/>
                  </a:lnTo>
                  <a:lnTo>
                    <a:pt x="114" y="667"/>
                  </a:lnTo>
                  <a:lnTo>
                    <a:pt x="321" y="667"/>
                  </a:lnTo>
                  <a:lnTo>
                    <a:pt x="333" y="667"/>
                  </a:lnTo>
                  <a:lnTo>
                    <a:pt x="354" y="667"/>
                  </a:lnTo>
                  <a:lnTo>
                    <a:pt x="379" y="667"/>
                  </a:lnTo>
                  <a:lnTo>
                    <a:pt x="403" y="667"/>
                  </a:lnTo>
                  <a:lnTo>
                    <a:pt x="424" y="665"/>
                  </a:lnTo>
                  <a:lnTo>
                    <a:pt x="433" y="660"/>
                  </a:lnTo>
                  <a:lnTo>
                    <a:pt x="440" y="648"/>
                  </a:lnTo>
                  <a:lnTo>
                    <a:pt x="447" y="627"/>
                  </a:lnTo>
                  <a:lnTo>
                    <a:pt x="454" y="600"/>
                  </a:lnTo>
                  <a:lnTo>
                    <a:pt x="459" y="577"/>
                  </a:lnTo>
                  <a:lnTo>
                    <a:pt x="461" y="555"/>
                  </a:lnTo>
                  <a:lnTo>
                    <a:pt x="500" y="555"/>
                  </a:lnTo>
                  <a:lnTo>
                    <a:pt x="500" y="555"/>
                  </a:lnTo>
                  <a:lnTo>
                    <a:pt x="466" y="765"/>
                  </a:lnTo>
                  <a:lnTo>
                    <a:pt x="0" y="765"/>
                  </a:lnTo>
                  <a:lnTo>
                    <a:pt x="2" y="746"/>
                  </a:lnTo>
                  <a:lnTo>
                    <a:pt x="2" y="734"/>
                  </a:lnTo>
                  <a:lnTo>
                    <a:pt x="7" y="727"/>
                  </a:lnTo>
                  <a:lnTo>
                    <a:pt x="14" y="720"/>
                  </a:lnTo>
                  <a:lnTo>
                    <a:pt x="284" y="446"/>
                  </a:lnTo>
                  <a:lnTo>
                    <a:pt x="305" y="422"/>
                  </a:lnTo>
                  <a:lnTo>
                    <a:pt x="328" y="393"/>
                  </a:lnTo>
                  <a:lnTo>
                    <a:pt x="351" y="358"/>
                  </a:lnTo>
                  <a:lnTo>
                    <a:pt x="372" y="317"/>
                  </a:lnTo>
                  <a:lnTo>
                    <a:pt x="386" y="274"/>
                  </a:lnTo>
                  <a:lnTo>
                    <a:pt x="391" y="227"/>
                  </a:lnTo>
                  <a:lnTo>
                    <a:pt x="386" y="186"/>
                  </a:lnTo>
                  <a:lnTo>
                    <a:pt x="377" y="148"/>
                  </a:lnTo>
                  <a:lnTo>
                    <a:pt x="358" y="115"/>
                  </a:lnTo>
                  <a:lnTo>
                    <a:pt x="333" y="86"/>
                  </a:lnTo>
                  <a:lnTo>
                    <a:pt x="303" y="62"/>
                  </a:lnTo>
                  <a:lnTo>
                    <a:pt x="263" y="48"/>
                  </a:lnTo>
                  <a:lnTo>
                    <a:pt x="219" y="41"/>
                  </a:lnTo>
                  <a:lnTo>
                    <a:pt x="191" y="43"/>
                  </a:lnTo>
                  <a:lnTo>
                    <a:pt x="161" y="50"/>
                  </a:lnTo>
                  <a:lnTo>
                    <a:pt x="130" y="65"/>
                  </a:lnTo>
                  <a:lnTo>
                    <a:pt x="102" y="84"/>
                  </a:lnTo>
                  <a:lnTo>
                    <a:pt x="77" y="112"/>
                  </a:lnTo>
                  <a:lnTo>
                    <a:pt x="56" y="148"/>
                  </a:lnTo>
                  <a:lnTo>
                    <a:pt x="82" y="153"/>
                  </a:lnTo>
                  <a:lnTo>
                    <a:pt x="98" y="160"/>
                  </a:lnTo>
                  <a:lnTo>
                    <a:pt x="109" y="172"/>
                  </a:lnTo>
                  <a:lnTo>
                    <a:pt x="116" y="186"/>
                  </a:lnTo>
                  <a:lnTo>
                    <a:pt x="121" y="198"/>
                  </a:lnTo>
                  <a:lnTo>
                    <a:pt x="121" y="210"/>
                  </a:lnTo>
                  <a:lnTo>
                    <a:pt x="116" y="234"/>
                  </a:lnTo>
                  <a:lnTo>
                    <a:pt x="107" y="250"/>
                  </a:lnTo>
                  <a:lnTo>
                    <a:pt x="93" y="262"/>
                  </a:lnTo>
                  <a:lnTo>
                    <a:pt x="77" y="270"/>
                  </a:lnTo>
                  <a:lnTo>
                    <a:pt x="61" y="272"/>
                  </a:lnTo>
                  <a:lnTo>
                    <a:pt x="54" y="272"/>
                  </a:lnTo>
                  <a:lnTo>
                    <a:pt x="42" y="270"/>
                  </a:lnTo>
                  <a:lnTo>
                    <a:pt x="28" y="262"/>
                  </a:lnTo>
                  <a:lnTo>
                    <a:pt x="14" y="250"/>
                  </a:lnTo>
                  <a:lnTo>
                    <a:pt x="5" y="234"/>
                  </a:lnTo>
                  <a:lnTo>
                    <a:pt x="0" y="208"/>
                  </a:lnTo>
                  <a:lnTo>
                    <a:pt x="7" y="162"/>
                  </a:lnTo>
                  <a:lnTo>
                    <a:pt x="23" y="120"/>
                  </a:lnTo>
                  <a:lnTo>
                    <a:pt x="49" y="81"/>
                  </a:lnTo>
                  <a:lnTo>
                    <a:pt x="84" y="48"/>
                  </a:lnTo>
                  <a:lnTo>
                    <a:pt x="128" y="22"/>
                  </a:lnTo>
                  <a:lnTo>
                    <a:pt x="179" y="8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0214" y="1010"/>
              <a:ext cx="370" cy="1626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67" y="36"/>
                </a:cxn>
                <a:cxn ang="0">
                  <a:pos x="128" y="98"/>
                </a:cxn>
                <a:cxn ang="0">
                  <a:pos x="198" y="188"/>
                </a:cxn>
                <a:cxn ang="0">
                  <a:pos x="265" y="307"/>
                </a:cxn>
                <a:cxn ang="0">
                  <a:pos x="333" y="493"/>
                </a:cxn>
                <a:cxn ang="0">
                  <a:pos x="363" y="667"/>
                </a:cxn>
                <a:cxn ang="0">
                  <a:pos x="370" y="814"/>
                </a:cxn>
                <a:cxn ang="0">
                  <a:pos x="368" y="900"/>
                </a:cxn>
                <a:cxn ang="0">
                  <a:pos x="340" y="1098"/>
                </a:cxn>
                <a:cxn ang="0">
                  <a:pos x="270" y="1310"/>
                </a:cxn>
                <a:cxn ang="0">
                  <a:pos x="202" y="1433"/>
                </a:cxn>
                <a:cxn ang="0">
                  <a:pos x="130" y="1526"/>
                </a:cxn>
                <a:cxn ang="0">
                  <a:pos x="70" y="1590"/>
                </a:cxn>
                <a:cxn ang="0">
                  <a:pos x="28" y="1624"/>
                </a:cxn>
                <a:cxn ang="0">
                  <a:pos x="11" y="1626"/>
                </a:cxn>
                <a:cxn ang="0">
                  <a:pos x="2" y="1617"/>
                </a:cxn>
                <a:cxn ang="0">
                  <a:pos x="0" y="1610"/>
                </a:cxn>
                <a:cxn ang="0">
                  <a:pos x="2" y="1605"/>
                </a:cxn>
                <a:cxn ang="0">
                  <a:pos x="9" y="1595"/>
                </a:cxn>
                <a:cxn ang="0">
                  <a:pos x="23" y="1583"/>
                </a:cxn>
                <a:cxn ang="0">
                  <a:pos x="135" y="1436"/>
                </a:cxn>
                <a:cxn ang="0">
                  <a:pos x="212" y="1269"/>
                </a:cxn>
                <a:cxn ang="0">
                  <a:pos x="256" y="1090"/>
                </a:cxn>
                <a:cxn ang="0">
                  <a:pos x="277" y="907"/>
                </a:cxn>
                <a:cxn ang="0">
                  <a:pos x="274" y="690"/>
                </a:cxn>
                <a:cxn ang="0">
                  <a:pos x="242" y="467"/>
                </a:cxn>
                <a:cxn ang="0">
                  <a:pos x="179" y="276"/>
                </a:cxn>
                <a:cxn ang="0">
                  <a:pos x="86" y="119"/>
                </a:cxn>
                <a:cxn ang="0">
                  <a:pos x="21" y="45"/>
                </a:cxn>
                <a:cxn ang="0">
                  <a:pos x="9" y="33"/>
                </a:cxn>
                <a:cxn ang="0">
                  <a:pos x="4" y="24"/>
                </a:cxn>
                <a:cxn ang="0">
                  <a:pos x="2" y="21"/>
                </a:cxn>
                <a:cxn ang="0">
                  <a:pos x="0" y="19"/>
                </a:cxn>
                <a:cxn ang="0">
                  <a:pos x="7" y="5"/>
                </a:cxn>
                <a:cxn ang="0">
                  <a:pos x="18" y="0"/>
                </a:cxn>
              </a:cxnLst>
              <a:rect l="0" t="0" r="r" b="b"/>
              <a:pathLst>
                <a:path w="370" h="1626">
                  <a:moveTo>
                    <a:pt x="18" y="0"/>
                  </a:moveTo>
                  <a:lnTo>
                    <a:pt x="28" y="5"/>
                  </a:lnTo>
                  <a:lnTo>
                    <a:pt x="44" y="17"/>
                  </a:lnTo>
                  <a:lnTo>
                    <a:pt x="67" y="36"/>
                  </a:lnTo>
                  <a:lnTo>
                    <a:pt x="95" y="62"/>
                  </a:lnTo>
                  <a:lnTo>
                    <a:pt x="128" y="98"/>
                  </a:lnTo>
                  <a:lnTo>
                    <a:pt x="163" y="138"/>
                  </a:lnTo>
                  <a:lnTo>
                    <a:pt x="198" y="188"/>
                  </a:lnTo>
                  <a:lnTo>
                    <a:pt x="233" y="245"/>
                  </a:lnTo>
                  <a:lnTo>
                    <a:pt x="265" y="307"/>
                  </a:lnTo>
                  <a:lnTo>
                    <a:pt x="305" y="400"/>
                  </a:lnTo>
                  <a:lnTo>
                    <a:pt x="333" y="493"/>
                  </a:lnTo>
                  <a:lnTo>
                    <a:pt x="351" y="581"/>
                  </a:lnTo>
                  <a:lnTo>
                    <a:pt x="363" y="667"/>
                  </a:lnTo>
                  <a:lnTo>
                    <a:pt x="370" y="745"/>
                  </a:lnTo>
                  <a:lnTo>
                    <a:pt x="370" y="814"/>
                  </a:lnTo>
                  <a:lnTo>
                    <a:pt x="370" y="814"/>
                  </a:lnTo>
                  <a:lnTo>
                    <a:pt x="368" y="900"/>
                  </a:lnTo>
                  <a:lnTo>
                    <a:pt x="358" y="995"/>
                  </a:lnTo>
                  <a:lnTo>
                    <a:pt x="340" y="1098"/>
                  </a:lnTo>
                  <a:lnTo>
                    <a:pt x="312" y="1202"/>
                  </a:lnTo>
                  <a:lnTo>
                    <a:pt x="270" y="1310"/>
                  </a:lnTo>
                  <a:lnTo>
                    <a:pt x="237" y="1376"/>
                  </a:lnTo>
                  <a:lnTo>
                    <a:pt x="202" y="1433"/>
                  </a:lnTo>
                  <a:lnTo>
                    <a:pt x="167" y="1483"/>
                  </a:lnTo>
                  <a:lnTo>
                    <a:pt x="130" y="1526"/>
                  </a:lnTo>
                  <a:lnTo>
                    <a:pt x="98" y="1562"/>
                  </a:lnTo>
                  <a:lnTo>
                    <a:pt x="70" y="1590"/>
                  </a:lnTo>
                  <a:lnTo>
                    <a:pt x="46" y="1610"/>
                  </a:lnTo>
                  <a:lnTo>
                    <a:pt x="28" y="1624"/>
                  </a:lnTo>
                  <a:lnTo>
                    <a:pt x="18" y="1626"/>
                  </a:lnTo>
                  <a:lnTo>
                    <a:pt x="11" y="1626"/>
                  </a:lnTo>
                  <a:lnTo>
                    <a:pt x="7" y="1621"/>
                  </a:lnTo>
                  <a:lnTo>
                    <a:pt x="2" y="1617"/>
                  </a:lnTo>
                  <a:lnTo>
                    <a:pt x="0" y="1612"/>
                  </a:lnTo>
                  <a:lnTo>
                    <a:pt x="0" y="1610"/>
                  </a:lnTo>
                  <a:lnTo>
                    <a:pt x="2" y="1607"/>
                  </a:lnTo>
                  <a:lnTo>
                    <a:pt x="2" y="1605"/>
                  </a:lnTo>
                  <a:lnTo>
                    <a:pt x="4" y="1600"/>
                  </a:lnTo>
                  <a:lnTo>
                    <a:pt x="9" y="1595"/>
                  </a:lnTo>
                  <a:lnTo>
                    <a:pt x="14" y="1590"/>
                  </a:lnTo>
                  <a:lnTo>
                    <a:pt x="23" y="1583"/>
                  </a:lnTo>
                  <a:lnTo>
                    <a:pt x="84" y="1512"/>
                  </a:lnTo>
                  <a:lnTo>
                    <a:pt x="135" y="1436"/>
                  </a:lnTo>
                  <a:lnTo>
                    <a:pt x="177" y="1355"/>
                  </a:lnTo>
                  <a:lnTo>
                    <a:pt x="212" y="1269"/>
                  </a:lnTo>
                  <a:lnTo>
                    <a:pt x="237" y="1181"/>
                  </a:lnTo>
                  <a:lnTo>
                    <a:pt x="256" y="1090"/>
                  </a:lnTo>
                  <a:lnTo>
                    <a:pt x="270" y="1000"/>
                  </a:lnTo>
                  <a:lnTo>
                    <a:pt x="277" y="907"/>
                  </a:lnTo>
                  <a:lnTo>
                    <a:pt x="279" y="814"/>
                  </a:lnTo>
                  <a:lnTo>
                    <a:pt x="274" y="690"/>
                  </a:lnTo>
                  <a:lnTo>
                    <a:pt x="263" y="574"/>
                  </a:lnTo>
                  <a:lnTo>
                    <a:pt x="242" y="467"/>
                  </a:lnTo>
                  <a:lnTo>
                    <a:pt x="214" y="367"/>
                  </a:lnTo>
                  <a:lnTo>
                    <a:pt x="179" y="276"/>
                  </a:lnTo>
                  <a:lnTo>
                    <a:pt x="135" y="193"/>
                  </a:lnTo>
                  <a:lnTo>
                    <a:pt x="86" y="119"/>
                  </a:lnTo>
                  <a:lnTo>
                    <a:pt x="30" y="55"/>
                  </a:lnTo>
                  <a:lnTo>
                    <a:pt x="21" y="45"/>
                  </a:lnTo>
                  <a:lnTo>
                    <a:pt x="14" y="38"/>
                  </a:lnTo>
                  <a:lnTo>
                    <a:pt x="9" y="33"/>
                  </a:lnTo>
                  <a:lnTo>
                    <a:pt x="7" y="29"/>
                  </a:lnTo>
                  <a:lnTo>
                    <a:pt x="4" y="24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2438400" y="2057400"/>
            <a:ext cx="3733800" cy="4572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46"/>
          <p:cNvGrpSpPr/>
          <p:nvPr/>
        </p:nvGrpSpPr>
        <p:grpSpPr>
          <a:xfrm>
            <a:off x="5867400" y="4572000"/>
            <a:ext cx="533400" cy="304800"/>
            <a:chOff x="6324600" y="4876800"/>
            <a:chExt cx="914400" cy="6096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781800" y="4876800"/>
              <a:ext cx="457200" cy="609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324600" y="4876800"/>
              <a:ext cx="457200" cy="609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7"/>
          <p:cNvGrpSpPr/>
          <p:nvPr/>
        </p:nvGrpSpPr>
        <p:grpSpPr>
          <a:xfrm>
            <a:off x="2133600" y="4267200"/>
            <a:ext cx="533400" cy="304800"/>
            <a:chOff x="6324600" y="4876800"/>
            <a:chExt cx="914400" cy="60960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781800" y="4876800"/>
              <a:ext cx="457200" cy="609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324600" y="4876800"/>
              <a:ext cx="457200" cy="609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/>
          <p:nvPr/>
        </p:nvCxnSpPr>
        <p:spPr>
          <a:xfrm flipV="1">
            <a:off x="1524000" y="1752600"/>
            <a:ext cx="5562600" cy="480060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3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0" y="1371600"/>
            <a:ext cx="2133599" cy="405412"/>
            <a:chOff x="152" y="1190"/>
            <a:chExt cx="8331" cy="1583"/>
          </a:xfrm>
        </p:grpSpPr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152" y="1428"/>
              <a:ext cx="484" cy="1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3"/>
                </a:cxn>
                <a:cxn ang="0">
                  <a:pos x="92" y="3"/>
                </a:cxn>
                <a:cxn ang="0">
                  <a:pos x="144" y="5"/>
                </a:cxn>
                <a:cxn ang="0">
                  <a:pos x="199" y="5"/>
                </a:cxn>
                <a:cxn ang="0">
                  <a:pos x="241" y="5"/>
                </a:cxn>
                <a:cxn ang="0">
                  <a:pos x="285" y="5"/>
                </a:cxn>
                <a:cxn ang="0">
                  <a:pos x="338" y="5"/>
                </a:cxn>
                <a:cxn ang="0">
                  <a:pos x="393" y="3"/>
                </a:cxn>
                <a:cxn ang="0">
                  <a:pos x="443" y="3"/>
                </a:cxn>
                <a:cxn ang="0">
                  <a:pos x="484" y="0"/>
                </a:cxn>
                <a:cxn ang="0">
                  <a:pos x="484" y="48"/>
                </a:cxn>
                <a:cxn ang="0">
                  <a:pos x="443" y="48"/>
                </a:cxn>
                <a:cxn ang="0">
                  <a:pos x="395" y="48"/>
                </a:cxn>
                <a:cxn ang="0">
                  <a:pos x="361" y="54"/>
                </a:cxn>
                <a:cxn ang="0">
                  <a:pos x="338" y="59"/>
                </a:cxn>
                <a:cxn ang="0">
                  <a:pos x="325" y="70"/>
                </a:cxn>
                <a:cxn ang="0">
                  <a:pos x="317" y="83"/>
                </a:cxn>
                <a:cxn ang="0">
                  <a:pos x="312" y="102"/>
                </a:cxn>
                <a:cxn ang="0">
                  <a:pos x="312" y="126"/>
                </a:cxn>
                <a:cxn ang="0">
                  <a:pos x="312" y="983"/>
                </a:cxn>
                <a:cxn ang="0">
                  <a:pos x="312" y="1005"/>
                </a:cxn>
                <a:cxn ang="0">
                  <a:pos x="317" y="1023"/>
                </a:cxn>
                <a:cxn ang="0">
                  <a:pos x="325" y="1037"/>
                </a:cxn>
                <a:cxn ang="0">
                  <a:pos x="338" y="1047"/>
                </a:cxn>
                <a:cxn ang="0">
                  <a:pos x="361" y="1053"/>
                </a:cxn>
                <a:cxn ang="0">
                  <a:pos x="395" y="1058"/>
                </a:cxn>
                <a:cxn ang="0">
                  <a:pos x="443" y="1058"/>
                </a:cxn>
                <a:cxn ang="0">
                  <a:pos x="484" y="1058"/>
                </a:cxn>
                <a:cxn ang="0">
                  <a:pos x="484" y="1109"/>
                </a:cxn>
                <a:cxn ang="0">
                  <a:pos x="443" y="1106"/>
                </a:cxn>
                <a:cxn ang="0">
                  <a:pos x="393" y="1106"/>
                </a:cxn>
                <a:cxn ang="0">
                  <a:pos x="338" y="1106"/>
                </a:cxn>
                <a:cxn ang="0">
                  <a:pos x="285" y="1104"/>
                </a:cxn>
                <a:cxn ang="0">
                  <a:pos x="241" y="1104"/>
                </a:cxn>
                <a:cxn ang="0">
                  <a:pos x="199" y="1104"/>
                </a:cxn>
                <a:cxn ang="0">
                  <a:pos x="144" y="1106"/>
                </a:cxn>
                <a:cxn ang="0">
                  <a:pos x="92" y="1106"/>
                </a:cxn>
                <a:cxn ang="0">
                  <a:pos x="39" y="1106"/>
                </a:cxn>
                <a:cxn ang="0">
                  <a:pos x="0" y="1109"/>
                </a:cxn>
                <a:cxn ang="0">
                  <a:pos x="0" y="1058"/>
                </a:cxn>
                <a:cxn ang="0">
                  <a:pos x="39" y="1058"/>
                </a:cxn>
                <a:cxn ang="0">
                  <a:pos x="86" y="1058"/>
                </a:cxn>
                <a:cxn ang="0">
                  <a:pos x="120" y="1053"/>
                </a:cxn>
                <a:cxn ang="0">
                  <a:pos x="144" y="1047"/>
                </a:cxn>
                <a:cxn ang="0">
                  <a:pos x="160" y="1037"/>
                </a:cxn>
                <a:cxn ang="0">
                  <a:pos x="168" y="1023"/>
                </a:cxn>
                <a:cxn ang="0">
                  <a:pos x="170" y="1005"/>
                </a:cxn>
                <a:cxn ang="0">
                  <a:pos x="173" y="983"/>
                </a:cxn>
                <a:cxn ang="0">
                  <a:pos x="173" y="126"/>
                </a:cxn>
                <a:cxn ang="0">
                  <a:pos x="170" y="102"/>
                </a:cxn>
                <a:cxn ang="0">
                  <a:pos x="168" y="83"/>
                </a:cxn>
                <a:cxn ang="0">
                  <a:pos x="160" y="70"/>
                </a:cxn>
                <a:cxn ang="0">
                  <a:pos x="144" y="59"/>
                </a:cxn>
                <a:cxn ang="0">
                  <a:pos x="120" y="54"/>
                </a:cxn>
                <a:cxn ang="0">
                  <a:pos x="86" y="48"/>
                </a:cxn>
                <a:cxn ang="0">
                  <a:pos x="39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484" h="1109">
                  <a:moveTo>
                    <a:pt x="0" y="0"/>
                  </a:moveTo>
                  <a:lnTo>
                    <a:pt x="39" y="3"/>
                  </a:lnTo>
                  <a:lnTo>
                    <a:pt x="92" y="3"/>
                  </a:lnTo>
                  <a:lnTo>
                    <a:pt x="144" y="5"/>
                  </a:lnTo>
                  <a:lnTo>
                    <a:pt x="199" y="5"/>
                  </a:lnTo>
                  <a:lnTo>
                    <a:pt x="241" y="5"/>
                  </a:lnTo>
                  <a:lnTo>
                    <a:pt x="285" y="5"/>
                  </a:lnTo>
                  <a:lnTo>
                    <a:pt x="338" y="5"/>
                  </a:lnTo>
                  <a:lnTo>
                    <a:pt x="393" y="3"/>
                  </a:lnTo>
                  <a:lnTo>
                    <a:pt x="443" y="3"/>
                  </a:lnTo>
                  <a:lnTo>
                    <a:pt x="484" y="0"/>
                  </a:lnTo>
                  <a:lnTo>
                    <a:pt x="484" y="48"/>
                  </a:lnTo>
                  <a:lnTo>
                    <a:pt x="443" y="48"/>
                  </a:lnTo>
                  <a:lnTo>
                    <a:pt x="395" y="48"/>
                  </a:lnTo>
                  <a:lnTo>
                    <a:pt x="361" y="54"/>
                  </a:lnTo>
                  <a:lnTo>
                    <a:pt x="338" y="59"/>
                  </a:lnTo>
                  <a:lnTo>
                    <a:pt x="325" y="70"/>
                  </a:lnTo>
                  <a:lnTo>
                    <a:pt x="317" y="83"/>
                  </a:lnTo>
                  <a:lnTo>
                    <a:pt x="312" y="102"/>
                  </a:lnTo>
                  <a:lnTo>
                    <a:pt x="312" y="126"/>
                  </a:lnTo>
                  <a:lnTo>
                    <a:pt x="312" y="983"/>
                  </a:lnTo>
                  <a:lnTo>
                    <a:pt x="312" y="1005"/>
                  </a:lnTo>
                  <a:lnTo>
                    <a:pt x="317" y="1023"/>
                  </a:lnTo>
                  <a:lnTo>
                    <a:pt x="325" y="1037"/>
                  </a:lnTo>
                  <a:lnTo>
                    <a:pt x="338" y="1047"/>
                  </a:lnTo>
                  <a:lnTo>
                    <a:pt x="361" y="1053"/>
                  </a:lnTo>
                  <a:lnTo>
                    <a:pt x="395" y="1058"/>
                  </a:lnTo>
                  <a:lnTo>
                    <a:pt x="443" y="1058"/>
                  </a:lnTo>
                  <a:lnTo>
                    <a:pt x="484" y="1058"/>
                  </a:lnTo>
                  <a:lnTo>
                    <a:pt x="484" y="1109"/>
                  </a:lnTo>
                  <a:lnTo>
                    <a:pt x="443" y="1106"/>
                  </a:lnTo>
                  <a:lnTo>
                    <a:pt x="393" y="1106"/>
                  </a:lnTo>
                  <a:lnTo>
                    <a:pt x="338" y="1106"/>
                  </a:lnTo>
                  <a:lnTo>
                    <a:pt x="285" y="1104"/>
                  </a:lnTo>
                  <a:lnTo>
                    <a:pt x="241" y="1104"/>
                  </a:lnTo>
                  <a:lnTo>
                    <a:pt x="199" y="1104"/>
                  </a:lnTo>
                  <a:lnTo>
                    <a:pt x="144" y="1106"/>
                  </a:lnTo>
                  <a:lnTo>
                    <a:pt x="92" y="1106"/>
                  </a:lnTo>
                  <a:lnTo>
                    <a:pt x="39" y="1106"/>
                  </a:lnTo>
                  <a:lnTo>
                    <a:pt x="0" y="1109"/>
                  </a:lnTo>
                  <a:lnTo>
                    <a:pt x="0" y="1058"/>
                  </a:lnTo>
                  <a:lnTo>
                    <a:pt x="39" y="1058"/>
                  </a:lnTo>
                  <a:lnTo>
                    <a:pt x="86" y="1058"/>
                  </a:lnTo>
                  <a:lnTo>
                    <a:pt x="120" y="1053"/>
                  </a:lnTo>
                  <a:lnTo>
                    <a:pt x="144" y="1047"/>
                  </a:lnTo>
                  <a:lnTo>
                    <a:pt x="160" y="1037"/>
                  </a:lnTo>
                  <a:lnTo>
                    <a:pt x="168" y="1023"/>
                  </a:lnTo>
                  <a:lnTo>
                    <a:pt x="170" y="1005"/>
                  </a:lnTo>
                  <a:lnTo>
                    <a:pt x="173" y="983"/>
                  </a:lnTo>
                  <a:lnTo>
                    <a:pt x="173" y="126"/>
                  </a:lnTo>
                  <a:lnTo>
                    <a:pt x="170" y="102"/>
                  </a:lnTo>
                  <a:lnTo>
                    <a:pt x="168" y="83"/>
                  </a:lnTo>
                  <a:lnTo>
                    <a:pt x="160" y="70"/>
                  </a:lnTo>
                  <a:lnTo>
                    <a:pt x="144" y="59"/>
                  </a:lnTo>
                  <a:lnTo>
                    <a:pt x="120" y="54"/>
                  </a:lnTo>
                  <a:lnTo>
                    <a:pt x="86" y="48"/>
                  </a:lnTo>
                  <a:lnTo>
                    <a:pt x="39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731" y="1819"/>
              <a:ext cx="1246" cy="718"/>
            </a:xfrm>
            <a:custGeom>
              <a:avLst/>
              <a:gdLst/>
              <a:ahLst/>
              <a:cxnLst>
                <a:cxn ang="0">
                  <a:pos x="251" y="123"/>
                </a:cxn>
                <a:cxn ang="0">
                  <a:pos x="358" y="22"/>
                </a:cxn>
                <a:cxn ang="0">
                  <a:pos x="489" y="0"/>
                </a:cxn>
                <a:cxn ang="0">
                  <a:pos x="586" y="27"/>
                </a:cxn>
                <a:cxn ang="0">
                  <a:pos x="662" y="113"/>
                </a:cxn>
                <a:cxn ang="0">
                  <a:pos x="709" y="99"/>
                </a:cxn>
                <a:cxn ang="0">
                  <a:pos x="804" y="22"/>
                </a:cxn>
                <a:cxn ang="0">
                  <a:pos x="956" y="3"/>
                </a:cxn>
                <a:cxn ang="0">
                  <a:pos x="1055" y="43"/>
                </a:cxn>
                <a:cxn ang="0">
                  <a:pos x="1108" y="121"/>
                </a:cxn>
                <a:cxn ang="0">
                  <a:pos x="1121" y="247"/>
                </a:cxn>
                <a:cxn ang="0">
                  <a:pos x="1128" y="643"/>
                </a:cxn>
                <a:cxn ang="0">
                  <a:pos x="1202" y="667"/>
                </a:cxn>
                <a:cxn ang="0">
                  <a:pos x="1202" y="718"/>
                </a:cxn>
                <a:cxn ang="0">
                  <a:pos x="1066" y="713"/>
                </a:cxn>
                <a:cxn ang="0">
                  <a:pos x="932" y="718"/>
                </a:cxn>
                <a:cxn ang="0">
                  <a:pos x="932" y="667"/>
                </a:cxn>
                <a:cxn ang="0">
                  <a:pos x="1003" y="646"/>
                </a:cxn>
                <a:cxn ang="0">
                  <a:pos x="1011" y="217"/>
                </a:cxn>
                <a:cxn ang="0">
                  <a:pos x="998" y="107"/>
                </a:cxn>
                <a:cxn ang="0">
                  <a:pos x="932" y="40"/>
                </a:cxn>
                <a:cxn ang="0">
                  <a:pos x="817" y="54"/>
                </a:cxn>
                <a:cxn ang="0">
                  <a:pos x="720" y="139"/>
                </a:cxn>
                <a:cxn ang="0">
                  <a:pos x="678" y="298"/>
                </a:cxn>
                <a:cxn ang="0">
                  <a:pos x="688" y="646"/>
                </a:cxn>
                <a:cxn ang="0">
                  <a:pos x="757" y="667"/>
                </a:cxn>
                <a:cxn ang="0">
                  <a:pos x="759" y="718"/>
                </a:cxn>
                <a:cxn ang="0">
                  <a:pos x="623" y="713"/>
                </a:cxn>
                <a:cxn ang="0">
                  <a:pos x="489" y="718"/>
                </a:cxn>
                <a:cxn ang="0">
                  <a:pos x="489" y="667"/>
                </a:cxn>
                <a:cxn ang="0">
                  <a:pos x="560" y="646"/>
                </a:cxn>
                <a:cxn ang="0">
                  <a:pos x="568" y="217"/>
                </a:cxn>
                <a:cxn ang="0">
                  <a:pos x="555" y="107"/>
                </a:cxn>
                <a:cxn ang="0">
                  <a:pos x="489" y="40"/>
                </a:cxn>
                <a:cxn ang="0">
                  <a:pos x="374" y="54"/>
                </a:cxn>
                <a:cxn ang="0">
                  <a:pos x="277" y="139"/>
                </a:cxn>
                <a:cxn ang="0">
                  <a:pos x="235" y="298"/>
                </a:cxn>
                <a:cxn ang="0">
                  <a:pos x="246" y="646"/>
                </a:cxn>
                <a:cxn ang="0">
                  <a:pos x="314" y="667"/>
                </a:cxn>
                <a:cxn ang="0">
                  <a:pos x="317" y="718"/>
                </a:cxn>
                <a:cxn ang="0">
                  <a:pos x="180" y="713"/>
                </a:cxn>
                <a:cxn ang="0">
                  <a:pos x="47" y="718"/>
                </a:cxn>
                <a:cxn ang="0">
                  <a:pos x="47" y="667"/>
                </a:cxn>
                <a:cxn ang="0">
                  <a:pos x="118" y="646"/>
                </a:cxn>
                <a:cxn ang="0">
                  <a:pos x="125" y="158"/>
                </a:cxn>
                <a:cxn ang="0">
                  <a:pos x="118" y="99"/>
                </a:cxn>
                <a:cxn ang="0">
                  <a:pos x="49" y="70"/>
                </a:cxn>
                <a:cxn ang="0">
                  <a:pos x="225" y="0"/>
                </a:cxn>
              </a:cxnLst>
              <a:rect l="0" t="0" r="r" b="b"/>
              <a:pathLst>
                <a:path w="1246" h="718">
                  <a:moveTo>
                    <a:pt x="225" y="0"/>
                  </a:moveTo>
                  <a:lnTo>
                    <a:pt x="225" y="172"/>
                  </a:lnTo>
                  <a:lnTo>
                    <a:pt x="251" y="123"/>
                  </a:lnTo>
                  <a:lnTo>
                    <a:pt x="283" y="81"/>
                  </a:lnTo>
                  <a:lnTo>
                    <a:pt x="317" y="48"/>
                  </a:lnTo>
                  <a:lnTo>
                    <a:pt x="358" y="22"/>
                  </a:lnTo>
                  <a:lnTo>
                    <a:pt x="406" y="6"/>
                  </a:lnTo>
                  <a:lnTo>
                    <a:pt x="461" y="0"/>
                  </a:lnTo>
                  <a:lnTo>
                    <a:pt x="489" y="0"/>
                  </a:lnTo>
                  <a:lnTo>
                    <a:pt x="521" y="6"/>
                  </a:lnTo>
                  <a:lnTo>
                    <a:pt x="555" y="14"/>
                  </a:lnTo>
                  <a:lnTo>
                    <a:pt x="586" y="27"/>
                  </a:lnTo>
                  <a:lnTo>
                    <a:pt x="615" y="46"/>
                  </a:lnTo>
                  <a:lnTo>
                    <a:pt x="641" y="75"/>
                  </a:lnTo>
                  <a:lnTo>
                    <a:pt x="662" y="113"/>
                  </a:lnTo>
                  <a:lnTo>
                    <a:pt x="673" y="158"/>
                  </a:lnTo>
                  <a:lnTo>
                    <a:pt x="688" y="131"/>
                  </a:lnTo>
                  <a:lnTo>
                    <a:pt x="709" y="99"/>
                  </a:lnTo>
                  <a:lnTo>
                    <a:pt x="733" y="70"/>
                  </a:lnTo>
                  <a:lnTo>
                    <a:pt x="767" y="43"/>
                  </a:lnTo>
                  <a:lnTo>
                    <a:pt x="804" y="22"/>
                  </a:lnTo>
                  <a:lnTo>
                    <a:pt x="851" y="6"/>
                  </a:lnTo>
                  <a:lnTo>
                    <a:pt x="903" y="0"/>
                  </a:lnTo>
                  <a:lnTo>
                    <a:pt x="956" y="3"/>
                  </a:lnTo>
                  <a:lnTo>
                    <a:pt x="998" y="14"/>
                  </a:lnTo>
                  <a:lnTo>
                    <a:pt x="1029" y="27"/>
                  </a:lnTo>
                  <a:lnTo>
                    <a:pt x="1055" y="43"/>
                  </a:lnTo>
                  <a:lnTo>
                    <a:pt x="1071" y="62"/>
                  </a:lnTo>
                  <a:lnTo>
                    <a:pt x="1092" y="89"/>
                  </a:lnTo>
                  <a:lnTo>
                    <a:pt x="1108" y="121"/>
                  </a:lnTo>
                  <a:lnTo>
                    <a:pt x="1115" y="153"/>
                  </a:lnTo>
                  <a:lnTo>
                    <a:pt x="1121" y="196"/>
                  </a:lnTo>
                  <a:lnTo>
                    <a:pt x="1121" y="247"/>
                  </a:lnTo>
                  <a:lnTo>
                    <a:pt x="1121" y="311"/>
                  </a:lnTo>
                  <a:lnTo>
                    <a:pt x="1121" y="619"/>
                  </a:lnTo>
                  <a:lnTo>
                    <a:pt x="1128" y="643"/>
                  </a:lnTo>
                  <a:lnTo>
                    <a:pt x="1142" y="656"/>
                  </a:lnTo>
                  <a:lnTo>
                    <a:pt x="1168" y="664"/>
                  </a:lnTo>
                  <a:lnTo>
                    <a:pt x="1202" y="667"/>
                  </a:lnTo>
                  <a:lnTo>
                    <a:pt x="1246" y="667"/>
                  </a:lnTo>
                  <a:lnTo>
                    <a:pt x="1246" y="718"/>
                  </a:lnTo>
                  <a:lnTo>
                    <a:pt x="1202" y="718"/>
                  </a:lnTo>
                  <a:lnTo>
                    <a:pt x="1152" y="715"/>
                  </a:lnTo>
                  <a:lnTo>
                    <a:pt x="1105" y="715"/>
                  </a:lnTo>
                  <a:lnTo>
                    <a:pt x="1066" y="713"/>
                  </a:lnTo>
                  <a:lnTo>
                    <a:pt x="1029" y="715"/>
                  </a:lnTo>
                  <a:lnTo>
                    <a:pt x="982" y="715"/>
                  </a:lnTo>
                  <a:lnTo>
                    <a:pt x="932" y="718"/>
                  </a:lnTo>
                  <a:lnTo>
                    <a:pt x="888" y="718"/>
                  </a:lnTo>
                  <a:lnTo>
                    <a:pt x="888" y="667"/>
                  </a:lnTo>
                  <a:lnTo>
                    <a:pt x="932" y="667"/>
                  </a:lnTo>
                  <a:lnTo>
                    <a:pt x="966" y="664"/>
                  </a:lnTo>
                  <a:lnTo>
                    <a:pt x="990" y="659"/>
                  </a:lnTo>
                  <a:lnTo>
                    <a:pt x="1003" y="646"/>
                  </a:lnTo>
                  <a:lnTo>
                    <a:pt x="1011" y="627"/>
                  </a:lnTo>
                  <a:lnTo>
                    <a:pt x="1011" y="598"/>
                  </a:lnTo>
                  <a:lnTo>
                    <a:pt x="1011" y="217"/>
                  </a:lnTo>
                  <a:lnTo>
                    <a:pt x="1011" y="177"/>
                  </a:lnTo>
                  <a:lnTo>
                    <a:pt x="1005" y="139"/>
                  </a:lnTo>
                  <a:lnTo>
                    <a:pt x="998" y="107"/>
                  </a:lnTo>
                  <a:lnTo>
                    <a:pt x="982" y="78"/>
                  </a:lnTo>
                  <a:lnTo>
                    <a:pt x="961" y="56"/>
                  </a:lnTo>
                  <a:lnTo>
                    <a:pt x="932" y="40"/>
                  </a:lnTo>
                  <a:lnTo>
                    <a:pt x="893" y="35"/>
                  </a:lnTo>
                  <a:lnTo>
                    <a:pt x="856" y="40"/>
                  </a:lnTo>
                  <a:lnTo>
                    <a:pt x="817" y="54"/>
                  </a:lnTo>
                  <a:lnTo>
                    <a:pt x="780" y="75"/>
                  </a:lnTo>
                  <a:lnTo>
                    <a:pt x="749" y="102"/>
                  </a:lnTo>
                  <a:lnTo>
                    <a:pt x="720" y="139"/>
                  </a:lnTo>
                  <a:lnTo>
                    <a:pt x="699" y="182"/>
                  </a:lnTo>
                  <a:lnTo>
                    <a:pt x="683" y="239"/>
                  </a:lnTo>
                  <a:lnTo>
                    <a:pt x="678" y="298"/>
                  </a:lnTo>
                  <a:lnTo>
                    <a:pt x="678" y="598"/>
                  </a:lnTo>
                  <a:lnTo>
                    <a:pt x="681" y="627"/>
                  </a:lnTo>
                  <a:lnTo>
                    <a:pt x="688" y="646"/>
                  </a:lnTo>
                  <a:lnTo>
                    <a:pt x="702" y="659"/>
                  </a:lnTo>
                  <a:lnTo>
                    <a:pt x="723" y="664"/>
                  </a:lnTo>
                  <a:lnTo>
                    <a:pt x="757" y="667"/>
                  </a:lnTo>
                  <a:lnTo>
                    <a:pt x="804" y="667"/>
                  </a:lnTo>
                  <a:lnTo>
                    <a:pt x="804" y="718"/>
                  </a:lnTo>
                  <a:lnTo>
                    <a:pt x="759" y="718"/>
                  </a:lnTo>
                  <a:lnTo>
                    <a:pt x="709" y="715"/>
                  </a:lnTo>
                  <a:lnTo>
                    <a:pt x="662" y="715"/>
                  </a:lnTo>
                  <a:lnTo>
                    <a:pt x="623" y="713"/>
                  </a:lnTo>
                  <a:lnTo>
                    <a:pt x="586" y="715"/>
                  </a:lnTo>
                  <a:lnTo>
                    <a:pt x="539" y="715"/>
                  </a:lnTo>
                  <a:lnTo>
                    <a:pt x="489" y="718"/>
                  </a:lnTo>
                  <a:lnTo>
                    <a:pt x="442" y="718"/>
                  </a:lnTo>
                  <a:lnTo>
                    <a:pt x="442" y="667"/>
                  </a:lnTo>
                  <a:lnTo>
                    <a:pt x="489" y="667"/>
                  </a:lnTo>
                  <a:lnTo>
                    <a:pt x="523" y="664"/>
                  </a:lnTo>
                  <a:lnTo>
                    <a:pt x="547" y="659"/>
                  </a:lnTo>
                  <a:lnTo>
                    <a:pt x="560" y="646"/>
                  </a:lnTo>
                  <a:lnTo>
                    <a:pt x="568" y="627"/>
                  </a:lnTo>
                  <a:lnTo>
                    <a:pt x="568" y="598"/>
                  </a:lnTo>
                  <a:lnTo>
                    <a:pt x="568" y="217"/>
                  </a:lnTo>
                  <a:lnTo>
                    <a:pt x="568" y="177"/>
                  </a:lnTo>
                  <a:lnTo>
                    <a:pt x="563" y="139"/>
                  </a:lnTo>
                  <a:lnTo>
                    <a:pt x="555" y="107"/>
                  </a:lnTo>
                  <a:lnTo>
                    <a:pt x="539" y="78"/>
                  </a:lnTo>
                  <a:lnTo>
                    <a:pt x="518" y="56"/>
                  </a:lnTo>
                  <a:lnTo>
                    <a:pt x="489" y="40"/>
                  </a:lnTo>
                  <a:lnTo>
                    <a:pt x="450" y="35"/>
                  </a:lnTo>
                  <a:lnTo>
                    <a:pt x="413" y="40"/>
                  </a:lnTo>
                  <a:lnTo>
                    <a:pt x="374" y="54"/>
                  </a:lnTo>
                  <a:lnTo>
                    <a:pt x="338" y="75"/>
                  </a:lnTo>
                  <a:lnTo>
                    <a:pt x="306" y="102"/>
                  </a:lnTo>
                  <a:lnTo>
                    <a:pt x="277" y="139"/>
                  </a:lnTo>
                  <a:lnTo>
                    <a:pt x="256" y="182"/>
                  </a:lnTo>
                  <a:lnTo>
                    <a:pt x="241" y="239"/>
                  </a:lnTo>
                  <a:lnTo>
                    <a:pt x="235" y="298"/>
                  </a:lnTo>
                  <a:lnTo>
                    <a:pt x="235" y="598"/>
                  </a:lnTo>
                  <a:lnTo>
                    <a:pt x="238" y="627"/>
                  </a:lnTo>
                  <a:lnTo>
                    <a:pt x="246" y="646"/>
                  </a:lnTo>
                  <a:lnTo>
                    <a:pt x="259" y="659"/>
                  </a:lnTo>
                  <a:lnTo>
                    <a:pt x="280" y="664"/>
                  </a:lnTo>
                  <a:lnTo>
                    <a:pt x="314" y="667"/>
                  </a:lnTo>
                  <a:lnTo>
                    <a:pt x="361" y="667"/>
                  </a:lnTo>
                  <a:lnTo>
                    <a:pt x="361" y="718"/>
                  </a:lnTo>
                  <a:lnTo>
                    <a:pt x="317" y="718"/>
                  </a:lnTo>
                  <a:lnTo>
                    <a:pt x="267" y="715"/>
                  </a:lnTo>
                  <a:lnTo>
                    <a:pt x="220" y="715"/>
                  </a:lnTo>
                  <a:lnTo>
                    <a:pt x="180" y="713"/>
                  </a:lnTo>
                  <a:lnTo>
                    <a:pt x="144" y="715"/>
                  </a:lnTo>
                  <a:lnTo>
                    <a:pt x="97" y="715"/>
                  </a:lnTo>
                  <a:lnTo>
                    <a:pt x="47" y="718"/>
                  </a:lnTo>
                  <a:lnTo>
                    <a:pt x="0" y="718"/>
                  </a:lnTo>
                  <a:lnTo>
                    <a:pt x="0" y="667"/>
                  </a:lnTo>
                  <a:lnTo>
                    <a:pt x="47" y="667"/>
                  </a:lnTo>
                  <a:lnTo>
                    <a:pt x="81" y="664"/>
                  </a:lnTo>
                  <a:lnTo>
                    <a:pt x="104" y="659"/>
                  </a:lnTo>
                  <a:lnTo>
                    <a:pt x="118" y="646"/>
                  </a:lnTo>
                  <a:lnTo>
                    <a:pt x="125" y="627"/>
                  </a:lnTo>
                  <a:lnTo>
                    <a:pt x="125" y="598"/>
                  </a:lnTo>
                  <a:lnTo>
                    <a:pt x="125" y="158"/>
                  </a:lnTo>
                  <a:lnTo>
                    <a:pt x="125" y="158"/>
                  </a:lnTo>
                  <a:lnTo>
                    <a:pt x="125" y="123"/>
                  </a:lnTo>
                  <a:lnTo>
                    <a:pt x="118" y="99"/>
                  </a:lnTo>
                  <a:lnTo>
                    <a:pt x="104" y="83"/>
                  </a:lnTo>
                  <a:lnTo>
                    <a:pt x="84" y="75"/>
                  </a:lnTo>
                  <a:lnTo>
                    <a:pt x="49" y="70"/>
                  </a:lnTo>
                  <a:lnTo>
                    <a:pt x="0" y="70"/>
                  </a:lnTo>
                  <a:lnTo>
                    <a:pt x="0" y="1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100" y="1428"/>
              <a:ext cx="1056" cy="1109"/>
            </a:xfrm>
            <a:custGeom>
              <a:avLst/>
              <a:gdLst/>
              <a:ahLst/>
              <a:cxnLst>
                <a:cxn ang="0">
                  <a:pos x="1017" y="0"/>
                </a:cxn>
                <a:cxn ang="0">
                  <a:pos x="1043" y="0"/>
                </a:cxn>
                <a:cxn ang="0">
                  <a:pos x="1053" y="3"/>
                </a:cxn>
                <a:cxn ang="0">
                  <a:pos x="1056" y="14"/>
                </a:cxn>
                <a:cxn ang="0">
                  <a:pos x="1053" y="30"/>
                </a:cxn>
                <a:cxn ang="0">
                  <a:pos x="1053" y="38"/>
                </a:cxn>
                <a:cxn ang="0">
                  <a:pos x="435" y="1053"/>
                </a:cxn>
                <a:cxn ang="0">
                  <a:pos x="577" y="1039"/>
                </a:cxn>
                <a:cxn ang="0">
                  <a:pos x="679" y="999"/>
                </a:cxn>
                <a:cxn ang="0">
                  <a:pos x="752" y="932"/>
                </a:cxn>
                <a:cxn ang="0">
                  <a:pos x="807" y="836"/>
                </a:cxn>
                <a:cxn ang="0">
                  <a:pos x="852" y="715"/>
                </a:cxn>
                <a:cxn ang="0">
                  <a:pos x="859" y="694"/>
                </a:cxn>
                <a:cxn ang="0">
                  <a:pos x="867" y="680"/>
                </a:cxn>
                <a:cxn ang="0">
                  <a:pos x="875" y="675"/>
                </a:cxn>
                <a:cxn ang="0">
                  <a:pos x="888" y="675"/>
                </a:cxn>
                <a:cxn ang="0">
                  <a:pos x="896" y="683"/>
                </a:cxn>
                <a:cxn ang="0">
                  <a:pos x="899" y="694"/>
                </a:cxn>
                <a:cxn ang="0">
                  <a:pos x="896" y="710"/>
                </a:cxn>
                <a:cxn ang="0">
                  <a:pos x="781" y="1077"/>
                </a:cxn>
                <a:cxn ang="0">
                  <a:pos x="768" y="1104"/>
                </a:cxn>
                <a:cxn ang="0">
                  <a:pos x="731" y="1109"/>
                </a:cxn>
                <a:cxn ang="0">
                  <a:pos x="27" y="1109"/>
                </a:cxn>
                <a:cxn ang="0">
                  <a:pos x="8" y="1109"/>
                </a:cxn>
                <a:cxn ang="0">
                  <a:pos x="0" y="1101"/>
                </a:cxn>
                <a:cxn ang="0">
                  <a:pos x="0" y="1090"/>
                </a:cxn>
                <a:cxn ang="0">
                  <a:pos x="3" y="1080"/>
                </a:cxn>
                <a:cxn ang="0">
                  <a:pos x="3" y="1069"/>
                </a:cxn>
                <a:cxn ang="0">
                  <a:pos x="893" y="48"/>
                </a:cxn>
                <a:cxn ang="0">
                  <a:pos x="561" y="54"/>
                </a:cxn>
                <a:cxn ang="0">
                  <a:pos x="438" y="83"/>
                </a:cxn>
                <a:cxn ang="0">
                  <a:pos x="351" y="145"/>
                </a:cxn>
                <a:cxn ang="0">
                  <a:pos x="289" y="233"/>
                </a:cxn>
                <a:cxn ang="0">
                  <a:pos x="244" y="348"/>
                </a:cxn>
                <a:cxn ang="0">
                  <a:pos x="239" y="356"/>
                </a:cxn>
                <a:cxn ang="0">
                  <a:pos x="231" y="364"/>
                </a:cxn>
                <a:cxn ang="0">
                  <a:pos x="218" y="364"/>
                </a:cxn>
                <a:cxn ang="0">
                  <a:pos x="207" y="359"/>
                </a:cxn>
                <a:cxn ang="0">
                  <a:pos x="205" y="351"/>
                </a:cxn>
                <a:cxn ang="0">
                  <a:pos x="205" y="348"/>
                </a:cxn>
                <a:cxn ang="0">
                  <a:pos x="205" y="338"/>
                </a:cxn>
                <a:cxn ang="0">
                  <a:pos x="210" y="324"/>
                </a:cxn>
                <a:cxn ang="0">
                  <a:pos x="304" y="14"/>
                </a:cxn>
                <a:cxn ang="0">
                  <a:pos x="323" y="0"/>
                </a:cxn>
              </a:cxnLst>
              <a:rect l="0" t="0" r="r" b="b"/>
              <a:pathLst>
                <a:path w="1056" h="1109">
                  <a:moveTo>
                    <a:pt x="346" y="0"/>
                  </a:moveTo>
                  <a:lnTo>
                    <a:pt x="1017" y="0"/>
                  </a:lnTo>
                  <a:lnTo>
                    <a:pt x="1032" y="0"/>
                  </a:lnTo>
                  <a:lnTo>
                    <a:pt x="1043" y="0"/>
                  </a:lnTo>
                  <a:lnTo>
                    <a:pt x="1048" y="0"/>
                  </a:lnTo>
                  <a:lnTo>
                    <a:pt x="1053" y="3"/>
                  </a:lnTo>
                  <a:lnTo>
                    <a:pt x="1056" y="8"/>
                  </a:lnTo>
                  <a:lnTo>
                    <a:pt x="1056" y="14"/>
                  </a:lnTo>
                  <a:lnTo>
                    <a:pt x="1056" y="22"/>
                  </a:lnTo>
                  <a:lnTo>
                    <a:pt x="1053" y="30"/>
                  </a:lnTo>
                  <a:lnTo>
                    <a:pt x="1053" y="38"/>
                  </a:lnTo>
                  <a:lnTo>
                    <a:pt x="1053" y="38"/>
                  </a:lnTo>
                  <a:lnTo>
                    <a:pt x="165" y="1053"/>
                  </a:lnTo>
                  <a:lnTo>
                    <a:pt x="435" y="1053"/>
                  </a:lnTo>
                  <a:lnTo>
                    <a:pt x="511" y="1050"/>
                  </a:lnTo>
                  <a:lnTo>
                    <a:pt x="577" y="1039"/>
                  </a:lnTo>
                  <a:lnTo>
                    <a:pt x="632" y="1023"/>
                  </a:lnTo>
                  <a:lnTo>
                    <a:pt x="679" y="999"/>
                  </a:lnTo>
                  <a:lnTo>
                    <a:pt x="718" y="967"/>
                  </a:lnTo>
                  <a:lnTo>
                    <a:pt x="752" y="932"/>
                  </a:lnTo>
                  <a:lnTo>
                    <a:pt x="783" y="887"/>
                  </a:lnTo>
                  <a:lnTo>
                    <a:pt x="807" y="836"/>
                  </a:lnTo>
                  <a:lnTo>
                    <a:pt x="831" y="780"/>
                  </a:lnTo>
                  <a:lnTo>
                    <a:pt x="852" y="715"/>
                  </a:lnTo>
                  <a:lnTo>
                    <a:pt x="857" y="702"/>
                  </a:lnTo>
                  <a:lnTo>
                    <a:pt x="859" y="694"/>
                  </a:lnTo>
                  <a:lnTo>
                    <a:pt x="865" y="686"/>
                  </a:lnTo>
                  <a:lnTo>
                    <a:pt x="867" y="680"/>
                  </a:lnTo>
                  <a:lnTo>
                    <a:pt x="870" y="678"/>
                  </a:lnTo>
                  <a:lnTo>
                    <a:pt x="875" y="675"/>
                  </a:lnTo>
                  <a:lnTo>
                    <a:pt x="880" y="675"/>
                  </a:lnTo>
                  <a:lnTo>
                    <a:pt x="888" y="675"/>
                  </a:lnTo>
                  <a:lnTo>
                    <a:pt x="893" y="680"/>
                  </a:lnTo>
                  <a:lnTo>
                    <a:pt x="896" y="683"/>
                  </a:lnTo>
                  <a:lnTo>
                    <a:pt x="899" y="689"/>
                  </a:lnTo>
                  <a:lnTo>
                    <a:pt x="899" y="694"/>
                  </a:lnTo>
                  <a:lnTo>
                    <a:pt x="899" y="702"/>
                  </a:lnTo>
                  <a:lnTo>
                    <a:pt x="896" y="710"/>
                  </a:lnTo>
                  <a:lnTo>
                    <a:pt x="893" y="718"/>
                  </a:lnTo>
                  <a:lnTo>
                    <a:pt x="781" y="1077"/>
                  </a:lnTo>
                  <a:lnTo>
                    <a:pt x="776" y="1096"/>
                  </a:lnTo>
                  <a:lnTo>
                    <a:pt x="768" y="1104"/>
                  </a:lnTo>
                  <a:lnTo>
                    <a:pt x="755" y="1109"/>
                  </a:lnTo>
                  <a:lnTo>
                    <a:pt x="731" y="1109"/>
                  </a:lnTo>
                  <a:lnTo>
                    <a:pt x="40" y="1109"/>
                  </a:lnTo>
                  <a:lnTo>
                    <a:pt x="27" y="1109"/>
                  </a:lnTo>
                  <a:lnTo>
                    <a:pt x="16" y="1109"/>
                  </a:lnTo>
                  <a:lnTo>
                    <a:pt x="8" y="1109"/>
                  </a:lnTo>
                  <a:lnTo>
                    <a:pt x="3" y="1106"/>
                  </a:lnTo>
                  <a:lnTo>
                    <a:pt x="0" y="1101"/>
                  </a:lnTo>
                  <a:lnTo>
                    <a:pt x="0" y="1096"/>
                  </a:lnTo>
                  <a:lnTo>
                    <a:pt x="0" y="1090"/>
                  </a:lnTo>
                  <a:lnTo>
                    <a:pt x="0" y="1085"/>
                  </a:lnTo>
                  <a:lnTo>
                    <a:pt x="3" y="1080"/>
                  </a:lnTo>
                  <a:lnTo>
                    <a:pt x="3" y="1072"/>
                  </a:lnTo>
                  <a:lnTo>
                    <a:pt x="3" y="1069"/>
                  </a:lnTo>
                  <a:lnTo>
                    <a:pt x="3" y="1066"/>
                  </a:lnTo>
                  <a:lnTo>
                    <a:pt x="893" y="48"/>
                  </a:lnTo>
                  <a:lnTo>
                    <a:pt x="637" y="48"/>
                  </a:lnTo>
                  <a:lnTo>
                    <a:pt x="561" y="54"/>
                  </a:lnTo>
                  <a:lnTo>
                    <a:pt x="493" y="64"/>
                  </a:lnTo>
                  <a:lnTo>
                    <a:pt x="438" y="83"/>
                  </a:lnTo>
                  <a:lnTo>
                    <a:pt x="391" y="110"/>
                  </a:lnTo>
                  <a:lnTo>
                    <a:pt x="351" y="145"/>
                  </a:lnTo>
                  <a:lnTo>
                    <a:pt x="317" y="185"/>
                  </a:lnTo>
                  <a:lnTo>
                    <a:pt x="289" y="233"/>
                  </a:lnTo>
                  <a:lnTo>
                    <a:pt x="265" y="287"/>
                  </a:lnTo>
                  <a:lnTo>
                    <a:pt x="244" y="348"/>
                  </a:lnTo>
                  <a:lnTo>
                    <a:pt x="241" y="351"/>
                  </a:lnTo>
                  <a:lnTo>
                    <a:pt x="239" y="356"/>
                  </a:lnTo>
                  <a:lnTo>
                    <a:pt x="236" y="362"/>
                  </a:lnTo>
                  <a:lnTo>
                    <a:pt x="231" y="364"/>
                  </a:lnTo>
                  <a:lnTo>
                    <a:pt x="223" y="364"/>
                  </a:lnTo>
                  <a:lnTo>
                    <a:pt x="218" y="364"/>
                  </a:lnTo>
                  <a:lnTo>
                    <a:pt x="213" y="362"/>
                  </a:lnTo>
                  <a:lnTo>
                    <a:pt x="207" y="359"/>
                  </a:lnTo>
                  <a:lnTo>
                    <a:pt x="205" y="354"/>
                  </a:lnTo>
                  <a:lnTo>
                    <a:pt x="205" y="351"/>
                  </a:lnTo>
                  <a:lnTo>
                    <a:pt x="205" y="348"/>
                  </a:lnTo>
                  <a:lnTo>
                    <a:pt x="205" y="348"/>
                  </a:lnTo>
                  <a:lnTo>
                    <a:pt x="205" y="343"/>
                  </a:lnTo>
                  <a:lnTo>
                    <a:pt x="205" y="338"/>
                  </a:lnTo>
                  <a:lnTo>
                    <a:pt x="207" y="332"/>
                  </a:lnTo>
                  <a:lnTo>
                    <a:pt x="210" y="324"/>
                  </a:lnTo>
                  <a:lnTo>
                    <a:pt x="296" y="30"/>
                  </a:lnTo>
                  <a:lnTo>
                    <a:pt x="304" y="14"/>
                  </a:lnTo>
                  <a:lnTo>
                    <a:pt x="309" y="3"/>
                  </a:lnTo>
                  <a:lnTo>
                    <a:pt x="323" y="0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3224" y="2009"/>
              <a:ext cx="411" cy="764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33" y="0"/>
                </a:cxn>
                <a:cxn ang="0">
                  <a:pos x="241" y="0"/>
                </a:cxn>
                <a:cxn ang="0">
                  <a:pos x="249" y="3"/>
                </a:cxn>
                <a:cxn ang="0">
                  <a:pos x="251" y="6"/>
                </a:cxn>
                <a:cxn ang="0">
                  <a:pos x="254" y="14"/>
                </a:cxn>
                <a:cxn ang="0">
                  <a:pos x="257" y="22"/>
                </a:cxn>
                <a:cxn ang="0">
                  <a:pos x="257" y="33"/>
                </a:cxn>
                <a:cxn ang="0">
                  <a:pos x="257" y="670"/>
                </a:cxn>
                <a:cxn ang="0">
                  <a:pos x="257" y="683"/>
                </a:cxn>
                <a:cxn ang="0">
                  <a:pos x="259" y="697"/>
                </a:cxn>
                <a:cxn ang="0">
                  <a:pos x="264" y="708"/>
                </a:cxn>
                <a:cxn ang="0">
                  <a:pos x="278" y="713"/>
                </a:cxn>
                <a:cxn ang="0">
                  <a:pos x="296" y="718"/>
                </a:cxn>
                <a:cxn ang="0">
                  <a:pos x="327" y="724"/>
                </a:cxn>
                <a:cxn ang="0">
                  <a:pos x="369" y="724"/>
                </a:cxn>
                <a:cxn ang="0">
                  <a:pos x="411" y="724"/>
                </a:cxn>
                <a:cxn ang="0">
                  <a:pos x="411" y="764"/>
                </a:cxn>
                <a:cxn ang="0">
                  <a:pos x="390" y="764"/>
                </a:cxn>
                <a:cxn ang="0">
                  <a:pos x="356" y="764"/>
                </a:cxn>
                <a:cxn ang="0">
                  <a:pos x="314" y="761"/>
                </a:cxn>
                <a:cxn ang="0">
                  <a:pos x="270" y="761"/>
                </a:cxn>
                <a:cxn ang="0">
                  <a:pos x="233" y="758"/>
                </a:cxn>
                <a:cxn ang="0">
                  <a:pos x="209" y="758"/>
                </a:cxn>
                <a:cxn ang="0">
                  <a:pos x="181" y="758"/>
                </a:cxn>
                <a:cxn ang="0">
                  <a:pos x="144" y="761"/>
                </a:cxn>
                <a:cxn ang="0">
                  <a:pos x="99" y="761"/>
                </a:cxn>
                <a:cxn ang="0">
                  <a:pos x="60" y="764"/>
                </a:cxn>
                <a:cxn ang="0">
                  <a:pos x="26" y="764"/>
                </a:cxn>
                <a:cxn ang="0">
                  <a:pos x="8" y="764"/>
                </a:cxn>
                <a:cxn ang="0">
                  <a:pos x="8" y="724"/>
                </a:cxn>
                <a:cxn ang="0">
                  <a:pos x="50" y="724"/>
                </a:cxn>
                <a:cxn ang="0">
                  <a:pos x="92" y="724"/>
                </a:cxn>
                <a:cxn ang="0">
                  <a:pos x="123" y="718"/>
                </a:cxn>
                <a:cxn ang="0">
                  <a:pos x="141" y="713"/>
                </a:cxn>
                <a:cxn ang="0">
                  <a:pos x="154" y="708"/>
                </a:cxn>
                <a:cxn ang="0">
                  <a:pos x="160" y="697"/>
                </a:cxn>
                <a:cxn ang="0">
                  <a:pos x="162" y="683"/>
                </a:cxn>
                <a:cxn ang="0">
                  <a:pos x="162" y="670"/>
                </a:cxn>
                <a:cxn ang="0">
                  <a:pos x="162" y="83"/>
                </a:cxn>
                <a:cxn ang="0">
                  <a:pos x="115" y="102"/>
                </a:cxn>
                <a:cxn ang="0">
                  <a:pos x="71" y="110"/>
                </a:cxn>
                <a:cxn ang="0">
                  <a:pos x="29" y="113"/>
                </a:cxn>
                <a:cxn ang="0">
                  <a:pos x="0" y="116"/>
                </a:cxn>
                <a:cxn ang="0">
                  <a:pos x="0" y="73"/>
                </a:cxn>
                <a:cxn ang="0">
                  <a:pos x="29" y="73"/>
                </a:cxn>
                <a:cxn ang="0">
                  <a:pos x="63" y="70"/>
                </a:cxn>
                <a:cxn ang="0">
                  <a:pos x="102" y="65"/>
                </a:cxn>
                <a:cxn ang="0">
                  <a:pos x="144" y="51"/>
                </a:cxn>
                <a:cxn ang="0">
                  <a:pos x="183" y="30"/>
                </a:cxn>
                <a:cxn ang="0">
                  <a:pos x="220" y="0"/>
                </a:cxn>
              </a:cxnLst>
              <a:rect l="0" t="0" r="r" b="b"/>
              <a:pathLst>
                <a:path w="411" h="764">
                  <a:moveTo>
                    <a:pt x="220" y="0"/>
                  </a:moveTo>
                  <a:lnTo>
                    <a:pt x="233" y="0"/>
                  </a:lnTo>
                  <a:lnTo>
                    <a:pt x="241" y="0"/>
                  </a:lnTo>
                  <a:lnTo>
                    <a:pt x="249" y="3"/>
                  </a:lnTo>
                  <a:lnTo>
                    <a:pt x="251" y="6"/>
                  </a:lnTo>
                  <a:lnTo>
                    <a:pt x="254" y="14"/>
                  </a:lnTo>
                  <a:lnTo>
                    <a:pt x="257" y="22"/>
                  </a:lnTo>
                  <a:lnTo>
                    <a:pt x="257" y="33"/>
                  </a:lnTo>
                  <a:lnTo>
                    <a:pt x="257" y="670"/>
                  </a:lnTo>
                  <a:lnTo>
                    <a:pt x="257" y="683"/>
                  </a:lnTo>
                  <a:lnTo>
                    <a:pt x="259" y="697"/>
                  </a:lnTo>
                  <a:lnTo>
                    <a:pt x="264" y="708"/>
                  </a:lnTo>
                  <a:lnTo>
                    <a:pt x="278" y="713"/>
                  </a:lnTo>
                  <a:lnTo>
                    <a:pt x="296" y="718"/>
                  </a:lnTo>
                  <a:lnTo>
                    <a:pt x="327" y="724"/>
                  </a:lnTo>
                  <a:lnTo>
                    <a:pt x="369" y="724"/>
                  </a:lnTo>
                  <a:lnTo>
                    <a:pt x="411" y="724"/>
                  </a:lnTo>
                  <a:lnTo>
                    <a:pt x="411" y="764"/>
                  </a:lnTo>
                  <a:lnTo>
                    <a:pt x="390" y="764"/>
                  </a:lnTo>
                  <a:lnTo>
                    <a:pt x="356" y="764"/>
                  </a:lnTo>
                  <a:lnTo>
                    <a:pt x="314" y="761"/>
                  </a:lnTo>
                  <a:lnTo>
                    <a:pt x="270" y="761"/>
                  </a:lnTo>
                  <a:lnTo>
                    <a:pt x="233" y="758"/>
                  </a:lnTo>
                  <a:lnTo>
                    <a:pt x="209" y="758"/>
                  </a:lnTo>
                  <a:lnTo>
                    <a:pt x="181" y="758"/>
                  </a:lnTo>
                  <a:lnTo>
                    <a:pt x="144" y="761"/>
                  </a:lnTo>
                  <a:lnTo>
                    <a:pt x="99" y="761"/>
                  </a:lnTo>
                  <a:lnTo>
                    <a:pt x="60" y="764"/>
                  </a:lnTo>
                  <a:lnTo>
                    <a:pt x="26" y="764"/>
                  </a:lnTo>
                  <a:lnTo>
                    <a:pt x="8" y="764"/>
                  </a:lnTo>
                  <a:lnTo>
                    <a:pt x="8" y="724"/>
                  </a:lnTo>
                  <a:lnTo>
                    <a:pt x="50" y="724"/>
                  </a:lnTo>
                  <a:lnTo>
                    <a:pt x="92" y="724"/>
                  </a:lnTo>
                  <a:lnTo>
                    <a:pt x="123" y="718"/>
                  </a:lnTo>
                  <a:lnTo>
                    <a:pt x="141" y="713"/>
                  </a:lnTo>
                  <a:lnTo>
                    <a:pt x="154" y="708"/>
                  </a:lnTo>
                  <a:lnTo>
                    <a:pt x="160" y="697"/>
                  </a:lnTo>
                  <a:lnTo>
                    <a:pt x="162" y="683"/>
                  </a:lnTo>
                  <a:lnTo>
                    <a:pt x="162" y="670"/>
                  </a:lnTo>
                  <a:lnTo>
                    <a:pt x="162" y="83"/>
                  </a:lnTo>
                  <a:lnTo>
                    <a:pt x="115" y="102"/>
                  </a:lnTo>
                  <a:lnTo>
                    <a:pt x="71" y="110"/>
                  </a:lnTo>
                  <a:lnTo>
                    <a:pt x="29" y="113"/>
                  </a:lnTo>
                  <a:lnTo>
                    <a:pt x="0" y="116"/>
                  </a:lnTo>
                  <a:lnTo>
                    <a:pt x="0" y="73"/>
                  </a:lnTo>
                  <a:lnTo>
                    <a:pt x="29" y="73"/>
                  </a:lnTo>
                  <a:lnTo>
                    <a:pt x="63" y="70"/>
                  </a:lnTo>
                  <a:lnTo>
                    <a:pt x="102" y="65"/>
                  </a:lnTo>
                  <a:lnTo>
                    <a:pt x="144" y="51"/>
                  </a:lnTo>
                  <a:lnTo>
                    <a:pt x="183" y="3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3839" y="1190"/>
              <a:ext cx="1805" cy="77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3905" y="1428"/>
              <a:ext cx="1058" cy="1109"/>
            </a:xfrm>
            <a:custGeom>
              <a:avLst/>
              <a:gdLst/>
              <a:ahLst/>
              <a:cxnLst>
                <a:cxn ang="0">
                  <a:pos x="1019" y="0"/>
                </a:cxn>
                <a:cxn ang="0">
                  <a:pos x="1042" y="0"/>
                </a:cxn>
                <a:cxn ang="0">
                  <a:pos x="1055" y="3"/>
                </a:cxn>
                <a:cxn ang="0">
                  <a:pos x="1058" y="14"/>
                </a:cxn>
                <a:cxn ang="0">
                  <a:pos x="1055" y="30"/>
                </a:cxn>
                <a:cxn ang="0">
                  <a:pos x="1053" y="38"/>
                </a:cxn>
                <a:cxn ang="0">
                  <a:pos x="435" y="1053"/>
                </a:cxn>
                <a:cxn ang="0">
                  <a:pos x="576" y="1039"/>
                </a:cxn>
                <a:cxn ang="0">
                  <a:pos x="681" y="999"/>
                </a:cxn>
                <a:cxn ang="0">
                  <a:pos x="754" y="932"/>
                </a:cxn>
                <a:cxn ang="0">
                  <a:pos x="809" y="836"/>
                </a:cxn>
                <a:cxn ang="0">
                  <a:pos x="854" y="715"/>
                </a:cxn>
                <a:cxn ang="0">
                  <a:pos x="862" y="694"/>
                </a:cxn>
                <a:cxn ang="0">
                  <a:pos x="867" y="680"/>
                </a:cxn>
                <a:cxn ang="0">
                  <a:pos x="875" y="675"/>
                </a:cxn>
                <a:cxn ang="0">
                  <a:pos x="888" y="675"/>
                </a:cxn>
                <a:cxn ang="0">
                  <a:pos x="898" y="683"/>
                </a:cxn>
                <a:cxn ang="0">
                  <a:pos x="901" y="694"/>
                </a:cxn>
                <a:cxn ang="0">
                  <a:pos x="898" y="710"/>
                </a:cxn>
                <a:cxn ang="0">
                  <a:pos x="783" y="1077"/>
                </a:cxn>
                <a:cxn ang="0">
                  <a:pos x="767" y="1104"/>
                </a:cxn>
                <a:cxn ang="0">
                  <a:pos x="733" y="1109"/>
                </a:cxn>
                <a:cxn ang="0">
                  <a:pos x="26" y="1109"/>
                </a:cxn>
                <a:cxn ang="0">
                  <a:pos x="10" y="1109"/>
                </a:cxn>
                <a:cxn ang="0">
                  <a:pos x="3" y="1101"/>
                </a:cxn>
                <a:cxn ang="0">
                  <a:pos x="0" y="1090"/>
                </a:cxn>
                <a:cxn ang="0">
                  <a:pos x="3" y="1080"/>
                </a:cxn>
                <a:cxn ang="0">
                  <a:pos x="5" y="1069"/>
                </a:cxn>
                <a:cxn ang="0">
                  <a:pos x="896" y="48"/>
                </a:cxn>
                <a:cxn ang="0">
                  <a:pos x="560" y="54"/>
                </a:cxn>
                <a:cxn ang="0">
                  <a:pos x="437" y="83"/>
                </a:cxn>
                <a:cxn ang="0">
                  <a:pos x="351" y="145"/>
                </a:cxn>
                <a:cxn ang="0">
                  <a:pos x="291" y="233"/>
                </a:cxn>
                <a:cxn ang="0">
                  <a:pos x="246" y="348"/>
                </a:cxn>
                <a:cxn ang="0">
                  <a:pos x="241" y="356"/>
                </a:cxn>
                <a:cxn ang="0">
                  <a:pos x="233" y="364"/>
                </a:cxn>
                <a:cxn ang="0">
                  <a:pos x="217" y="364"/>
                </a:cxn>
                <a:cxn ang="0">
                  <a:pos x="209" y="359"/>
                </a:cxn>
                <a:cxn ang="0">
                  <a:pos x="207" y="351"/>
                </a:cxn>
                <a:cxn ang="0">
                  <a:pos x="204" y="348"/>
                </a:cxn>
                <a:cxn ang="0">
                  <a:pos x="207" y="338"/>
                </a:cxn>
                <a:cxn ang="0">
                  <a:pos x="209" y="324"/>
                </a:cxn>
                <a:cxn ang="0">
                  <a:pos x="304" y="14"/>
                </a:cxn>
                <a:cxn ang="0">
                  <a:pos x="325" y="0"/>
                </a:cxn>
              </a:cxnLst>
              <a:rect l="0" t="0" r="r" b="b"/>
              <a:pathLst>
                <a:path w="1058" h="1109">
                  <a:moveTo>
                    <a:pt x="348" y="0"/>
                  </a:moveTo>
                  <a:lnTo>
                    <a:pt x="1019" y="0"/>
                  </a:lnTo>
                  <a:lnTo>
                    <a:pt x="1032" y="0"/>
                  </a:lnTo>
                  <a:lnTo>
                    <a:pt x="1042" y="0"/>
                  </a:lnTo>
                  <a:lnTo>
                    <a:pt x="1050" y="0"/>
                  </a:lnTo>
                  <a:lnTo>
                    <a:pt x="1055" y="3"/>
                  </a:lnTo>
                  <a:lnTo>
                    <a:pt x="1058" y="8"/>
                  </a:lnTo>
                  <a:lnTo>
                    <a:pt x="1058" y="14"/>
                  </a:lnTo>
                  <a:lnTo>
                    <a:pt x="1058" y="22"/>
                  </a:lnTo>
                  <a:lnTo>
                    <a:pt x="1055" y="30"/>
                  </a:lnTo>
                  <a:lnTo>
                    <a:pt x="1053" y="38"/>
                  </a:lnTo>
                  <a:lnTo>
                    <a:pt x="1053" y="38"/>
                  </a:lnTo>
                  <a:lnTo>
                    <a:pt x="165" y="1053"/>
                  </a:lnTo>
                  <a:lnTo>
                    <a:pt x="435" y="1053"/>
                  </a:lnTo>
                  <a:lnTo>
                    <a:pt x="511" y="1050"/>
                  </a:lnTo>
                  <a:lnTo>
                    <a:pt x="576" y="1039"/>
                  </a:lnTo>
                  <a:lnTo>
                    <a:pt x="634" y="1023"/>
                  </a:lnTo>
                  <a:lnTo>
                    <a:pt x="681" y="999"/>
                  </a:lnTo>
                  <a:lnTo>
                    <a:pt x="720" y="967"/>
                  </a:lnTo>
                  <a:lnTo>
                    <a:pt x="754" y="932"/>
                  </a:lnTo>
                  <a:lnTo>
                    <a:pt x="783" y="887"/>
                  </a:lnTo>
                  <a:lnTo>
                    <a:pt x="809" y="836"/>
                  </a:lnTo>
                  <a:lnTo>
                    <a:pt x="833" y="780"/>
                  </a:lnTo>
                  <a:lnTo>
                    <a:pt x="854" y="715"/>
                  </a:lnTo>
                  <a:lnTo>
                    <a:pt x="859" y="702"/>
                  </a:lnTo>
                  <a:lnTo>
                    <a:pt x="862" y="694"/>
                  </a:lnTo>
                  <a:lnTo>
                    <a:pt x="864" y="686"/>
                  </a:lnTo>
                  <a:lnTo>
                    <a:pt x="867" y="680"/>
                  </a:lnTo>
                  <a:lnTo>
                    <a:pt x="872" y="678"/>
                  </a:lnTo>
                  <a:lnTo>
                    <a:pt x="875" y="675"/>
                  </a:lnTo>
                  <a:lnTo>
                    <a:pt x="880" y="675"/>
                  </a:lnTo>
                  <a:lnTo>
                    <a:pt x="888" y="675"/>
                  </a:lnTo>
                  <a:lnTo>
                    <a:pt x="893" y="680"/>
                  </a:lnTo>
                  <a:lnTo>
                    <a:pt x="898" y="683"/>
                  </a:lnTo>
                  <a:lnTo>
                    <a:pt x="901" y="689"/>
                  </a:lnTo>
                  <a:lnTo>
                    <a:pt x="901" y="694"/>
                  </a:lnTo>
                  <a:lnTo>
                    <a:pt x="898" y="702"/>
                  </a:lnTo>
                  <a:lnTo>
                    <a:pt x="898" y="710"/>
                  </a:lnTo>
                  <a:lnTo>
                    <a:pt x="896" y="718"/>
                  </a:lnTo>
                  <a:lnTo>
                    <a:pt x="783" y="1077"/>
                  </a:lnTo>
                  <a:lnTo>
                    <a:pt x="778" y="1096"/>
                  </a:lnTo>
                  <a:lnTo>
                    <a:pt x="767" y="1104"/>
                  </a:lnTo>
                  <a:lnTo>
                    <a:pt x="754" y="1109"/>
                  </a:lnTo>
                  <a:lnTo>
                    <a:pt x="733" y="1109"/>
                  </a:lnTo>
                  <a:lnTo>
                    <a:pt x="39" y="1109"/>
                  </a:lnTo>
                  <a:lnTo>
                    <a:pt x="26" y="1109"/>
                  </a:lnTo>
                  <a:lnTo>
                    <a:pt x="16" y="1109"/>
                  </a:lnTo>
                  <a:lnTo>
                    <a:pt x="10" y="1109"/>
                  </a:lnTo>
                  <a:lnTo>
                    <a:pt x="5" y="1106"/>
                  </a:lnTo>
                  <a:lnTo>
                    <a:pt x="3" y="1101"/>
                  </a:lnTo>
                  <a:lnTo>
                    <a:pt x="0" y="1096"/>
                  </a:lnTo>
                  <a:lnTo>
                    <a:pt x="0" y="1090"/>
                  </a:lnTo>
                  <a:lnTo>
                    <a:pt x="3" y="1085"/>
                  </a:lnTo>
                  <a:lnTo>
                    <a:pt x="3" y="1080"/>
                  </a:lnTo>
                  <a:lnTo>
                    <a:pt x="5" y="1072"/>
                  </a:lnTo>
                  <a:lnTo>
                    <a:pt x="5" y="1069"/>
                  </a:lnTo>
                  <a:lnTo>
                    <a:pt x="5" y="1066"/>
                  </a:lnTo>
                  <a:lnTo>
                    <a:pt x="896" y="48"/>
                  </a:lnTo>
                  <a:lnTo>
                    <a:pt x="639" y="48"/>
                  </a:lnTo>
                  <a:lnTo>
                    <a:pt x="560" y="54"/>
                  </a:lnTo>
                  <a:lnTo>
                    <a:pt x="495" y="64"/>
                  </a:lnTo>
                  <a:lnTo>
                    <a:pt x="437" y="83"/>
                  </a:lnTo>
                  <a:lnTo>
                    <a:pt x="390" y="110"/>
                  </a:lnTo>
                  <a:lnTo>
                    <a:pt x="351" y="145"/>
                  </a:lnTo>
                  <a:lnTo>
                    <a:pt x="319" y="185"/>
                  </a:lnTo>
                  <a:lnTo>
                    <a:pt x="291" y="233"/>
                  </a:lnTo>
                  <a:lnTo>
                    <a:pt x="267" y="287"/>
                  </a:lnTo>
                  <a:lnTo>
                    <a:pt x="246" y="348"/>
                  </a:lnTo>
                  <a:lnTo>
                    <a:pt x="243" y="351"/>
                  </a:lnTo>
                  <a:lnTo>
                    <a:pt x="241" y="356"/>
                  </a:lnTo>
                  <a:lnTo>
                    <a:pt x="238" y="362"/>
                  </a:lnTo>
                  <a:lnTo>
                    <a:pt x="233" y="364"/>
                  </a:lnTo>
                  <a:lnTo>
                    <a:pt x="225" y="364"/>
                  </a:lnTo>
                  <a:lnTo>
                    <a:pt x="217" y="364"/>
                  </a:lnTo>
                  <a:lnTo>
                    <a:pt x="212" y="362"/>
                  </a:lnTo>
                  <a:lnTo>
                    <a:pt x="209" y="359"/>
                  </a:lnTo>
                  <a:lnTo>
                    <a:pt x="207" y="354"/>
                  </a:lnTo>
                  <a:lnTo>
                    <a:pt x="207" y="351"/>
                  </a:lnTo>
                  <a:lnTo>
                    <a:pt x="207" y="348"/>
                  </a:lnTo>
                  <a:lnTo>
                    <a:pt x="204" y="348"/>
                  </a:lnTo>
                  <a:lnTo>
                    <a:pt x="207" y="343"/>
                  </a:lnTo>
                  <a:lnTo>
                    <a:pt x="207" y="338"/>
                  </a:lnTo>
                  <a:lnTo>
                    <a:pt x="209" y="332"/>
                  </a:lnTo>
                  <a:lnTo>
                    <a:pt x="209" y="324"/>
                  </a:lnTo>
                  <a:lnTo>
                    <a:pt x="298" y="30"/>
                  </a:lnTo>
                  <a:lnTo>
                    <a:pt x="304" y="14"/>
                  </a:lnTo>
                  <a:lnTo>
                    <a:pt x="312" y="3"/>
                  </a:lnTo>
                  <a:lnTo>
                    <a:pt x="325" y="0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979" y="2009"/>
              <a:ext cx="500" cy="764"/>
            </a:xfrm>
            <a:custGeom>
              <a:avLst/>
              <a:gdLst/>
              <a:ahLst/>
              <a:cxnLst>
                <a:cxn ang="0">
                  <a:pos x="293" y="6"/>
                </a:cxn>
                <a:cxn ang="0">
                  <a:pos x="398" y="43"/>
                </a:cxn>
                <a:cxn ang="0">
                  <a:pos x="471" y="118"/>
                </a:cxn>
                <a:cxn ang="0">
                  <a:pos x="500" y="225"/>
                </a:cxn>
                <a:cxn ang="0">
                  <a:pos x="474" y="322"/>
                </a:cxn>
                <a:cxn ang="0">
                  <a:pos x="416" y="402"/>
                </a:cxn>
                <a:cxn ang="0">
                  <a:pos x="338" y="472"/>
                </a:cxn>
                <a:cxn ang="0">
                  <a:pos x="283" y="515"/>
                </a:cxn>
                <a:cxn ang="0">
                  <a:pos x="228" y="563"/>
                </a:cxn>
                <a:cxn ang="0">
                  <a:pos x="157" y="624"/>
                </a:cxn>
                <a:cxn ang="0">
                  <a:pos x="319" y="667"/>
                </a:cxn>
                <a:cxn ang="0">
                  <a:pos x="361" y="667"/>
                </a:cxn>
                <a:cxn ang="0">
                  <a:pos x="416" y="662"/>
                </a:cxn>
                <a:cxn ang="0">
                  <a:pos x="440" y="646"/>
                </a:cxn>
                <a:cxn ang="0">
                  <a:pos x="453" y="600"/>
                </a:cxn>
                <a:cxn ang="0">
                  <a:pos x="458" y="555"/>
                </a:cxn>
                <a:cxn ang="0">
                  <a:pos x="500" y="555"/>
                </a:cxn>
                <a:cxn ang="0">
                  <a:pos x="0" y="764"/>
                </a:cxn>
                <a:cxn ang="0">
                  <a:pos x="0" y="734"/>
                </a:cxn>
                <a:cxn ang="0">
                  <a:pos x="10" y="718"/>
                </a:cxn>
                <a:cxn ang="0">
                  <a:pos x="303" y="421"/>
                </a:cxn>
                <a:cxn ang="0">
                  <a:pos x="348" y="357"/>
                </a:cxn>
                <a:cxn ang="0">
                  <a:pos x="385" y="274"/>
                </a:cxn>
                <a:cxn ang="0">
                  <a:pos x="385" y="185"/>
                </a:cxn>
                <a:cxn ang="0">
                  <a:pos x="356" y="113"/>
                </a:cxn>
                <a:cxn ang="0">
                  <a:pos x="301" y="62"/>
                </a:cxn>
                <a:cxn ang="0">
                  <a:pos x="217" y="41"/>
                </a:cxn>
                <a:cxn ang="0">
                  <a:pos x="159" y="51"/>
                </a:cxn>
                <a:cxn ang="0">
                  <a:pos x="99" y="83"/>
                </a:cxn>
                <a:cxn ang="0">
                  <a:pos x="55" y="148"/>
                </a:cxn>
                <a:cxn ang="0">
                  <a:pos x="97" y="158"/>
                </a:cxn>
                <a:cxn ang="0">
                  <a:pos x="115" y="185"/>
                </a:cxn>
                <a:cxn ang="0">
                  <a:pos x="118" y="209"/>
                </a:cxn>
                <a:cxn ang="0">
                  <a:pos x="99" y="255"/>
                </a:cxn>
                <a:cxn ang="0">
                  <a:pos x="60" y="271"/>
                </a:cxn>
                <a:cxn ang="0">
                  <a:pos x="39" y="268"/>
                </a:cxn>
                <a:cxn ang="0">
                  <a:pos x="13" y="249"/>
                </a:cxn>
                <a:cxn ang="0">
                  <a:pos x="0" y="207"/>
                </a:cxn>
                <a:cxn ang="0">
                  <a:pos x="21" y="118"/>
                </a:cxn>
                <a:cxn ang="0">
                  <a:pos x="83" y="46"/>
                </a:cxn>
                <a:cxn ang="0">
                  <a:pos x="178" y="6"/>
                </a:cxn>
              </a:cxnLst>
              <a:rect l="0" t="0" r="r" b="b"/>
              <a:pathLst>
                <a:path w="500" h="764">
                  <a:moveTo>
                    <a:pt x="233" y="0"/>
                  </a:moveTo>
                  <a:lnTo>
                    <a:pt x="293" y="6"/>
                  </a:lnTo>
                  <a:lnTo>
                    <a:pt x="351" y="19"/>
                  </a:lnTo>
                  <a:lnTo>
                    <a:pt x="398" y="43"/>
                  </a:lnTo>
                  <a:lnTo>
                    <a:pt x="440" y="78"/>
                  </a:lnTo>
                  <a:lnTo>
                    <a:pt x="471" y="118"/>
                  </a:lnTo>
                  <a:lnTo>
                    <a:pt x="492" y="169"/>
                  </a:lnTo>
                  <a:lnTo>
                    <a:pt x="500" y="225"/>
                  </a:lnTo>
                  <a:lnTo>
                    <a:pt x="492" y="276"/>
                  </a:lnTo>
                  <a:lnTo>
                    <a:pt x="474" y="322"/>
                  </a:lnTo>
                  <a:lnTo>
                    <a:pt x="448" y="365"/>
                  </a:lnTo>
                  <a:lnTo>
                    <a:pt x="416" y="402"/>
                  </a:lnTo>
                  <a:lnTo>
                    <a:pt x="377" y="440"/>
                  </a:lnTo>
                  <a:lnTo>
                    <a:pt x="338" y="472"/>
                  </a:lnTo>
                  <a:lnTo>
                    <a:pt x="309" y="496"/>
                  </a:lnTo>
                  <a:lnTo>
                    <a:pt x="283" y="515"/>
                  </a:lnTo>
                  <a:lnTo>
                    <a:pt x="256" y="539"/>
                  </a:lnTo>
                  <a:lnTo>
                    <a:pt x="228" y="563"/>
                  </a:lnTo>
                  <a:lnTo>
                    <a:pt x="196" y="590"/>
                  </a:lnTo>
                  <a:lnTo>
                    <a:pt x="157" y="624"/>
                  </a:lnTo>
                  <a:lnTo>
                    <a:pt x="112" y="667"/>
                  </a:lnTo>
                  <a:lnTo>
                    <a:pt x="319" y="667"/>
                  </a:lnTo>
                  <a:lnTo>
                    <a:pt x="335" y="667"/>
                  </a:lnTo>
                  <a:lnTo>
                    <a:pt x="361" y="667"/>
                  </a:lnTo>
                  <a:lnTo>
                    <a:pt x="393" y="665"/>
                  </a:lnTo>
                  <a:lnTo>
                    <a:pt x="416" y="662"/>
                  </a:lnTo>
                  <a:lnTo>
                    <a:pt x="432" y="659"/>
                  </a:lnTo>
                  <a:lnTo>
                    <a:pt x="440" y="646"/>
                  </a:lnTo>
                  <a:lnTo>
                    <a:pt x="445" y="624"/>
                  </a:lnTo>
                  <a:lnTo>
                    <a:pt x="453" y="600"/>
                  </a:lnTo>
                  <a:lnTo>
                    <a:pt x="455" y="574"/>
                  </a:lnTo>
                  <a:lnTo>
                    <a:pt x="458" y="555"/>
                  </a:lnTo>
                  <a:lnTo>
                    <a:pt x="500" y="555"/>
                  </a:lnTo>
                  <a:lnTo>
                    <a:pt x="500" y="555"/>
                  </a:lnTo>
                  <a:lnTo>
                    <a:pt x="463" y="764"/>
                  </a:lnTo>
                  <a:lnTo>
                    <a:pt x="0" y="764"/>
                  </a:lnTo>
                  <a:lnTo>
                    <a:pt x="0" y="745"/>
                  </a:lnTo>
                  <a:lnTo>
                    <a:pt x="0" y="734"/>
                  </a:lnTo>
                  <a:lnTo>
                    <a:pt x="5" y="726"/>
                  </a:lnTo>
                  <a:lnTo>
                    <a:pt x="10" y="718"/>
                  </a:lnTo>
                  <a:lnTo>
                    <a:pt x="283" y="445"/>
                  </a:lnTo>
                  <a:lnTo>
                    <a:pt x="303" y="421"/>
                  </a:lnTo>
                  <a:lnTo>
                    <a:pt x="327" y="391"/>
                  </a:lnTo>
                  <a:lnTo>
                    <a:pt x="348" y="357"/>
                  </a:lnTo>
                  <a:lnTo>
                    <a:pt x="369" y="316"/>
                  </a:lnTo>
                  <a:lnTo>
                    <a:pt x="385" y="274"/>
                  </a:lnTo>
                  <a:lnTo>
                    <a:pt x="390" y="225"/>
                  </a:lnTo>
                  <a:lnTo>
                    <a:pt x="385" y="185"/>
                  </a:lnTo>
                  <a:lnTo>
                    <a:pt x="374" y="148"/>
                  </a:lnTo>
                  <a:lnTo>
                    <a:pt x="356" y="113"/>
                  </a:lnTo>
                  <a:lnTo>
                    <a:pt x="332" y="83"/>
                  </a:lnTo>
                  <a:lnTo>
                    <a:pt x="301" y="62"/>
                  </a:lnTo>
                  <a:lnTo>
                    <a:pt x="262" y="46"/>
                  </a:lnTo>
                  <a:lnTo>
                    <a:pt x="217" y="41"/>
                  </a:lnTo>
                  <a:lnTo>
                    <a:pt x="188" y="43"/>
                  </a:lnTo>
                  <a:lnTo>
                    <a:pt x="159" y="51"/>
                  </a:lnTo>
                  <a:lnTo>
                    <a:pt x="128" y="65"/>
                  </a:lnTo>
                  <a:lnTo>
                    <a:pt x="99" y="83"/>
                  </a:lnTo>
                  <a:lnTo>
                    <a:pt x="73" y="110"/>
                  </a:lnTo>
                  <a:lnTo>
                    <a:pt x="55" y="148"/>
                  </a:lnTo>
                  <a:lnTo>
                    <a:pt x="78" y="150"/>
                  </a:lnTo>
                  <a:lnTo>
                    <a:pt x="97" y="158"/>
                  </a:lnTo>
                  <a:lnTo>
                    <a:pt x="107" y="172"/>
                  </a:lnTo>
                  <a:lnTo>
                    <a:pt x="115" y="185"/>
                  </a:lnTo>
                  <a:lnTo>
                    <a:pt x="118" y="199"/>
                  </a:lnTo>
                  <a:lnTo>
                    <a:pt x="118" y="209"/>
                  </a:lnTo>
                  <a:lnTo>
                    <a:pt x="112" y="236"/>
                  </a:lnTo>
                  <a:lnTo>
                    <a:pt x="99" y="255"/>
                  </a:lnTo>
                  <a:lnTo>
                    <a:pt x="81" y="266"/>
                  </a:lnTo>
                  <a:lnTo>
                    <a:pt x="60" y="271"/>
                  </a:lnTo>
                  <a:lnTo>
                    <a:pt x="49" y="271"/>
                  </a:lnTo>
                  <a:lnTo>
                    <a:pt x="39" y="268"/>
                  </a:lnTo>
                  <a:lnTo>
                    <a:pt x="26" y="260"/>
                  </a:lnTo>
                  <a:lnTo>
                    <a:pt x="13" y="249"/>
                  </a:lnTo>
                  <a:lnTo>
                    <a:pt x="2" y="231"/>
                  </a:lnTo>
                  <a:lnTo>
                    <a:pt x="0" y="207"/>
                  </a:lnTo>
                  <a:lnTo>
                    <a:pt x="5" y="161"/>
                  </a:lnTo>
                  <a:lnTo>
                    <a:pt x="21" y="118"/>
                  </a:lnTo>
                  <a:lnTo>
                    <a:pt x="47" y="81"/>
                  </a:lnTo>
                  <a:lnTo>
                    <a:pt x="83" y="46"/>
                  </a:lnTo>
                  <a:lnTo>
                    <a:pt x="125" y="22"/>
                  </a:lnTo>
                  <a:lnTo>
                    <a:pt x="178" y="6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6191" y="1661"/>
              <a:ext cx="975" cy="94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45" y="3"/>
                </a:cxn>
                <a:cxn ang="0">
                  <a:pos x="53" y="6"/>
                </a:cxn>
                <a:cxn ang="0">
                  <a:pos x="60" y="11"/>
                </a:cxn>
                <a:cxn ang="0">
                  <a:pos x="943" y="434"/>
                </a:cxn>
                <a:cxn ang="0">
                  <a:pos x="954" y="439"/>
                </a:cxn>
                <a:cxn ang="0">
                  <a:pos x="959" y="442"/>
                </a:cxn>
                <a:cxn ang="0">
                  <a:pos x="967" y="447"/>
                </a:cxn>
                <a:cxn ang="0">
                  <a:pos x="969" y="453"/>
                </a:cxn>
                <a:cxn ang="0">
                  <a:pos x="972" y="461"/>
                </a:cxn>
                <a:cxn ang="0">
                  <a:pos x="975" y="469"/>
                </a:cxn>
                <a:cxn ang="0">
                  <a:pos x="972" y="480"/>
                </a:cxn>
                <a:cxn ang="0">
                  <a:pos x="969" y="488"/>
                </a:cxn>
                <a:cxn ang="0">
                  <a:pos x="967" y="493"/>
                </a:cxn>
                <a:cxn ang="0">
                  <a:pos x="959" y="498"/>
                </a:cxn>
                <a:cxn ang="0">
                  <a:pos x="954" y="501"/>
                </a:cxn>
                <a:cxn ang="0">
                  <a:pos x="943" y="506"/>
                </a:cxn>
                <a:cxn ang="0">
                  <a:pos x="60" y="930"/>
                </a:cxn>
                <a:cxn ang="0">
                  <a:pos x="53" y="935"/>
                </a:cxn>
                <a:cxn ang="0">
                  <a:pos x="45" y="938"/>
                </a:cxn>
                <a:cxn ang="0">
                  <a:pos x="42" y="940"/>
                </a:cxn>
                <a:cxn ang="0">
                  <a:pos x="37" y="940"/>
                </a:cxn>
                <a:cxn ang="0">
                  <a:pos x="34" y="940"/>
                </a:cxn>
                <a:cxn ang="0">
                  <a:pos x="34" y="940"/>
                </a:cxn>
                <a:cxn ang="0">
                  <a:pos x="24" y="940"/>
                </a:cxn>
                <a:cxn ang="0">
                  <a:pos x="16" y="935"/>
                </a:cxn>
                <a:cxn ang="0">
                  <a:pos x="8" y="930"/>
                </a:cxn>
                <a:cxn ang="0">
                  <a:pos x="3" y="919"/>
                </a:cxn>
                <a:cxn ang="0">
                  <a:pos x="0" y="911"/>
                </a:cxn>
                <a:cxn ang="0">
                  <a:pos x="3" y="903"/>
                </a:cxn>
                <a:cxn ang="0">
                  <a:pos x="5" y="895"/>
                </a:cxn>
                <a:cxn ang="0">
                  <a:pos x="11" y="887"/>
                </a:cxn>
                <a:cxn ang="0">
                  <a:pos x="19" y="881"/>
                </a:cxn>
                <a:cxn ang="0">
                  <a:pos x="32" y="873"/>
                </a:cxn>
                <a:cxn ang="0">
                  <a:pos x="867" y="469"/>
                </a:cxn>
                <a:cxn ang="0">
                  <a:pos x="32" y="67"/>
                </a:cxn>
                <a:cxn ang="0">
                  <a:pos x="19" y="59"/>
                </a:cxn>
                <a:cxn ang="0">
                  <a:pos x="11" y="54"/>
                </a:cxn>
                <a:cxn ang="0">
                  <a:pos x="5" y="46"/>
                </a:cxn>
                <a:cxn ang="0">
                  <a:pos x="3" y="40"/>
                </a:cxn>
                <a:cxn ang="0">
                  <a:pos x="0" y="30"/>
                </a:cxn>
                <a:cxn ang="0">
                  <a:pos x="3" y="19"/>
                </a:cxn>
                <a:cxn ang="0">
                  <a:pos x="8" y="11"/>
                </a:cxn>
                <a:cxn ang="0">
                  <a:pos x="16" y="6"/>
                </a:cxn>
                <a:cxn ang="0">
                  <a:pos x="24" y="0"/>
                </a:cxn>
                <a:cxn ang="0">
                  <a:pos x="34" y="0"/>
                </a:cxn>
              </a:cxnLst>
              <a:rect l="0" t="0" r="r" b="b"/>
              <a:pathLst>
                <a:path w="975" h="940">
                  <a:moveTo>
                    <a:pt x="34" y="0"/>
                  </a:moveTo>
                  <a:lnTo>
                    <a:pt x="34" y="0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5" y="3"/>
                  </a:lnTo>
                  <a:lnTo>
                    <a:pt x="53" y="6"/>
                  </a:lnTo>
                  <a:lnTo>
                    <a:pt x="60" y="11"/>
                  </a:lnTo>
                  <a:lnTo>
                    <a:pt x="943" y="434"/>
                  </a:lnTo>
                  <a:lnTo>
                    <a:pt x="954" y="439"/>
                  </a:lnTo>
                  <a:lnTo>
                    <a:pt x="959" y="442"/>
                  </a:lnTo>
                  <a:lnTo>
                    <a:pt x="967" y="447"/>
                  </a:lnTo>
                  <a:lnTo>
                    <a:pt x="969" y="453"/>
                  </a:lnTo>
                  <a:lnTo>
                    <a:pt x="972" y="461"/>
                  </a:lnTo>
                  <a:lnTo>
                    <a:pt x="975" y="469"/>
                  </a:lnTo>
                  <a:lnTo>
                    <a:pt x="972" y="480"/>
                  </a:lnTo>
                  <a:lnTo>
                    <a:pt x="969" y="488"/>
                  </a:lnTo>
                  <a:lnTo>
                    <a:pt x="967" y="493"/>
                  </a:lnTo>
                  <a:lnTo>
                    <a:pt x="959" y="498"/>
                  </a:lnTo>
                  <a:lnTo>
                    <a:pt x="954" y="501"/>
                  </a:lnTo>
                  <a:lnTo>
                    <a:pt x="943" y="506"/>
                  </a:lnTo>
                  <a:lnTo>
                    <a:pt x="60" y="930"/>
                  </a:lnTo>
                  <a:lnTo>
                    <a:pt x="53" y="935"/>
                  </a:lnTo>
                  <a:lnTo>
                    <a:pt x="45" y="938"/>
                  </a:lnTo>
                  <a:lnTo>
                    <a:pt x="42" y="940"/>
                  </a:lnTo>
                  <a:lnTo>
                    <a:pt x="37" y="940"/>
                  </a:lnTo>
                  <a:lnTo>
                    <a:pt x="34" y="940"/>
                  </a:lnTo>
                  <a:lnTo>
                    <a:pt x="34" y="940"/>
                  </a:lnTo>
                  <a:lnTo>
                    <a:pt x="24" y="940"/>
                  </a:lnTo>
                  <a:lnTo>
                    <a:pt x="16" y="935"/>
                  </a:lnTo>
                  <a:lnTo>
                    <a:pt x="8" y="930"/>
                  </a:lnTo>
                  <a:lnTo>
                    <a:pt x="3" y="919"/>
                  </a:lnTo>
                  <a:lnTo>
                    <a:pt x="0" y="911"/>
                  </a:lnTo>
                  <a:lnTo>
                    <a:pt x="3" y="903"/>
                  </a:lnTo>
                  <a:lnTo>
                    <a:pt x="5" y="895"/>
                  </a:lnTo>
                  <a:lnTo>
                    <a:pt x="11" y="887"/>
                  </a:lnTo>
                  <a:lnTo>
                    <a:pt x="19" y="881"/>
                  </a:lnTo>
                  <a:lnTo>
                    <a:pt x="32" y="873"/>
                  </a:lnTo>
                  <a:lnTo>
                    <a:pt x="867" y="469"/>
                  </a:lnTo>
                  <a:lnTo>
                    <a:pt x="32" y="67"/>
                  </a:lnTo>
                  <a:lnTo>
                    <a:pt x="19" y="59"/>
                  </a:lnTo>
                  <a:lnTo>
                    <a:pt x="11" y="54"/>
                  </a:lnTo>
                  <a:lnTo>
                    <a:pt x="5" y="46"/>
                  </a:lnTo>
                  <a:lnTo>
                    <a:pt x="3" y="40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8" y="11"/>
                  </a:lnTo>
                  <a:lnTo>
                    <a:pt x="16" y="6"/>
                  </a:lnTo>
                  <a:lnTo>
                    <a:pt x="2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 noEditPoints="1"/>
            </p:cNvSpPr>
            <p:nvPr/>
          </p:nvSpPr>
          <p:spPr bwMode="auto">
            <a:xfrm>
              <a:off x="7812" y="1455"/>
              <a:ext cx="671" cy="1120"/>
            </a:xfrm>
            <a:custGeom>
              <a:avLst/>
              <a:gdLst/>
              <a:ahLst/>
              <a:cxnLst>
                <a:cxn ang="0">
                  <a:pos x="320" y="37"/>
                </a:cxn>
                <a:cxn ang="0">
                  <a:pos x="275" y="48"/>
                </a:cxn>
                <a:cxn ang="0">
                  <a:pos x="223" y="78"/>
                </a:cxn>
                <a:cxn ang="0">
                  <a:pos x="176" y="139"/>
                </a:cxn>
                <a:cxn ang="0">
                  <a:pos x="144" y="244"/>
                </a:cxn>
                <a:cxn ang="0">
                  <a:pos x="134" y="386"/>
                </a:cxn>
                <a:cxn ang="0">
                  <a:pos x="134" y="544"/>
                </a:cxn>
                <a:cxn ang="0">
                  <a:pos x="134" y="678"/>
                </a:cxn>
                <a:cxn ang="0">
                  <a:pos x="142" y="822"/>
                </a:cxn>
                <a:cxn ang="0">
                  <a:pos x="163" y="940"/>
                </a:cxn>
                <a:cxn ang="0">
                  <a:pos x="205" y="1018"/>
                </a:cxn>
                <a:cxn ang="0">
                  <a:pos x="257" y="1061"/>
                </a:cxn>
                <a:cxn ang="0">
                  <a:pos x="309" y="1082"/>
                </a:cxn>
                <a:cxn ang="0">
                  <a:pos x="336" y="1082"/>
                </a:cxn>
                <a:cxn ang="0">
                  <a:pos x="398" y="1069"/>
                </a:cxn>
                <a:cxn ang="0">
                  <a:pos x="459" y="1026"/>
                </a:cxn>
                <a:cxn ang="0">
                  <a:pos x="506" y="940"/>
                </a:cxn>
                <a:cxn ang="0">
                  <a:pos x="532" y="774"/>
                </a:cxn>
                <a:cxn ang="0">
                  <a:pos x="537" y="544"/>
                </a:cxn>
                <a:cxn ang="0">
                  <a:pos x="537" y="380"/>
                </a:cxn>
                <a:cxn ang="0">
                  <a:pos x="524" y="225"/>
                </a:cxn>
                <a:cxn ang="0">
                  <a:pos x="488" y="128"/>
                </a:cxn>
                <a:cxn ang="0">
                  <a:pos x="438" y="72"/>
                </a:cxn>
                <a:cxn ang="0">
                  <a:pos x="383" y="43"/>
                </a:cxn>
                <a:cxn ang="0">
                  <a:pos x="336" y="37"/>
                </a:cxn>
                <a:cxn ang="0">
                  <a:pos x="364" y="3"/>
                </a:cxn>
                <a:cxn ang="0">
                  <a:pos x="433" y="19"/>
                </a:cxn>
                <a:cxn ang="0">
                  <a:pos x="506" y="56"/>
                </a:cxn>
                <a:cxn ang="0">
                  <a:pos x="577" y="131"/>
                </a:cxn>
                <a:cxn ang="0">
                  <a:pos x="634" y="257"/>
                </a:cxn>
                <a:cxn ang="0">
                  <a:pos x="663" y="407"/>
                </a:cxn>
                <a:cxn ang="0">
                  <a:pos x="671" y="562"/>
                </a:cxn>
                <a:cxn ang="0">
                  <a:pos x="668" y="640"/>
                </a:cxn>
                <a:cxn ang="0">
                  <a:pos x="655" y="790"/>
                </a:cxn>
                <a:cxn ang="0">
                  <a:pos x="611" y="929"/>
                </a:cxn>
                <a:cxn ang="0">
                  <a:pos x="540" y="1034"/>
                </a:cxn>
                <a:cxn ang="0">
                  <a:pos x="456" y="1093"/>
                </a:cxn>
                <a:cxn ang="0">
                  <a:pos x="375" y="1117"/>
                </a:cxn>
                <a:cxn ang="0">
                  <a:pos x="299" y="1117"/>
                </a:cxn>
                <a:cxn ang="0">
                  <a:pos x="220" y="1095"/>
                </a:cxn>
                <a:cxn ang="0">
                  <a:pos x="139" y="1045"/>
                </a:cxn>
                <a:cxn ang="0">
                  <a:pos x="71" y="956"/>
                </a:cxn>
                <a:cxn ang="0">
                  <a:pos x="19" y="798"/>
                </a:cxn>
                <a:cxn ang="0">
                  <a:pos x="0" y="637"/>
                </a:cxn>
                <a:cxn ang="0">
                  <a:pos x="0" y="485"/>
                </a:cxn>
                <a:cxn ang="0">
                  <a:pos x="16" y="335"/>
                </a:cxn>
                <a:cxn ang="0">
                  <a:pos x="58" y="193"/>
                </a:cxn>
                <a:cxn ang="0">
                  <a:pos x="123" y="88"/>
                </a:cxn>
                <a:cxn ang="0">
                  <a:pos x="207" y="29"/>
                </a:cxn>
                <a:cxn ang="0">
                  <a:pos x="294" y="3"/>
                </a:cxn>
              </a:cxnLst>
              <a:rect l="0" t="0" r="r" b="b"/>
              <a:pathLst>
                <a:path w="671" h="1120">
                  <a:moveTo>
                    <a:pt x="336" y="37"/>
                  </a:moveTo>
                  <a:lnTo>
                    <a:pt x="320" y="37"/>
                  </a:lnTo>
                  <a:lnTo>
                    <a:pt x="299" y="40"/>
                  </a:lnTo>
                  <a:lnTo>
                    <a:pt x="275" y="48"/>
                  </a:lnTo>
                  <a:lnTo>
                    <a:pt x="249" y="59"/>
                  </a:lnTo>
                  <a:lnTo>
                    <a:pt x="223" y="78"/>
                  </a:lnTo>
                  <a:lnTo>
                    <a:pt x="199" y="104"/>
                  </a:lnTo>
                  <a:lnTo>
                    <a:pt x="176" y="139"/>
                  </a:lnTo>
                  <a:lnTo>
                    <a:pt x="158" y="185"/>
                  </a:lnTo>
                  <a:lnTo>
                    <a:pt x="144" y="244"/>
                  </a:lnTo>
                  <a:lnTo>
                    <a:pt x="139" y="313"/>
                  </a:lnTo>
                  <a:lnTo>
                    <a:pt x="134" y="386"/>
                  </a:lnTo>
                  <a:lnTo>
                    <a:pt x="134" y="463"/>
                  </a:lnTo>
                  <a:lnTo>
                    <a:pt x="134" y="544"/>
                  </a:lnTo>
                  <a:lnTo>
                    <a:pt x="134" y="605"/>
                  </a:lnTo>
                  <a:lnTo>
                    <a:pt x="134" y="678"/>
                  </a:lnTo>
                  <a:lnTo>
                    <a:pt x="137" y="750"/>
                  </a:lnTo>
                  <a:lnTo>
                    <a:pt x="142" y="822"/>
                  </a:lnTo>
                  <a:lnTo>
                    <a:pt x="150" y="887"/>
                  </a:lnTo>
                  <a:lnTo>
                    <a:pt x="163" y="940"/>
                  </a:lnTo>
                  <a:lnTo>
                    <a:pt x="181" y="983"/>
                  </a:lnTo>
                  <a:lnTo>
                    <a:pt x="205" y="1018"/>
                  </a:lnTo>
                  <a:lnTo>
                    <a:pt x="231" y="1042"/>
                  </a:lnTo>
                  <a:lnTo>
                    <a:pt x="257" y="1061"/>
                  </a:lnTo>
                  <a:lnTo>
                    <a:pt x="283" y="1074"/>
                  </a:lnTo>
                  <a:lnTo>
                    <a:pt x="309" y="1082"/>
                  </a:lnTo>
                  <a:lnTo>
                    <a:pt x="336" y="1082"/>
                  </a:lnTo>
                  <a:lnTo>
                    <a:pt x="336" y="1082"/>
                  </a:lnTo>
                  <a:lnTo>
                    <a:pt x="367" y="1079"/>
                  </a:lnTo>
                  <a:lnTo>
                    <a:pt x="398" y="1069"/>
                  </a:lnTo>
                  <a:lnTo>
                    <a:pt x="430" y="1053"/>
                  </a:lnTo>
                  <a:lnTo>
                    <a:pt x="459" y="1026"/>
                  </a:lnTo>
                  <a:lnTo>
                    <a:pt x="485" y="988"/>
                  </a:lnTo>
                  <a:lnTo>
                    <a:pt x="506" y="940"/>
                  </a:lnTo>
                  <a:lnTo>
                    <a:pt x="522" y="881"/>
                  </a:lnTo>
                  <a:lnTo>
                    <a:pt x="532" y="774"/>
                  </a:lnTo>
                  <a:lnTo>
                    <a:pt x="537" y="662"/>
                  </a:lnTo>
                  <a:lnTo>
                    <a:pt x="537" y="544"/>
                  </a:lnTo>
                  <a:lnTo>
                    <a:pt x="537" y="463"/>
                  </a:lnTo>
                  <a:lnTo>
                    <a:pt x="537" y="380"/>
                  </a:lnTo>
                  <a:lnTo>
                    <a:pt x="532" y="300"/>
                  </a:lnTo>
                  <a:lnTo>
                    <a:pt x="524" y="225"/>
                  </a:lnTo>
                  <a:lnTo>
                    <a:pt x="508" y="171"/>
                  </a:lnTo>
                  <a:lnTo>
                    <a:pt x="488" y="128"/>
                  </a:lnTo>
                  <a:lnTo>
                    <a:pt x="464" y="96"/>
                  </a:lnTo>
                  <a:lnTo>
                    <a:pt x="438" y="72"/>
                  </a:lnTo>
                  <a:lnTo>
                    <a:pt x="409" y="53"/>
                  </a:lnTo>
                  <a:lnTo>
                    <a:pt x="383" y="43"/>
                  </a:lnTo>
                  <a:lnTo>
                    <a:pt x="357" y="37"/>
                  </a:lnTo>
                  <a:lnTo>
                    <a:pt x="336" y="37"/>
                  </a:lnTo>
                  <a:close/>
                  <a:moveTo>
                    <a:pt x="336" y="0"/>
                  </a:moveTo>
                  <a:lnTo>
                    <a:pt x="364" y="3"/>
                  </a:lnTo>
                  <a:lnTo>
                    <a:pt x="396" y="8"/>
                  </a:lnTo>
                  <a:lnTo>
                    <a:pt x="433" y="19"/>
                  </a:lnTo>
                  <a:lnTo>
                    <a:pt x="469" y="32"/>
                  </a:lnTo>
                  <a:lnTo>
                    <a:pt x="506" y="56"/>
                  </a:lnTo>
                  <a:lnTo>
                    <a:pt x="543" y="88"/>
                  </a:lnTo>
                  <a:lnTo>
                    <a:pt x="577" y="131"/>
                  </a:lnTo>
                  <a:lnTo>
                    <a:pt x="605" y="182"/>
                  </a:lnTo>
                  <a:lnTo>
                    <a:pt x="634" y="257"/>
                  </a:lnTo>
                  <a:lnTo>
                    <a:pt x="653" y="332"/>
                  </a:lnTo>
                  <a:lnTo>
                    <a:pt x="663" y="407"/>
                  </a:lnTo>
                  <a:lnTo>
                    <a:pt x="668" y="485"/>
                  </a:lnTo>
                  <a:lnTo>
                    <a:pt x="671" y="562"/>
                  </a:lnTo>
                  <a:lnTo>
                    <a:pt x="671" y="562"/>
                  </a:lnTo>
                  <a:lnTo>
                    <a:pt x="668" y="640"/>
                  </a:lnTo>
                  <a:lnTo>
                    <a:pt x="666" y="715"/>
                  </a:lnTo>
                  <a:lnTo>
                    <a:pt x="655" y="790"/>
                  </a:lnTo>
                  <a:lnTo>
                    <a:pt x="637" y="860"/>
                  </a:lnTo>
                  <a:lnTo>
                    <a:pt x="611" y="929"/>
                  </a:lnTo>
                  <a:lnTo>
                    <a:pt x="577" y="988"/>
                  </a:lnTo>
                  <a:lnTo>
                    <a:pt x="540" y="1034"/>
                  </a:lnTo>
                  <a:lnTo>
                    <a:pt x="501" y="1069"/>
                  </a:lnTo>
                  <a:lnTo>
                    <a:pt x="456" y="1093"/>
                  </a:lnTo>
                  <a:lnTo>
                    <a:pt x="414" y="1109"/>
                  </a:lnTo>
                  <a:lnTo>
                    <a:pt x="375" y="1117"/>
                  </a:lnTo>
                  <a:lnTo>
                    <a:pt x="336" y="1120"/>
                  </a:lnTo>
                  <a:lnTo>
                    <a:pt x="299" y="1117"/>
                  </a:lnTo>
                  <a:lnTo>
                    <a:pt x="260" y="1109"/>
                  </a:lnTo>
                  <a:lnTo>
                    <a:pt x="220" y="1095"/>
                  </a:lnTo>
                  <a:lnTo>
                    <a:pt x="178" y="1074"/>
                  </a:lnTo>
                  <a:lnTo>
                    <a:pt x="139" y="1045"/>
                  </a:lnTo>
                  <a:lnTo>
                    <a:pt x="103" y="1004"/>
                  </a:lnTo>
                  <a:lnTo>
                    <a:pt x="71" y="956"/>
                  </a:lnTo>
                  <a:lnTo>
                    <a:pt x="37" y="878"/>
                  </a:lnTo>
                  <a:lnTo>
                    <a:pt x="19" y="798"/>
                  </a:lnTo>
                  <a:lnTo>
                    <a:pt x="6" y="718"/>
                  </a:lnTo>
                  <a:lnTo>
                    <a:pt x="0" y="637"/>
                  </a:lnTo>
                  <a:lnTo>
                    <a:pt x="0" y="562"/>
                  </a:lnTo>
                  <a:lnTo>
                    <a:pt x="0" y="485"/>
                  </a:lnTo>
                  <a:lnTo>
                    <a:pt x="6" y="410"/>
                  </a:lnTo>
                  <a:lnTo>
                    <a:pt x="16" y="335"/>
                  </a:lnTo>
                  <a:lnTo>
                    <a:pt x="32" y="262"/>
                  </a:lnTo>
                  <a:lnTo>
                    <a:pt x="58" y="193"/>
                  </a:lnTo>
                  <a:lnTo>
                    <a:pt x="89" y="134"/>
                  </a:lnTo>
                  <a:lnTo>
                    <a:pt x="123" y="88"/>
                  </a:lnTo>
                  <a:lnTo>
                    <a:pt x="165" y="53"/>
                  </a:lnTo>
                  <a:lnTo>
                    <a:pt x="207" y="29"/>
                  </a:lnTo>
                  <a:lnTo>
                    <a:pt x="249" y="13"/>
                  </a:lnTo>
                  <a:lnTo>
                    <a:pt x="294" y="3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43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7138877" y="1295400"/>
            <a:ext cx="2005123" cy="381000"/>
            <a:chOff x="4017" y="1238"/>
            <a:chExt cx="8331" cy="1583"/>
          </a:xfrm>
        </p:grpSpPr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4017" y="1476"/>
              <a:ext cx="484" cy="1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3"/>
                </a:cxn>
                <a:cxn ang="0">
                  <a:pos x="92" y="3"/>
                </a:cxn>
                <a:cxn ang="0">
                  <a:pos x="144" y="5"/>
                </a:cxn>
                <a:cxn ang="0">
                  <a:pos x="199" y="5"/>
                </a:cxn>
                <a:cxn ang="0">
                  <a:pos x="241" y="5"/>
                </a:cxn>
                <a:cxn ang="0">
                  <a:pos x="285" y="5"/>
                </a:cxn>
                <a:cxn ang="0">
                  <a:pos x="338" y="5"/>
                </a:cxn>
                <a:cxn ang="0">
                  <a:pos x="393" y="3"/>
                </a:cxn>
                <a:cxn ang="0">
                  <a:pos x="443" y="3"/>
                </a:cxn>
                <a:cxn ang="0">
                  <a:pos x="484" y="0"/>
                </a:cxn>
                <a:cxn ang="0">
                  <a:pos x="484" y="48"/>
                </a:cxn>
                <a:cxn ang="0">
                  <a:pos x="443" y="48"/>
                </a:cxn>
                <a:cxn ang="0">
                  <a:pos x="395" y="48"/>
                </a:cxn>
                <a:cxn ang="0">
                  <a:pos x="361" y="54"/>
                </a:cxn>
                <a:cxn ang="0">
                  <a:pos x="338" y="59"/>
                </a:cxn>
                <a:cxn ang="0">
                  <a:pos x="325" y="70"/>
                </a:cxn>
                <a:cxn ang="0">
                  <a:pos x="317" y="83"/>
                </a:cxn>
                <a:cxn ang="0">
                  <a:pos x="312" y="102"/>
                </a:cxn>
                <a:cxn ang="0">
                  <a:pos x="312" y="126"/>
                </a:cxn>
                <a:cxn ang="0">
                  <a:pos x="312" y="983"/>
                </a:cxn>
                <a:cxn ang="0">
                  <a:pos x="312" y="1005"/>
                </a:cxn>
                <a:cxn ang="0">
                  <a:pos x="317" y="1023"/>
                </a:cxn>
                <a:cxn ang="0">
                  <a:pos x="325" y="1037"/>
                </a:cxn>
                <a:cxn ang="0">
                  <a:pos x="338" y="1047"/>
                </a:cxn>
                <a:cxn ang="0">
                  <a:pos x="361" y="1053"/>
                </a:cxn>
                <a:cxn ang="0">
                  <a:pos x="395" y="1058"/>
                </a:cxn>
                <a:cxn ang="0">
                  <a:pos x="443" y="1058"/>
                </a:cxn>
                <a:cxn ang="0">
                  <a:pos x="484" y="1058"/>
                </a:cxn>
                <a:cxn ang="0">
                  <a:pos x="484" y="1109"/>
                </a:cxn>
                <a:cxn ang="0">
                  <a:pos x="443" y="1106"/>
                </a:cxn>
                <a:cxn ang="0">
                  <a:pos x="393" y="1106"/>
                </a:cxn>
                <a:cxn ang="0">
                  <a:pos x="338" y="1106"/>
                </a:cxn>
                <a:cxn ang="0">
                  <a:pos x="285" y="1104"/>
                </a:cxn>
                <a:cxn ang="0">
                  <a:pos x="241" y="1104"/>
                </a:cxn>
                <a:cxn ang="0">
                  <a:pos x="199" y="1104"/>
                </a:cxn>
                <a:cxn ang="0">
                  <a:pos x="144" y="1106"/>
                </a:cxn>
                <a:cxn ang="0">
                  <a:pos x="92" y="1106"/>
                </a:cxn>
                <a:cxn ang="0">
                  <a:pos x="39" y="1106"/>
                </a:cxn>
                <a:cxn ang="0">
                  <a:pos x="0" y="1109"/>
                </a:cxn>
                <a:cxn ang="0">
                  <a:pos x="0" y="1058"/>
                </a:cxn>
                <a:cxn ang="0">
                  <a:pos x="39" y="1058"/>
                </a:cxn>
                <a:cxn ang="0">
                  <a:pos x="86" y="1058"/>
                </a:cxn>
                <a:cxn ang="0">
                  <a:pos x="120" y="1053"/>
                </a:cxn>
                <a:cxn ang="0">
                  <a:pos x="144" y="1047"/>
                </a:cxn>
                <a:cxn ang="0">
                  <a:pos x="160" y="1037"/>
                </a:cxn>
                <a:cxn ang="0">
                  <a:pos x="168" y="1023"/>
                </a:cxn>
                <a:cxn ang="0">
                  <a:pos x="170" y="1005"/>
                </a:cxn>
                <a:cxn ang="0">
                  <a:pos x="173" y="983"/>
                </a:cxn>
                <a:cxn ang="0">
                  <a:pos x="173" y="126"/>
                </a:cxn>
                <a:cxn ang="0">
                  <a:pos x="170" y="102"/>
                </a:cxn>
                <a:cxn ang="0">
                  <a:pos x="168" y="83"/>
                </a:cxn>
                <a:cxn ang="0">
                  <a:pos x="160" y="70"/>
                </a:cxn>
                <a:cxn ang="0">
                  <a:pos x="144" y="59"/>
                </a:cxn>
                <a:cxn ang="0">
                  <a:pos x="120" y="54"/>
                </a:cxn>
                <a:cxn ang="0">
                  <a:pos x="86" y="48"/>
                </a:cxn>
                <a:cxn ang="0">
                  <a:pos x="39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484" h="1109">
                  <a:moveTo>
                    <a:pt x="0" y="0"/>
                  </a:moveTo>
                  <a:lnTo>
                    <a:pt x="39" y="3"/>
                  </a:lnTo>
                  <a:lnTo>
                    <a:pt x="92" y="3"/>
                  </a:lnTo>
                  <a:lnTo>
                    <a:pt x="144" y="5"/>
                  </a:lnTo>
                  <a:lnTo>
                    <a:pt x="199" y="5"/>
                  </a:lnTo>
                  <a:lnTo>
                    <a:pt x="241" y="5"/>
                  </a:lnTo>
                  <a:lnTo>
                    <a:pt x="285" y="5"/>
                  </a:lnTo>
                  <a:lnTo>
                    <a:pt x="338" y="5"/>
                  </a:lnTo>
                  <a:lnTo>
                    <a:pt x="393" y="3"/>
                  </a:lnTo>
                  <a:lnTo>
                    <a:pt x="443" y="3"/>
                  </a:lnTo>
                  <a:lnTo>
                    <a:pt x="484" y="0"/>
                  </a:lnTo>
                  <a:lnTo>
                    <a:pt x="484" y="48"/>
                  </a:lnTo>
                  <a:lnTo>
                    <a:pt x="443" y="48"/>
                  </a:lnTo>
                  <a:lnTo>
                    <a:pt x="395" y="48"/>
                  </a:lnTo>
                  <a:lnTo>
                    <a:pt x="361" y="54"/>
                  </a:lnTo>
                  <a:lnTo>
                    <a:pt x="338" y="59"/>
                  </a:lnTo>
                  <a:lnTo>
                    <a:pt x="325" y="70"/>
                  </a:lnTo>
                  <a:lnTo>
                    <a:pt x="317" y="83"/>
                  </a:lnTo>
                  <a:lnTo>
                    <a:pt x="312" y="102"/>
                  </a:lnTo>
                  <a:lnTo>
                    <a:pt x="312" y="126"/>
                  </a:lnTo>
                  <a:lnTo>
                    <a:pt x="312" y="983"/>
                  </a:lnTo>
                  <a:lnTo>
                    <a:pt x="312" y="1005"/>
                  </a:lnTo>
                  <a:lnTo>
                    <a:pt x="317" y="1023"/>
                  </a:lnTo>
                  <a:lnTo>
                    <a:pt x="325" y="1037"/>
                  </a:lnTo>
                  <a:lnTo>
                    <a:pt x="338" y="1047"/>
                  </a:lnTo>
                  <a:lnTo>
                    <a:pt x="361" y="1053"/>
                  </a:lnTo>
                  <a:lnTo>
                    <a:pt x="395" y="1058"/>
                  </a:lnTo>
                  <a:lnTo>
                    <a:pt x="443" y="1058"/>
                  </a:lnTo>
                  <a:lnTo>
                    <a:pt x="484" y="1058"/>
                  </a:lnTo>
                  <a:lnTo>
                    <a:pt x="484" y="1109"/>
                  </a:lnTo>
                  <a:lnTo>
                    <a:pt x="443" y="1106"/>
                  </a:lnTo>
                  <a:lnTo>
                    <a:pt x="393" y="1106"/>
                  </a:lnTo>
                  <a:lnTo>
                    <a:pt x="338" y="1106"/>
                  </a:lnTo>
                  <a:lnTo>
                    <a:pt x="285" y="1104"/>
                  </a:lnTo>
                  <a:lnTo>
                    <a:pt x="241" y="1104"/>
                  </a:lnTo>
                  <a:lnTo>
                    <a:pt x="199" y="1104"/>
                  </a:lnTo>
                  <a:lnTo>
                    <a:pt x="144" y="1106"/>
                  </a:lnTo>
                  <a:lnTo>
                    <a:pt x="92" y="1106"/>
                  </a:lnTo>
                  <a:lnTo>
                    <a:pt x="39" y="1106"/>
                  </a:lnTo>
                  <a:lnTo>
                    <a:pt x="0" y="1109"/>
                  </a:lnTo>
                  <a:lnTo>
                    <a:pt x="0" y="1058"/>
                  </a:lnTo>
                  <a:lnTo>
                    <a:pt x="39" y="1058"/>
                  </a:lnTo>
                  <a:lnTo>
                    <a:pt x="86" y="1058"/>
                  </a:lnTo>
                  <a:lnTo>
                    <a:pt x="120" y="1053"/>
                  </a:lnTo>
                  <a:lnTo>
                    <a:pt x="144" y="1047"/>
                  </a:lnTo>
                  <a:lnTo>
                    <a:pt x="160" y="1037"/>
                  </a:lnTo>
                  <a:lnTo>
                    <a:pt x="168" y="1023"/>
                  </a:lnTo>
                  <a:lnTo>
                    <a:pt x="170" y="1005"/>
                  </a:lnTo>
                  <a:lnTo>
                    <a:pt x="173" y="983"/>
                  </a:lnTo>
                  <a:lnTo>
                    <a:pt x="173" y="126"/>
                  </a:lnTo>
                  <a:lnTo>
                    <a:pt x="170" y="102"/>
                  </a:lnTo>
                  <a:lnTo>
                    <a:pt x="168" y="83"/>
                  </a:lnTo>
                  <a:lnTo>
                    <a:pt x="160" y="70"/>
                  </a:lnTo>
                  <a:lnTo>
                    <a:pt x="144" y="59"/>
                  </a:lnTo>
                  <a:lnTo>
                    <a:pt x="120" y="54"/>
                  </a:lnTo>
                  <a:lnTo>
                    <a:pt x="86" y="48"/>
                  </a:lnTo>
                  <a:lnTo>
                    <a:pt x="39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596" y="1867"/>
              <a:ext cx="1246" cy="718"/>
            </a:xfrm>
            <a:custGeom>
              <a:avLst/>
              <a:gdLst/>
              <a:ahLst/>
              <a:cxnLst>
                <a:cxn ang="0">
                  <a:pos x="251" y="123"/>
                </a:cxn>
                <a:cxn ang="0">
                  <a:pos x="358" y="22"/>
                </a:cxn>
                <a:cxn ang="0">
                  <a:pos x="489" y="0"/>
                </a:cxn>
                <a:cxn ang="0">
                  <a:pos x="586" y="27"/>
                </a:cxn>
                <a:cxn ang="0">
                  <a:pos x="662" y="113"/>
                </a:cxn>
                <a:cxn ang="0">
                  <a:pos x="709" y="99"/>
                </a:cxn>
                <a:cxn ang="0">
                  <a:pos x="804" y="22"/>
                </a:cxn>
                <a:cxn ang="0">
                  <a:pos x="956" y="3"/>
                </a:cxn>
                <a:cxn ang="0">
                  <a:pos x="1055" y="43"/>
                </a:cxn>
                <a:cxn ang="0">
                  <a:pos x="1108" y="121"/>
                </a:cxn>
                <a:cxn ang="0">
                  <a:pos x="1121" y="247"/>
                </a:cxn>
                <a:cxn ang="0">
                  <a:pos x="1128" y="643"/>
                </a:cxn>
                <a:cxn ang="0">
                  <a:pos x="1202" y="667"/>
                </a:cxn>
                <a:cxn ang="0">
                  <a:pos x="1202" y="718"/>
                </a:cxn>
                <a:cxn ang="0">
                  <a:pos x="1066" y="713"/>
                </a:cxn>
                <a:cxn ang="0">
                  <a:pos x="932" y="718"/>
                </a:cxn>
                <a:cxn ang="0">
                  <a:pos x="932" y="667"/>
                </a:cxn>
                <a:cxn ang="0">
                  <a:pos x="1003" y="646"/>
                </a:cxn>
                <a:cxn ang="0">
                  <a:pos x="1011" y="217"/>
                </a:cxn>
                <a:cxn ang="0">
                  <a:pos x="998" y="107"/>
                </a:cxn>
                <a:cxn ang="0">
                  <a:pos x="932" y="40"/>
                </a:cxn>
                <a:cxn ang="0">
                  <a:pos x="817" y="54"/>
                </a:cxn>
                <a:cxn ang="0">
                  <a:pos x="720" y="139"/>
                </a:cxn>
                <a:cxn ang="0">
                  <a:pos x="678" y="298"/>
                </a:cxn>
                <a:cxn ang="0">
                  <a:pos x="688" y="646"/>
                </a:cxn>
                <a:cxn ang="0">
                  <a:pos x="757" y="667"/>
                </a:cxn>
                <a:cxn ang="0">
                  <a:pos x="759" y="718"/>
                </a:cxn>
                <a:cxn ang="0">
                  <a:pos x="623" y="713"/>
                </a:cxn>
                <a:cxn ang="0">
                  <a:pos x="489" y="718"/>
                </a:cxn>
                <a:cxn ang="0">
                  <a:pos x="489" y="667"/>
                </a:cxn>
                <a:cxn ang="0">
                  <a:pos x="560" y="646"/>
                </a:cxn>
                <a:cxn ang="0">
                  <a:pos x="568" y="217"/>
                </a:cxn>
                <a:cxn ang="0">
                  <a:pos x="555" y="107"/>
                </a:cxn>
                <a:cxn ang="0">
                  <a:pos x="489" y="40"/>
                </a:cxn>
                <a:cxn ang="0">
                  <a:pos x="374" y="54"/>
                </a:cxn>
                <a:cxn ang="0">
                  <a:pos x="277" y="139"/>
                </a:cxn>
                <a:cxn ang="0">
                  <a:pos x="235" y="298"/>
                </a:cxn>
                <a:cxn ang="0">
                  <a:pos x="246" y="646"/>
                </a:cxn>
                <a:cxn ang="0">
                  <a:pos x="314" y="667"/>
                </a:cxn>
                <a:cxn ang="0">
                  <a:pos x="317" y="718"/>
                </a:cxn>
                <a:cxn ang="0">
                  <a:pos x="180" y="713"/>
                </a:cxn>
                <a:cxn ang="0">
                  <a:pos x="47" y="718"/>
                </a:cxn>
                <a:cxn ang="0">
                  <a:pos x="47" y="667"/>
                </a:cxn>
                <a:cxn ang="0">
                  <a:pos x="118" y="646"/>
                </a:cxn>
                <a:cxn ang="0">
                  <a:pos x="125" y="158"/>
                </a:cxn>
                <a:cxn ang="0">
                  <a:pos x="118" y="99"/>
                </a:cxn>
                <a:cxn ang="0">
                  <a:pos x="49" y="70"/>
                </a:cxn>
                <a:cxn ang="0">
                  <a:pos x="225" y="0"/>
                </a:cxn>
              </a:cxnLst>
              <a:rect l="0" t="0" r="r" b="b"/>
              <a:pathLst>
                <a:path w="1246" h="718">
                  <a:moveTo>
                    <a:pt x="225" y="0"/>
                  </a:moveTo>
                  <a:lnTo>
                    <a:pt x="225" y="172"/>
                  </a:lnTo>
                  <a:lnTo>
                    <a:pt x="251" y="123"/>
                  </a:lnTo>
                  <a:lnTo>
                    <a:pt x="283" y="81"/>
                  </a:lnTo>
                  <a:lnTo>
                    <a:pt x="317" y="48"/>
                  </a:lnTo>
                  <a:lnTo>
                    <a:pt x="358" y="22"/>
                  </a:lnTo>
                  <a:lnTo>
                    <a:pt x="406" y="6"/>
                  </a:lnTo>
                  <a:lnTo>
                    <a:pt x="461" y="0"/>
                  </a:lnTo>
                  <a:lnTo>
                    <a:pt x="489" y="0"/>
                  </a:lnTo>
                  <a:lnTo>
                    <a:pt x="521" y="6"/>
                  </a:lnTo>
                  <a:lnTo>
                    <a:pt x="555" y="14"/>
                  </a:lnTo>
                  <a:lnTo>
                    <a:pt x="586" y="27"/>
                  </a:lnTo>
                  <a:lnTo>
                    <a:pt x="615" y="46"/>
                  </a:lnTo>
                  <a:lnTo>
                    <a:pt x="641" y="75"/>
                  </a:lnTo>
                  <a:lnTo>
                    <a:pt x="662" y="113"/>
                  </a:lnTo>
                  <a:lnTo>
                    <a:pt x="673" y="158"/>
                  </a:lnTo>
                  <a:lnTo>
                    <a:pt x="688" y="131"/>
                  </a:lnTo>
                  <a:lnTo>
                    <a:pt x="709" y="99"/>
                  </a:lnTo>
                  <a:lnTo>
                    <a:pt x="733" y="70"/>
                  </a:lnTo>
                  <a:lnTo>
                    <a:pt x="767" y="43"/>
                  </a:lnTo>
                  <a:lnTo>
                    <a:pt x="804" y="22"/>
                  </a:lnTo>
                  <a:lnTo>
                    <a:pt x="851" y="6"/>
                  </a:lnTo>
                  <a:lnTo>
                    <a:pt x="903" y="0"/>
                  </a:lnTo>
                  <a:lnTo>
                    <a:pt x="956" y="3"/>
                  </a:lnTo>
                  <a:lnTo>
                    <a:pt x="998" y="14"/>
                  </a:lnTo>
                  <a:lnTo>
                    <a:pt x="1029" y="27"/>
                  </a:lnTo>
                  <a:lnTo>
                    <a:pt x="1055" y="43"/>
                  </a:lnTo>
                  <a:lnTo>
                    <a:pt x="1071" y="62"/>
                  </a:lnTo>
                  <a:lnTo>
                    <a:pt x="1092" y="89"/>
                  </a:lnTo>
                  <a:lnTo>
                    <a:pt x="1108" y="121"/>
                  </a:lnTo>
                  <a:lnTo>
                    <a:pt x="1115" y="153"/>
                  </a:lnTo>
                  <a:lnTo>
                    <a:pt x="1121" y="196"/>
                  </a:lnTo>
                  <a:lnTo>
                    <a:pt x="1121" y="247"/>
                  </a:lnTo>
                  <a:lnTo>
                    <a:pt x="1121" y="311"/>
                  </a:lnTo>
                  <a:lnTo>
                    <a:pt x="1121" y="619"/>
                  </a:lnTo>
                  <a:lnTo>
                    <a:pt x="1128" y="643"/>
                  </a:lnTo>
                  <a:lnTo>
                    <a:pt x="1142" y="656"/>
                  </a:lnTo>
                  <a:lnTo>
                    <a:pt x="1168" y="664"/>
                  </a:lnTo>
                  <a:lnTo>
                    <a:pt x="1202" y="667"/>
                  </a:lnTo>
                  <a:lnTo>
                    <a:pt x="1246" y="667"/>
                  </a:lnTo>
                  <a:lnTo>
                    <a:pt x="1246" y="718"/>
                  </a:lnTo>
                  <a:lnTo>
                    <a:pt x="1202" y="718"/>
                  </a:lnTo>
                  <a:lnTo>
                    <a:pt x="1152" y="715"/>
                  </a:lnTo>
                  <a:lnTo>
                    <a:pt x="1105" y="715"/>
                  </a:lnTo>
                  <a:lnTo>
                    <a:pt x="1066" y="713"/>
                  </a:lnTo>
                  <a:lnTo>
                    <a:pt x="1029" y="715"/>
                  </a:lnTo>
                  <a:lnTo>
                    <a:pt x="982" y="715"/>
                  </a:lnTo>
                  <a:lnTo>
                    <a:pt x="932" y="718"/>
                  </a:lnTo>
                  <a:lnTo>
                    <a:pt x="888" y="718"/>
                  </a:lnTo>
                  <a:lnTo>
                    <a:pt x="888" y="667"/>
                  </a:lnTo>
                  <a:lnTo>
                    <a:pt x="932" y="667"/>
                  </a:lnTo>
                  <a:lnTo>
                    <a:pt x="966" y="664"/>
                  </a:lnTo>
                  <a:lnTo>
                    <a:pt x="990" y="659"/>
                  </a:lnTo>
                  <a:lnTo>
                    <a:pt x="1003" y="646"/>
                  </a:lnTo>
                  <a:lnTo>
                    <a:pt x="1011" y="627"/>
                  </a:lnTo>
                  <a:lnTo>
                    <a:pt x="1011" y="598"/>
                  </a:lnTo>
                  <a:lnTo>
                    <a:pt x="1011" y="217"/>
                  </a:lnTo>
                  <a:lnTo>
                    <a:pt x="1011" y="177"/>
                  </a:lnTo>
                  <a:lnTo>
                    <a:pt x="1005" y="139"/>
                  </a:lnTo>
                  <a:lnTo>
                    <a:pt x="998" y="107"/>
                  </a:lnTo>
                  <a:lnTo>
                    <a:pt x="982" y="78"/>
                  </a:lnTo>
                  <a:lnTo>
                    <a:pt x="961" y="56"/>
                  </a:lnTo>
                  <a:lnTo>
                    <a:pt x="932" y="40"/>
                  </a:lnTo>
                  <a:lnTo>
                    <a:pt x="893" y="35"/>
                  </a:lnTo>
                  <a:lnTo>
                    <a:pt x="856" y="40"/>
                  </a:lnTo>
                  <a:lnTo>
                    <a:pt x="817" y="54"/>
                  </a:lnTo>
                  <a:lnTo>
                    <a:pt x="780" y="75"/>
                  </a:lnTo>
                  <a:lnTo>
                    <a:pt x="749" y="102"/>
                  </a:lnTo>
                  <a:lnTo>
                    <a:pt x="720" y="139"/>
                  </a:lnTo>
                  <a:lnTo>
                    <a:pt x="699" y="182"/>
                  </a:lnTo>
                  <a:lnTo>
                    <a:pt x="683" y="239"/>
                  </a:lnTo>
                  <a:lnTo>
                    <a:pt x="678" y="298"/>
                  </a:lnTo>
                  <a:lnTo>
                    <a:pt x="678" y="598"/>
                  </a:lnTo>
                  <a:lnTo>
                    <a:pt x="681" y="627"/>
                  </a:lnTo>
                  <a:lnTo>
                    <a:pt x="688" y="646"/>
                  </a:lnTo>
                  <a:lnTo>
                    <a:pt x="702" y="659"/>
                  </a:lnTo>
                  <a:lnTo>
                    <a:pt x="723" y="664"/>
                  </a:lnTo>
                  <a:lnTo>
                    <a:pt x="757" y="667"/>
                  </a:lnTo>
                  <a:lnTo>
                    <a:pt x="804" y="667"/>
                  </a:lnTo>
                  <a:lnTo>
                    <a:pt x="804" y="718"/>
                  </a:lnTo>
                  <a:lnTo>
                    <a:pt x="759" y="718"/>
                  </a:lnTo>
                  <a:lnTo>
                    <a:pt x="709" y="715"/>
                  </a:lnTo>
                  <a:lnTo>
                    <a:pt x="662" y="715"/>
                  </a:lnTo>
                  <a:lnTo>
                    <a:pt x="623" y="713"/>
                  </a:lnTo>
                  <a:lnTo>
                    <a:pt x="586" y="715"/>
                  </a:lnTo>
                  <a:lnTo>
                    <a:pt x="539" y="715"/>
                  </a:lnTo>
                  <a:lnTo>
                    <a:pt x="489" y="718"/>
                  </a:lnTo>
                  <a:lnTo>
                    <a:pt x="442" y="718"/>
                  </a:lnTo>
                  <a:lnTo>
                    <a:pt x="442" y="667"/>
                  </a:lnTo>
                  <a:lnTo>
                    <a:pt x="489" y="667"/>
                  </a:lnTo>
                  <a:lnTo>
                    <a:pt x="523" y="664"/>
                  </a:lnTo>
                  <a:lnTo>
                    <a:pt x="547" y="659"/>
                  </a:lnTo>
                  <a:lnTo>
                    <a:pt x="560" y="646"/>
                  </a:lnTo>
                  <a:lnTo>
                    <a:pt x="568" y="627"/>
                  </a:lnTo>
                  <a:lnTo>
                    <a:pt x="568" y="598"/>
                  </a:lnTo>
                  <a:lnTo>
                    <a:pt x="568" y="217"/>
                  </a:lnTo>
                  <a:lnTo>
                    <a:pt x="568" y="177"/>
                  </a:lnTo>
                  <a:lnTo>
                    <a:pt x="563" y="139"/>
                  </a:lnTo>
                  <a:lnTo>
                    <a:pt x="555" y="107"/>
                  </a:lnTo>
                  <a:lnTo>
                    <a:pt x="539" y="78"/>
                  </a:lnTo>
                  <a:lnTo>
                    <a:pt x="518" y="56"/>
                  </a:lnTo>
                  <a:lnTo>
                    <a:pt x="489" y="40"/>
                  </a:lnTo>
                  <a:lnTo>
                    <a:pt x="450" y="35"/>
                  </a:lnTo>
                  <a:lnTo>
                    <a:pt x="413" y="40"/>
                  </a:lnTo>
                  <a:lnTo>
                    <a:pt x="374" y="54"/>
                  </a:lnTo>
                  <a:lnTo>
                    <a:pt x="338" y="75"/>
                  </a:lnTo>
                  <a:lnTo>
                    <a:pt x="306" y="102"/>
                  </a:lnTo>
                  <a:lnTo>
                    <a:pt x="277" y="139"/>
                  </a:lnTo>
                  <a:lnTo>
                    <a:pt x="256" y="182"/>
                  </a:lnTo>
                  <a:lnTo>
                    <a:pt x="241" y="239"/>
                  </a:lnTo>
                  <a:lnTo>
                    <a:pt x="235" y="298"/>
                  </a:lnTo>
                  <a:lnTo>
                    <a:pt x="235" y="598"/>
                  </a:lnTo>
                  <a:lnTo>
                    <a:pt x="238" y="627"/>
                  </a:lnTo>
                  <a:lnTo>
                    <a:pt x="246" y="646"/>
                  </a:lnTo>
                  <a:lnTo>
                    <a:pt x="259" y="659"/>
                  </a:lnTo>
                  <a:lnTo>
                    <a:pt x="280" y="664"/>
                  </a:lnTo>
                  <a:lnTo>
                    <a:pt x="314" y="667"/>
                  </a:lnTo>
                  <a:lnTo>
                    <a:pt x="361" y="667"/>
                  </a:lnTo>
                  <a:lnTo>
                    <a:pt x="361" y="718"/>
                  </a:lnTo>
                  <a:lnTo>
                    <a:pt x="317" y="718"/>
                  </a:lnTo>
                  <a:lnTo>
                    <a:pt x="267" y="715"/>
                  </a:lnTo>
                  <a:lnTo>
                    <a:pt x="220" y="715"/>
                  </a:lnTo>
                  <a:lnTo>
                    <a:pt x="180" y="713"/>
                  </a:lnTo>
                  <a:lnTo>
                    <a:pt x="144" y="715"/>
                  </a:lnTo>
                  <a:lnTo>
                    <a:pt x="97" y="715"/>
                  </a:lnTo>
                  <a:lnTo>
                    <a:pt x="47" y="718"/>
                  </a:lnTo>
                  <a:lnTo>
                    <a:pt x="0" y="718"/>
                  </a:lnTo>
                  <a:lnTo>
                    <a:pt x="0" y="667"/>
                  </a:lnTo>
                  <a:lnTo>
                    <a:pt x="47" y="667"/>
                  </a:lnTo>
                  <a:lnTo>
                    <a:pt x="81" y="664"/>
                  </a:lnTo>
                  <a:lnTo>
                    <a:pt x="104" y="659"/>
                  </a:lnTo>
                  <a:lnTo>
                    <a:pt x="118" y="646"/>
                  </a:lnTo>
                  <a:lnTo>
                    <a:pt x="125" y="627"/>
                  </a:lnTo>
                  <a:lnTo>
                    <a:pt x="125" y="598"/>
                  </a:lnTo>
                  <a:lnTo>
                    <a:pt x="125" y="158"/>
                  </a:lnTo>
                  <a:lnTo>
                    <a:pt x="125" y="158"/>
                  </a:lnTo>
                  <a:lnTo>
                    <a:pt x="125" y="123"/>
                  </a:lnTo>
                  <a:lnTo>
                    <a:pt x="118" y="99"/>
                  </a:lnTo>
                  <a:lnTo>
                    <a:pt x="104" y="83"/>
                  </a:lnTo>
                  <a:lnTo>
                    <a:pt x="84" y="75"/>
                  </a:lnTo>
                  <a:lnTo>
                    <a:pt x="49" y="70"/>
                  </a:lnTo>
                  <a:lnTo>
                    <a:pt x="0" y="70"/>
                  </a:lnTo>
                  <a:lnTo>
                    <a:pt x="0" y="1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5965" y="1476"/>
              <a:ext cx="1056" cy="1109"/>
            </a:xfrm>
            <a:custGeom>
              <a:avLst/>
              <a:gdLst/>
              <a:ahLst/>
              <a:cxnLst>
                <a:cxn ang="0">
                  <a:pos x="1017" y="0"/>
                </a:cxn>
                <a:cxn ang="0">
                  <a:pos x="1043" y="0"/>
                </a:cxn>
                <a:cxn ang="0">
                  <a:pos x="1053" y="3"/>
                </a:cxn>
                <a:cxn ang="0">
                  <a:pos x="1056" y="14"/>
                </a:cxn>
                <a:cxn ang="0">
                  <a:pos x="1053" y="30"/>
                </a:cxn>
                <a:cxn ang="0">
                  <a:pos x="1053" y="38"/>
                </a:cxn>
                <a:cxn ang="0">
                  <a:pos x="435" y="1053"/>
                </a:cxn>
                <a:cxn ang="0">
                  <a:pos x="577" y="1039"/>
                </a:cxn>
                <a:cxn ang="0">
                  <a:pos x="679" y="999"/>
                </a:cxn>
                <a:cxn ang="0">
                  <a:pos x="752" y="932"/>
                </a:cxn>
                <a:cxn ang="0">
                  <a:pos x="807" y="836"/>
                </a:cxn>
                <a:cxn ang="0">
                  <a:pos x="852" y="715"/>
                </a:cxn>
                <a:cxn ang="0">
                  <a:pos x="859" y="694"/>
                </a:cxn>
                <a:cxn ang="0">
                  <a:pos x="867" y="680"/>
                </a:cxn>
                <a:cxn ang="0">
                  <a:pos x="875" y="675"/>
                </a:cxn>
                <a:cxn ang="0">
                  <a:pos x="888" y="675"/>
                </a:cxn>
                <a:cxn ang="0">
                  <a:pos x="896" y="683"/>
                </a:cxn>
                <a:cxn ang="0">
                  <a:pos x="899" y="694"/>
                </a:cxn>
                <a:cxn ang="0">
                  <a:pos x="896" y="710"/>
                </a:cxn>
                <a:cxn ang="0">
                  <a:pos x="781" y="1077"/>
                </a:cxn>
                <a:cxn ang="0">
                  <a:pos x="768" y="1104"/>
                </a:cxn>
                <a:cxn ang="0">
                  <a:pos x="731" y="1109"/>
                </a:cxn>
                <a:cxn ang="0">
                  <a:pos x="27" y="1109"/>
                </a:cxn>
                <a:cxn ang="0">
                  <a:pos x="8" y="1109"/>
                </a:cxn>
                <a:cxn ang="0">
                  <a:pos x="0" y="1101"/>
                </a:cxn>
                <a:cxn ang="0">
                  <a:pos x="0" y="1090"/>
                </a:cxn>
                <a:cxn ang="0">
                  <a:pos x="3" y="1080"/>
                </a:cxn>
                <a:cxn ang="0">
                  <a:pos x="3" y="1069"/>
                </a:cxn>
                <a:cxn ang="0">
                  <a:pos x="893" y="48"/>
                </a:cxn>
                <a:cxn ang="0">
                  <a:pos x="561" y="54"/>
                </a:cxn>
                <a:cxn ang="0">
                  <a:pos x="438" y="83"/>
                </a:cxn>
                <a:cxn ang="0">
                  <a:pos x="351" y="145"/>
                </a:cxn>
                <a:cxn ang="0">
                  <a:pos x="289" y="233"/>
                </a:cxn>
                <a:cxn ang="0">
                  <a:pos x="244" y="348"/>
                </a:cxn>
                <a:cxn ang="0">
                  <a:pos x="239" y="356"/>
                </a:cxn>
                <a:cxn ang="0">
                  <a:pos x="231" y="364"/>
                </a:cxn>
                <a:cxn ang="0">
                  <a:pos x="218" y="364"/>
                </a:cxn>
                <a:cxn ang="0">
                  <a:pos x="207" y="359"/>
                </a:cxn>
                <a:cxn ang="0">
                  <a:pos x="205" y="351"/>
                </a:cxn>
                <a:cxn ang="0">
                  <a:pos x="205" y="348"/>
                </a:cxn>
                <a:cxn ang="0">
                  <a:pos x="205" y="338"/>
                </a:cxn>
                <a:cxn ang="0">
                  <a:pos x="210" y="324"/>
                </a:cxn>
                <a:cxn ang="0">
                  <a:pos x="304" y="14"/>
                </a:cxn>
                <a:cxn ang="0">
                  <a:pos x="323" y="0"/>
                </a:cxn>
              </a:cxnLst>
              <a:rect l="0" t="0" r="r" b="b"/>
              <a:pathLst>
                <a:path w="1056" h="1109">
                  <a:moveTo>
                    <a:pt x="346" y="0"/>
                  </a:moveTo>
                  <a:lnTo>
                    <a:pt x="1017" y="0"/>
                  </a:lnTo>
                  <a:lnTo>
                    <a:pt x="1032" y="0"/>
                  </a:lnTo>
                  <a:lnTo>
                    <a:pt x="1043" y="0"/>
                  </a:lnTo>
                  <a:lnTo>
                    <a:pt x="1048" y="0"/>
                  </a:lnTo>
                  <a:lnTo>
                    <a:pt x="1053" y="3"/>
                  </a:lnTo>
                  <a:lnTo>
                    <a:pt x="1056" y="8"/>
                  </a:lnTo>
                  <a:lnTo>
                    <a:pt x="1056" y="14"/>
                  </a:lnTo>
                  <a:lnTo>
                    <a:pt x="1056" y="22"/>
                  </a:lnTo>
                  <a:lnTo>
                    <a:pt x="1053" y="30"/>
                  </a:lnTo>
                  <a:lnTo>
                    <a:pt x="1053" y="38"/>
                  </a:lnTo>
                  <a:lnTo>
                    <a:pt x="1053" y="38"/>
                  </a:lnTo>
                  <a:lnTo>
                    <a:pt x="165" y="1053"/>
                  </a:lnTo>
                  <a:lnTo>
                    <a:pt x="435" y="1053"/>
                  </a:lnTo>
                  <a:lnTo>
                    <a:pt x="511" y="1050"/>
                  </a:lnTo>
                  <a:lnTo>
                    <a:pt x="577" y="1039"/>
                  </a:lnTo>
                  <a:lnTo>
                    <a:pt x="632" y="1023"/>
                  </a:lnTo>
                  <a:lnTo>
                    <a:pt x="679" y="999"/>
                  </a:lnTo>
                  <a:lnTo>
                    <a:pt x="718" y="967"/>
                  </a:lnTo>
                  <a:lnTo>
                    <a:pt x="752" y="932"/>
                  </a:lnTo>
                  <a:lnTo>
                    <a:pt x="783" y="887"/>
                  </a:lnTo>
                  <a:lnTo>
                    <a:pt x="807" y="836"/>
                  </a:lnTo>
                  <a:lnTo>
                    <a:pt x="831" y="780"/>
                  </a:lnTo>
                  <a:lnTo>
                    <a:pt x="852" y="715"/>
                  </a:lnTo>
                  <a:lnTo>
                    <a:pt x="857" y="702"/>
                  </a:lnTo>
                  <a:lnTo>
                    <a:pt x="859" y="694"/>
                  </a:lnTo>
                  <a:lnTo>
                    <a:pt x="865" y="686"/>
                  </a:lnTo>
                  <a:lnTo>
                    <a:pt x="867" y="680"/>
                  </a:lnTo>
                  <a:lnTo>
                    <a:pt x="870" y="678"/>
                  </a:lnTo>
                  <a:lnTo>
                    <a:pt x="875" y="675"/>
                  </a:lnTo>
                  <a:lnTo>
                    <a:pt x="880" y="675"/>
                  </a:lnTo>
                  <a:lnTo>
                    <a:pt x="888" y="675"/>
                  </a:lnTo>
                  <a:lnTo>
                    <a:pt x="893" y="680"/>
                  </a:lnTo>
                  <a:lnTo>
                    <a:pt x="896" y="683"/>
                  </a:lnTo>
                  <a:lnTo>
                    <a:pt x="899" y="689"/>
                  </a:lnTo>
                  <a:lnTo>
                    <a:pt x="899" y="694"/>
                  </a:lnTo>
                  <a:lnTo>
                    <a:pt x="899" y="702"/>
                  </a:lnTo>
                  <a:lnTo>
                    <a:pt x="896" y="710"/>
                  </a:lnTo>
                  <a:lnTo>
                    <a:pt x="893" y="718"/>
                  </a:lnTo>
                  <a:lnTo>
                    <a:pt x="781" y="1077"/>
                  </a:lnTo>
                  <a:lnTo>
                    <a:pt x="776" y="1096"/>
                  </a:lnTo>
                  <a:lnTo>
                    <a:pt x="768" y="1104"/>
                  </a:lnTo>
                  <a:lnTo>
                    <a:pt x="755" y="1109"/>
                  </a:lnTo>
                  <a:lnTo>
                    <a:pt x="731" y="1109"/>
                  </a:lnTo>
                  <a:lnTo>
                    <a:pt x="40" y="1109"/>
                  </a:lnTo>
                  <a:lnTo>
                    <a:pt x="27" y="1109"/>
                  </a:lnTo>
                  <a:lnTo>
                    <a:pt x="16" y="1109"/>
                  </a:lnTo>
                  <a:lnTo>
                    <a:pt x="8" y="1109"/>
                  </a:lnTo>
                  <a:lnTo>
                    <a:pt x="3" y="1106"/>
                  </a:lnTo>
                  <a:lnTo>
                    <a:pt x="0" y="1101"/>
                  </a:lnTo>
                  <a:lnTo>
                    <a:pt x="0" y="1096"/>
                  </a:lnTo>
                  <a:lnTo>
                    <a:pt x="0" y="1090"/>
                  </a:lnTo>
                  <a:lnTo>
                    <a:pt x="0" y="1085"/>
                  </a:lnTo>
                  <a:lnTo>
                    <a:pt x="3" y="1080"/>
                  </a:lnTo>
                  <a:lnTo>
                    <a:pt x="3" y="1072"/>
                  </a:lnTo>
                  <a:lnTo>
                    <a:pt x="3" y="1069"/>
                  </a:lnTo>
                  <a:lnTo>
                    <a:pt x="3" y="1066"/>
                  </a:lnTo>
                  <a:lnTo>
                    <a:pt x="893" y="48"/>
                  </a:lnTo>
                  <a:lnTo>
                    <a:pt x="637" y="48"/>
                  </a:lnTo>
                  <a:lnTo>
                    <a:pt x="561" y="54"/>
                  </a:lnTo>
                  <a:lnTo>
                    <a:pt x="493" y="64"/>
                  </a:lnTo>
                  <a:lnTo>
                    <a:pt x="438" y="83"/>
                  </a:lnTo>
                  <a:lnTo>
                    <a:pt x="391" y="110"/>
                  </a:lnTo>
                  <a:lnTo>
                    <a:pt x="351" y="145"/>
                  </a:lnTo>
                  <a:lnTo>
                    <a:pt x="317" y="185"/>
                  </a:lnTo>
                  <a:lnTo>
                    <a:pt x="289" y="233"/>
                  </a:lnTo>
                  <a:lnTo>
                    <a:pt x="265" y="287"/>
                  </a:lnTo>
                  <a:lnTo>
                    <a:pt x="244" y="348"/>
                  </a:lnTo>
                  <a:lnTo>
                    <a:pt x="241" y="351"/>
                  </a:lnTo>
                  <a:lnTo>
                    <a:pt x="239" y="356"/>
                  </a:lnTo>
                  <a:lnTo>
                    <a:pt x="236" y="362"/>
                  </a:lnTo>
                  <a:lnTo>
                    <a:pt x="231" y="364"/>
                  </a:lnTo>
                  <a:lnTo>
                    <a:pt x="223" y="364"/>
                  </a:lnTo>
                  <a:lnTo>
                    <a:pt x="218" y="364"/>
                  </a:lnTo>
                  <a:lnTo>
                    <a:pt x="213" y="362"/>
                  </a:lnTo>
                  <a:lnTo>
                    <a:pt x="207" y="359"/>
                  </a:lnTo>
                  <a:lnTo>
                    <a:pt x="205" y="354"/>
                  </a:lnTo>
                  <a:lnTo>
                    <a:pt x="205" y="351"/>
                  </a:lnTo>
                  <a:lnTo>
                    <a:pt x="205" y="348"/>
                  </a:lnTo>
                  <a:lnTo>
                    <a:pt x="205" y="348"/>
                  </a:lnTo>
                  <a:lnTo>
                    <a:pt x="205" y="343"/>
                  </a:lnTo>
                  <a:lnTo>
                    <a:pt x="205" y="338"/>
                  </a:lnTo>
                  <a:lnTo>
                    <a:pt x="207" y="332"/>
                  </a:lnTo>
                  <a:lnTo>
                    <a:pt x="210" y="324"/>
                  </a:lnTo>
                  <a:lnTo>
                    <a:pt x="296" y="30"/>
                  </a:lnTo>
                  <a:lnTo>
                    <a:pt x="304" y="14"/>
                  </a:lnTo>
                  <a:lnTo>
                    <a:pt x="309" y="3"/>
                  </a:lnTo>
                  <a:lnTo>
                    <a:pt x="323" y="0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7089" y="2057"/>
              <a:ext cx="411" cy="764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33" y="0"/>
                </a:cxn>
                <a:cxn ang="0">
                  <a:pos x="241" y="0"/>
                </a:cxn>
                <a:cxn ang="0">
                  <a:pos x="249" y="3"/>
                </a:cxn>
                <a:cxn ang="0">
                  <a:pos x="251" y="6"/>
                </a:cxn>
                <a:cxn ang="0">
                  <a:pos x="254" y="14"/>
                </a:cxn>
                <a:cxn ang="0">
                  <a:pos x="257" y="22"/>
                </a:cxn>
                <a:cxn ang="0">
                  <a:pos x="257" y="33"/>
                </a:cxn>
                <a:cxn ang="0">
                  <a:pos x="257" y="670"/>
                </a:cxn>
                <a:cxn ang="0">
                  <a:pos x="257" y="683"/>
                </a:cxn>
                <a:cxn ang="0">
                  <a:pos x="259" y="697"/>
                </a:cxn>
                <a:cxn ang="0">
                  <a:pos x="264" y="708"/>
                </a:cxn>
                <a:cxn ang="0">
                  <a:pos x="278" y="713"/>
                </a:cxn>
                <a:cxn ang="0">
                  <a:pos x="296" y="718"/>
                </a:cxn>
                <a:cxn ang="0">
                  <a:pos x="327" y="724"/>
                </a:cxn>
                <a:cxn ang="0">
                  <a:pos x="369" y="724"/>
                </a:cxn>
                <a:cxn ang="0">
                  <a:pos x="411" y="724"/>
                </a:cxn>
                <a:cxn ang="0">
                  <a:pos x="411" y="764"/>
                </a:cxn>
                <a:cxn ang="0">
                  <a:pos x="390" y="764"/>
                </a:cxn>
                <a:cxn ang="0">
                  <a:pos x="356" y="764"/>
                </a:cxn>
                <a:cxn ang="0">
                  <a:pos x="314" y="761"/>
                </a:cxn>
                <a:cxn ang="0">
                  <a:pos x="270" y="761"/>
                </a:cxn>
                <a:cxn ang="0">
                  <a:pos x="233" y="758"/>
                </a:cxn>
                <a:cxn ang="0">
                  <a:pos x="209" y="758"/>
                </a:cxn>
                <a:cxn ang="0">
                  <a:pos x="181" y="758"/>
                </a:cxn>
                <a:cxn ang="0">
                  <a:pos x="144" y="761"/>
                </a:cxn>
                <a:cxn ang="0">
                  <a:pos x="99" y="761"/>
                </a:cxn>
                <a:cxn ang="0">
                  <a:pos x="60" y="764"/>
                </a:cxn>
                <a:cxn ang="0">
                  <a:pos x="26" y="764"/>
                </a:cxn>
                <a:cxn ang="0">
                  <a:pos x="8" y="764"/>
                </a:cxn>
                <a:cxn ang="0">
                  <a:pos x="8" y="724"/>
                </a:cxn>
                <a:cxn ang="0">
                  <a:pos x="50" y="724"/>
                </a:cxn>
                <a:cxn ang="0">
                  <a:pos x="92" y="724"/>
                </a:cxn>
                <a:cxn ang="0">
                  <a:pos x="123" y="718"/>
                </a:cxn>
                <a:cxn ang="0">
                  <a:pos x="141" y="713"/>
                </a:cxn>
                <a:cxn ang="0">
                  <a:pos x="154" y="708"/>
                </a:cxn>
                <a:cxn ang="0">
                  <a:pos x="160" y="697"/>
                </a:cxn>
                <a:cxn ang="0">
                  <a:pos x="162" y="683"/>
                </a:cxn>
                <a:cxn ang="0">
                  <a:pos x="162" y="670"/>
                </a:cxn>
                <a:cxn ang="0">
                  <a:pos x="162" y="83"/>
                </a:cxn>
                <a:cxn ang="0">
                  <a:pos x="115" y="102"/>
                </a:cxn>
                <a:cxn ang="0">
                  <a:pos x="71" y="110"/>
                </a:cxn>
                <a:cxn ang="0">
                  <a:pos x="29" y="113"/>
                </a:cxn>
                <a:cxn ang="0">
                  <a:pos x="0" y="116"/>
                </a:cxn>
                <a:cxn ang="0">
                  <a:pos x="0" y="73"/>
                </a:cxn>
                <a:cxn ang="0">
                  <a:pos x="29" y="73"/>
                </a:cxn>
                <a:cxn ang="0">
                  <a:pos x="63" y="70"/>
                </a:cxn>
                <a:cxn ang="0">
                  <a:pos x="102" y="65"/>
                </a:cxn>
                <a:cxn ang="0">
                  <a:pos x="144" y="51"/>
                </a:cxn>
                <a:cxn ang="0">
                  <a:pos x="183" y="30"/>
                </a:cxn>
                <a:cxn ang="0">
                  <a:pos x="220" y="0"/>
                </a:cxn>
              </a:cxnLst>
              <a:rect l="0" t="0" r="r" b="b"/>
              <a:pathLst>
                <a:path w="411" h="764">
                  <a:moveTo>
                    <a:pt x="220" y="0"/>
                  </a:moveTo>
                  <a:lnTo>
                    <a:pt x="233" y="0"/>
                  </a:lnTo>
                  <a:lnTo>
                    <a:pt x="241" y="0"/>
                  </a:lnTo>
                  <a:lnTo>
                    <a:pt x="249" y="3"/>
                  </a:lnTo>
                  <a:lnTo>
                    <a:pt x="251" y="6"/>
                  </a:lnTo>
                  <a:lnTo>
                    <a:pt x="254" y="14"/>
                  </a:lnTo>
                  <a:lnTo>
                    <a:pt x="257" y="22"/>
                  </a:lnTo>
                  <a:lnTo>
                    <a:pt x="257" y="33"/>
                  </a:lnTo>
                  <a:lnTo>
                    <a:pt x="257" y="670"/>
                  </a:lnTo>
                  <a:lnTo>
                    <a:pt x="257" y="683"/>
                  </a:lnTo>
                  <a:lnTo>
                    <a:pt x="259" y="697"/>
                  </a:lnTo>
                  <a:lnTo>
                    <a:pt x="264" y="708"/>
                  </a:lnTo>
                  <a:lnTo>
                    <a:pt x="278" y="713"/>
                  </a:lnTo>
                  <a:lnTo>
                    <a:pt x="296" y="718"/>
                  </a:lnTo>
                  <a:lnTo>
                    <a:pt x="327" y="724"/>
                  </a:lnTo>
                  <a:lnTo>
                    <a:pt x="369" y="724"/>
                  </a:lnTo>
                  <a:lnTo>
                    <a:pt x="411" y="724"/>
                  </a:lnTo>
                  <a:lnTo>
                    <a:pt x="411" y="764"/>
                  </a:lnTo>
                  <a:lnTo>
                    <a:pt x="390" y="764"/>
                  </a:lnTo>
                  <a:lnTo>
                    <a:pt x="356" y="764"/>
                  </a:lnTo>
                  <a:lnTo>
                    <a:pt x="314" y="761"/>
                  </a:lnTo>
                  <a:lnTo>
                    <a:pt x="270" y="761"/>
                  </a:lnTo>
                  <a:lnTo>
                    <a:pt x="233" y="758"/>
                  </a:lnTo>
                  <a:lnTo>
                    <a:pt x="209" y="758"/>
                  </a:lnTo>
                  <a:lnTo>
                    <a:pt x="181" y="758"/>
                  </a:lnTo>
                  <a:lnTo>
                    <a:pt x="144" y="761"/>
                  </a:lnTo>
                  <a:lnTo>
                    <a:pt x="99" y="761"/>
                  </a:lnTo>
                  <a:lnTo>
                    <a:pt x="60" y="764"/>
                  </a:lnTo>
                  <a:lnTo>
                    <a:pt x="26" y="764"/>
                  </a:lnTo>
                  <a:lnTo>
                    <a:pt x="8" y="764"/>
                  </a:lnTo>
                  <a:lnTo>
                    <a:pt x="8" y="724"/>
                  </a:lnTo>
                  <a:lnTo>
                    <a:pt x="50" y="724"/>
                  </a:lnTo>
                  <a:lnTo>
                    <a:pt x="92" y="724"/>
                  </a:lnTo>
                  <a:lnTo>
                    <a:pt x="123" y="718"/>
                  </a:lnTo>
                  <a:lnTo>
                    <a:pt x="141" y="713"/>
                  </a:lnTo>
                  <a:lnTo>
                    <a:pt x="154" y="708"/>
                  </a:lnTo>
                  <a:lnTo>
                    <a:pt x="160" y="697"/>
                  </a:lnTo>
                  <a:lnTo>
                    <a:pt x="162" y="683"/>
                  </a:lnTo>
                  <a:lnTo>
                    <a:pt x="162" y="670"/>
                  </a:lnTo>
                  <a:lnTo>
                    <a:pt x="162" y="83"/>
                  </a:lnTo>
                  <a:lnTo>
                    <a:pt x="115" y="102"/>
                  </a:lnTo>
                  <a:lnTo>
                    <a:pt x="71" y="110"/>
                  </a:lnTo>
                  <a:lnTo>
                    <a:pt x="29" y="113"/>
                  </a:lnTo>
                  <a:lnTo>
                    <a:pt x="0" y="116"/>
                  </a:lnTo>
                  <a:lnTo>
                    <a:pt x="0" y="73"/>
                  </a:lnTo>
                  <a:lnTo>
                    <a:pt x="29" y="73"/>
                  </a:lnTo>
                  <a:lnTo>
                    <a:pt x="63" y="70"/>
                  </a:lnTo>
                  <a:lnTo>
                    <a:pt x="102" y="65"/>
                  </a:lnTo>
                  <a:lnTo>
                    <a:pt x="144" y="51"/>
                  </a:lnTo>
                  <a:lnTo>
                    <a:pt x="183" y="3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7704" y="1238"/>
              <a:ext cx="1805" cy="77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7770" y="1476"/>
              <a:ext cx="1058" cy="1109"/>
            </a:xfrm>
            <a:custGeom>
              <a:avLst/>
              <a:gdLst/>
              <a:ahLst/>
              <a:cxnLst>
                <a:cxn ang="0">
                  <a:pos x="1019" y="0"/>
                </a:cxn>
                <a:cxn ang="0">
                  <a:pos x="1042" y="0"/>
                </a:cxn>
                <a:cxn ang="0">
                  <a:pos x="1055" y="3"/>
                </a:cxn>
                <a:cxn ang="0">
                  <a:pos x="1058" y="14"/>
                </a:cxn>
                <a:cxn ang="0">
                  <a:pos x="1055" y="30"/>
                </a:cxn>
                <a:cxn ang="0">
                  <a:pos x="1053" y="38"/>
                </a:cxn>
                <a:cxn ang="0">
                  <a:pos x="435" y="1053"/>
                </a:cxn>
                <a:cxn ang="0">
                  <a:pos x="576" y="1039"/>
                </a:cxn>
                <a:cxn ang="0">
                  <a:pos x="681" y="999"/>
                </a:cxn>
                <a:cxn ang="0">
                  <a:pos x="754" y="932"/>
                </a:cxn>
                <a:cxn ang="0">
                  <a:pos x="809" y="836"/>
                </a:cxn>
                <a:cxn ang="0">
                  <a:pos x="854" y="715"/>
                </a:cxn>
                <a:cxn ang="0">
                  <a:pos x="862" y="694"/>
                </a:cxn>
                <a:cxn ang="0">
                  <a:pos x="867" y="680"/>
                </a:cxn>
                <a:cxn ang="0">
                  <a:pos x="875" y="675"/>
                </a:cxn>
                <a:cxn ang="0">
                  <a:pos x="888" y="675"/>
                </a:cxn>
                <a:cxn ang="0">
                  <a:pos x="898" y="683"/>
                </a:cxn>
                <a:cxn ang="0">
                  <a:pos x="901" y="694"/>
                </a:cxn>
                <a:cxn ang="0">
                  <a:pos x="898" y="710"/>
                </a:cxn>
                <a:cxn ang="0">
                  <a:pos x="783" y="1077"/>
                </a:cxn>
                <a:cxn ang="0">
                  <a:pos x="767" y="1104"/>
                </a:cxn>
                <a:cxn ang="0">
                  <a:pos x="733" y="1109"/>
                </a:cxn>
                <a:cxn ang="0">
                  <a:pos x="26" y="1109"/>
                </a:cxn>
                <a:cxn ang="0">
                  <a:pos x="10" y="1109"/>
                </a:cxn>
                <a:cxn ang="0">
                  <a:pos x="3" y="1101"/>
                </a:cxn>
                <a:cxn ang="0">
                  <a:pos x="0" y="1090"/>
                </a:cxn>
                <a:cxn ang="0">
                  <a:pos x="3" y="1080"/>
                </a:cxn>
                <a:cxn ang="0">
                  <a:pos x="5" y="1069"/>
                </a:cxn>
                <a:cxn ang="0">
                  <a:pos x="896" y="48"/>
                </a:cxn>
                <a:cxn ang="0">
                  <a:pos x="560" y="54"/>
                </a:cxn>
                <a:cxn ang="0">
                  <a:pos x="437" y="83"/>
                </a:cxn>
                <a:cxn ang="0">
                  <a:pos x="351" y="145"/>
                </a:cxn>
                <a:cxn ang="0">
                  <a:pos x="291" y="233"/>
                </a:cxn>
                <a:cxn ang="0">
                  <a:pos x="246" y="348"/>
                </a:cxn>
                <a:cxn ang="0">
                  <a:pos x="241" y="356"/>
                </a:cxn>
                <a:cxn ang="0">
                  <a:pos x="233" y="364"/>
                </a:cxn>
                <a:cxn ang="0">
                  <a:pos x="217" y="364"/>
                </a:cxn>
                <a:cxn ang="0">
                  <a:pos x="209" y="359"/>
                </a:cxn>
                <a:cxn ang="0">
                  <a:pos x="207" y="351"/>
                </a:cxn>
                <a:cxn ang="0">
                  <a:pos x="204" y="348"/>
                </a:cxn>
                <a:cxn ang="0">
                  <a:pos x="207" y="338"/>
                </a:cxn>
                <a:cxn ang="0">
                  <a:pos x="209" y="324"/>
                </a:cxn>
                <a:cxn ang="0">
                  <a:pos x="304" y="14"/>
                </a:cxn>
                <a:cxn ang="0">
                  <a:pos x="325" y="0"/>
                </a:cxn>
              </a:cxnLst>
              <a:rect l="0" t="0" r="r" b="b"/>
              <a:pathLst>
                <a:path w="1058" h="1109">
                  <a:moveTo>
                    <a:pt x="348" y="0"/>
                  </a:moveTo>
                  <a:lnTo>
                    <a:pt x="1019" y="0"/>
                  </a:lnTo>
                  <a:lnTo>
                    <a:pt x="1032" y="0"/>
                  </a:lnTo>
                  <a:lnTo>
                    <a:pt x="1042" y="0"/>
                  </a:lnTo>
                  <a:lnTo>
                    <a:pt x="1050" y="0"/>
                  </a:lnTo>
                  <a:lnTo>
                    <a:pt x="1055" y="3"/>
                  </a:lnTo>
                  <a:lnTo>
                    <a:pt x="1058" y="8"/>
                  </a:lnTo>
                  <a:lnTo>
                    <a:pt x="1058" y="14"/>
                  </a:lnTo>
                  <a:lnTo>
                    <a:pt x="1058" y="22"/>
                  </a:lnTo>
                  <a:lnTo>
                    <a:pt x="1055" y="30"/>
                  </a:lnTo>
                  <a:lnTo>
                    <a:pt x="1053" y="38"/>
                  </a:lnTo>
                  <a:lnTo>
                    <a:pt x="1053" y="38"/>
                  </a:lnTo>
                  <a:lnTo>
                    <a:pt x="165" y="1053"/>
                  </a:lnTo>
                  <a:lnTo>
                    <a:pt x="435" y="1053"/>
                  </a:lnTo>
                  <a:lnTo>
                    <a:pt x="511" y="1050"/>
                  </a:lnTo>
                  <a:lnTo>
                    <a:pt x="576" y="1039"/>
                  </a:lnTo>
                  <a:lnTo>
                    <a:pt x="634" y="1023"/>
                  </a:lnTo>
                  <a:lnTo>
                    <a:pt x="681" y="999"/>
                  </a:lnTo>
                  <a:lnTo>
                    <a:pt x="720" y="967"/>
                  </a:lnTo>
                  <a:lnTo>
                    <a:pt x="754" y="932"/>
                  </a:lnTo>
                  <a:lnTo>
                    <a:pt x="783" y="887"/>
                  </a:lnTo>
                  <a:lnTo>
                    <a:pt x="809" y="836"/>
                  </a:lnTo>
                  <a:lnTo>
                    <a:pt x="833" y="780"/>
                  </a:lnTo>
                  <a:lnTo>
                    <a:pt x="854" y="715"/>
                  </a:lnTo>
                  <a:lnTo>
                    <a:pt x="859" y="702"/>
                  </a:lnTo>
                  <a:lnTo>
                    <a:pt x="862" y="694"/>
                  </a:lnTo>
                  <a:lnTo>
                    <a:pt x="864" y="686"/>
                  </a:lnTo>
                  <a:lnTo>
                    <a:pt x="867" y="680"/>
                  </a:lnTo>
                  <a:lnTo>
                    <a:pt x="872" y="678"/>
                  </a:lnTo>
                  <a:lnTo>
                    <a:pt x="875" y="675"/>
                  </a:lnTo>
                  <a:lnTo>
                    <a:pt x="880" y="675"/>
                  </a:lnTo>
                  <a:lnTo>
                    <a:pt x="888" y="675"/>
                  </a:lnTo>
                  <a:lnTo>
                    <a:pt x="893" y="680"/>
                  </a:lnTo>
                  <a:lnTo>
                    <a:pt x="898" y="683"/>
                  </a:lnTo>
                  <a:lnTo>
                    <a:pt x="901" y="689"/>
                  </a:lnTo>
                  <a:lnTo>
                    <a:pt x="901" y="694"/>
                  </a:lnTo>
                  <a:lnTo>
                    <a:pt x="898" y="702"/>
                  </a:lnTo>
                  <a:lnTo>
                    <a:pt x="898" y="710"/>
                  </a:lnTo>
                  <a:lnTo>
                    <a:pt x="896" y="718"/>
                  </a:lnTo>
                  <a:lnTo>
                    <a:pt x="783" y="1077"/>
                  </a:lnTo>
                  <a:lnTo>
                    <a:pt x="778" y="1096"/>
                  </a:lnTo>
                  <a:lnTo>
                    <a:pt x="767" y="1104"/>
                  </a:lnTo>
                  <a:lnTo>
                    <a:pt x="754" y="1109"/>
                  </a:lnTo>
                  <a:lnTo>
                    <a:pt x="733" y="1109"/>
                  </a:lnTo>
                  <a:lnTo>
                    <a:pt x="39" y="1109"/>
                  </a:lnTo>
                  <a:lnTo>
                    <a:pt x="26" y="1109"/>
                  </a:lnTo>
                  <a:lnTo>
                    <a:pt x="16" y="1109"/>
                  </a:lnTo>
                  <a:lnTo>
                    <a:pt x="10" y="1109"/>
                  </a:lnTo>
                  <a:lnTo>
                    <a:pt x="5" y="1106"/>
                  </a:lnTo>
                  <a:lnTo>
                    <a:pt x="3" y="1101"/>
                  </a:lnTo>
                  <a:lnTo>
                    <a:pt x="0" y="1096"/>
                  </a:lnTo>
                  <a:lnTo>
                    <a:pt x="0" y="1090"/>
                  </a:lnTo>
                  <a:lnTo>
                    <a:pt x="3" y="1085"/>
                  </a:lnTo>
                  <a:lnTo>
                    <a:pt x="3" y="1080"/>
                  </a:lnTo>
                  <a:lnTo>
                    <a:pt x="5" y="1072"/>
                  </a:lnTo>
                  <a:lnTo>
                    <a:pt x="5" y="1069"/>
                  </a:lnTo>
                  <a:lnTo>
                    <a:pt x="5" y="1066"/>
                  </a:lnTo>
                  <a:lnTo>
                    <a:pt x="896" y="48"/>
                  </a:lnTo>
                  <a:lnTo>
                    <a:pt x="639" y="48"/>
                  </a:lnTo>
                  <a:lnTo>
                    <a:pt x="560" y="54"/>
                  </a:lnTo>
                  <a:lnTo>
                    <a:pt x="495" y="64"/>
                  </a:lnTo>
                  <a:lnTo>
                    <a:pt x="437" y="83"/>
                  </a:lnTo>
                  <a:lnTo>
                    <a:pt x="390" y="110"/>
                  </a:lnTo>
                  <a:lnTo>
                    <a:pt x="351" y="145"/>
                  </a:lnTo>
                  <a:lnTo>
                    <a:pt x="319" y="185"/>
                  </a:lnTo>
                  <a:lnTo>
                    <a:pt x="291" y="233"/>
                  </a:lnTo>
                  <a:lnTo>
                    <a:pt x="267" y="287"/>
                  </a:lnTo>
                  <a:lnTo>
                    <a:pt x="246" y="348"/>
                  </a:lnTo>
                  <a:lnTo>
                    <a:pt x="243" y="351"/>
                  </a:lnTo>
                  <a:lnTo>
                    <a:pt x="241" y="356"/>
                  </a:lnTo>
                  <a:lnTo>
                    <a:pt x="238" y="362"/>
                  </a:lnTo>
                  <a:lnTo>
                    <a:pt x="233" y="364"/>
                  </a:lnTo>
                  <a:lnTo>
                    <a:pt x="225" y="364"/>
                  </a:lnTo>
                  <a:lnTo>
                    <a:pt x="217" y="364"/>
                  </a:lnTo>
                  <a:lnTo>
                    <a:pt x="212" y="362"/>
                  </a:lnTo>
                  <a:lnTo>
                    <a:pt x="209" y="359"/>
                  </a:lnTo>
                  <a:lnTo>
                    <a:pt x="207" y="354"/>
                  </a:lnTo>
                  <a:lnTo>
                    <a:pt x="207" y="351"/>
                  </a:lnTo>
                  <a:lnTo>
                    <a:pt x="207" y="348"/>
                  </a:lnTo>
                  <a:lnTo>
                    <a:pt x="204" y="348"/>
                  </a:lnTo>
                  <a:lnTo>
                    <a:pt x="207" y="343"/>
                  </a:lnTo>
                  <a:lnTo>
                    <a:pt x="207" y="338"/>
                  </a:lnTo>
                  <a:lnTo>
                    <a:pt x="209" y="332"/>
                  </a:lnTo>
                  <a:lnTo>
                    <a:pt x="209" y="324"/>
                  </a:lnTo>
                  <a:lnTo>
                    <a:pt x="298" y="30"/>
                  </a:lnTo>
                  <a:lnTo>
                    <a:pt x="304" y="14"/>
                  </a:lnTo>
                  <a:lnTo>
                    <a:pt x="312" y="3"/>
                  </a:lnTo>
                  <a:lnTo>
                    <a:pt x="325" y="0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8844" y="2057"/>
              <a:ext cx="500" cy="764"/>
            </a:xfrm>
            <a:custGeom>
              <a:avLst/>
              <a:gdLst/>
              <a:ahLst/>
              <a:cxnLst>
                <a:cxn ang="0">
                  <a:pos x="293" y="6"/>
                </a:cxn>
                <a:cxn ang="0">
                  <a:pos x="398" y="43"/>
                </a:cxn>
                <a:cxn ang="0">
                  <a:pos x="471" y="118"/>
                </a:cxn>
                <a:cxn ang="0">
                  <a:pos x="500" y="225"/>
                </a:cxn>
                <a:cxn ang="0">
                  <a:pos x="474" y="322"/>
                </a:cxn>
                <a:cxn ang="0">
                  <a:pos x="416" y="402"/>
                </a:cxn>
                <a:cxn ang="0">
                  <a:pos x="338" y="472"/>
                </a:cxn>
                <a:cxn ang="0">
                  <a:pos x="283" y="515"/>
                </a:cxn>
                <a:cxn ang="0">
                  <a:pos x="228" y="563"/>
                </a:cxn>
                <a:cxn ang="0">
                  <a:pos x="157" y="624"/>
                </a:cxn>
                <a:cxn ang="0">
                  <a:pos x="319" y="667"/>
                </a:cxn>
                <a:cxn ang="0">
                  <a:pos x="361" y="667"/>
                </a:cxn>
                <a:cxn ang="0">
                  <a:pos x="416" y="662"/>
                </a:cxn>
                <a:cxn ang="0">
                  <a:pos x="440" y="646"/>
                </a:cxn>
                <a:cxn ang="0">
                  <a:pos x="453" y="600"/>
                </a:cxn>
                <a:cxn ang="0">
                  <a:pos x="458" y="555"/>
                </a:cxn>
                <a:cxn ang="0">
                  <a:pos x="500" y="555"/>
                </a:cxn>
                <a:cxn ang="0">
                  <a:pos x="0" y="764"/>
                </a:cxn>
                <a:cxn ang="0">
                  <a:pos x="0" y="734"/>
                </a:cxn>
                <a:cxn ang="0">
                  <a:pos x="10" y="718"/>
                </a:cxn>
                <a:cxn ang="0">
                  <a:pos x="303" y="421"/>
                </a:cxn>
                <a:cxn ang="0">
                  <a:pos x="348" y="357"/>
                </a:cxn>
                <a:cxn ang="0">
                  <a:pos x="385" y="274"/>
                </a:cxn>
                <a:cxn ang="0">
                  <a:pos x="385" y="185"/>
                </a:cxn>
                <a:cxn ang="0">
                  <a:pos x="356" y="113"/>
                </a:cxn>
                <a:cxn ang="0">
                  <a:pos x="301" y="62"/>
                </a:cxn>
                <a:cxn ang="0">
                  <a:pos x="217" y="41"/>
                </a:cxn>
                <a:cxn ang="0">
                  <a:pos x="159" y="51"/>
                </a:cxn>
                <a:cxn ang="0">
                  <a:pos x="99" y="83"/>
                </a:cxn>
                <a:cxn ang="0">
                  <a:pos x="55" y="148"/>
                </a:cxn>
                <a:cxn ang="0">
                  <a:pos x="97" y="158"/>
                </a:cxn>
                <a:cxn ang="0">
                  <a:pos x="115" y="185"/>
                </a:cxn>
                <a:cxn ang="0">
                  <a:pos x="118" y="209"/>
                </a:cxn>
                <a:cxn ang="0">
                  <a:pos x="99" y="255"/>
                </a:cxn>
                <a:cxn ang="0">
                  <a:pos x="60" y="271"/>
                </a:cxn>
                <a:cxn ang="0">
                  <a:pos x="39" y="268"/>
                </a:cxn>
                <a:cxn ang="0">
                  <a:pos x="13" y="249"/>
                </a:cxn>
                <a:cxn ang="0">
                  <a:pos x="0" y="207"/>
                </a:cxn>
                <a:cxn ang="0">
                  <a:pos x="21" y="118"/>
                </a:cxn>
                <a:cxn ang="0">
                  <a:pos x="83" y="46"/>
                </a:cxn>
                <a:cxn ang="0">
                  <a:pos x="178" y="6"/>
                </a:cxn>
              </a:cxnLst>
              <a:rect l="0" t="0" r="r" b="b"/>
              <a:pathLst>
                <a:path w="500" h="764">
                  <a:moveTo>
                    <a:pt x="233" y="0"/>
                  </a:moveTo>
                  <a:lnTo>
                    <a:pt x="293" y="6"/>
                  </a:lnTo>
                  <a:lnTo>
                    <a:pt x="351" y="19"/>
                  </a:lnTo>
                  <a:lnTo>
                    <a:pt x="398" y="43"/>
                  </a:lnTo>
                  <a:lnTo>
                    <a:pt x="440" y="78"/>
                  </a:lnTo>
                  <a:lnTo>
                    <a:pt x="471" y="118"/>
                  </a:lnTo>
                  <a:lnTo>
                    <a:pt x="492" y="169"/>
                  </a:lnTo>
                  <a:lnTo>
                    <a:pt x="500" y="225"/>
                  </a:lnTo>
                  <a:lnTo>
                    <a:pt x="492" y="276"/>
                  </a:lnTo>
                  <a:lnTo>
                    <a:pt x="474" y="322"/>
                  </a:lnTo>
                  <a:lnTo>
                    <a:pt x="448" y="365"/>
                  </a:lnTo>
                  <a:lnTo>
                    <a:pt x="416" y="402"/>
                  </a:lnTo>
                  <a:lnTo>
                    <a:pt x="377" y="440"/>
                  </a:lnTo>
                  <a:lnTo>
                    <a:pt x="338" y="472"/>
                  </a:lnTo>
                  <a:lnTo>
                    <a:pt x="309" y="496"/>
                  </a:lnTo>
                  <a:lnTo>
                    <a:pt x="283" y="515"/>
                  </a:lnTo>
                  <a:lnTo>
                    <a:pt x="256" y="539"/>
                  </a:lnTo>
                  <a:lnTo>
                    <a:pt x="228" y="563"/>
                  </a:lnTo>
                  <a:lnTo>
                    <a:pt x="196" y="590"/>
                  </a:lnTo>
                  <a:lnTo>
                    <a:pt x="157" y="624"/>
                  </a:lnTo>
                  <a:lnTo>
                    <a:pt x="112" y="667"/>
                  </a:lnTo>
                  <a:lnTo>
                    <a:pt x="319" y="667"/>
                  </a:lnTo>
                  <a:lnTo>
                    <a:pt x="335" y="667"/>
                  </a:lnTo>
                  <a:lnTo>
                    <a:pt x="361" y="667"/>
                  </a:lnTo>
                  <a:lnTo>
                    <a:pt x="393" y="665"/>
                  </a:lnTo>
                  <a:lnTo>
                    <a:pt x="416" y="662"/>
                  </a:lnTo>
                  <a:lnTo>
                    <a:pt x="432" y="659"/>
                  </a:lnTo>
                  <a:lnTo>
                    <a:pt x="440" y="646"/>
                  </a:lnTo>
                  <a:lnTo>
                    <a:pt x="445" y="624"/>
                  </a:lnTo>
                  <a:lnTo>
                    <a:pt x="453" y="600"/>
                  </a:lnTo>
                  <a:lnTo>
                    <a:pt x="455" y="574"/>
                  </a:lnTo>
                  <a:lnTo>
                    <a:pt x="458" y="555"/>
                  </a:lnTo>
                  <a:lnTo>
                    <a:pt x="500" y="555"/>
                  </a:lnTo>
                  <a:lnTo>
                    <a:pt x="500" y="555"/>
                  </a:lnTo>
                  <a:lnTo>
                    <a:pt x="463" y="764"/>
                  </a:lnTo>
                  <a:lnTo>
                    <a:pt x="0" y="764"/>
                  </a:lnTo>
                  <a:lnTo>
                    <a:pt x="0" y="745"/>
                  </a:lnTo>
                  <a:lnTo>
                    <a:pt x="0" y="734"/>
                  </a:lnTo>
                  <a:lnTo>
                    <a:pt x="5" y="726"/>
                  </a:lnTo>
                  <a:lnTo>
                    <a:pt x="10" y="718"/>
                  </a:lnTo>
                  <a:lnTo>
                    <a:pt x="283" y="445"/>
                  </a:lnTo>
                  <a:lnTo>
                    <a:pt x="303" y="421"/>
                  </a:lnTo>
                  <a:lnTo>
                    <a:pt x="327" y="391"/>
                  </a:lnTo>
                  <a:lnTo>
                    <a:pt x="348" y="357"/>
                  </a:lnTo>
                  <a:lnTo>
                    <a:pt x="369" y="316"/>
                  </a:lnTo>
                  <a:lnTo>
                    <a:pt x="385" y="274"/>
                  </a:lnTo>
                  <a:lnTo>
                    <a:pt x="390" y="225"/>
                  </a:lnTo>
                  <a:lnTo>
                    <a:pt x="385" y="185"/>
                  </a:lnTo>
                  <a:lnTo>
                    <a:pt x="374" y="148"/>
                  </a:lnTo>
                  <a:lnTo>
                    <a:pt x="356" y="113"/>
                  </a:lnTo>
                  <a:lnTo>
                    <a:pt x="332" y="83"/>
                  </a:lnTo>
                  <a:lnTo>
                    <a:pt x="301" y="62"/>
                  </a:lnTo>
                  <a:lnTo>
                    <a:pt x="262" y="46"/>
                  </a:lnTo>
                  <a:lnTo>
                    <a:pt x="217" y="41"/>
                  </a:lnTo>
                  <a:lnTo>
                    <a:pt x="188" y="43"/>
                  </a:lnTo>
                  <a:lnTo>
                    <a:pt x="159" y="51"/>
                  </a:lnTo>
                  <a:lnTo>
                    <a:pt x="128" y="65"/>
                  </a:lnTo>
                  <a:lnTo>
                    <a:pt x="99" y="83"/>
                  </a:lnTo>
                  <a:lnTo>
                    <a:pt x="73" y="110"/>
                  </a:lnTo>
                  <a:lnTo>
                    <a:pt x="55" y="148"/>
                  </a:lnTo>
                  <a:lnTo>
                    <a:pt x="78" y="150"/>
                  </a:lnTo>
                  <a:lnTo>
                    <a:pt x="97" y="158"/>
                  </a:lnTo>
                  <a:lnTo>
                    <a:pt x="107" y="172"/>
                  </a:lnTo>
                  <a:lnTo>
                    <a:pt x="115" y="185"/>
                  </a:lnTo>
                  <a:lnTo>
                    <a:pt x="118" y="199"/>
                  </a:lnTo>
                  <a:lnTo>
                    <a:pt x="118" y="209"/>
                  </a:lnTo>
                  <a:lnTo>
                    <a:pt x="112" y="236"/>
                  </a:lnTo>
                  <a:lnTo>
                    <a:pt x="99" y="255"/>
                  </a:lnTo>
                  <a:lnTo>
                    <a:pt x="81" y="266"/>
                  </a:lnTo>
                  <a:lnTo>
                    <a:pt x="60" y="271"/>
                  </a:lnTo>
                  <a:lnTo>
                    <a:pt x="49" y="271"/>
                  </a:lnTo>
                  <a:lnTo>
                    <a:pt x="39" y="268"/>
                  </a:lnTo>
                  <a:lnTo>
                    <a:pt x="26" y="260"/>
                  </a:lnTo>
                  <a:lnTo>
                    <a:pt x="13" y="249"/>
                  </a:lnTo>
                  <a:lnTo>
                    <a:pt x="2" y="231"/>
                  </a:lnTo>
                  <a:lnTo>
                    <a:pt x="0" y="207"/>
                  </a:lnTo>
                  <a:lnTo>
                    <a:pt x="5" y="161"/>
                  </a:lnTo>
                  <a:lnTo>
                    <a:pt x="21" y="118"/>
                  </a:lnTo>
                  <a:lnTo>
                    <a:pt x="47" y="81"/>
                  </a:lnTo>
                  <a:lnTo>
                    <a:pt x="83" y="46"/>
                  </a:lnTo>
                  <a:lnTo>
                    <a:pt x="125" y="22"/>
                  </a:lnTo>
                  <a:lnTo>
                    <a:pt x="178" y="6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10056" y="1709"/>
              <a:ext cx="975" cy="940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951" y="0"/>
                </a:cxn>
                <a:cxn ang="0">
                  <a:pos x="961" y="6"/>
                </a:cxn>
                <a:cxn ang="0">
                  <a:pos x="967" y="11"/>
                </a:cxn>
                <a:cxn ang="0">
                  <a:pos x="972" y="19"/>
                </a:cxn>
                <a:cxn ang="0">
                  <a:pos x="975" y="30"/>
                </a:cxn>
                <a:cxn ang="0">
                  <a:pos x="972" y="40"/>
                </a:cxn>
                <a:cxn ang="0">
                  <a:pos x="969" y="48"/>
                </a:cxn>
                <a:cxn ang="0">
                  <a:pos x="961" y="56"/>
                </a:cxn>
                <a:cxn ang="0">
                  <a:pos x="954" y="62"/>
                </a:cxn>
                <a:cxn ang="0">
                  <a:pos x="943" y="67"/>
                </a:cxn>
                <a:cxn ang="0">
                  <a:pos x="108" y="469"/>
                </a:cxn>
                <a:cxn ang="0">
                  <a:pos x="943" y="873"/>
                </a:cxn>
                <a:cxn ang="0">
                  <a:pos x="954" y="879"/>
                </a:cxn>
                <a:cxn ang="0">
                  <a:pos x="959" y="884"/>
                </a:cxn>
                <a:cxn ang="0">
                  <a:pos x="967" y="889"/>
                </a:cxn>
                <a:cxn ang="0">
                  <a:pos x="969" y="895"/>
                </a:cxn>
                <a:cxn ang="0">
                  <a:pos x="972" y="903"/>
                </a:cxn>
                <a:cxn ang="0">
                  <a:pos x="975" y="911"/>
                </a:cxn>
                <a:cxn ang="0">
                  <a:pos x="972" y="919"/>
                </a:cxn>
                <a:cxn ang="0">
                  <a:pos x="967" y="930"/>
                </a:cxn>
                <a:cxn ang="0">
                  <a:pos x="961" y="935"/>
                </a:cxn>
                <a:cxn ang="0">
                  <a:pos x="951" y="940"/>
                </a:cxn>
                <a:cxn ang="0">
                  <a:pos x="940" y="940"/>
                </a:cxn>
                <a:cxn ang="0">
                  <a:pos x="940" y="940"/>
                </a:cxn>
                <a:cxn ang="0">
                  <a:pos x="938" y="940"/>
                </a:cxn>
                <a:cxn ang="0">
                  <a:pos x="933" y="940"/>
                </a:cxn>
                <a:cxn ang="0">
                  <a:pos x="930" y="938"/>
                </a:cxn>
                <a:cxn ang="0">
                  <a:pos x="922" y="935"/>
                </a:cxn>
                <a:cxn ang="0">
                  <a:pos x="914" y="930"/>
                </a:cxn>
                <a:cxn ang="0">
                  <a:pos x="32" y="506"/>
                </a:cxn>
                <a:cxn ang="0">
                  <a:pos x="24" y="501"/>
                </a:cxn>
                <a:cxn ang="0">
                  <a:pos x="16" y="498"/>
                </a:cxn>
                <a:cxn ang="0">
                  <a:pos x="11" y="493"/>
                </a:cxn>
                <a:cxn ang="0">
                  <a:pos x="5" y="488"/>
                </a:cxn>
                <a:cxn ang="0">
                  <a:pos x="3" y="480"/>
                </a:cxn>
                <a:cxn ang="0">
                  <a:pos x="0" y="469"/>
                </a:cxn>
                <a:cxn ang="0">
                  <a:pos x="3" y="461"/>
                </a:cxn>
                <a:cxn ang="0">
                  <a:pos x="5" y="453"/>
                </a:cxn>
                <a:cxn ang="0">
                  <a:pos x="11" y="447"/>
                </a:cxn>
                <a:cxn ang="0">
                  <a:pos x="16" y="442"/>
                </a:cxn>
                <a:cxn ang="0">
                  <a:pos x="24" y="439"/>
                </a:cxn>
                <a:cxn ang="0">
                  <a:pos x="32" y="434"/>
                </a:cxn>
                <a:cxn ang="0">
                  <a:pos x="914" y="11"/>
                </a:cxn>
                <a:cxn ang="0">
                  <a:pos x="922" y="6"/>
                </a:cxn>
                <a:cxn ang="0">
                  <a:pos x="930" y="3"/>
                </a:cxn>
                <a:cxn ang="0">
                  <a:pos x="933" y="0"/>
                </a:cxn>
                <a:cxn ang="0">
                  <a:pos x="938" y="0"/>
                </a:cxn>
                <a:cxn ang="0">
                  <a:pos x="940" y="0"/>
                </a:cxn>
                <a:cxn ang="0">
                  <a:pos x="940" y="0"/>
                </a:cxn>
              </a:cxnLst>
              <a:rect l="0" t="0" r="r" b="b"/>
              <a:pathLst>
                <a:path w="975" h="940">
                  <a:moveTo>
                    <a:pt x="940" y="0"/>
                  </a:moveTo>
                  <a:lnTo>
                    <a:pt x="951" y="0"/>
                  </a:lnTo>
                  <a:lnTo>
                    <a:pt x="961" y="6"/>
                  </a:lnTo>
                  <a:lnTo>
                    <a:pt x="967" y="11"/>
                  </a:lnTo>
                  <a:lnTo>
                    <a:pt x="972" y="19"/>
                  </a:lnTo>
                  <a:lnTo>
                    <a:pt x="975" y="30"/>
                  </a:lnTo>
                  <a:lnTo>
                    <a:pt x="972" y="40"/>
                  </a:lnTo>
                  <a:lnTo>
                    <a:pt x="969" y="48"/>
                  </a:lnTo>
                  <a:lnTo>
                    <a:pt x="961" y="56"/>
                  </a:lnTo>
                  <a:lnTo>
                    <a:pt x="954" y="62"/>
                  </a:lnTo>
                  <a:lnTo>
                    <a:pt x="943" y="67"/>
                  </a:lnTo>
                  <a:lnTo>
                    <a:pt x="108" y="469"/>
                  </a:lnTo>
                  <a:lnTo>
                    <a:pt x="943" y="873"/>
                  </a:lnTo>
                  <a:lnTo>
                    <a:pt x="954" y="879"/>
                  </a:lnTo>
                  <a:lnTo>
                    <a:pt x="959" y="884"/>
                  </a:lnTo>
                  <a:lnTo>
                    <a:pt x="967" y="889"/>
                  </a:lnTo>
                  <a:lnTo>
                    <a:pt x="969" y="895"/>
                  </a:lnTo>
                  <a:lnTo>
                    <a:pt x="972" y="903"/>
                  </a:lnTo>
                  <a:lnTo>
                    <a:pt x="975" y="911"/>
                  </a:lnTo>
                  <a:lnTo>
                    <a:pt x="972" y="919"/>
                  </a:lnTo>
                  <a:lnTo>
                    <a:pt x="967" y="930"/>
                  </a:lnTo>
                  <a:lnTo>
                    <a:pt x="961" y="935"/>
                  </a:lnTo>
                  <a:lnTo>
                    <a:pt x="951" y="940"/>
                  </a:lnTo>
                  <a:lnTo>
                    <a:pt x="940" y="940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33" y="940"/>
                  </a:lnTo>
                  <a:lnTo>
                    <a:pt x="930" y="938"/>
                  </a:lnTo>
                  <a:lnTo>
                    <a:pt x="922" y="935"/>
                  </a:lnTo>
                  <a:lnTo>
                    <a:pt x="914" y="930"/>
                  </a:lnTo>
                  <a:lnTo>
                    <a:pt x="32" y="506"/>
                  </a:lnTo>
                  <a:lnTo>
                    <a:pt x="24" y="501"/>
                  </a:lnTo>
                  <a:lnTo>
                    <a:pt x="16" y="498"/>
                  </a:lnTo>
                  <a:lnTo>
                    <a:pt x="11" y="493"/>
                  </a:lnTo>
                  <a:lnTo>
                    <a:pt x="5" y="488"/>
                  </a:lnTo>
                  <a:lnTo>
                    <a:pt x="3" y="480"/>
                  </a:lnTo>
                  <a:lnTo>
                    <a:pt x="0" y="469"/>
                  </a:lnTo>
                  <a:lnTo>
                    <a:pt x="3" y="461"/>
                  </a:lnTo>
                  <a:lnTo>
                    <a:pt x="5" y="453"/>
                  </a:lnTo>
                  <a:lnTo>
                    <a:pt x="11" y="447"/>
                  </a:lnTo>
                  <a:lnTo>
                    <a:pt x="16" y="442"/>
                  </a:lnTo>
                  <a:lnTo>
                    <a:pt x="24" y="439"/>
                  </a:lnTo>
                  <a:lnTo>
                    <a:pt x="32" y="434"/>
                  </a:lnTo>
                  <a:lnTo>
                    <a:pt x="914" y="11"/>
                  </a:lnTo>
                  <a:lnTo>
                    <a:pt x="922" y="6"/>
                  </a:lnTo>
                  <a:lnTo>
                    <a:pt x="930" y="3"/>
                  </a:lnTo>
                  <a:lnTo>
                    <a:pt x="933" y="0"/>
                  </a:lnTo>
                  <a:lnTo>
                    <a:pt x="938" y="0"/>
                  </a:lnTo>
                  <a:lnTo>
                    <a:pt x="940" y="0"/>
                  </a:lnTo>
                  <a:lnTo>
                    <a:pt x="9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 noEditPoints="1"/>
            </p:cNvSpPr>
            <p:nvPr/>
          </p:nvSpPr>
          <p:spPr bwMode="auto">
            <a:xfrm>
              <a:off x="11677" y="1503"/>
              <a:ext cx="671" cy="1120"/>
            </a:xfrm>
            <a:custGeom>
              <a:avLst/>
              <a:gdLst/>
              <a:ahLst/>
              <a:cxnLst>
                <a:cxn ang="0">
                  <a:pos x="320" y="37"/>
                </a:cxn>
                <a:cxn ang="0">
                  <a:pos x="275" y="48"/>
                </a:cxn>
                <a:cxn ang="0">
                  <a:pos x="223" y="78"/>
                </a:cxn>
                <a:cxn ang="0">
                  <a:pos x="176" y="139"/>
                </a:cxn>
                <a:cxn ang="0">
                  <a:pos x="144" y="244"/>
                </a:cxn>
                <a:cxn ang="0">
                  <a:pos x="134" y="386"/>
                </a:cxn>
                <a:cxn ang="0">
                  <a:pos x="134" y="544"/>
                </a:cxn>
                <a:cxn ang="0">
                  <a:pos x="134" y="678"/>
                </a:cxn>
                <a:cxn ang="0">
                  <a:pos x="142" y="822"/>
                </a:cxn>
                <a:cxn ang="0">
                  <a:pos x="163" y="940"/>
                </a:cxn>
                <a:cxn ang="0">
                  <a:pos x="205" y="1018"/>
                </a:cxn>
                <a:cxn ang="0">
                  <a:pos x="257" y="1061"/>
                </a:cxn>
                <a:cxn ang="0">
                  <a:pos x="309" y="1082"/>
                </a:cxn>
                <a:cxn ang="0">
                  <a:pos x="336" y="1082"/>
                </a:cxn>
                <a:cxn ang="0">
                  <a:pos x="398" y="1069"/>
                </a:cxn>
                <a:cxn ang="0">
                  <a:pos x="459" y="1026"/>
                </a:cxn>
                <a:cxn ang="0">
                  <a:pos x="506" y="940"/>
                </a:cxn>
                <a:cxn ang="0">
                  <a:pos x="532" y="774"/>
                </a:cxn>
                <a:cxn ang="0">
                  <a:pos x="537" y="544"/>
                </a:cxn>
                <a:cxn ang="0">
                  <a:pos x="537" y="380"/>
                </a:cxn>
                <a:cxn ang="0">
                  <a:pos x="524" y="225"/>
                </a:cxn>
                <a:cxn ang="0">
                  <a:pos x="488" y="128"/>
                </a:cxn>
                <a:cxn ang="0">
                  <a:pos x="438" y="72"/>
                </a:cxn>
                <a:cxn ang="0">
                  <a:pos x="383" y="43"/>
                </a:cxn>
                <a:cxn ang="0">
                  <a:pos x="336" y="37"/>
                </a:cxn>
                <a:cxn ang="0">
                  <a:pos x="364" y="3"/>
                </a:cxn>
                <a:cxn ang="0">
                  <a:pos x="433" y="19"/>
                </a:cxn>
                <a:cxn ang="0">
                  <a:pos x="506" y="56"/>
                </a:cxn>
                <a:cxn ang="0">
                  <a:pos x="577" y="131"/>
                </a:cxn>
                <a:cxn ang="0">
                  <a:pos x="634" y="257"/>
                </a:cxn>
                <a:cxn ang="0">
                  <a:pos x="663" y="407"/>
                </a:cxn>
                <a:cxn ang="0">
                  <a:pos x="671" y="562"/>
                </a:cxn>
                <a:cxn ang="0">
                  <a:pos x="668" y="640"/>
                </a:cxn>
                <a:cxn ang="0">
                  <a:pos x="655" y="790"/>
                </a:cxn>
                <a:cxn ang="0">
                  <a:pos x="611" y="929"/>
                </a:cxn>
                <a:cxn ang="0">
                  <a:pos x="540" y="1034"/>
                </a:cxn>
                <a:cxn ang="0">
                  <a:pos x="456" y="1093"/>
                </a:cxn>
                <a:cxn ang="0">
                  <a:pos x="375" y="1117"/>
                </a:cxn>
                <a:cxn ang="0">
                  <a:pos x="299" y="1117"/>
                </a:cxn>
                <a:cxn ang="0">
                  <a:pos x="220" y="1095"/>
                </a:cxn>
                <a:cxn ang="0">
                  <a:pos x="139" y="1045"/>
                </a:cxn>
                <a:cxn ang="0">
                  <a:pos x="71" y="956"/>
                </a:cxn>
                <a:cxn ang="0">
                  <a:pos x="19" y="798"/>
                </a:cxn>
                <a:cxn ang="0">
                  <a:pos x="0" y="637"/>
                </a:cxn>
                <a:cxn ang="0">
                  <a:pos x="0" y="485"/>
                </a:cxn>
                <a:cxn ang="0">
                  <a:pos x="16" y="335"/>
                </a:cxn>
                <a:cxn ang="0">
                  <a:pos x="58" y="193"/>
                </a:cxn>
                <a:cxn ang="0">
                  <a:pos x="123" y="88"/>
                </a:cxn>
                <a:cxn ang="0">
                  <a:pos x="207" y="29"/>
                </a:cxn>
                <a:cxn ang="0">
                  <a:pos x="294" y="3"/>
                </a:cxn>
              </a:cxnLst>
              <a:rect l="0" t="0" r="r" b="b"/>
              <a:pathLst>
                <a:path w="671" h="1120">
                  <a:moveTo>
                    <a:pt x="336" y="37"/>
                  </a:moveTo>
                  <a:lnTo>
                    <a:pt x="320" y="37"/>
                  </a:lnTo>
                  <a:lnTo>
                    <a:pt x="299" y="40"/>
                  </a:lnTo>
                  <a:lnTo>
                    <a:pt x="275" y="48"/>
                  </a:lnTo>
                  <a:lnTo>
                    <a:pt x="249" y="59"/>
                  </a:lnTo>
                  <a:lnTo>
                    <a:pt x="223" y="78"/>
                  </a:lnTo>
                  <a:lnTo>
                    <a:pt x="199" y="104"/>
                  </a:lnTo>
                  <a:lnTo>
                    <a:pt x="176" y="139"/>
                  </a:lnTo>
                  <a:lnTo>
                    <a:pt x="158" y="185"/>
                  </a:lnTo>
                  <a:lnTo>
                    <a:pt x="144" y="244"/>
                  </a:lnTo>
                  <a:lnTo>
                    <a:pt x="139" y="313"/>
                  </a:lnTo>
                  <a:lnTo>
                    <a:pt x="134" y="386"/>
                  </a:lnTo>
                  <a:lnTo>
                    <a:pt x="134" y="463"/>
                  </a:lnTo>
                  <a:lnTo>
                    <a:pt x="134" y="544"/>
                  </a:lnTo>
                  <a:lnTo>
                    <a:pt x="134" y="605"/>
                  </a:lnTo>
                  <a:lnTo>
                    <a:pt x="134" y="678"/>
                  </a:lnTo>
                  <a:lnTo>
                    <a:pt x="137" y="750"/>
                  </a:lnTo>
                  <a:lnTo>
                    <a:pt x="142" y="822"/>
                  </a:lnTo>
                  <a:lnTo>
                    <a:pt x="150" y="887"/>
                  </a:lnTo>
                  <a:lnTo>
                    <a:pt x="163" y="940"/>
                  </a:lnTo>
                  <a:lnTo>
                    <a:pt x="181" y="983"/>
                  </a:lnTo>
                  <a:lnTo>
                    <a:pt x="205" y="1018"/>
                  </a:lnTo>
                  <a:lnTo>
                    <a:pt x="231" y="1042"/>
                  </a:lnTo>
                  <a:lnTo>
                    <a:pt x="257" y="1061"/>
                  </a:lnTo>
                  <a:lnTo>
                    <a:pt x="283" y="1074"/>
                  </a:lnTo>
                  <a:lnTo>
                    <a:pt x="309" y="1082"/>
                  </a:lnTo>
                  <a:lnTo>
                    <a:pt x="336" y="1082"/>
                  </a:lnTo>
                  <a:lnTo>
                    <a:pt x="336" y="1082"/>
                  </a:lnTo>
                  <a:lnTo>
                    <a:pt x="367" y="1079"/>
                  </a:lnTo>
                  <a:lnTo>
                    <a:pt x="398" y="1069"/>
                  </a:lnTo>
                  <a:lnTo>
                    <a:pt x="430" y="1053"/>
                  </a:lnTo>
                  <a:lnTo>
                    <a:pt x="459" y="1026"/>
                  </a:lnTo>
                  <a:lnTo>
                    <a:pt x="485" y="988"/>
                  </a:lnTo>
                  <a:lnTo>
                    <a:pt x="506" y="940"/>
                  </a:lnTo>
                  <a:lnTo>
                    <a:pt x="522" y="881"/>
                  </a:lnTo>
                  <a:lnTo>
                    <a:pt x="532" y="774"/>
                  </a:lnTo>
                  <a:lnTo>
                    <a:pt x="537" y="662"/>
                  </a:lnTo>
                  <a:lnTo>
                    <a:pt x="537" y="544"/>
                  </a:lnTo>
                  <a:lnTo>
                    <a:pt x="537" y="463"/>
                  </a:lnTo>
                  <a:lnTo>
                    <a:pt x="537" y="380"/>
                  </a:lnTo>
                  <a:lnTo>
                    <a:pt x="532" y="300"/>
                  </a:lnTo>
                  <a:lnTo>
                    <a:pt x="524" y="225"/>
                  </a:lnTo>
                  <a:lnTo>
                    <a:pt x="508" y="171"/>
                  </a:lnTo>
                  <a:lnTo>
                    <a:pt x="488" y="128"/>
                  </a:lnTo>
                  <a:lnTo>
                    <a:pt x="464" y="96"/>
                  </a:lnTo>
                  <a:lnTo>
                    <a:pt x="438" y="72"/>
                  </a:lnTo>
                  <a:lnTo>
                    <a:pt x="409" y="53"/>
                  </a:lnTo>
                  <a:lnTo>
                    <a:pt x="383" y="43"/>
                  </a:lnTo>
                  <a:lnTo>
                    <a:pt x="357" y="37"/>
                  </a:lnTo>
                  <a:lnTo>
                    <a:pt x="336" y="37"/>
                  </a:lnTo>
                  <a:close/>
                  <a:moveTo>
                    <a:pt x="336" y="0"/>
                  </a:moveTo>
                  <a:lnTo>
                    <a:pt x="364" y="3"/>
                  </a:lnTo>
                  <a:lnTo>
                    <a:pt x="396" y="8"/>
                  </a:lnTo>
                  <a:lnTo>
                    <a:pt x="433" y="19"/>
                  </a:lnTo>
                  <a:lnTo>
                    <a:pt x="469" y="32"/>
                  </a:lnTo>
                  <a:lnTo>
                    <a:pt x="506" y="56"/>
                  </a:lnTo>
                  <a:lnTo>
                    <a:pt x="543" y="88"/>
                  </a:lnTo>
                  <a:lnTo>
                    <a:pt x="577" y="131"/>
                  </a:lnTo>
                  <a:lnTo>
                    <a:pt x="605" y="182"/>
                  </a:lnTo>
                  <a:lnTo>
                    <a:pt x="634" y="257"/>
                  </a:lnTo>
                  <a:lnTo>
                    <a:pt x="653" y="332"/>
                  </a:lnTo>
                  <a:lnTo>
                    <a:pt x="663" y="407"/>
                  </a:lnTo>
                  <a:lnTo>
                    <a:pt x="668" y="485"/>
                  </a:lnTo>
                  <a:lnTo>
                    <a:pt x="671" y="562"/>
                  </a:lnTo>
                  <a:lnTo>
                    <a:pt x="671" y="562"/>
                  </a:lnTo>
                  <a:lnTo>
                    <a:pt x="668" y="640"/>
                  </a:lnTo>
                  <a:lnTo>
                    <a:pt x="666" y="715"/>
                  </a:lnTo>
                  <a:lnTo>
                    <a:pt x="655" y="790"/>
                  </a:lnTo>
                  <a:lnTo>
                    <a:pt x="637" y="860"/>
                  </a:lnTo>
                  <a:lnTo>
                    <a:pt x="611" y="929"/>
                  </a:lnTo>
                  <a:lnTo>
                    <a:pt x="577" y="988"/>
                  </a:lnTo>
                  <a:lnTo>
                    <a:pt x="540" y="1034"/>
                  </a:lnTo>
                  <a:lnTo>
                    <a:pt x="501" y="1069"/>
                  </a:lnTo>
                  <a:lnTo>
                    <a:pt x="456" y="1093"/>
                  </a:lnTo>
                  <a:lnTo>
                    <a:pt x="414" y="1109"/>
                  </a:lnTo>
                  <a:lnTo>
                    <a:pt x="375" y="1117"/>
                  </a:lnTo>
                  <a:lnTo>
                    <a:pt x="336" y="1120"/>
                  </a:lnTo>
                  <a:lnTo>
                    <a:pt x="299" y="1117"/>
                  </a:lnTo>
                  <a:lnTo>
                    <a:pt x="260" y="1109"/>
                  </a:lnTo>
                  <a:lnTo>
                    <a:pt x="220" y="1095"/>
                  </a:lnTo>
                  <a:lnTo>
                    <a:pt x="178" y="1074"/>
                  </a:lnTo>
                  <a:lnTo>
                    <a:pt x="139" y="1045"/>
                  </a:lnTo>
                  <a:lnTo>
                    <a:pt x="103" y="1004"/>
                  </a:lnTo>
                  <a:lnTo>
                    <a:pt x="71" y="956"/>
                  </a:lnTo>
                  <a:lnTo>
                    <a:pt x="37" y="878"/>
                  </a:lnTo>
                  <a:lnTo>
                    <a:pt x="19" y="798"/>
                  </a:lnTo>
                  <a:lnTo>
                    <a:pt x="6" y="718"/>
                  </a:lnTo>
                  <a:lnTo>
                    <a:pt x="0" y="637"/>
                  </a:lnTo>
                  <a:lnTo>
                    <a:pt x="0" y="562"/>
                  </a:lnTo>
                  <a:lnTo>
                    <a:pt x="0" y="485"/>
                  </a:lnTo>
                  <a:lnTo>
                    <a:pt x="6" y="410"/>
                  </a:lnTo>
                  <a:lnTo>
                    <a:pt x="16" y="335"/>
                  </a:lnTo>
                  <a:lnTo>
                    <a:pt x="32" y="262"/>
                  </a:lnTo>
                  <a:lnTo>
                    <a:pt x="58" y="193"/>
                  </a:lnTo>
                  <a:lnTo>
                    <a:pt x="89" y="134"/>
                  </a:lnTo>
                  <a:lnTo>
                    <a:pt x="123" y="88"/>
                  </a:lnTo>
                  <a:lnTo>
                    <a:pt x="165" y="53"/>
                  </a:lnTo>
                  <a:lnTo>
                    <a:pt x="207" y="29"/>
                  </a:lnTo>
                  <a:lnTo>
                    <a:pt x="249" y="13"/>
                  </a:lnTo>
                  <a:lnTo>
                    <a:pt x="294" y="3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6" name="Straight Connector 105"/>
          <p:cNvCxnSpPr/>
          <p:nvPr/>
        </p:nvCxnSpPr>
        <p:spPr>
          <a:xfrm>
            <a:off x="1676400" y="1905000"/>
            <a:ext cx="5715000" cy="472440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990600" y="4114800"/>
            <a:ext cx="6858000" cy="7620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63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6781800" y="2286000"/>
            <a:ext cx="651464" cy="405412"/>
            <a:chOff x="3637" y="1600"/>
            <a:chExt cx="2555" cy="1590"/>
          </a:xfrm>
        </p:grpSpPr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3637" y="1600"/>
              <a:ext cx="1604" cy="1145"/>
            </a:xfrm>
            <a:custGeom>
              <a:avLst/>
              <a:gdLst/>
              <a:ahLst/>
              <a:cxnLst>
                <a:cxn ang="0">
                  <a:pos x="396" y="10"/>
                </a:cxn>
                <a:cxn ang="0">
                  <a:pos x="801" y="0"/>
                </a:cxn>
                <a:cxn ang="0">
                  <a:pos x="840" y="21"/>
                </a:cxn>
                <a:cxn ang="0">
                  <a:pos x="825" y="85"/>
                </a:cxn>
                <a:cxn ang="0">
                  <a:pos x="771" y="96"/>
                </a:cxn>
                <a:cxn ang="0">
                  <a:pos x="600" y="122"/>
                </a:cxn>
                <a:cxn ang="0">
                  <a:pos x="537" y="169"/>
                </a:cxn>
                <a:cxn ang="0">
                  <a:pos x="528" y="215"/>
                </a:cxn>
                <a:cxn ang="0">
                  <a:pos x="1444" y="157"/>
                </a:cxn>
                <a:cxn ang="0">
                  <a:pos x="1393" y="107"/>
                </a:cxn>
                <a:cxn ang="0">
                  <a:pos x="1256" y="96"/>
                </a:cxn>
                <a:cxn ang="0">
                  <a:pos x="1199" y="76"/>
                </a:cxn>
                <a:cxn ang="0">
                  <a:pos x="1216" y="10"/>
                </a:cxn>
                <a:cxn ang="0">
                  <a:pos x="1258" y="0"/>
                </a:cxn>
                <a:cxn ang="0">
                  <a:pos x="1430" y="5"/>
                </a:cxn>
                <a:cxn ang="0">
                  <a:pos x="1598" y="10"/>
                </a:cxn>
                <a:cxn ang="0">
                  <a:pos x="2001" y="0"/>
                </a:cxn>
                <a:cxn ang="0">
                  <a:pos x="2038" y="21"/>
                </a:cxn>
                <a:cxn ang="0">
                  <a:pos x="2024" y="85"/>
                </a:cxn>
                <a:cxn ang="0">
                  <a:pos x="1954" y="96"/>
                </a:cxn>
                <a:cxn ang="0">
                  <a:pos x="1790" y="125"/>
                </a:cxn>
                <a:cxn ang="0">
                  <a:pos x="1735" y="184"/>
                </a:cxn>
                <a:cxn ang="0">
                  <a:pos x="1730" y="250"/>
                </a:cxn>
                <a:cxn ang="0">
                  <a:pos x="2750" y="275"/>
                </a:cxn>
                <a:cxn ang="0">
                  <a:pos x="2749" y="174"/>
                </a:cxn>
                <a:cxn ang="0">
                  <a:pos x="2672" y="117"/>
                </a:cxn>
                <a:cxn ang="0">
                  <a:pos x="2573" y="96"/>
                </a:cxn>
                <a:cxn ang="0">
                  <a:pos x="2531" y="86"/>
                </a:cxn>
                <a:cxn ang="0">
                  <a:pos x="2531" y="22"/>
                </a:cxn>
                <a:cxn ang="0">
                  <a:pos x="2575" y="0"/>
                </a:cxn>
                <a:cxn ang="0">
                  <a:pos x="2837" y="9"/>
                </a:cxn>
                <a:cxn ang="0">
                  <a:pos x="3172" y="0"/>
                </a:cxn>
                <a:cxn ang="0">
                  <a:pos x="3207" y="36"/>
                </a:cxn>
                <a:cxn ang="0">
                  <a:pos x="3184" y="91"/>
                </a:cxn>
                <a:cxn ang="0">
                  <a:pos x="3093" y="105"/>
                </a:cxn>
                <a:cxn ang="0">
                  <a:pos x="2936" y="179"/>
                </a:cxn>
                <a:cxn ang="0">
                  <a:pos x="2831" y="304"/>
                </a:cxn>
                <a:cxn ang="0">
                  <a:pos x="1725" y="2230"/>
                </a:cxn>
                <a:cxn ang="0">
                  <a:pos x="1671" y="2287"/>
                </a:cxn>
                <a:cxn ang="0">
                  <a:pos x="1611" y="2275"/>
                </a:cxn>
                <a:cxn ang="0">
                  <a:pos x="1477" y="562"/>
                </a:cxn>
                <a:cxn ang="0">
                  <a:pos x="485" y="2280"/>
                </a:cxn>
                <a:cxn ang="0">
                  <a:pos x="418" y="2282"/>
                </a:cxn>
                <a:cxn ang="0">
                  <a:pos x="396" y="2204"/>
                </a:cxn>
                <a:cxn ang="0">
                  <a:pos x="242" y="152"/>
                </a:cxn>
                <a:cxn ang="0">
                  <a:pos x="189" y="107"/>
                </a:cxn>
                <a:cxn ang="0">
                  <a:pos x="57" y="96"/>
                </a:cxn>
                <a:cxn ang="0">
                  <a:pos x="3" y="76"/>
                </a:cxn>
                <a:cxn ang="0">
                  <a:pos x="16" y="10"/>
                </a:cxn>
                <a:cxn ang="0">
                  <a:pos x="55" y="0"/>
                </a:cxn>
              </a:cxnLst>
              <a:rect l="0" t="0" r="r" b="b"/>
              <a:pathLst>
                <a:path w="3207" h="2290">
                  <a:moveTo>
                    <a:pt x="55" y="0"/>
                  </a:moveTo>
                  <a:lnTo>
                    <a:pt x="169" y="2"/>
                  </a:lnTo>
                  <a:lnTo>
                    <a:pt x="282" y="7"/>
                  </a:lnTo>
                  <a:lnTo>
                    <a:pt x="396" y="10"/>
                  </a:lnTo>
                  <a:lnTo>
                    <a:pt x="528" y="7"/>
                  </a:lnTo>
                  <a:lnTo>
                    <a:pt x="664" y="2"/>
                  </a:lnTo>
                  <a:lnTo>
                    <a:pt x="796" y="0"/>
                  </a:lnTo>
                  <a:lnTo>
                    <a:pt x="801" y="0"/>
                  </a:lnTo>
                  <a:lnTo>
                    <a:pt x="811" y="0"/>
                  </a:lnTo>
                  <a:lnTo>
                    <a:pt x="821" y="4"/>
                  </a:lnTo>
                  <a:lnTo>
                    <a:pt x="831" y="10"/>
                  </a:lnTo>
                  <a:lnTo>
                    <a:pt x="840" y="21"/>
                  </a:lnTo>
                  <a:lnTo>
                    <a:pt x="841" y="36"/>
                  </a:lnTo>
                  <a:lnTo>
                    <a:pt x="840" y="58"/>
                  </a:lnTo>
                  <a:lnTo>
                    <a:pt x="835" y="75"/>
                  </a:lnTo>
                  <a:lnTo>
                    <a:pt x="825" y="85"/>
                  </a:lnTo>
                  <a:lnTo>
                    <a:pt x="814" y="91"/>
                  </a:lnTo>
                  <a:lnTo>
                    <a:pt x="801" y="95"/>
                  </a:lnTo>
                  <a:lnTo>
                    <a:pt x="786" y="96"/>
                  </a:lnTo>
                  <a:lnTo>
                    <a:pt x="771" y="96"/>
                  </a:lnTo>
                  <a:lnTo>
                    <a:pt x="716" y="100"/>
                  </a:lnTo>
                  <a:lnTo>
                    <a:pt x="669" y="105"/>
                  </a:lnTo>
                  <a:lnTo>
                    <a:pt x="630" y="112"/>
                  </a:lnTo>
                  <a:lnTo>
                    <a:pt x="600" y="122"/>
                  </a:lnTo>
                  <a:lnTo>
                    <a:pt x="575" y="132"/>
                  </a:lnTo>
                  <a:lnTo>
                    <a:pt x="558" y="144"/>
                  </a:lnTo>
                  <a:lnTo>
                    <a:pt x="545" y="157"/>
                  </a:lnTo>
                  <a:lnTo>
                    <a:pt x="537" y="169"/>
                  </a:lnTo>
                  <a:lnTo>
                    <a:pt x="532" y="182"/>
                  </a:lnTo>
                  <a:lnTo>
                    <a:pt x="528" y="194"/>
                  </a:lnTo>
                  <a:lnTo>
                    <a:pt x="528" y="204"/>
                  </a:lnTo>
                  <a:lnTo>
                    <a:pt x="528" y="215"/>
                  </a:lnTo>
                  <a:lnTo>
                    <a:pt x="649" y="1867"/>
                  </a:lnTo>
                  <a:lnTo>
                    <a:pt x="1467" y="429"/>
                  </a:lnTo>
                  <a:lnTo>
                    <a:pt x="1445" y="179"/>
                  </a:lnTo>
                  <a:lnTo>
                    <a:pt x="1444" y="157"/>
                  </a:lnTo>
                  <a:lnTo>
                    <a:pt x="1437" y="140"/>
                  </a:lnTo>
                  <a:lnTo>
                    <a:pt x="1429" y="125"/>
                  </a:lnTo>
                  <a:lnTo>
                    <a:pt x="1414" y="115"/>
                  </a:lnTo>
                  <a:lnTo>
                    <a:pt x="1393" y="107"/>
                  </a:lnTo>
                  <a:lnTo>
                    <a:pt x="1363" y="102"/>
                  </a:lnTo>
                  <a:lnTo>
                    <a:pt x="1326" y="98"/>
                  </a:lnTo>
                  <a:lnTo>
                    <a:pt x="1278" y="96"/>
                  </a:lnTo>
                  <a:lnTo>
                    <a:pt x="1256" y="96"/>
                  </a:lnTo>
                  <a:lnTo>
                    <a:pt x="1238" y="95"/>
                  </a:lnTo>
                  <a:lnTo>
                    <a:pt x="1221" y="93"/>
                  </a:lnTo>
                  <a:lnTo>
                    <a:pt x="1208" y="86"/>
                  </a:lnTo>
                  <a:lnTo>
                    <a:pt x="1199" y="76"/>
                  </a:lnTo>
                  <a:lnTo>
                    <a:pt x="1198" y="61"/>
                  </a:lnTo>
                  <a:lnTo>
                    <a:pt x="1199" y="39"/>
                  </a:lnTo>
                  <a:lnTo>
                    <a:pt x="1206" y="22"/>
                  </a:lnTo>
                  <a:lnTo>
                    <a:pt x="1216" y="10"/>
                  </a:lnTo>
                  <a:lnTo>
                    <a:pt x="1228" y="4"/>
                  </a:lnTo>
                  <a:lnTo>
                    <a:pt x="1239" y="0"/>
                  </a:lnTo>
                  <a:lnTo>
                    <a:pt x="1250" y="0"/>
                  </a:lnTo>
                  <a:lnTo>
                    <a:pt x="1258" y="0"/>
                  </a:lnTo>
                  <a:lnTo>
                    <a:pt x="1291" y="0"/>
                  </a:lnTo>
                  <a:lnTo>
                    <a:pt x="1333" y="2"/>
                  </a:lnTo>
                  <a:lnTo>
                    <a:pt x="1380" y="4"/>
                  </a:lnTo>
                  <a:lnTo>
                    <a:pt x="1430" y="5"/>
                  </a:lnTo>
                  <a:lnTo>
                    <a:pt x="1479" y="7"/>
                  </a:lnTo>
                  <a:lnTo>
                    <a:pt x="1526" y="9"/>
                  </a:lnTo>
                  <a:lnTo>
                    <a:pt x="1566" y="10"/>
                  </a:lnTo>
                  <a:lnTo>
                    <a:pt x="1598" y="10"/>
                  </a:lnTo>
                  <a:lnTo>
                    <a:pt x="1730" y="7"/>
                  </a:lnTo>
                  <a:lnTo>
                    <a:pt x="1862" y="2"/>
                  </a:lnTo>
                  <a:lnTo>
                    <a:pt x="1994" y="0"/>
                  </a:lnTo>
                  <a:lnTo>
                    <a:pt x="2001" y="0"/>
                  </a:lnTo>
                  <a:lnTo>
                    <a:pt x="2011" y="0"/>
                  </a:lnTo>
                  <a:lnTo>
                    <a:pt x="2021" y="4"/>
                  </a:lnTo>
                  <a:lnTo>
                    <a:pt x="2031" y="10"/>
                  </a:lnTo>
                  <a:lnTo>
                    <a:pt x="2038" y="21"/>
                  </a:lnTo>
                  <a:lnTo>
                    <a:pt x="2039" y="36"/>
                  </a:lnTo>
                  <a:lnTo>
                    <a:pt x="2038" y="58"/>
                  </a:lnTo>
                  <a:lnTo>
                    <a:pt x="2033" y="75"/>
                  </a:lnTo>
                  <a:lnTo>
                    <a:pt x="2024" y="85"/>
                  </a:lnTo>
                  <a:lnTo>
                    <a:pt x="2011" y="91"/>
                  </a:lnTo>
                  <a:lnTo>
                    <a:pt x="1996" y="95"/>
                  </a:lnTo>
                  <a:lnTo>
                    <a:pt x="1976" y="96"/>
                  </a:lnTo>
                  <a:lnTo>
                    <a:pt x="1954" y="96"/>
                  </a:lnTo>
                  <a:lnTo>
                    <a:pt x="1900" y="100"/>
                  </a:lnTo>
                  <a:lnTo>
                    <a:pt x="1855" y="107"/>
                  </a:lnTo>
                  <a:lnTo>
                    <a:pt x="1820" y="115"/>
                  </a:lnTo>
                  <a:lnTo>
                    <a:pt x="1790" y="125"/>
                  </a:lnTo>
                  <a:lnTo>
                    <a:pt x="1768" y="139"/>
                  </a:lnTo>
                  <a:lnTo>
                    <a:pt x="1753" y="152"/>
                  </a:lnTo>
                  <a:lnTo>
                    <a:pt x="1741" y="169"/>
                  </a:lnTo>
                  <a:lnTo>
                    <a:pt x="1735" y="184"/>
                  </a:lnTo>
                  <a:lnTo>
                    <a:pt x="1730" y="201"/>
                  </a:lnTo>
                  <a:lnTo>
                    <a:pt x="1728" y="218"/>
                  </a:lnTo>
                  <a:lnTo>
                    <a:pt x="1730" y="235"/>
                  </a:lnTo>
                  <a:lnTo>
                    <a:pt x="1730" y="250"/>
                  </a:lnTo>
                  <a:lnTo>
                    <a:pt x="1847" y="1867"/>
                  </a:lnTo>
                  <a:lnTo>
                    <a:pt x="2720" y="333"/>
                  </a:lnTo>
                  <a:lnTo>
                    <a:pt x="2737" y="301"/>
                  </a:lnTo>
                  <a:lnTo>
                    <a:pt x="2750" y="275"/>
                  </a:lnTo>
                  <a:lnTo>
                    <a:pt x="2757" y="250"/>
                  </a:lnTo>
                  <a:lnTo>
                    <a:pt x="2760" y="225"/>
                  </a:lnTo>
                  <a:lnTo>
                    <a:pt x="2757" y="198"/>
                  </a:lnTo>
                  <a:lnTo>
                    <a:pt x="2749" y="174"/>
                  </a:lnTo>
                  <a:lnTo>
                    <a:pt x="2734" y="156"/>
                  </a:lnTo>
                  <a:lnTo>
                    <a:pt x="2717" y="139"/>
                  </a:lnTo>
                  <a:lnTo>
                    <a:pt x="2695" y="127"/>
                  </a:lnTo>
                  <a:lnTo>
                    <a:pt x="2672" y="117"/>
                  </a:lnTo>
                  <a:lnTo>
                    <a:pt x="2647" y="108"/>
                  </a:lnTo>
                  <a:lnTo>
                    <a:pt x="2622" y="103"/>
                  </a:lnTo>
                  <a:lnTo>
                    <a:pt x="2596" y="100"/>
                  </a:lnTo>
                  <a:lnTo>
                    <a:pt x="2573" y="96"/>
                  </a:lnTo>
                  <a:lnTo>
                    <a:pt x="2561" y="96"/>
                  </a:lnTo>
                  <a:lnTo>
                    <a:pt x="2550" y="95"/>
                  </a:lnTo>
                  <a:lnTo>
                    <a:pt x="2540" y="93"/>
                  </a:lnTo>
                  <a:lnTo>
                    <a:pt x="2531" y="86"/>
                  </a:lnTo>
                  <a:lnTo>
                    <a:pt x="2525" y="76"/>
                  </a:lnTo>
                  <a:lnTo>
                    <a:pt x="2521" y="61"/>
                  </a:lnTo>
                  <a:lnTo>
                    <a:pt x="2525" y="39"/>
                  </a:lnTo>
                  <a:lnTo>
                    <a:pt x="2531" y="22"/>
                  </a:lnTo>
                  <a:lnTo>
                    <a:pt x="2541" y="10"/>
                  </a:lnTo>
                  <a:lnTo>
                    <a:pt x="2553" y="4"/>
                  </a:lnTo>
                  <a:lnTo>
                    <a:pt x="2565" y="0"/>
                  </a:lnTo>
                  <a:lnTo>
                    <a:pt x="2575" y="0"/>
                  </a:lnTo>
                  <a:lnTo>
                    <a:pt x="2583" y="0"/>
                  </a:lnTo>
                  <a:lnTo>
                    <a:pt x="2665" y="2"/>
                  </a:lnTo>
                  <a:lnTo>
                    <a:pt x="2750" y="5"/>
                  </a:lnTo>
                  <a:lnTo>
                    <a:pt x="2837" y="9"/>
                  </a:lnTo>
                  <a:lnTo>
                    <a:pt x="2923" y="10"/>
                  </a:lnTo>
                  <a:lnTo>
                    <a:pt x="3005" y="7"/>
                  </a:lnTo>
                  <a:lnTo>
                    <a:pt x="3088" y="2"/>
                  </a:lnTo>
                  <a:lnTo>
                    <a:pt x="3172" y="0"/>
                  </a:lnTo>
                  <a:lnTo>
                    <a:pt x="3187" y="4"/>
                  </a:lnTo>
                  <a:lnTo>
                    <a:pt x="3199" y="12"/>
                  </a:lnTo>
                  <a:lnTo>
                    <a:pt x="3206" y="24"/>
                  </a:lnTo>
                  <a:lnTo>
                    <a:pt x="3207" y="36"/>
                  </a:lnTo>
                  <a:lnTo>
                    <a:pt x="3206" y="58"/>
                  </a:lnTo>
                  <a:lnTo>
                    <a:pt x="3201" y="75"/>
                  </a:lnTo>
                  <a:lnTo>
                    <a:pt x="3192" y="85"/>
                  </a:lnTo>
                  <a:lnTo>
                    <a:pt x="3184" y="91"/>
                  </a:lnTo>
                  <a:lnTo>
                    <a:pt x="3172" y="95"/>
                  </a:lnTo>
                  <a:lnTo>
                    <a:pt x="3159" y="96"/>
                  </a:lnTo>
                  <a:lnTo>
                    <a:pt x="3145" y="96"/>
                  </a:lnTo>
                  <a:lnTo>
                    <a:pt x="3093" y="105"/>
                  </a:lnTo>
                  <a:lnTo>
                    <a:pt x="3047" y="117"/>
                  </a:lnTo>
                  <a:lnTo>
                    <a:pt x="3006" y="134"/>
                  </a:lnTo>
                  <a:lnTo>
                    <a:pt x="2968" y="154"/>
                  </a:lnTo>
                  <a:lnTo>
                    <a:pt x="2936" y="179"/>
                  </a:lnTo>
                  <a:lnTo>
                    <a:pt x="2906" y="206"/>
                  </a:lnTo>
                  <a:lnTo>
                    <a:pt x="2879" y="236"/>
                  </a:lnTo>
                  <a:lnTo>
                    <a:pt x="2854" y="268"/>
                  </a:lnTo>
                  <a:lnTo>
                    <a:pt x="2831" y="304"/>
                  </a:lnTo>
                  <a:lnTo>
                    <a:pt x="2807" y="339"/>
                  </a:lnTo>
                  <a:lnTo>
                    <a:pt x="2786" y="378"/>
                  </a:lnTo>
                  <a:lnTo>
                    <a:pt x="2786" y="378"/>
                  </a:lnTo>
                  <a:lnTo>
                    <a:pt x="1725" y="2230"/>
                  </a:lnTo>
                  <a:lnTo>
                    <a:pt x="1715" y="2248"/>
                  </a:lnTo>
                  <a:lnTo>
                    <a:pt x="1703" y="2265"/>
                  </a:lnTo>
                  <a:lnTo>
                    <a:pt x="1690" y="2278"/>
                  </a:lnTo>
                  <a:lnTo>
                    <a:pt x="1671" y="2287"/>
                  </a:lnTo>
                  <a:lnTo>
                    <a:pt x="1649" y="2290"/>
                  </a:lnTo>
                  <a:lnTo>
                    <a:pt x="1631" y="2290"/>
                  </a:lnTo>
                  <a:lnTo>
                    <a:pt x="1619" y="2285"/>
                  </a:lnTo>
                  <a:lnTo>
                    <a:pt x="1611" y="2275"/>
                  </a:lnTo>
                  <a:lnTo>
                    <a:pt x="1604" y="2258"/>
                  </a:lnTo>
                  <a:lnTo>
                    <a:pt x="1601" y="2236"/>
                  </a:lnTo>
                  <a:lnTo>
                    <a:pt x="1598" y="2204"/>
                  </a:lnTo>
                  <a:lnTo>
                    <a:pt x="1477" y="562"/>
                  </a:lnTo>
                  <a:lnTo>
                    <a:pt x="528" y="2224"/>
                  </a:lnTo>
                  <a:lnTo>
                    <a:pt x="512" y="2250"/>
                  </a:lnTo>
                  <a:lnTo>
                    <a:pt x="498" y="2268"/>
                  </a:lnTo>
                  <a:lnTo>
                    <a:pt x="485" y="2280"/>
                  </a:lnTo>
                  <a:lnTo>
                    <a:pt x="470" y="2289"/>
                  </a:lnTo>
                  <a:lnTo>
                    <a:pt x="451" y="2290"/>
                  </a:lnTo>
                  <a:lnTo>
                    <a:pt x="431" y="2289"/>
                  </a:lnTo>
                  <a:lnTo>
                    <a:pt x="418" y="2282"/>
                  </a:lnTo>
                  <a:lnTo>
                    <a:pt x="408" y="2270"/>
                  </a:lnTo>
                  <a:lnTo>
                    <a:pt x="403" y="2253"/>
                  </a:lnTo>
                  <a:lnTo>
                    <a:pt x="398" y="2231"/>
                  </a:lnTo>
                  <a:lnTo>
                    <a:pt x="396" y="2204"/>
                  </a:lnTo>
                  <a:lnTo>
                    <a:pt x="254" y="220"/>
                  </a:lnTo>
                  <a:lnTo>
                    <a:pt x="251" y="194"/>
                  </a:lnTo>
                  <a:lnTo>
                    <a:pt x="247" y="171"/>
                  </a:lnTo>
                  <a:lnTo>
                    <a:pt x="242" y="152"/>
                  </a:lnTo>
                  <a:lnTo>
                    <a:pt x="236" y="137"/>
                  </a:lnTo>
                  <a:lnTo>
                    <a:pt x="224" y="123"/>
                  </a:lnTo>
                  <a:lnTo>
                    <a:pt x="209" y="113"/>
                  </a:lnTo>
                  <a:lnTo>
                    <a:pt x="189" y="107"/>
                  </a:lnTo>
                  <a:lnTo>
                    <a:pt x="160" y="102"/>
                  </a:lnTo>
                  <a:lnTo>
                    <a:pt x="125" y="98"/>
                  </a:lnTo>
                  <a:lnTo>
                    <a:pt x="82" y="96"/>
                  </a:lnTo>
                  <a:lnTo>
                    <a:pt x="57" y="96"/>
                  </a:lnTo>
                  <a:lnTo>
                    <a:pt x="36" y="95"/>
                  </a:lnTo>
                  <a:lnTo>
                    <a:pt x="21" y="93"/>
                  </a:lnTo>
                  <a:lnTo>
                    <a:pt x="10" y="86"/>
                  </a:lnTo>
                  <a:lnTo>
                    <a:pt x="3" y="76"/>
                  </a:lnTo>
                  <a:lnTo>
                    <a:pt x="0" y="61"/>
                  </a:lnTo>
                  <a:lnTo>
                    <a:pt x="1" y="39"/>
                  </a:lnTo>
                  <a:lnTo>
                    <a:pt x="8" y="22"/>
                  </a:lnTo>
                  <a:lnTo>
                    <a:pt x="16" y="10"/>
                  </a:lnTo>
                  <a:lnTo>
                    <a:pt x="26" y="4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5106" y="2438"/>
              <a:ext cx="660" cy="752"/>
            </a:xfrm>
            <a:custGeom>
              <a:avLst/>
              <a:gdLst/>
              <a:ahLst/>
              <a:cxnLst>
                <a:cxn ang="0">
                  <a:pos x="585" y="17"/>
                </a:cxn>
                <a:cxn ang="0">
                  <a:pos x="711" y="90"/>
                </a:cxn>
                <a:cxn ang="0">
                  <a:pos x="805" y="206"/>
                </a:cxn>
                <a:cxn ang="0">
                  <a:pos x="868" y="344"/>
                </a:cxn>
                <a:cxn ang="0">
                  <a:pos x="910" y="484"/>
                </a:cxn>
                <a:cxn ang="0">
                  <a:pos x="933" y="607"/>
                </a:cxn>
                <a:cxn ang="0">
                  <a:pos x="944" y="692"/>
                </a:cxn>
                <a:cxn ang="0">
                  <a:pos x="994" y="569"/>
                </a:cxn>
                <a:cxn ang="0">
                  <a:pos x="1074" y="387"/>
                </a:cxn>
                <a:cxn ang="0">
                  <a:pos x="1151" y="225"/>
                </a:cxn>
                <a:cxn ang="0">
                  <a:pos x="1215" y="100"/>
                </a:cxn>
                <a:cxn ang="0">
                  <a:pos x="1248" y="32"/>
                </a:cxn>
                <a:cxn ang="0">
                  <a:pos x="1278" y="22"/>
                </a:cxn>
                <a:cxn ang="0">
                  <a:pos x="1295" y="22"/>
                </a:cxn>
                <a:cxn ang="0">
                  <a:pos x="1317" y="36"/>
                </a:cxn>
                <a:cxn ang="0">
                  <a:pos x="1310" y="78"/>
                </a:cxn>
                <a:cxn ang="0">
                  <a:pos x="1211" y="269"/>
                </a:cxn>
                <a:cxn ang="0">
                  <a:pos x="1149" y="400"/>
                </a:cxn>
                <a:cxn ang="0">
                  <a:pos x="1109" y="489"/>
                </a:cxn>
                <a:cxn ang="0">
                  <a:pos x="1061" y="606"/>
                </a:cxn>
                <a:cxn ang="0">
                  <a:pos x="1005" y="746"/>
                </a:cxn>
                <a:cxn ang="0">
                  <a:pos x="960" y="876"/>
                </a:cxn>
                <a:cxn ang="0">
                  <a:pos x="939" y="963"/>
                </a:cxn>
                <a:cxn ang="0">
                  <a:pos x="902" y="1169"/>
                </a:cxn>
                <a:cxn ang="0">
                  <a:pos x="860" y="1343"/>
                </a:cxn>
                <a:cxn ang="0">
                  <a:pos x="823" y="1456"/>
                </a:cxn>
                <a:cxn ang="0">
                  <a:pos x="793" y="1499"/>
                </a:cxn>
                <a:cxn ang="0">
                  <a:pos x="771" y="1505"/>
                </a:cxn>
                <a:cxn ang="0">
                  <a:pos x="736" y="1479"/>
                </a:cxn>
                <a:cxn ang="0">
                  <a:pos x="733" y="1425"/>
                </a:cxn>
                <a:cxn ang="0">
                  <a:pos x="754" y="1314"/>
                </a:cxn>
                <a:cxn ang="0">
                  <a:pos x="793" y="1162"/>
                </a:cxn>
                <a:cxn ang="0">
                  <a:pos x="838" y="1002"/>
                </a:cxn>
                <a:cxn ang="0">
                  <a:pos x="860" y="930"/>
                </a:cxn>
                <a:cxn ang="0">
                  <a:pos x="867" y="865"/>
                </a:cxn>
                <a:cxn ang="0">
                  <a:pos x="867" y="749"/>
                </a:cxn>
                <a:cxn ang="0">
                  <a:pos x="858" y="618"/>
                </a:cxn>
                <a:cxn ang="0">
                  <a:pos x="831" y="484"/>
                </a:cxn>
                <a:cxn ang="0">
                  <a:pos x="778" y="360"/>
                </a:cxn>
                <a:cxn ang="0">
                  <a:pos x="691" y="260"/>
                </a:cxn>
                <a:cxn ang="0">
                  <a:pos x="564" y="198"/>
                </a:cxn>
                <a:cxn ang="0">
                  <a:pos x="401" y="188"/>
                </a:cxn>
                <a:cxn ang="0">
                  <a:pos x="251" y="231"/>
                </a:cxn>
                <a:cxn ang="0">
                  <a:pos x="130" y="319"/>
                </a:cxn>
                <a:cxn ang="0">
                  <a:pos x="75" y="419"/>
                </a:cxn>
                <a:cxn ang="0">
                  <a:pos x="53" y="441"/>
                </a:cxn>
                <a:cxn ang="0">
                  <a:pos x="25" y="441"/>
                </a:cxn>
                <a:cxn ang="0">
                  <a:pos x="1" y="427"/>
                </a:cxn>
                <a:cxn ang="0">
                  <a:pos x="5" y="390"/>
                </a:cxn>
                <a:cxn ang="0">
                  <a:pos x="42" y="299"/>
                </a:cxn>
                <a:cxn ang="0">
                  <a:pos x="125" y="176"/>
                </a:cxn>
                <a:cxn ang="0">
                  <a:pos x="236" y="81"/>
                </a:cxn>
                <a:cxn ang="0">
                  <a:pos x="373" y="17"/>
                </a:cxn>
              </a:cxnLst>
              <a:rect l="0" t="0" r="r" b="b"/>
              <a:pathLst>
                <a:path w="1320" h="1505">
                  <a:moveTo>
                    <a:pt x="482" y="0"/>
                  </a:moveTo>
                  <a:lnTo>
                    <a:pt x="537" y="5"/>
                  </a:lnTo>
                  <a:lnTo>
                    <a:pt x="585" y="17"/>
                  </a:lnTo>
                  <a:lnTo>
                    <a:pt x="632" y="36"/>
                  </a:lnTo>
                  <a:lnTo>
                    <a:pt x="674" y="59"/>
                  </a:lnTo>
                  <a:lnTo>
                    <a:pt x="711" y="90"/>
                  </a:lnTo>
                  <a:lnTo>
                    <a:pt x="746" y="125"/>
                  </a:lnTo>
                  <a:lnTo>
                    <a:pt x="776" y="164"/>
                  </a:lnTo>
                  <a:lnTo>
                    <a:pt x="805" y="206"/>
                  </a:lnTo>
                  <a:lnTo>
                    <a:pt x="828" y="250"/>
                  </a:lnTo>
                  <a:lnTo>
                    <a:pt x="850" y="297"/>
                  </a:lnTo>
                  <a:lnTo>
                    <a:pt x="868" y="344"/>
                  </a:lnTo>
                  <a:lnTo>
                    <a:pt x="885" y="392"/>
                  </a:lnTo>
                  <a:lnTo>
                    <a:pt x="898" y="439"/>
                  </a:lnTo>
                  <a:lnTo>
                    <a:pt x="910" y="484"/>
                  </a:lnTo>
                  <a:lnTo>
                    <a:pt x="920" y="528"/>
                  </a:lnTo>
                  <a:lnTo>
                    <a:pt x="928" y="569"/>
                  </a:lnTo>
                  <a:lnTo>
                    <a:pt x="933" y="607"/>
                  </a:lnTo>
                  <a:lnTo>
                    <a:pt x="939" y="640"/>
                  </a:lnTo>
                  <a:lnTo>
                    <a:pt x="942" y="668"/>
                  </a:lnTo>
                  <a:lnTo>
                    <a:pt x="944" y="692"/>
                  </a:lnTo>
                  <a:lnTo>
                    <a:pt x="944" y="692"/>
                  </a:lnTo>
                  <a:lnTo>
                    <a:pt x="969" y="631"/>
                  </a:lnTo>
                  <a:lnTo>
                    <a:pt x="994" y="569"/>
                  </a:lnTo>
                  <a:lnTo>
                    <a:pt x="1019" y="508"/>
                  </a:lnTo>
                  <a:lnTo>
                    <a:pt x="1047" y="447"/>
                  </a:lnTo>
                  <a:lnTo>
                    <a:pt x="1074" y="387"/>
                  </a:lnTo>
                  <a:lnTo>
                    <a:pt x="1101" y="329"/>
                  </a:lnTo>
                  <a:lnTo>
                    <a:pt x="1128" y="275"/>
                  </a:lnTo>
                  <a:lnTo>
                    <a:pt x="1151" y="225"/>
                  </a:lnTo>
                  <a:lnTo>
                    <a:pt x="1174" y="177"/>
                  </a:lnTo>
                  <a:lnTo>
                    <a:pt x="1196" y="135"/>
                  </a:lnTo>
                  <a:lnTo>
                    <a:pt x="1215" y="100"/>
                  </a:lnTo>
                  <a:lnTo>
                    <a:pt x="1230" y="70"/>
                  </a:lnTo>
                  <a:lnTo>
                    <a:pt x="1241" y="48"/>
                  </a:lnTo>
                  <a:lnTo>
                    <a:pt x="1248" y="32"/>
                  </a:lnTo>
                  <a:lnTo>
                    <a:pt x="1258" y="26"/>
                  </a:lnTo>
                  <a:lnTo>
                    <a:pt x="1268" y="22"/>
                  </a:lnTo>
                  <a:lnTo>
                    <a:pt x="1278" y="22"/>
                  </a:lnTo>
                  <a:lnTo>
                    <a:pt x="1285" y="22"/>
                  </a:lnTo>
                  <a:lnTo>
                    <a:pt x="1288" y="22"/>
                  </a:lnTo>
                  <a:lnTo>
                    <a:pt x="1295" y="22"/>
                  </a:lnTo>
                  <a:lnTo>
                    <a:pt x="1303" y="26"/>
                  </a:lnTo>
                  <a:lnTo>
                    <a:pt x="1312" y="29"/>
                  </a:lnTo>
                  <a:lnTo>
                    <a:pt x="1317" y="36"/>
                  </a:lnTo>
                  <a:lnTo>
                    <a:pt x="1320" y="48"/>
                  </a:lnTo>
                  <a:lnTo>
                    <a:pt x="1317" y="63"/>
                  </a:lnTo>
                  <a:lnTo>
                    <a:pt x="1310" y="78"/>
                  </a:lnTo>
                  <a:lnTo>
                    <a:pt x="1271" y="149"/>
                  </a:lnTo>
                  <a:lnTo>
                    <a:pt x="1240" y="211"/>
                  </a:lnTo>
                  <a:lnTo>
                    <a:pt x="1211" y="269"/>
                  </a:lnTo>
                  <a:lnTo>
                    <a:pt x="1188" y="317"/>
                  </a:lnTo>
                  <a:lnTo>
                    <a:pt x="1166" y="361"/>
                  </a:lnTo>
                  <a:lnTo>
                    <a:pt x="1149" y="400"/>
                  </a:lnTo>
                  <a:lnTo>
                    <a:pt x="1134" y="432"/>
                  </a:lnTo>
                  <a:lnTo>
                    <a:pt x="1123" y="462"/>
                  </a:lnTo>
                  <a:lnTo>
                    <a:pt x="1109" y="489"/>
                  </a:lnTo>
                  <a:lnTo>
                    <a:pt x="1096" y="525"/>
                  </a:lnTo>
                  <a:lnTo>
                    <a:pt x="1079" y="564"/>
                  </a:lnTo>
                  <a:lnTo>
                    <a:pt x="1061" y="606"/>
                  </a:lnTo>
                  <a:lnTo>
                    <a:pt x="1042" y="651"/>
                  </a:lnTo>
                  <a:lnTo>
                    <a:pt x="1024" y="699"/>
                  </a:lnTo>
                  <a:lnTo>
                    <a:pt x="1005" y="746"/>
                  </a:lnTo>
                  <a:lnTo>
                    <a:pt x="989" y="791"/>
                  </a:lnTo>
                  <a:lnTo>
                    <a:pt x="974" y="835"/>
                  </a:lnTo>
                  <a:lnTo>
                    <a:pt x="960" y="876"/>
                  </a:lnTo>
                  <a:lnTo>
                    <a:pt x="950" y="911"/>
                  </a:lnTo>
                  <a:lnTo>
                    <a:pt x="942" y="940"/>
                  </a:lnTo>
                  <a:lnTo>
                    <a:pt x="939" y="963"/>
                  </a:lnTo>
                  <a:lnTo>
                    <a:pt x="928" y="1032"/>
                  </a:lnTo>
                  <a:lnTo>
                    <a:pt x="917" y="1103"/>
                  </a:lnTo>
                  <a:lnTo>
                    <a:pt x="902" y="1169"/>
                  </a:lnTo>
                  <a:lnTo>
                    <a:pt x="888" y="1233"/>
                  </a:lnTo>
                  <a:lnTo>
                    <a:pt x="873" y="1292"/>
                  </a:lnTo>
                  <a:lnTo>
                    <a:pt x="860" y="1343"/>
                  </a:lnTo>
                  <a:lnTo>
                    <a:pt x="848" y="1388"/>
                  </a:lnTo>
                  <a:lnTo>
                    <a:pt x="835" y="1427"/>
                  </a:lnTo>
                  <a:lnTo>
                    <a:pt x="823" y="1456"/>
                  </a:lnTo>
                  <a:lnTo>
                    <a:pt x="811" y="1476"/>
                  </a:lnTo>
                  <a:lnTo>
                    <a:pt x="801" y="1489"/>
                  </a:lnTo>
                  <a:lnTo>
                    <a:pt x="793" y="1499"/>
                  </a:lnTo>
                  <a:lnTo>
                    <a:pt x="785" y="1503"/>
                  </a:lnTo>
                  <a:lnTo>
                    <a:pt x="778" y="1505"/>
                  </a:lnTo>
                  <a:lnTo>
                    <a:pt x="771" y="1505"/>
                  </a:lnTo>
                  <a:lnTo>
                    <a:pt x="756" y="1501"/>
                  </a:lnTo>
                  <a:lnTo>
                    <a:pt x="744" y="1493"/>
                  </a:lnTo>
                  <a:lnTo>
                    <a:pt x="736" y="1479"/>
                  </a:lnTo>
                  <a:lnTo>
                    <a:pt x="733" y="1464"/>
                  </a:lnTo>
                  <a:lnTo>
                    <a:pt x="731" y="1449"/>
                  </a:lnTo>
                  <a:lnTo>
                    <a:pt x="733" y="1425"/>
                  </a:lnTo>
                  <a:lnTo>
                    <a:pt x="738" y="1395"/>
                  </a:lnTo>
                  <a:lnTo>
                    <a:pt x="744" y="1358"/>
                  </a:lnTo>
                  <a:lnTo>
                    <a:pt x="754" y="1314"/>
                  </a:lnTo>
                  <a:lnTo>
                    <a:pt x="766" y="1267"/>
                  </a:lnTo>
                  <a:lnTo>
                    <a:pt x="780" y="1214"/>
                  </a:lnTo>
                  <a:lnTo>
                    <a:pt x="793" y="1162"/>
                  </a:lnTo>
                  <a:lnTo>
                    <a:pt x="808" y="1108"/>
                  </a:lnTo>
                  <a:lnTo>
                    <a:pt x="823" y="1054"/>
                  </a:lnTo>
                  <a:lnTo>
                    <a:pt x="838" y="1002"/>
                  </a:lnTo>
                  <a:lnTo>
                    <a:pt x="853" y="953"/>
                  </a:lnTo>
                  <a:lnTo>
                    <a:pt x="857" y="941"/>
                  </a:lnTo>
                  <a:lnTo>
                    <a:pt x="860" y="930"/>
                  </a:lnTo>
                  <a:lnTo>
                    <a:pt x="863" y="913"/>
                  </a:lnTo>
                  <a:lnTo>
                    <a:pt x="865" y="892"/>
                  </a:lnTo>
                  <a:lnTo>
                    <a:pt x="867" y="865"/>
                  </a:lnTo>
                  <a:lnTo>
                    <a:pt x="868" y="832"/>
                  </a:lnTo>
                  <a:lnTo>
                    <a:pt x="868" y="790"/>
                  </a:lnTo>
                  <a:lnTo>
                    <a:pt x="867" y="749"/>
                  </a:lnTo>
                  <a:lnTo>
                    <a:pt x="867" y="707"/>
                  </a:lnTo>
                  <a:lnTo>
                    <a:pt x="863" y="663"/>
                  </a:lnTo>
                  <a:lnTo>
                    <a:pt x="858" y="618"/>
                  </a:lnTo>
                  <a:lnTo>
                    <a:pt x="851" y="572"/>
                  </a:lnTo>
                  <a:lnTo>
                    <a:pt x="841" y="528"/>
                  </a:lnTo>
                  <a:lnTo>
                    <a:pt x="831" y="484"/>
                  </a:lnTo>
                  <a:lnTo>
                    <a:pt x="816" y="441"/>
                  </a:lnTo>
                  <a:lnTo>
                    <a:pt x="798" y="398"/>
                  </a:lnTo>
                  <a:lnTo>
                    <a:pt x="778" y="360"/>
                  </a:lnTo>
                  <a:lnTo>
                    <a:pt x="753" y="323"/>
                  </a:lnTo>
                  <a:lnTo>
                    <a:pt x="724" y="290"/>
                  </a:lnTo>
                  <a:lnTo>
                    <a:pt x="691" y="260"/>
                  </a:lnTo>
                  <a:lnTo>
                    <a:pt x="654" y="235"/>
                  </a:lnTo>
                  <a:lnTo>
                    <a:pt x="611" y="215"/>
                  </a:lnTo>
                  <a:lnTo>
                    <a:pt x="564" y="198"/>
                  </a:lnTo>
                  <a:lnTo>
                    <a:pt x="510" y="189"/>
                  </a:lnTo>
                  <a:lnTo>
                    <a:pt x="452" y="186"/>
                  </a:lnTo>
                  <a:lnTo>
                    <a:pt x="401" y="188"/>
                  </a:lnTo>
                  <a:lnTo>
                    <a:pt x="350" y="198"/>
                  </a:lnTo>
                  <a:lnTo>
                    <a:pt x="299" y="211"/>
                  </a:lnTo>
                  <a:lnTo>
                    <a:pt x="251" y="231"/>
                  </a:lnTo>
                  <a:lnTo>
                    <a:pt x="207" y="257"/>
                  </a:lnTo>
                  <a:lnTo>
                    <a:pt x="165" y="285"/>
                  </a:lnTo>
                  <a:lnTo>
                    <a:pt x="130" y="319"/>
                  </a:lnTo>
                  <a:lnTo>
                    <a:pt x="102" y="358"/>
                  </a:lnTo>
                  <a:lnTo>
                    <a:pt x="82" y="400"/>
                  </a:lnTo>
                  <a:lnTo>
                    <a:pt x="75" y="419"/>
                  </a:lnTo>
                  <a:lnTo>
                    <a:pt x="70" y="430"/>
                  </a:lnTo>
                  <a:lnTo>
                    <a:pt x="63" y="437"/>
                  </a:lnTo>
                  <a:lnTo>
                    <a:pt x="53" y="441"/>
                  </a:lnTo>
                  <a:lnTo>
                    <a:pt x="40" y="441"/>
                  </a:lnTo>
                  <a:lnTo>
                    <a:pt x="33" y="441"/>
                  </a:lnTo>
                  <a:lnTo>
                    <a:pt x="25" y="441"/>
                  </a:lnTo>
                  <a:lnTo>
                    <a:pt x="17" y="437"/>
                  </a:lnTo>
                  <a:lnTo>
                    <a:pt x="8" y="434"/>
                  </a:lnTo>
                  <a:lnTo>
                    <a:pt x="1" y="427"/>
                  </a:lnTo>
                  <a:lnTo>
                    <a:pt x="0" y="415"/>
                  </a:lnTo>
                  <a:lnTo>
                    <a:pt x="1" y="407"/>
                  </a:lnTo>
                  <a:lnTo>
                    <a:pt x="5" y="390"/>
                  </a:lnTo>
                  <a:lnTo>
                    <a:pt x="13" y="365"/>
                  </a:lnTo>
                  <a:lnTo>
                    <a:pt x="25" y="334"/>
                  </a:lnTo>
                  <a:lnTo>
                    <a:pt x="42" y="299"/>
                  </a:lnTo>
                  <a:lnTo>
                    <a:pt x="63" y="260"/>
                  </a:lnTo>
                  <a:lnTo>
                    <a:pt x="92" y="218"/>
                  </a:lnTo>
                  <a:lnTo>
                    <a:pt x="125" y="176"/>
                  </a:lnTo>
                  <a:lnTo>
                    <a:pt x="167" y="134"/>
                  </a:lnTo>
                  <a:lnTo>
                    <a:pt x="199" y="108"/>
                  </a:lnTo>
                  <a:lnTo>
                    <a:pt x="236" y="81"/>
                  </a:lnTo>
                  <a:lnTo>
                    <a:pt x="278" y="56"/>
                  </a:lnTo>
                  <a:lnTo>
                    <a:pt x="324" y="34"/>
                  </a:lnTo>
                  <a:lnTo>
                    <a:pt x="373" y="17"/>
                  </a:lnTo>
                  <a:lnTo>
                    <a:pt x="426" y="5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5864" y="2571"/>
              <a:ext cx="328" cy="532"/>
            </a:xfrm>
            <a:custGeom>
              <a:avLst/>
              <a:gdLst/>
              <a:ahLst/>
              <a:cxnLst>
                <a:cxn ang="0">
                  <a:pos x="346" y="0"/>
                </a:cxn>
                <a:cxn ang="0">
                  <a:pos x="373" y="0"/>
                </a:cxn>
                <a:cxn ang="0">
                  <a:pos x="391" y="2"/>
                </a:cxn>
                <a:cxn ang="0">
                  <a:pos x="401" y="10"/>
                </a:cxn>
                <a:cxn ang="0">
                  <a:pos x="405" y="24"/>
                </a:cxn>
                <a:cxn ang="0">
                  <a:pos x="406" y="46"/>
                </a:cxn>
                <a:cxn ang="0">
                  <a:pos x="406" y="926"/>
                </a:cxn>
                <a:cxn ang="0">
                  <a:pos x="406" y="939"/>
                </a:cxn>
                <a:cxn ang="0">
                  <a:pos x="408" y="951"/>
                </a:cxn>
                <a:cxn ang="0">
                  <a:pos x="411" y="963"/>
                </a:cxn>
                <a:cxn ang="0">
                  <a:pos x="416" y="971"/>
                </a:cxn>
                <a:cxn ang="0">
                  <a:pos x="426" y="978"/>
                </a:cxn>
                <a:cxn ang="0">
                  <a:pos x="442" y="983"/>
                </a:cxn>
                <a:cxn ang="0">
                  <a:pos x="463" y="987"/>
                </a:cxn>
                <a:cxn ang="0">
                  <a:pos x="492" y="990"/>
                </a:cxn>
                <a:cxn ang="0">
                  <a:pos x="529" y="992"/>
                </a:cxn>
                <a:cxn ang="0">
                  <a:pos x="574" y="992"/>
                </a:cxn>
                <a:cxn ang="0">
                  <a:pos x="656" y="992"/>
                </a:cxn>
                <a:cxn ang="0">
                  <a:pos x="656" y="1064"/>
                </a:cxn>
                <a:cxn ang="0">
                  <a:pos x="595" y="1061"/>
                </a:cxn>
                <a:cxn ang="0">
                  <a:pos x="529" y="1059"/>
                </a:cxn>
                <a:cxn ang="0">
                  <a:pos x="460" y="1059"/>
                </a:cxn>
                <a:cxn ang="0">
                  <a:pos x="393" y="1059"/>
                </a:cxn>
                <a:cxn ang="0">
                  <a:pos x="329" y="1059"/>
                </a:cxn>
                <a:cxn ang="0">
                  <a:pos x="281" y="1059"/>
                </a:cxn>
                <a:cxn ang="0">
                  <a:pos x="226" y="1059"/>
                </a:cxn>
                <a:cxn ang="0">
                  <a:pos x="169" y="1059"/>
                </a:cxn>
                <a:cxn ang="0">
                  <a:pos x="112" y="1061"/>
                </a:cxn>
                <a:cxn ang="0">
                  <a:pos x="58" y="1061"/>
                </a:cxn>
                <a:cxn ang="0">
                  <a:pos x="10" y="1064"/>
                </a:cxn>
                <a:cxn ang="0">
                  <a:pos x="10" y="992"/>
                </a:cxn>
                <a:cxn ang="0">
                  <a:pos x="92" y="992"/>
                </a:cxn>
                <a:cxn ang="0">
                  <a:pos x="137" y="992"/>
                </a:cxn>
                <a:cxn ang="0">
                  <a:pos x="174" y="990"/>
                </a:cxn>
                <a:cxn ang="0">
                  <a:pos x="202" y="987"/>
                </a:cxn>
                <a:cxn ang="0">
                  <a:pos x="222" y="983"/>
                </a:cxn>
                <a:cxn ang="0">
                  <a:pos x="237" y="978"/>
                </a:cxn>
                <a:cxn ang="0">
                  <a:pos x="249" y="971"/>
                </a:cxn>
                <a:cxn ang="0">
                  <a:pos x="254" y="963"/>
                </a:cxn>
                <a:cxn ang="0">
                  <a:pos x="257" y="951"/>
                </a:cxn>
                <a:cxn ang="0">
                  <a:pos x="259" y="939"/>
                </a:cxn>
                <a:cxn ang="0">
                  <a:pos x="259" y="926"/>
                </a:cxn>
                <a:cxn ang="0">
                  <a:pos x="259" y="128"/>
                </a:cxn>
                <a:cxn ang="0">
                  <a:pos x="212" y="143"/>
                </a:cxn>
                <a:cxn ang="0">
                  <a:pos x="165" y="154"/>
                </a:cxn>
                <a:cxn ang="0">
                  <a:pos x="122" y="162"/>
                </a:cxn>
                <a:cxn ang="0">
                  <a:pos x="82" y="165"/>
                </a:cxn>
                <a:cxn ang="0">
                  <a:pos x="48" y="169"/>
                </a:cxn>
                <a:cxn ang="0">
                  <a:pos x="27" y="169"/>
                </a:cxn>
                <a:cxn ang="0">
                  <a:pos x="0" y="169"/>
                </a:cxn>
                <a:cxn ang="0">
                  <a:pos x="0" y="101"/>
                </a:cxn>
                <a:cxn ang="0">
                  <a:pos x="27" y="101"/>
                </a:cxn>
                <a:cxn ang="0">
                  <a:pos x="42" y="101"/>
                </a:cxn>
                <a:cxn ang="0">
                  <a:pos x="65" y="101"/>
                </a:cxn>
                <a:cxn ang="0">
                  <a:pos x="97" y="98"/>
                </a:cxn>
                <a:cxn ang="0">
                  <a:pos x="135" y="93"/>
                </a:cxn>
                <a:cxn ang="0">
                  <a:pos x="175" y="84"/>
                </a:cxn>
                <a:cxn ang="0">
                  <a:pos x="219" y="71"/>
                </a:cxn>
                <a:cxn ang="0">
                  <a:pos x="264" y="54"/>
                </a:cxn>
                <a:cxn ang="0">
                  <a:pos x="306" y="31"/>
                </a:cxn>
                <a:cxn ang="0">
                  <a:pos x="346" y="0"/>
                </a:cxn>
              </a:cxnLst>
              <a:rect l="0" t="0" r="r" b="b"/>
              <a:pathLst>
                <a:path w="656" h="1064">
                  <a:moveTo>
                    <a:pt x="346" y="0"/>
                  </a:moveTo>
                  <a:lnTo>
                    <a:pt x="373" y="0"/>
                  </a:lnTo>
                  <a:lnTo>
                    <a:pt x="391" y="2"/>
                  </a:lnTo>
                  <a:lnTo>
                    <a:pt x="401" y="10"/>
                  </a:lnTo>
                  <a:lnTo>
                    <a:pt x="405" y="24"/>
                  </a:lnTo>
                  <a:lnTo>
                    <a:pt x="406" y="46"/>
                  </a:lnTo>
                  <a:lnTo>
                    <a:pt x="406" y="926"/>
                  </a:lnTo>
                  <a:lnTo>
                    <a:pt x="406" y="939"/>
                  </a:lnTo>
                  <a:lnTo>
                    <a:pt x="408" y="951"/>
                  </a:lnTo>
                  <a:lnTo>
                    <a:pt x="411" y="963"/>
                  </a:lnTo>
                  <a:lnTo>
                    <a:pt x="416" y="971"/>
                  </a:lnTo>
                  <a:lnTo>
                    <a:pt x="426" y="978"/>
                  </a:lnTo>
                  <a:lnTo>
                    <a:pt x="442" y="983"/>
                  </a:lnTo>
                  <a:lnTo>
                    <a:pt x="463" y="987"/>
                  </a:lnTo>
                  <a:lnTo>
                    <a:pt x="492" y="990"/>
                  </a:lnTo>
                  <a:lnTo>
                    <a:pt x="529" y="992"/>
                  </a:lnTo>
                  <a:lnTo>
                    <a:pt x="574" y="992"/>
                  </a:lnTo>
                  <a:lnTo>
                    <a:pt x="656" y="992"/>
                  </a:lnTo>
                  <a:lnTo>
                    <a:pt x="656" y="1064"/>
                  </a:lnTo>
                  <a:lnTo>
                    <a:pt x="595" y="1061"/>
                  </a:lnTo>
                  <a:lnTo>
                    <a:pt x="529" y="1059"/>
                  </a:lnTo>
                  <a:lnTo>
                    <a:pt x="460" y="1059"/>
                  </a:lnTo>
                  <a:lnTo>
                    <a:pt x="393" y="1059"/>
                  </a:lnTo>
                  <a:lnTo>
                    <a:pt x="329" y="1059"/>
                  </a:lnTo>
                  <a:lnTo>
                    <a:pt x="281" y="1059"/>
                  </a:lnTo>
                  <a:lnTo>
                    <a:pt x="226" y="1059"/>
                  </a:lnTo>
                  <a:lnTo>
                    <a:pt x="169" y="1059"/>
                  </a:lnTo>
                  <a:lnTo>
                    <a:pt x="112" y="1061"/>
                  </a:lnTo>
                  <a:lnTo>
                    <a:pt x="58" y="1061"/>
                  </a:lnTo>
                  <a:lnTo>
                    <a:pt x="10" y="1064"/>
                  </a:lnTo>
                  <a:lnTo>
                    <a:pt x="10" y="992"/>
                  </a:lnTo>
                  <a:lnTo>
                    <a:pt x="92" y="992"/>
                  </a:lnTo>
                  <a:lnTo>
                    <a:pt x="137" y="992"/>
                  </a:lnTo>
                  <a:lnTo>
                    <a:pt x="174" y="990"/>
                  </a:lnTo>
                  <a:lnTo>
                    <a:pt x="202" y="987"/>
                  </a:lnTo>
                  <a:lnTo>
                    <a:pt x="222" y="983"/>
                  </a:lnTo>
                  <a:lnTo>
                    <a:pt x="237" y="978"/>
                  </a:lnTo>
                  <a:lnTo>
                    <a:pt x="249" y="971"/>
                  </a:lnTo>
                  <a:lnTo>
                    <a:pt x="254" y="963"/>
                  </a:lnTo>
                  <a:lnTo>
                    <a:pt x="257" y="951"/>
                  </a:lnTo>
                  <a:lnTo>
                    <a:pt x="259" y="939"/>
                  </a:lnTo>
                  <a:lnTo>
                    <a:pt x="259" y="926"/>
                  </a:lnTo>
                  <a:lnTo>
                    <a:pt x="259" y="128"/>
                  </a:lnTo>
                  <a:lnTo>
                    <a:pt x="212" y="143"/>
                  </a:lnTo>
                  <a:lnTo>
                    <a:pt x="165" y="154"/>
                  </a:lnTo>
                  <a:lnTo>
                    <a:pt x="122" y="162"/>
                  </a:lnTo>
                  <a:lnTo>
                    <a:pt x="82" y="165"/>
                  </a:lnTo>
                  <a:lnTo>
                    <a:pt x="48" y="169"/>
                  </a:lnTo>
                  <a:lnTo>
                    <a:pt x="27" y="169"/>
                  </a:lnTo>
                  <a:lnTo>
                    <a:pt x="0" y="169"/>
                  </a:lnTo>
                  <a:lnTo>
                    <a:pt x="0" y="101"/>
                  </a:lnTo>
                  <a:lnTo>
                    <a:pt x="27" y="101"/>
                  </a:lnTo>
                  <a:lnTo>
                    <a:pt x="42" y="101"/>
                  </a:lnTo>
                  <a:lnTo>
                    <a:pt x="65" y="101"/>
                  </a:lnTo>
                  <a:lnTo>
                    <a:pt x="97" y="98"/>
                  </a:lnTo>
                  <a:lnTo>
                    <a:pt x="135" y="93"/>
                  </a:lnTo>
                  <a:lnTo>
                    <a:pt x="175" y="84"/>
                  </a:lnTo>
                  <a:lnTo>
                    <a:pt x="219" y="71"/>
                  </a:lnTo>
                  <a:lnTo>
                    <a:pt x="264" y="54"/>
                  </a:lnTo>
                  <a:lnTo>
                    <a:pt x="306" y="31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77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6553201" y="3581400"/>
            <a:ext cx="1838887" cy="405412"/>
            <a:chOff x="4161" y="2416"/>
            <a:chExt cx="7212" cy="1590"/>
          </a:xfrm>
        </p:grpSpPr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4161" y="2416"/>
              <a:ext cx="1573" cy="1145"/>
            </a:xfrm>
            <a:custGeom>
              <a:avLst/>
              <a:gdLst/>
              <a:ahLst/>
              <a:cxnLst>
                <a:cxn ang="0">
                  <a:pos x="196" y="4"/>
                </a:cxn>
                <a:cxn ang="0">
                  <a:pos x="393" y="0"/>
                </a:cxn>
                <a:cxn ang="0">
                  <a:pos x="404" y="2"/>
                </a:cxn>
                <a:cxn ang="0">
                  <a:pos x="413" y="11"/>
                </a:cxn>
                <a:cxn ang="0">
                  <a:pos x="411" y="34"/>
                </a:cxn>
                <a:cxn ang="0">
                  <a:pos x="397" y="45"/>
                </a:cxn>
                <a:cxn ang="0">
                  <a:pos x="380" y="48"/>
                </a:cxn>
                <a:cxn ang="0">
                  <a:pos x="289" y="64"/>
                </a:cxn>
                <a:cxn ang="0">
                  <a:pos x="262" y="91"/>
                </a:cxn>
                <a:cxn ang="0">
                  <a:pos x="320" y="933"/>
                </a:cxn>
                <a:cxn ang="0">
                  <a:pos x="706" y="73"/>
                </a:cxn>
                <a:cxn ang="0">
                  <a:pos x="664" y="50"/>
                </a:cxn>
                <a:cxn ang="0">
                  <a:pos x="599" y="45"/>
                </a:cxn>
                <a:cxn ang="0">
                  <a:pos x="588" y="20"/>
                </a:cxn>
                <a:cxn ang="0">
                  <a:pos x="597" y="4"/>
                </a:cxn>
                <a:cxn ang="0">
                  <a:pos x="610" y="0"/>
                </a:cxn>
                <a:cxn ang="0">
                  <a:pos x="646" y="0"/>
                </a:cxn>
                <a:cxn ang="0">
                  <a:pos x="757" y="4"/>
                </a:cxn>
                <a:cxn ang="0">
                  <a:pos x="979" y="0"/>
                </a:cxn>
                <a:cxn ang="0">
                  <a:pos x="990" y="0"/>
                </a:cxn>
                <a:cxn ang="0">
                  <a:pos x="999" y="11"/>
                </a:cxn>
                <a:cxn ang="0">
                  <a:pos x="990" y="43"/>
                </a:cxn>
                <a:cxn ang="0">
                  <a:pos x="921" y="50"/>
                </a:cxn>
                <a:cxn ang="0">
                  <a:pos x="859" y="75"/>
                </a:cxn>
                <a:cxn ang="0">
                  <a:pos x="848" y="111"/>
                </a:cxn>
                <a:cxn ang="0">
                  <a:pos x="1334" y="166"/>
                </a:cxn>
                <a:cxn ang="0">
                  <a:pos x="1354" y="111"/>
                </a:cxn>
                <a:cxn ang="0">
                  <a:pos x="1323" y="64"/>
                </a:cxn>
                <a:cxn ang="0">
                  <a:pos x="1263" y="48"/>
                </a:cxn>
                <a:cxn ang="0">
                  <a:pos x="1247" y="45"/>
                </a:cxn>
                <a:cxn ang="0">
                  <a:pos x="1238" y="36"/>
                </a:cxn>
                <a:cxn ang="0">
                  <a:pos x="1241" y="13"/>
                </a:cxn>
                <a:cxn ang="0">
                  <a:pos x="1252" y="2"/>
                </a:cxn>
                <a:cxn ang="0">
                  <a:pos x="1263" y="0"/>
                </a:cxn>
                <a:cxn ang="0">
                  <a:pos x="1378" y="2"/>
                </a:cxn>
                <a:cxn ang="0">
                  <a:pos x="1562" y="0"/>
                </a:cxn>
                <a:cxn ang="0">
                  <a:pos x="1571" y="13"/>
                </a:cxn>
                <a:cxn ang="0">
                  <a:pos x="1571" y="34"/>
                </a:cxn>
                <a:cxn ang="0">
                  <a:pos x="1558" y="45"/>
                </a:cxn>
                <a:cxn ang="0">
                  <a:pos x="1542" y="48"/>
                </a:cxn>
                <a:cxn ang="0">
                  <a:pos x="1445" y="84"/>
                </a:cxn>
                <a:cxn ang="0">
                  <a:pos x="1383" y="159"/>
                </a:cxn>
                <a:cxn ang="0">
                  <a:pos x="846" y="1113"/>
                </a:cxn>
                <a:cxn ang="0">
                  <a:pos x="810" y="1145"/>
                </a:cxn>
                <a:cxn ang="0">
                  <a:pos x="786" y="1122"/>
                </a:cxn>
                <a:cxn ang="0">
                  <a:pos x="260" y="1111"/>
                </a:cxn>
                <a:cxn ang="0">
                  <a:pos x="222" y="1145"/>
                </a:cxn>
                <a:cxn ang="0">
                  <a:pos x="198" y="1122"/>
                </a:cxn>
                <a:cxn ang="0">
                  <a:pos x="122" y="89"/>
                </a:cxn>
                <a:cxn ang="0">
                  <a:pos x="98" y="54"/>
                </a:cxn>
                <a:cxn ang="0">
                  <a:pos x="25" y="48"/>
                </a:cxn>
                <a:cxn ang="0">
                  <a:pos x="0" y="29"/>
                </a:cxn>
                <a:cxn ang="0">
                  <a:pos x="7" y="9"/>
                </a:cxn>
                <a:cxn ang="0">
                  <a:pos x="18" y="0"/>
                </a:cxn>
                <a:cxn ang="0">
                  <a:pos x="29" y="0"/>
                </a:cxn>
              </a:cxnLst>
              <a:rect l="0" t="0" r="r" b="b"/>
              <a:pathLst>
                <a:path w="1573" h="1145">
                  <a:moveTo>
                    <a:pt x="29" y="0"/>
                  </a:moveTo>
                  <a:lnTo>
                    <a:pt x="111" y="2"/>
                  </a:lnTo>
                  <a:lnTo>
                    <a:pt x="196" y="4"/>
                  </a:lnTo>
                  <a:lnTo>
                    <a:pt x="293" y="2"/>
                  </a:lnTo>
                  <a:lnTo>
                    <a:pt x="391" y="0"/>
                  </a:lnTo>
                  <a:lnTo>
                    <a:pt x="393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4" y="2"/>
                  </a:lnTo>
                  <a:lnTo>
                    <a:pt x="406" y="4"/>
                  </a:lnTo>
                  <a:lnTo>
                    <a:pt x="411" y="7"/>
                  </a:lnTo>
                  <a:lnTo>
                    <a:pt x="413" y="11"/>
                  </a:lnTo>
                  <a:lnTo>
                    <a:pt x="413" y="18"/>
                  </a:lnTo>
                  <a:lnTo>
                    <a:pt x="413" y="27"/>
                  </a:lnTo>
                  <a:lnTo>
                    <a:pt x="411" y="34"/>
                  </a:lnTo>
                  <a:lnTo>
                    <a:pt x="406" y="41"/>
                  </a:lnTo>
                  <a:lnTo>
                    <a:pt x="402" y="43"/>
                  </a:lnTo>
                  <a:lnTo>
                    <a:pt x="397" y="45"/>
                  </a:lnTo>
                  <a:lnTo>
                    <a:pt x="391" y="48"/>
                  </a:lnTo>
                  <a:lnTo>
                    <a:pt x="386" y="48"/>
                  </a:lnTo>
                  <a:lnTo>
                    <a:pt x="380" y="48"/>
                  </a:lnTo>
                  <a:lnTo>
                    <a:pt x="340" y="50"/>
                  </a:lnTo>
                  <a:lnTo>
                    <a:pt x="311" y="54"/>
                  </a:lnTo>
                  <a:lnTo>
                    <a:pt x="289" y="64"/>
                  </a:lnTo>
                  <a:lnTo>
                    <a:pt x="275" y="70"/>
                  </a:lnTo>
                  <a:lnTo>
                    <a:pt x="267" y="82"/>
                  </a:lnTo>
                  <a:lnTo>
                    <a:pt x="262" y="91"/>
                  </a:lnTo>
                  <a:lnTo>
                    <a:pt x="260" y="100"/>
                  </a:lnTo>
                  <a:lnTo>
                    <a:pt x="260" y="107"/>
                  </a:lnTo>
                  <a:lnTo>
                    <a:pt x="320" y="933"/>
                  </a:lnTo>
                  <a:lnTo>
                    <a:pt x="719" y="214"/>
                  </a:lnTo>
                  <a:lnTo>
                    <a:pt x="710" y="89"/>
                  </a:lnTo>
                  <a:lnTo>
                    <a:pt x="706" y="73"/>
                  </a:lnTo>
                  <a:lnTo>
                    <a:pt x="699" y="61"/>
                  </a:lnTo>
                  <a:lnTo>
                    <a:pt x="686" y="52"/>
                  </a:lnTo>
                  <a:lnTo>
                    <a:pt x="664" y="50"/>
                  </a:lnTo>
                  <a:lnTo>
                    <a:pt x="628" y="48"/>
                  </a:lnTo>
                  <a:lnTo>
                    <a:pt x="613" y="48"/>
                  </a:lnTo>
                  <a:lnTo>
                    <a:pt x="599" y="45"/>
                  </a:lnTo>
                  <a:lnTo>
                    <a:pt x="590" y="41"/>
                  </a:lnTo>
                  <a:lnTo>
                    <a:pt x="588" y="29"/>
                  </a:lnTo>
                  <a:lnTo>
                    <a:pt x="588" y="20"/>
                  </a:lnTo>
                  <a:lnTo>
                    <a:pt x="590" y="13"/>
                  </a:lnTo>
                  <a:lnTo>
                    <a:pt x="595" y="9"/>
                  </a:lnTo>
                  <a:lnTo>
                    <a:pt x="597" y="4"/>
                  </a:lnTo>
                  <a:lnTo>
                    <a:pt x="602" y="2"/>
                  </a:lnTo>
                  <a:lnTo>
                    <a:pt x="606" y="0"/>
                  </a:lnTo>
                  <a:lnTo>
                    <a:pt x="610" y="0"/>
                  </a:lnTo>
                  <a:lnTo>
                    <a:pt x="615" y="0"/>
                  </a:lnTo>
                  <a:lnTo>
                    <a:pt x="617" y="0"/>
                  </a:lnTo>
                  <a:lnTo>
                    <a:pt x="646" y="0"/>
                  </a:lnTo>
                  <a:lnTo>
                    <a:pt x="681" y="2"/>
                  </a:lnTo>
                  <a:lnTo>
                    <a:pt x="721" y="2"/>
                  </a:lnTo>
                  <a:lnTo>
                    <a:pt x="757" y="4"/>
                  </a:lnTo>
                  <a:lnTo>
                    <a:pt x="784" y="4"/>
                  </a:lnTo>
                  <a:lnTo>
                    <a:pt x="881" y="2"/>
                  </a:lnTo>
                  <a:lnTo>
                    <a:pt x="979" y="0"/>
                  </a:lnTo>
                  <a:lnTo>
                    <a:pt x="981" y="0"/>
                  </a:lnTo>
                  <a:lnTo>
                    <a:pt x="985" y="0"/>
                  </a:lnTo>
                  <a:lnTo>
                    <a:pt x="990" y="0"/>
                  </a:lnTo>
                  <a:lnTo>
                    <a:pt x="994" y="2"/>
                  </a:lnTo>
                  <a:lnTo>
                    <a:pt x="997" y="7"/>
                  </a:lnTo>
                  <a:lnTo>
                    <a:pt x="999" y="11"/>
                  </a:lnTo>
                  <a:lnTo>
                    <a:pt x="1001" y="18"/>
                  </a:lnTo>
                  <a:lnTo>
                    <a:pt x="999" y="34"/>
                  </a:lnTo>
                  <a:lnTo>
                    <a:pt x="990" y="43"/>
                  </a:lnTo>
                  <a:lnTo>
                    <a:pt x="977" y="48"/>
                  </a:lnTo>
                  <a:lnTo>
                    <a:pt x="959" y="48"/>
                  </a:lnTo>
                  <a:lnTo>
                    <a:pt x="921" y="50"/>
                  </a:lnTo>
                  <a:lnTo>
                    <a:pt x="892" y="57"/>
                  </a:lnTo>
                  <a:lnTo>
                    <a:pt x="872" y="66"/>
                  </a:lnTo>
                  <a:lnTo>
                    <a:pt x="859" y="75"/>
                  </a:lnTo>
                  <a:lnTo>
                    <a:pt x="852" y="86"/>
                  </a:lnTo>
                  <a:lnTo>
                    <a:pt x="848" y="100"/>
                  </a:lnTo>
                  <a:lnTo>
                    <a:pt x="848" y="111"/>
                  </a:lnTo>
                  <a:lnTo>
                    <a:pt x="850" y="125"/>
                  </a:lnTo>
                  <a:lnTo>
                    <a:pt x="906" y="933"/>
                  </a:lnTo>
                  <a:lnTo>
                    <a:pt x="1334" y="166"/>
                  </a:lnTo>
                  <a:lnTo>
                    <a:pt x="1345" y="146"/>
                  </a:lnTo>
                  <a:lnTo>
                    <a:pt x="1352" y="127"/>
                  </a:lnTo>
                  <a:lnTo>
                    <a:pt x="1354" y="111"/>
                  </a:lnTo>
                  <a:lnTo>
                    <a:pt x="1349" y="91"/>
                  </a:lnTo>
                  <a:lnTo>
                    <a:pt x="1338" y="75"/>
                  </a:lnTo>
                  <a:lnTo>
                    <a:pt x="1323" y="64"/>
                  </a:lnTo>
                  <a:lnTo>
                    <a:pt x="1303" y="54"/>
                  </a:lnTo>
                  <a:lnTo>
                    <a:pt x="1281" y="50"/>
                  </a:lnTo>
                  <a:lnTo>
                    <a:pt x="1263" y="48"/>
                  </a:lnTo>
                  <a:lnTo>
                    <a:pt x="1258" y="48"/>
                  </a:lnTo>
                  <a:lnTo>
                    <a:pt x="1252" y="48"/>
                  </a:lnTo>
                  <a:lnTo>
                    <a:pt x="1247" y="45"/>
                  </a:lnTo>
                  <a:lnTo>
                    <a:pt x="1243" y="45"/>
                  </a:lnTo>
                  <a:lnTo>
                    <a:pt x="1241" y="41"/>
                  </a:lnTo>
                  <a:lnTo>
                    <a:pt x="1238" y="36"/>
                  </a:lnTo>
                  <a:lnTo>
                    <a:pt x="1236" y="29"/>
                  </a:lnTo>
                  <a:lnTo>
                    <a:pt x="1238" y="20"/>
                  </a:lnTo>
                  <a:lnTo>
                    <a:pt x="1241" y="13"/>
                  </a:lnTo>
                  <a:lnTo>
                    <a:pt x="1243" y="9"/>
                  </a:lnTo>
                  <a:lnTo>
                    <a:pt x="1247" y="4"/>
                  </a:lnTo>
                  <a:lnTo>
                    <a:pt x="1252" y="2"/>
                  </a:lnTo>
                  <a:lnTo>
                    <a:pt x="1256" y="0"/>
                  </a:lnTo>
                  <a:lnTo>
                    <a:pt x="1261" y="0"/>
                  </a:lnTo>
                  <a:lnTo>
                    <a:pt x="1263" y="0"/>
                  </a:lnTo>
                  <a:lnTo>
                    <a:pt x="1267" y="0"/>
                  </a:lnTo>
                  <a:lnTo>
                    <a:pt x="1321" y="0"/>
                  </a:lnTo>
                  <a:lnTo>
                    <a:pt x="1378" y="2"/>
                  </a:lnTo>
                  <a:lnTo>
                    <a:pt x="1434" y="4"/>
                  </a:lnTo>
                  <a:lnTo>
                    <a:pt x="1556" y="0"/>
                  </a:lnTo>
                  <a:lnTo>
                    <a:pt x="1562" y="0"/>
                  </a:lnTo>
                  <a:lnTo>
                    <a:pt x="1567" y="4"/>
                  </a:lnTo>
                  <a:lnTo>
                    <a:pt x="1571" y="7"/>
                  </a:lnTo>
                  <a:lnTo>
                    <a:pt x="1571" y="13"/>
                  </a:lnTo>
                  <a:lnTo>
                    <a:pt x="1573" y="18"/>
                  </a:lnTo>
                  <a:lnTo>
                    <a:pt x="1571" y="27"/>
                  </a:lnTo>
                  <a:lnTo>
                    <a:pt x="1571" y="34"/>
                  </a:lnTo>
                  <a:lnTo>
                    <a:pt x="1567" y="41"/>
                  </a:lnTo>
                  <a:lnTo>
                    <a:pt x="1562" y="43"/>
                  </a:lnTo>
                  <a:lnTo>
                    <a:pt x="1558" y="45"/>
                  </a:lnTo>
                  <a:lnTo>
                    <a:pt x="1553" y="48"/>
                  </a:lnTo>
                  <a:lnTo>
                    <a:pt x="1549" y="48"/>
                  </a:lnTo>
                  <a:lnTo>
                    <a:pt x="1542" y="48"/>
                  </a:lnTo>
                  <a:lnTo>
                    <a:pt x="1505" y="54"/>
                  </a:lnTo>
                  <a:lnTo>
                    <a:pt x="1471" y="68"/>
                  </a:lnTo>
                  <a:lnTo>
                    <a:pt x="1445" y="84"/>
                  </a:lnTo>
                  <a:lnTo>
                    <a:pt x="1420" y="107"/>
                  </a:lnTo>
                  <a:lnTo>
                    <a:pt x="1400" y="132"/>
                  </a:lnTo>
                  <a:lnTo>
                    <a:pt x="1383" y="159"/>
                  </a:lnTo>
                  <a:lnTo>
                    <a:pt x="1367" y="189"/>
                  </a:lnTo>
                  <a:lnTo>
                    <a:pt x="1367" y="189"/>
                  </a:lnTo>
                  <a:lnTo>
                    <a:pt x="846" y="1113"/>
                  </a:lnTo>
                  <a:lnTo>
                    <a:pt x="837" y="1129"/>
                  </a:lnTo>
                  <a:lnTo>
                    <a:pt x="826" y="1140"/>
                  </a:lnTo>
                  <a:lnTo>
                    <a:pt x="810" y="1145"/>
                  </a:lnTo>
                  <a:lnTo>
                    <a:pt x="797" y="1143"/>
                  </a:lnTo>
                  <a:lnTo>
                    <a:pt x="790" y="1136"/>
                  </a:lnTo>
                  <a:lnTo>
                    <a:pt x="786" y="1122"/>
                  </a:lnTo>
                  <a:lnTo>
                    <a:pt x="784" y="1102"/>
                  </a:lnTo>
                  <a:lnTo>
                    <a:pt x="724" y="280"/>
                  </a:lnTo>
                  <a:lnTo>
                    <a:pt x="260" y="1111"/>
                  </a:lnTo>
                  <a:lnTo>
                    <a:pt x="247" y="1131"/>
                  </a:lnTo>
                  <a:lnTo>
                    <a:pt x="235" y="1140"/>
                  </a:lnTo>
                  <a:lnTo>
                    <a:pt x="222" y="1145"/>
                  </a:lnTo>
                  <a:lnTo>
                    <a:pt x="209" y="1143"/>
                  </a:lnTo>
                  <a:lnTo>
                    <a:pt x="200" y="1134"/>
                  </a:lnTo>
                  <a:lnTo>
                    <a:pt x="198" y="1122"/>
                  </a:lnTo>
                  <a:lnTo>
                    <a:pt x="196" y="1102"/>
                  </a:lnTo>
                  <a:lnTo>
                    <a:pt x="125" y="109"/>
                  </a:lnTo>
                  <a:lnTo>
                    <a:pt x="122" y="89"/>
                  </a:lnTo>
                  <a:lnTo>
                    <a:pt x="118" y="73"/>
                  </a:lnTo>
                  <a:lnTo>
                    <a:pt x="111" y="61"/>
                  </a:lnTo>
                  <a:lnTo>
                    <a:pt x="98" y="54"/>
                  </a:lnTo>
                  <a:lnTo>
                    <a:pt x="74" y="50"/>
                  </a:lnTo>
                  <a:lnTo>
                    <a:pt x="40" y="48"/>
                  </a:lnTo>
                  <a:lnTo>
                    <a:pt x="25" y="48"/>
                  </a:lnTo>
                  <a:lnTo>
                    <a:pt x="11" y="45"/>
                  </a:lnTo>
                  <a:lnTo>
                    <a:pt x="5" y="41"/>
                  </a:lnTo>
                  <a:lnTo>
                    <a:pt x="0" y="29"/>
                  </a:lnTo>
                  <a:lnTo>
                    <a:pt x="3" y="20"/>
                  </a:lnTo>
                  <a:lnTo>
                    <a:pt x="3" y="13"/>
                  </a:lnTo>
                  <a:lnTo>
                    <a:pt x="7" y="9"/>
                  </a:lnTo>
                  <a:lnTo>
                    <a:pt x="9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5617" y="3253"/>
              <a:ext cx="521" cy="518"/>
            </a:xfrm>
            <a:custGeom>
              <a:avLst/>
              <a:gdLst/>
              <a:ahLst/>
              <a:cxnLst>
                <a:cxn ang="0">
                  <a:pos x="144" y="2"/>
                </a:cxn>
                <a:cxn ang="0">
                  <a:pos x="180" y="11"/>
                </a:cxn>
                <a:cxn ang="0">
                  <a:pos x="217" y="34"/>
                </a:cxn>
                <a:cxn ang="0">
                  <a:pos x="244" y="82"/>
                </a:cxn>
                <a:cxn ang="0">
                  <a:pos x="319" y="20"/>
                </a:cxn>
                <a:cxn ang="0">
                  <a:pos x="404" y="0"/>
                </a:cxn>
                <a:cxn ang="0">
                  <a:pos x="459" y="9"/>
                </a:cxn>
                <a:cxn ang="0">
                  <a:pos x="504" y="36"/>
                </a:cxn>
                <a:cxn ang="0">
                  <a:pos x="521" y="82"/>
                </a:cxn>
                <a:cxn ang="0">
                  <a:pos x="508" y="130"/>
                </a:cxn>
                <a:cxn ang="0">
                  <a:pos x="475" y="151"/>
                </a:cxn>
                <a:cxn ang="0">
                  <a:pos x="439" y="151"/>
                </a:cxn>
                <a:cxn ang="0">
                  <a:pos x="417" y="128"/>
                </a:cxn>
                <a:cxn ang="0">
                  <a:pos x="415" y="93"/>
                </a:cxn>
                <a:cxn ang="0">
                  <a:pos x="439" y="59"/>
                </a:cxn>
                <a:cxn ang="0">
                  <a:pos x="439" y="36"/>
                </a:cxn>
                <a:cxn ang="0">
                  <a:pos x="404" y="32"/>
                </a:cxn>
                <a:cxn ang="0">
                  <a:pos x="344" y="46"/>
                </a:cxn>
                <a:cxn ang="0">
                  <a:pos x="310" y="64"/>
                </a:cxn>
                <a:cxn ang="0">
                  <a:pos x="277" y="100"/>
                </a:cxn>
                <a:cxn ang="0">
                  <a:pos x="253" y="137"/>
                </a:cxn>
                <a:cxn ang="0">
                  <a:pos x="242" y="160"/>
                </a:cxn>
                <a:cxn ang="0">
                  <a:pos x="235" y="182"/>
                </a:cxn>
                <a:cxn ang="0">
                  <a:pos x="222" y="228"/>
                </a:cxn>
                <a:cxn ang="0">
                  <a:pos x="213" y="267"/>
                </a:cxn>
                <a:cxn ang="0">
                  <a:pos x="211" y="274"/>
                </a:cxn>
                <a:cxn ang="0">
                  <a:pos x="177" y="420"/>
                </a:cxn>
                <a:cxn ang="0">
                  <a:pos x="166" y="461"/>
                </a:cxn>
                <a:cxn ang="0">
                  <a:pos x="160" y="484"/>
                </a:cxn>
                <a:cxn ang="0">
                  <a:pos x="140" y="509"/>
                </a:cxn>
                <a:cxn ang="0">
                  <a:pos x="111" y="518"/>
                </a:cxn>
                <a:cxn ang="0">
                  <a:pos x="86" y="509"/>
                </a:cxn>
                <a:cxn ang="0">
                  <a:pos x="71" y="481"/>
                </a:cxn>
                <a:cxn ang="0">
                  <a:pos x="75" y="463"/>
                </a:cxn>
                <a:cxn ang="0">
                  <a:pos x="84" y="436"/>
                </a:cxn>
                <a:cxn ang="0">
                  <a:pos x="126" y="255"/>
                </a:cxn>
                <a:cxn ang="0">
                  <a:pos x="144" y="185"/>
                </a:cxn>
                <a:cxn ang="0">
                  <a:pos x="157" y="132"/>
                </a:cxn>
                <a:cxn ang="0">
                  <a:pos x="164" y="89"/>
                </a:cxn>
                <a:cxn ang="0">
                  <a:pos x="155" y="48"/>
                </a:cxn>
                <a:cxn ang="0">
                  <a:pos x="126" y="32"/>
                </a:cxn>
                <a:cxn ang="0">
                  <a:pos x="89" y="48"/>
                </a:cxn>
                <a:cxn ang="0">
                  <a:pos x="64" y="93"/>
                </a:cxn>
                <a:cxn ang="0">
                  <a:pos x="44" y="157"/>
                </a:cxn>
                <a:cxn ang="0">
                  <a:pos x="40" y="178"/>
                </a:cxn>
                <a:cxn ang="0">
                  <a:pos x="33" y="187"/>
                </a:cxn>
                <a:cxn ang="0">
                  <a:pos x="26" y="189"/>
                </a:cxn>
                <a:cxn ang="0">
                  <a:pos x="18" y="189"/>
                </a:cxn>
                <a:cxn ang="0">
                  <a:pos x="9" y="189"/>
                </a:cxn>
                <a:cxn ang="0">
                  <a:pos x="2" y="185"/>
                </a:cxn>
                <a:cxn ang="0">
                  <a:pos x="0" y="176"/>
                </a:cxn>
                <a:cxn ang="0">
                  <a:pos x="4" y="153"/>
                </a:cxn>
                <a:cxn ang="0">
                  <a:pos x="20" y="107"/>
                </a:cxn>
                <a:cxn ang="0">
                  <a:pos x="42" y="59"/>
                </a:cxn>
                <a:cxn ang="0">
                  <a:pos x="75" y="18"/>
                </a:cxn>
                <a:cxn ang="0">
                  <a:pos x="129" y="0"/>
                </a:cxn>
              </a:cxnLst>
              <a:rect l="0" t="0" r="r" b="b"/>
              <a:pathLst>
                <a:path w="521" h="518">
                  <a:moveTo>
                    <a:pt x="129" y="0"/>
                  </a:moveTo>
                  <a:lnTo>
                    <a:pt x="144" y="2"/>
                  </a:lnTo>
                  <a:lnTo>
                    <a:pt x="160" y="5"/>
                  </a:lnTo>
                  <a:lnTo>
                    <a:pt x="180" y="11"/>
                  </a:lnTo>
                  <a:lnTo>
                    <a:pt x="200" y="20"/>
                  </a:lnTo>
                  <a:lnTo>
                    <a:pt x="217" y="34"/>
                  </a:lnTo>
                  <a:lnTo>
                    <a:pt x="233" y="55"/>
                  </a:lnTo>
                  <a:lnTo>
                    <a:pt x="244" y="82"/>
                  </a:lnTo>
                  <a:lnTo>
                    <a:pt x="282" y="46"/>
                  </a:lnTo>
                  <a:lnTo>
                    <a:pt x="319" y="20"/>
                  </a:lnTo>
                  <a:lnTo>
                    <a:pt x="362" y="5"/>
                  </a:lnTo>
                  <a:lnTo>
                    <a:pt x="404" y="0"/>
                  </a:lnTo>
                  <a:lnTo>
                    <a:pt x="433" y="2"/>
                  </a:lnTo>
                  <a:lnTo>
                    <a:pt x="459" y="9"/>
                  </a:lnTo>
                  <a:lnTo>
                    <a:pt x="484" y="20"/>
                  </a:lnTo>
                  <a:lnTo>
                    <a:pt x="504" y="36"/>
                  </a:lnTo>
                  <a:lnTo>
                    <a:pt x="517" y="57"/>
                  </a:lnTo>
                  <a:lnTo>
                    <a:pt x="521" y="82"/>
                  </a:lnTo>
                  <a:lnTo>
                    <a:pt x="519" y="109"/>
                  </a:lnTo>
                  <a:lnTo>
                    <a:pt x="508" y="130"/>
                  </a:lnTo>
                  <a:lnTo>
                    <a:pt x="492" y="144"/>
                  </a:lnTo>
                  <a:lnTo>
                    <a:pt x="475" y="151"/>
                  </a:lnTo>
                  <a:lnTo>
                    <a:pt x="457" y="155"/>
                  </a:lnTo>
                  <a:lnTo>
                    <a:pt x="439" y="151"/>
                  </a:lnTo>
                  <a:lnTo>
                    <a:pt x="426" y="141"/>
                  </a:lnTo>
                  <a:lnTo>
                    <a:pt x="417" y="128"/>
                  </a:lnTo>
                  <a:lnTo>
                    <a:pt x="413" y="112"/>
                  </a:lnTo>
                  <a:lnTo>
                    <a:pt x="415" y="93"/>
                  </a:lnTo>
                  <a:lnTo>
                    <a:pt x="424" y="75"/>
                  </a:lnTo>
                  <a:lnTo>
                    <a:pt x="439" y="59"/>
                  </a:lnTo>
                  <a:lnTo>
                    <a:pt x="461" y="48"/>
                  </a:lnTo>
                  <a:lnTo>
                    <a:pt x="439" y="36"/>
                  </a:lnTo>
                  <a:lnTo>
                    <a:pt x="417" y="32"/>
                  </a:lnTo>
                  <a:lnTo>
                    <a:pt x="404" y="32"/>
                  </a:lnTo>
                  <a:lnTo>
                    <a:pt x="368" y="36"/>
                  </a:lnTo>
                  <a:lnTo>
                    <a:pt x="344" y="46"/>
                  </a:lnTo>
                  <a:lnTo>
                    <a:pt x="324" y="55"/>
                  </a:lnTo>
                  <a:lnTo>
                    <a:pt x="310" y="64"/>
                  </a:lnTo>
                  <a:lnTo>
                    <a:pt x="293" y="80"/>
                  </a:lnTo>
                  <a:lnTo>
                    <a:pt x="277" y="100"/>
                  </a:lnTo>
                  <a:lnTo>
                    <a:pt x="264" y="119"/>
                  </a:lnTo>
                  <a:lnTo>
                    <a:pt x="253" y="137"/>
                  </a:lnTo>
                  <a:lnTo>
                    <a:pt x="244" y="151"/>
                  </a:lnTo>
                  <a:lnTo>
                    <a:pt x="242" y="160"/>
                  </a:lnTo>
                  <a:lnTo>
                    <a:pt x="239" y="166"/>
                  </a:lnTo>
                  <a:lnTo>
                    <a:pt x="235" y="182"/>
                  </a:lnTo>
                  <a:lnTo>
                    <a:pt x="228" y="205"/>
                  </a:lnTo>
                  <a:lnTo>
                    <a:pt x="222" y="228"/>
                  </a:lnTo>
                  <a:lnTo>
                    <a:pt x="217" y="249"/>
                  </a:lnTo>
                  <a:lnTo>
                    <a:pt x="213" y="267"/>
                  </a:lnTo>
                  <a:lnTo>
                    <a:pt x="211" y="274"/>
                  </a:lnTo>
                  <a:lnTo>
                    <a:pt x="211" y="274"/>
                  </a:lnTo>
                  <a:lnTo>
                    <a:pt x="182" y="399"/>
                  </a:lnTo>
                  <a:lnTo>
                    <a:pt x="177" y="420"/>
                  </a:lnTo>
                  <a:lnTo>
                    <a:pt x="171" y="440"/>
                  </a:lnTo>
                  <a:lnTo>
                    <a:pt x="166" y="461"/>
                  </a:lnTo>
                  <a:lnTo>
                    <a:pt x="162" y="477"/>
                  </a:lnTo>
                  <a:lnTo>
                    <a:pt x="160" y="484"/>
                  </a:lnTo>
                  <a:lnTo>
                    <a:pt x="151" y="500"/>
                  </a:lnTo>
                  <a:lnTo>
                    <a:pt x="140" y="509"/>
                  </a:lnTo>
                  <a:lnTo>
                    <a:pt x="126" y="516"/>
                  </a:lnTo>
                  <a:lnTo>
                    <a:pt x="111" y="518"/>
                  </a:lnTo>
                  <a:lnTo>
                    <a:pt x="97" y="516"/>
                  </a:lnTo>
                  <a:lnTo>
                    <a:pt x="86" y="509"/>
                  </a:lnTo>
                  <a:lnTo>
                    <a:pt x="75" y="497"/>
                  </a:lnTo>
                  <a:lnTo>
                    <a:pt x="71" y="481"/>
                  </a:lnTo>
                  <a:lnTo>
                    <a:pt x="73" y="474"/>
                  </a:lnTo>
                  <a:lnTo>
                    <a:pt x="75" y="463"/>
                  </a:lnTo>
                  <a:lnTo>
                    <a:pt x="80" y="449"/>
                  </a:lnTo>
                  <a:lnTo>
                    <a:pt x="84" y="436"/>
                  </a:lnTo>
                  <a:lnTo>
                    <a:pt x="120" y="287"/>
                  </a:lnTo>
                  <a:lnTo>
                    <a:pt x="126" y="255"/>
                  </a:lnTo>
                  <a:lnTo>
                    <a:pt x="135" y="219"/>
                  </a:lnTo>
                  <a:lnTo>
                    <a:pt x="144" y="185"/>
                  </a:lnTo>
                  <a:lnTo>
                    <a:pt x="151" y="160"/>
                  </a:lnTo>
                  <a:lnTo>
                    <a:pt x="157" y="132"/>
                  </a:lnTo>
                  <a:lnTo>
                    <a:pt x="162" y="107"/>
                  </a:lnTo>
                  <a:lnTo>
                    <a:pt x="164" y="89"/>
                  </a:lnTo>
                  <a:lnTo>
                    <a:pt x="162" y="66"/>
                  </a:lnTo>
                  <a:lnTo>
                    <a:pt x="155" y="48"/>
                  </a:lnTo>
                  <a:lnTo>
                    <a:pt x="144" y="36"/>
                  </a:lnTo>
                  <a:lnTo>
                    <a:pt x="126" y="32"/>
                  </a:lnTo>
                  <a:lnTo>
                    <a:pt x="106" y="36"/>
                  </a:lnTo>
                  <a:lnTo>
                    <a:pt x="89" y="48"/>
                  </a:lnTo>
                  <a:lnTo>
                    <a:pt x="75" y="68"/>
                  </a:lnTo>
                  <a:lnTo>
                    <a:pt x="64" y="93"/>
                  </a:lnTo>
                  <a:lnTo>
                    <a:pt x="53" y="123"/>
                  </a:lnTo>
                  <a:lnTo>
                    <a:pt x="44" y="157"/>
                  </a:lnTo>
                  <a:lnTo>
                    <a:pt x="42" y="169"/>
                  </a:lnTo>
                  <a:lnTo>
                    <a:pt x="40" y="178"/>
                  </a:lnTo>
                  <a:lnTo>
                    <a:pt x="35" y="182"/>
                  </a:lnTo>
                  <a:lnTo>
                    <a:pt x="33" y="187"/>
                  </a:lnTo>
                  <a:lnTo>
                    <a:pt x="31" y="189"/>
                  </a:lnTo>
                  <a:lnTo>
                    <a:pt x="26" y="189"/>
                  </a:lnTo>
                  <a:lnTo>
                    <a:pt x="20" y="189"/>
                  </a:lnTo>
                  <a:lnTo>
                    <a:pt x="18" y="189"/>
                  </a:lnTo>
                  <a:lnTo>
                    <a:pt x="13" y="189"/>
                  </a:lnTo>
                  <a:lnTo>
                    <a:pt x="9" y="189"/>
                  </a:lnTo>
                  <a:lnTo>
                    <a:pt x="7" y="187"/>
                  </a:lnTo>
                  <a:lnTo>
                    <a:pt x="2" y="185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2" y="166"/>
                  </a:lnTo>
                  <a:lnTo>
                    <a:pt x="4" y="153"/>
                  </a:lnTo>
                  <a:lnTo>
                    <a:pt x="11" y="132"/>
                  </a:lnTo>
                  <a:lnTo>
                    <a:pt x="20" y="107"/>
                  </a:lnTo>
                  <a:lnTo>
                    <a:pt x="29" y="82"/>
                  </a:lnTo>
                  <a:lnTo>
                    <a:pt x="42" y="59"/>
                  </a:lnTo>
                  <a:lnTo>
                    <a:pt x="58" y="36"/>
                  </a:lnTo>
                  <a:lnTo>
                    <a:pt x="75" y="18"/>
                  </a:lnTo>
                  <a:lnTo>
                    <a:pt x="100" y="5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6269" y="3385"/>
              <a:ext cx="322" cy="532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80" y="0"/>
                </a:cxn>
                <a:cxn ang="0">
                  <a:pos x="189" y="3"/>
                </a:cxn>
                <a:cxn ang="0">
                  <a:pos x="195" y="3"/>
                </a:cxn>
                <a:cxn ang="0">
                  <a:pos x="198" y="7"/>
                </a:cxn>
                <a:cxn ang="0">
                  <a:pos x="198" y="14"/>
                </a:cxn>
                <a:cxn ang="0">
                  <a:pos x="200" y="23"/>
                </a:cxn>
                <a:cxn ang="0">
                  <a:pos x="200" y="23"/>
                </a:cxn>
                <a:cxn ang="0">
                  <a:pos x="200" y="463"/>
                </a:cxn>
                <a:cxn ang="0">
                  <a:pos x="200" y="475"/>
                </a:cxn>
                <a:cxn ang="0">
                  <a:pos x="202" y="484"/>
                </a:cxn>
                <a:cxn ang="0">
                  <a:pos x="209" y="491"/>
                </a:cxn>
                <a:cxn ang="0">
                  <a:pos x="224" y="493"/>
                </a:cxn>
                <a:cxn ang="0">
                  <a:pos x="246" y="495"/>
                </a:cxn>
                <a:cxn ang="0">
                  <a:pos x="282" y="498"/>
                </a:cxn>
                <a:cxn ang="0">
                  <a:pos x="322" y="498"/>
                </a:cxn>
                <a:cxn ang="0">
                  <a:pos x="322" y="532"/>
                </a:cxn>
                <a:cxn ang="0">
                  <a:pos x="271" y="532"/>
                </a:cxn>
                <a:cxn ang="0">
                  <a:pos x="213" y="530"/>
                </a:cxn>
                <a:cxn ang="0">
                  <a:pos x="162" y="530"/>
                </a:cxn>
                <a:cxn ang="0">
                  <a:pos x="124" y="530"/>
                </a:cxn>
                <a:cxn ang="0">
                  <a:pos x="82" y="530"/>
                </a:cxn>
                <a:cxn ang="0">
                  <a:pos x="40" y="532"/>
                </a:cxn>
                <a:cxn ang="0">
                  <a:pos x="5" y="532"/>
                </a:cxn>
                <a:cxn ang="0">
                  <a:pos x="5" y="498"/>
                </a:cxn>
                <a:cxn ang="0">
                  <a:pos x="45" y="498"/>
                </a:cxn>
                <a:cxn ang="0">
                  <a:pos x="80" y="495"/>
                </a:cxn>
                <a:cxn ang="0">
                  <a:pos x="102" y="493"/>
                </a:cxn>
                <a:cxn ang="0">
                  <a:pos x="118" y="491"/>
                </a:cxn>
                <a:cxn ang="0">
                  <a:pos x="124" y="484"/>
                </a:cxn>
                <a:cxn ang="0">
                  <a:pos x="127" y="475"/>
                </a:cxn>
                <a:cxn ang="0">
                  <a:pos x="127" y="463"/>
                </a:cxn>
                <a:cxn ang="0">
                  <a:pos x="127" y="64"/>
                </a:cxn>
                <a:cxn ang="0">
                  <a:pos x="93" y="76"/>
                </a:cxn>
                <a:cxn ang="0">
                  <a:pos x="60" y="82"/>
                </a:cxn>
                <a:cxn ang="0">
                  <a:pos x="31" y="85"/>
                </a:cxn>
                <a:cxn ang="0">
                  <a:pos x="14" y="85"/>
                </a:cxn>
                <a:cxn ang="0">
                  <a:pos x="0" y="85"/>
                </a:cxn>
                <a:cxn ang="0">
                  <a:pos x="0" y="53"/>
                </a:cxn>
                <a:cxn ang="0">
                  <a:pos x="14" y="53"/>
                </a:cxn>
                <a:cxn ang="0">
                  <a:pos x="25" y="50"/>
                </a:cxn>
                <a:cxn ang="0">
                  <a:pos x="47" y="50"/>
                </a:cxn>
                <a:cxn ang="0">
                  <a:pos x="76" y="46"/>
                </a:cxn>
                <a:cxn ang="0">
                  <a:pos x="107" y="37"/>
                </a:cxn>
                <a:cxn ang="0">
                  <a:pos x="140" y="23"/>
                </a:cxn>
                <a:cxn ang="0">
                  <a:pos x="169" y="0"/>
                </a:cxn>
              </a:cxnLst>
              <a:rect l="0" t="0" r="r" b="b"/>
              <a:pathLst>
                <a:path w="322" h="532">
                  <a:moveTo>
                    <a:pt x="169" y="0"/>
                  </a:moveTo>
                  <a:lnTo>
                    <a:pt x="180" y="0"/>
                  </a:lnTo>
                  <a:lnTo>
                    <a:pt x="189" y="3"/>
                  </a:lnTo>
                  <a:lnTo>
                    <a:pt x="195" y="3"/>
                  </a:lnTo>
                  <a:lnTo>
                    <a:pt x="198" y="7"/>
                  </a:lnTo>
                  <a:lnTo>
                    <a:pt x="198" y="14"/>
                  </a:lnTo>
                  <a:lnTo>
                    <a:pt x="200" y="23"/>
                  </a:lnTo>
                  <a:lnTo>
                    <a:pt x="200" y="23"/>
                  </a:lnTo>
                  <a:lnTo>
                    <a:pt x="200" y="463"/>
                  </a:lnTo>
                  <a:lnTo>
                    <a:pt x="200" y="475"/>
                  </a:lnTo>
                  <a:lnTo>
                    <a:pt x="202" y="484"/>
                  </a:lnTo>
                  <a:lnTo>
                    <a:pt x="209" y="491"/>
                  </a:lnTo>
                  <a:lnTo>
                    <a:pt x="224" y="493"/>
                  </a:lnTo>
                  <a:lnTo>
                    <a:pt x="246" y="495"/>
                  </a:lnTo>
                  <a:lnTo>
                    <a:pt x="282" y="498"/>
                  </a:lnTo>
                  <a:lnTo>
                    <a:pt x="322" y="498"/>
                  </a:lnTo>
                  <a:lnTo>
                    <a:pt x="322" y="532"/>
                  </a:lnTo>
                  <a:lnTo>
                    <a:pt x="271" y="532"/>
                  </a:lnTo>
                  <a:lnTo>
                    <a:pt x="213" y="530"/>
                  </a:lnTo>
                  <a:lnTo>
                    <a:pt x="162" y="530"/>
                  </a:lnTo>
                  <a:lnTo>
                    <a:pt x="124" y="530"/>
                  </a:lnTo>
                  <a:lnTo>
                    <a:pt x="82" y="530"/>
                  </a:lnTo>
                  <a:lnTo>
                    <a:pt x="40" y="532"/>
                  </a:lnTo>
                  <a:lnTo>
                    <a:pt x="5" y="532"/>
                  </a:lnTo>
                  <a:lnTo>
                    <a:pt x="5" y="498"/>
                  </a:lnTo>
                  <a:lnTo>
                    <a:pt x="45" y="498"/>
                  </a:lnTo>
                  <a:lnTo>
                    <a:pt x="80" y="495"/>
                  </a:lnTo>
                  <a:lnTo>
                    <a:pt x="102" y="493"/>
                  </a:lnTo>
                  <a:lnTo>
                    <a:pt x="118" y="491"/>
                  </a:lnTo>
                  <a:lnTo>
                    <a:pt x="124" y="484"/>
                  </a:lnTo>
                  <a:lnTo>
                    <a:pt x="127" y="475"/>
                  </a:lnTo>
                  <a:lnTo>
                    <a:pt x="127" y="463"/>
                  </a:lnTo>
                  <a:lnTo>
                    <a:pt x="127" y="64"/>
                  </a:lnTo>
                  <a:lnTo>
                    <a:pt x="93" y="76"/>
                  </a:lnTo>
                  <a:lnTo>
                    <a:pt x="60" y="82"/>
                  </a:lnTo>
                  <a:lnTo>
                    <a:pt x="31" y="85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53"/>
                  </a:lnTo>
                  <a:lnTo>
                    <a:pt x="14" y="53"/>
                  </a:lnTo>
                  <a:lnTo>
                    <a:pt x="25" y="50"/>
                  </a:lnTo>
                  <a:lnTo>
                    <a:pt x="47" y="50"/>
                  </a:lnTo>
                  <a:lnTo>
                    <a:pt x="76" y="46"/>
                  </a:lnTo>
                  <a:lnTo>
                    <a:pt x="107" y="37"/>
                  </a:lnTo>
                  <a:lnTo>
                    <a:pt x="140" y="2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6824" y="3253"/>
              <a:ext cx="648" cy="753"/>
            </a:xfrm>
            <a:custGeom>
              <a:avLst/>
              <a:gdLst/>
              <a:ahLst/>
              <a:cxnLst>
                <a:cxn ang="0">
                  <a:pos x="279" y="7"/>
                </a:cxn>
                <a:cxn ang="0">
                  <a:pos x="348" y="46"/>
                </a:cxn>
                <a:cxn ang="0">
                  <a:pos x="399" y="109"/>
                </a:cxn>
                <a:cxn ang="0">
                  <a:pos x="433" y="187"/>
                </a:cxn>
                <a:cxn ang="0">
                  <a:pos x="450" y="265"/>
                </a:cxn>
                <a:cxn ang="0">
                  <a:pos x="461" y="326"/>
                </a:cxn>
                <a:cxn ang="0">
                  <a:pos x="464" y="347"/>
                </a:cxn>
                <a:cxn ang="0">
                  <a:pos x="501" y="251"/>
                </a:cxn>
                <a:cxn ang="0">
                  <a:pos x="544" y="160"/>
                </a:cxn>
                <a:cxn ang="0">
                  <a:pos x="579" y="82"/>
                </a:cxn>
                <a:cxn ang="0">
                  <a:pos x="606" y="30"/>
                </a:cxn>
                <a:cxn ang="0">
                  <a:pos x="617" y="14"/>
                </a:cxn>
                <a:cxn ang="0">
                  <a:pos x="626" y="11"/>
                </a:cxn>
                <a:cxn ang="0">
                  <a:pos x="632" y="11"/>
                </a:cxn>
                <a:cxn ang="0">
                  <a:pos x="637" y="11"/>
                </a:cxn>
                <a:cxn ang="0">
                  <a:pos x="643" y="16"/>
                </a:cxn>
                <a:cxn ang="0">
                  <a:pos x="648" y="25"/>
                </a:cxn>
                <a:cxn ang="0">
                  <a:pos x="641" y="39"/>
                </a:cxn>
                <a:cxn ang="0">
                  <a:pos x="592" y="139"/>
                </a:cxn>
                <a:cxn ang="0">
                  <a:pos x="561" y="208"/>
                </a:cxn>
                <a:cxn ang="0">
                  <a:pos x="539" y="255"/>
                </a:cxn>
                <a:cxn ang="0">
                  <a:pos x="512" y="324"/>
                </a:cxn>
                <a:cxn ang="0">
                  <a:pos x="484" y="399"/>
                </a:cxn>
                <a:cxn ang="0">
                  <a:pos x="464" y="461"/>
                </a:cxn>
                <a:cxn ang="0">
                  <a:pos x="450" y="543"/>
                </a:cxn>
                <a:cxn ang="0">
                  <a:pos x="426" y="652"/>
                </a:cxn>
                <a:cxn ang="0">
                  <a:pos x="406" y="723"/>
                </a:cxn>
                <a:cxn ang="0">
                  <a:pos x="390" y="748"/>
                </a:cxn>
                <a:cxn ang="0">
                  <a:pos x="379" y="753"/>
                </a:cxn>
                <a:cxn ang="0">
                  <a:pos x="366" y="748"/>
                </a:cxn>
                <a:cxn ang="0">
                  <a:pos x="359" y="737"/>
                </a:cxn>
                <a:cxn ang="0">
                  <a:pos x="359" y="725"/>
                </a:cxn>
                <a:cxn ang="0">
                  <a:pos x="366" y="675"/>
                </a:cxn>
                <a:cxn ang="0">
                  <a:pos x="384" y="600"/>
                </a:cxn>
                <a:cxn ang="0">
                  <a:pos x="406" y="516"/>
                </a:cxn>
                <a:cxn ang="0">
                  <a:pos x="421" y="465"/>
                </a:cxn>
                <a:cxn ang="0">
                  <a:pos x="426" y="429"/>
                </a:cxn>
                <a:cxn ang="0">
                  <a:pos x="426" y="360"/>
                </a:cxn>
                <a:cxn ang="0">
                  <a:pos x="417" y="290"/>
                </a:cxn>
                <a:cxn ang="0">
                  <a:pos x="399" y="217"/>
                </a:cxn>
                <a:cxn ang="0">
                  <a:pos x="364" y="155"/>
                </a:cxn>
                <a:cxn ang="0">
                  <a:pos x="306" y="109"/>
                </a:cxn>
                <a:cxn ang="0">
                  <a:pos x="222" y="93"/>
                </a:cxn>
                <a:cxn ang="0">
                  <a:pos x="146" y="107"/>
                </a:cxn>
                <a:cxn ang="0">
                  <a:pos x="82" y="144"/>
                </a:cxn>
                <a:cxn ang="0">
                  <a:pos x="40" y="201"/>
                </a:cxn>
                <a:cxn ang="0">
                  <a:pos x="35" y="214"/>
                </a:cxn>
                <a:cxn ang="0">
                  <a:pos x="27" y="221"/>
                </a:cxn>
                <a:cxn ang="0">
                  <a:pos x="18" y="221"/>
                </a:cxn>
                <a:cxn ang="0">
                  <a:pos x="11" y="219"/>
                </a:cxn>
                <a:cxn ang="0">
                  <a:pos x="4" y="217"/>
                </a:cxn>
                <a:cxn ang="0">
                  <a:pos x="0" y="208"/>
                </a:cxn>
                <a:cxn ang="0">
                  <a:pos x="7" y="182"/>
                </a:cxn>
                <a:cxn ang="0">
                  <a:pos x="31" y="130"/>
                </a:cxn>
                <a:cxn ang="0">
                  <a:pos x="82" y="68"/>
                </a:cxn>
                <a:cxn ang="0">
                  <a:pos x="146" y="23"/>
                </a:cxn>
                <a:cxn ang="0">
                  <a:pos x="237" y="0"/>
                </a:cxn>
              </a:cxnLst>
              <a:rect l="0" t="0" r="r" b="b"/>
              <a:pathLst>
                <a:path w="648" h="753">
                  <a:moveTo>
                    <a:pt x="237" y="0"/>
                  </a:moveTo>
                  <a:lnTo>
                    <a:pt x="279" y="7"/>
                  </a:lnTo>
                  <a:lnTo>
                    <a:pt x="317" y="23"/>
                  </a:lnTo>
                  <a:lnTo>
                    <a:pt x="348" y="46"/>
                  </a:lnTo>
                  <a:lnTo>
                    <a:pt x="377" y="75"/>
                  </a:lnTo>
                  <a:lnTo>
                    <a:pt x="399" y="109"/>
                  </a:lnTo>
                  <a:lnTo>
                    <a:pt x="417" y="148"/>
                  </a:lnTo>
                  <a:lnTo>
                    <a:pt x="433" y="187"/>
                  </a:lnTo>
                  <a:lnTo>
                    <a:pt x="444" y="228"/>
                  </a:lnTo>
                  <a:lnTo>
                    <a:pt x="450" y="265"/>
                  </a:lnTo>
                  <a:lnTo>
                    <a:pt x="457" y="297"/>
                  </a:lnTo>
                  <a:lnTo>
                    <a:pt x="461" y="326"/>
                  </a:lnTo>
                  <a:lnTo>
                    <a:pt x="464" y="347"/>
                  </a:lnTo>
                  <a:lnTo>
                    <a:pt x="464" y="347"/>
                  </a:lnTo>
                  <a:lnTo>
                    <a:pt x="481" y="299"/>
                  </a:lnTo>
                  <a:lnTo>
                    <a:pt x="501" y="251"/>
                  </a:lnTo>
                  <a:lnTo>
                    <a:pt x="521" y="203"/>
                  </a:lnTo>
                  <a:lnTo>
                    <a:pt x="544" y="160"/>
                  </a:lnTo>
                  <a:lnTo>
                    <a:pt x="561" y="119"/>
                  </a:lnTo>
                  <a:lnTo>
                    <a:pt x="579" y="82"/>
                  </a:lnTo>
                  <a:lnTo>
                    <a:pt x="595" y="52"/>
                  </a:lnTo>
                  <a:lnTo>
                    <a:pt x="606" y="30"/>
                  </a:lnTo>
                  <a:lnTo>
                    <a:pt x="612" y="16"/>
                  </a:lnTo>
                  <a:lnTo>
                    <a:pt x="617" y="14"/>
                  </a:lnTo>
                  <a:lnTo>
                    <a:pt x="621" y="11"/>
                  </a:lnTo>
                  <a:lnTo>
                    <a:pt x="626" y="11"/>
                  </a:lnTo>
                  <a:lnTo>
                    <a:pt x="630" y="11"/>
                  </a:lnTo>
                  <a:lnTo>
                    <a:pt x="632" y="11"/>
                  </a:lnTo>
                  <a:lnTo>
                    <a:pt x="635" y="11"/>
                  </a:lnTo>
                  <a:lnTo>
                    <a:pt x="637" y="11"/>
                  </a:lnTo>
                  <a:lnTo>
                    <a:pt x="641" y="14"/>
                  </a:lnTo>
                  <a:lnTo>
                    <a:pt x="643" y="16"/>
                  </a:lnTo>
                  <a:lnTo>
                    <a:pt x="646" y="18"/>
                  </a:lnTo>
                  <a:lnTo>
                    <a:pt x="648" y="25"/>
                  </a:lnTo>
                  <a:lnTo>
                    <a:pt x="646" y="32"/>
                  </a:lnTo>
                  <a:lnTo>
                    <a:pt x="641" y="39"/>
                  </a:lnTo>
                  <a:lnTo>
                    <a:pt x="615" y="93"/>
                  </a:lnTo>
                  <a:lnTo>
                    <a:pt x="592" y="139"/>
                  </a:lnTo>
                  <a:lnTo>
                    <a:pt x="575" y="178"/>
                  </a:lnTo>
                  <a:lnTo>
                    <a:pt x="561" y="208"/>
                  </a:lnTo>
                  <a:lnTo>
                    <a:pt x="550" y="230"/>
                  </a:lnTo>
                  <a:lnTo>
                    <a:pt x="539" y="255"/>
                  </a:lnTo>
                  <a:lnTo>
                    <a:pt x="528" y="287"/>
                  </a:lnTo>
                  <a:lnTo>
                    <a:pt x="512" y="324"/>
                  </a:lnTo>
                  <a:lnTo>
                    <a:pt x="497" y="360"/>
                  </a:lnTo>
                  <a:lnTo>
                    <a:pt x="484" y="399"/>
                  </a:lnTo>
                  <a:lnTo>
                    <a:pt x="473" y="433"/>
                  </a:lnTo>
                  <a:lnTo>
                    <a:pt x="464" y="461"/>
                  </a:lnTo>
                  <a:lnTo>
                    <a:pt x="461" y="481"/>
                  </a:lnTo>
                  <a:lnTo>
                    <a:pt x="450" y="543"/>
                  </a:lnTo>
                  <a:lnTo>
                    <a:pt x="439" y="602"/>
                  </a:lnTo>
                  <a:lnTo>
                    <a:pt x="426" y="652"/>
                  </a:lnTo>
                  <a:lnTo>
                    <a:pt x="415" y="693"/>
                  </a:lnTo>
                  <a:lnTo>
                    <a:pt x="406" y="723"/>
                  </a:lnTo>
                  <a:lnTo>
                    <a:pt x="397" y="739"/>
                  </a:lnTo>
                  <a:lnTo>
                    <a:pt x="390" y="748"/>
                  </a:lnTo>
                  <a:lnTo>
                    <a:pt x="384" y="753"/>
                  </a:lnTo>
                  <a:lnTo>
                    <a:pt x="379" y="753"/>
                  </a:lnTo>
                  <a:lnTo>
                    <a:pt x="373" y="751"/>
                  </a:lnTo>
                  <a:lnTo>
                    <a:pt x="366" y="748"/>
                  </a:lnTo>
                  <a:lnTo>
                    <a:pt x="364" y="744"/>
                  </a:lnTo>
                  <a:lnTo>
                    <a:pt x="359" y="737"/>
                  </a:lnTo>
                  <a:lnTo>
                    <a:pt x="359" y="730"/>
                  </a:lnTo>
                  <a:lnTo>
                    <a:pt x="359" y="725"/>
                  </a:lnTo>
                  <a:lnTo>
                    <a:pt x="362" y="705"/>
                  </a:lnTo>
                  <a:lnTo>
                    <a:pt x="366" y="675"/>
                  </a:lnTo>
                  <a:lnTo>
                    <a:pt x="375" y="641"/>
                  </a:lnTo>
                  <a:lnTo>
                    <a:pt x="384" y="600"/>
                  </a:lnTo>
                  <a:lnTo>
                    <a:pt x="395" y="559"/>
                  </a:lnTo>
                  <a:lnTo>
                    <a:pt x="406" y="516"/>
                  </a:lnTo>
                  <a:lnTo>
                    <a:pt x="419" y="477"/>
                  </a:lnTo>
                  <a:lnTo>
                    <a:pt x="421" y="465"/>
                  </a:lnTo>
                  <a:lnTo>
                    <a:pt x="424" y="452"/>
                  </a:lnTo>
                  <a:lnTo>
                    <a:pt x="426" y="429"/>
                  </a:lnTo>
                  <a:lnTo>
                    <a:pt x="426" y="395"/>
                  </a:lnTo>
                  <a:lnTo>
                    <a:pt x="426" y="360"/>
                  </a:lnTo>
                  <a:lnTo>
                    <a:pt x="424" y="326"/>
                  </a:lnTo>
                  <a:lnTo>
                    <a:pt x="417" y="290"/>
                  </a:lnTo>
                  <a:lnTo>
                    <a:pt x="410" y="253"/>
                  </a:lnTo>
                  <a:lnTo>
                    <a:pt x="399" y="217"/>
                  </a:lnTo>
                  <a:lnTo>
                    <a:pt x="384" y="182"/>
                  </a:lnTo>
                  <a:lnTo>
                    <a:pt x="364" y="155"/>
                  </a:lnTo>
                  <a:lnTo>
                    <a:pt x="337" y="130"/>
                  </a:lnTo>
                  <a:lnTo>
                    <a:pt x="306" y="109"/>
                  </a:lnTo>
                  <a:lnTo>
                    <a:pt x="268" y="98"/>
                  </a:lnTo>
                  <a:lnTo>
                    <a:pt x="222" y="93"/>
                  </a:lnTo>
                  <a:lnTo>
                    <a:pt x="184" y="96"/>
                  </a:lnTo>
                  <a:lnTo>
                    <a:pt x="146" y="107"/>
                  </a:lnTo>
                  <a:lnTo>
                    <a:pt x="113" y="121"/>
                  </a:lnTo>
                  <a:lnTo>
                    <a:pt x="82" y="144"/>
                  </a:lnTo>
                  <a:lnTo>
                    <a:pt x="58" y="169"/>
                  </a:lnTo>
                  <a:lnTo>
                    <a:pt x="40" y="201"/>
                  </a:lnTo>
                  <a:lnTo>
                    <a:pt x="38" y="210"/>
                  </a:lnTo>
                  <a:lnTo>
                    <a:pt x="35" y="214"/>
                  </a:lnTo>
                  <a:lnTo>
                    <a:pt x="31" y="219"/>
                  </a:lnTo>
                  <a:lnTo>
                    <a:pt x="27" y="221"/>
                  </a:lnTo>
                  <a:lnTo>
                    <a:pt x="20" y="221"/>
                  </a:lnTo>
                  <a:lnTo>
                    <a:pt x="18" y="221"/>
                  </a:lnTo>
                  <a:lnTo>
                    <a:pt x="13" y="221"/>
                  </a:lnTo>
                  <a:lnTo>
                    <a:pt x="11" y="219"/>
                  </a:lnTo>
                  <a:lnTo>
                    <a:pt x="7" y="219"/>
                  </a:lnTo>
                  <a:lnTo>
                    <a:pt x="4" y="217"/>
                  </a:lnTo>
                  <a:lnTo>
                    <a:pt x="2" y="212"/>
                  </a:lnTo>
                  <a:lnTo>
                    <a:pt x="0" y="208"/>
                  </a:lnTo>
                  <a:lnTo>
                    <a:pt x="2" y="201"/>
                  </a:lnTo>
                  <a:lnTo>
                    <a:pt x="7" y="182"/>
                  </a:lnTo>
                  <a:lnTo>
                    <a:pt x="15" y="160"/>
                  </a:lnTo>
                  <a:lnTo>
                    <a:pt x="31" y="130"/>
                  </a:lnTo>
                  <a:lnTo>
                    <a:pt x="53" y="98"/>
                  </a:lnTo>
                  <a:lnTo>
                    <a:pt x="82" y="68"/>
                  </a:lnTo>
                  <a:lnTo>
                    <a:pt x="111" y="43"/>
                  </a:lnTo>
                  <a:lnTo>
                    <a:pt x="146" y="23"/>
                  </a:lnTo>
                  <a:lnTo>
                    <a:pt x="191" y="7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7567" y="3385"/>
              <a:ext cx="322" cy="532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82" y="0"/>
                </a:cxn>
                <a:cxn ang="0">
                  <a:pos x="191" y="3"/>
                </a:cxn>
                <a:cxn ang="0">
                  <a:pos x="195" y="3"/>
                </a:cxn>
                <a:cxn ang="0">
                  <a:pos x="198" y="7"/>
                </a:cxn>
                <a:cxn ang="0">
                  <a:pos x="200" y="14"/>
                </a:cxn>
                <a:cxn ang="0">
                  <a:pos x="200" y="23"/>
                </a:cxn>
                <a:cxn ang="0">
                  <a:pos x="200" y="23"/>
                </a:cxn>
                <a:cxn ang="0">
                  <a:pos x="200" y="463"/>
                </a:cxn>
                <a:cxn ang="0">
                  <a:pos x="200" y="475"/>
                </a:cxn>
                <a:cxn ang="0">
                  <a:pos x="202" y="484"/>
                </a:cxn>
                <a:cxn ang="0">
                  <a:pos x="211" y="491"/>
                </a:cxn>
                <a:cxn ang="0">
                  <a:pos x="224" y="493"/>
                </a:cxn>
                <a:cxn ang="0">
                  <a:pos x="247" y="495"/>
                </a:cxn>
                <a:cxn ang="0">
                  <a:pos x="282" y="498"/>
                </a:cxn>
                <a:cxn ang="0">
                  <a:pos x="322" y="498"/>
                </a:cxn>
                <a:cxn ang="0">
                  <a:pos x="322" y="532"/>
                </a:cxn>
                <a:cxn ang="0">
                  <a:pos x="271" y="532"/>
                </a:cxn>
                <a:cxn ang="0">
                  <a:pos x="215" y="530"/>
                </a:cxn>
                <a:cxn ang="0">
                  <a:pos x="162" y="530"/>
                </a:cxn>
                <a:cxn ang="0">
                  <a:pos x="124" y="530"/>
                </a:cxn>
                <a:cxn ang="0">
                  <a:pos x="82" y="530"/>
                </a:cxn>
                <a:cxn ang="0">
                  <a:pos x="42" y="532"/>
                </a:cxn>
                <a:cxn ang="0">
                  <a:pos x="7" y="532"/>
                </a:cxn>
                <a:cxn ang="0">
                  <a:pos x="7" y="498"/>
                </a:cxn>
                <a:cxn ang="0">
                  <a:pos x="47" y="498"/>
                </a:cxn>
                <a:cxn ang="0">
                  <a:pos x="80" y="495"/>
                </a:cxn>
                <a:cxn ang="0">
                  <a:pos x="105" y="493"/>
                </a:cxn>
                <a:cxn ang="0">
                  <a:pos x="118" y="491"/>
                </a:cxn>
                <a:cxn ang="0">
                  <a:pos x="124" y="484"/>
                </a:cxn>
                <a:cxn ang="0">
                  <a:pos x="127" y="475"/>
                </a:cxn>
                <a:cxn ang="0">
                  <a:pos x="129" y="463"/>
                </a:cxn>
                <a:cxn ang="0">
                  <a:pos x="129" y="64"/>
                </a:cxn>
                <a:cxn ang="0">
                  <a:pos x="93" y="76"/>
                </a:cxn>
                <a:cxn ang="0">
                  <a:pos x="60" y="82"/>
                </a:cxn>
                <a:cxn ang="0">
                  <a:pos x="34" y="85"/>
                </a:cxn>
                <a:cxn ang="0">
                  <a:pos x="14" y="85"/>
                </a:cxn>
                <a:cxn ang="0">
                  <a:pos x="0" y="85"/>
                </a:cxn>
                <a:cxn ang="0">
                  <a:pos x="0" y="53"/>
                </a:cxn>
                <a:cxn ang="0">
                  <a:pos x="14" y="53"/>
                </a:cxn>
                <a:cxn ang="0">
                  <a:pos x="27" y="50"/>
                </a:cxn>
                <a:cxn ang="0">
                  <a:pos x="49" y="50"/>
                </a:cxn>
                <a:cxn ang="0">
                  <a:pos x="78" y="46"/>
                </a:cxn>
                <a:cxn ang="0">
                  <a:pos x="109" y="37"/>
                </a:cxn>
                <a:cxn ang="0">
                  <a:pos x="140" y="23"/>
                </a:cxn>
                <a:cxn ang="0">
                  <a:pos x="171" y="0"/>
                </a:cxn>
              </a:cxnLst>
              <a:rect l="0" t="0" r="r" b="b"/>
              <a:pathLst>
                <a:path w="322" h="532">
                  <a:moveTo>
                    <a:pt x="171" y="0"/>
                  </a:moveTo>
                  <a:lnTo>
                    <a:pt x="182" y="0"/>
                  </a:lnTo>
                  <a:lnTo>
                    <a:pt x="191" y="3"/>
                  </a:lnTo>
                  <a:lnTo>
                    <a:pt x="195" y="3"/>
                  </a:lnTo>
                  <a:lnTo>
                    <a:pt x="198" y="7"/>
                  </a:lnTo>
                  <a:lnTo>
                    <a:pt x="200" y="14"/>
                  </a:lnTo>
                  <a:lnTo>
                    <a:pt x="200" y="23"/>
                  </a:lnTo>
                  <a:lnTo>
                    <a:pt x="200" y="23"/>
                  </a:lnTo>
                  <a:lnTo>
                    <a:pt x="200" y="463"/>
                  </a:lnTo>
                  <a:lnTo>
                    <a:pt x="200" y="475"/>
                  </a:lnTo>
                  <a:lnTo>
                    <a:pt x="202" y="484"/>
                  </a:lnTo>
                  <a:lnTo>
                    <a:pt x="211" y="491"/>
                  </a:lnTo>
                  <a:lnTo>
                    <a:pt x="224" y="493"/>
                  </a:lnTo>
                  <a:lnTo>
                    <a:pt x="247" y="495"/>
                  </a:lnTo>
                  <a:lnTo>
                    <a:pt x="282" y="498"/>
                  </a:lnTo>
                  <a:lnTo>
                    <a:pt x="322" y="498"/>
                  </a:lnTo>
                  <a:lnTo>
                    <a:pt x="322" y="532"/>
                  </a:lnTo>
                  <a:lnTo>
                    <a:pt x="271" y="532"/>
                  </a:lnTo>
                  <a:lnTo>
                    <a:pt x="215" y="530"/>
                  </a:lnTo>
                  <a:lnTo>
                    <a:pt x="162" y="530"/>
                  </a:lnTo>
                  <a:lnTo>
                    <a:pt x="124" y="530"/>
                  </a:lnTo>
                  <a:lnTo>
                    <a:pt x="82" y="530"/>
                  </a:lnTo>
                  <a:lnTo>
                    <a:pt x="42" y="532"/>
                  </a:lnTo>
                  <a:lnTo>
                    <a:pt x="7" y="532"/>
                  </a:lnTo>
                  <a:lnTo>
                    <a:pt x="7" y="498"/>
                  </a:lnTo>
                  <a:lnTo>
                    <a:pt x="47" y="498"/>
                  </a:lnTo>
                  <a:lnTo>
                    <a:pt x="80" y="495"/>
                  </a:lnTo>
                  <a:lnTo>
                    <a:pt x="105" y="493"/>
                  </a:lnTo>
                  <a:lnTo>
                    <a:pt x="118" y="491"/>
                  </a:lnTo>
                  <a:lnTo>
                    <a:pt x="124" y="484"/>
                  </a:lnTo>
                  <a:lnTo>
                    <a:pt x="127" y="475"/>
                  </a:lnTo>
                  <a:lnTo>
                    <a:pt x="129" y="463"/>
                  </a:lnTo>
                  <a:lnTo>
                    <a:pt x="129" y="64"/>
                  </a:lnTo>
                  <a:lnTo>
                    <a:pt x="93" y="76"/>
                  </a:lnTo>
                  <a:lnTo>
                    <a:pt x="60" y="82"/>
                  </a:lnTo>
                  <a:lnTo>
                    <a:pt x="34" y="85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53"/>
                  </a:lnTo>
                  <a:lnTo>
                    <a:pt x="14" y="53"/>
                  </a:lnTo>
                  <a:lnTo>
                    <a:pt x="27" y="50"/>
                  </a:lnTo>
                  <a:lnTo>
                    <a:pt x="49" y="50"/>
                  </a:lnTo>
                  <a:lnTo>
                    <a:pt x="78" y="46"/>
                  </a:lnTo>
                  <a:lnTo>
                    <a:pt x="109" y="37"/>
                  </a:lnTo>
                  <a:lnTo>
                    <a:pt x="140" y="23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8146" y="3048"/>
              <a:ext cx="824" cy="848"/>
            </a:xfrm>
            <a:custGeom>
              <a:avLst/>
              <a:gdLst/>
              <a:ahLst/>
              <a:cxnLst>
                <a:cxn ang="0">
                  <a:pos x="413" y="0"/>
                </a:cxn>
                <a:cxn ang="0">
                  <a:pos x="426" y="2"/>
                </a:cxn>
                <a:cxn ang="0">
                  <a:pos x="435" y="9"/>
                </a:cxn>
                <a:cxn ang="0">
                  <a:pos x="440" y="20"/>
                </a:cxn>
                <a:cxn ang="0">
                  <a:pos x="442" y="32"/>
                </a:cxn>
                <a:cxn ang="0">
                  <a:pos x="442" y="43"/>
                </a:cxn>
                <a:cxn ang="0">
                  <a:pos x="442" y="394"/>
                </a:cxn>
                <a:cxn ang="0">
                  <a:pos x="784" y="394"/>
                </a:cxn>
                <a:cxn ang="0">
                  <a:pos x="795" y="397"/>
                </a:cxn>
                <a:cxn ang="0">
                  <a:pos x="806" y="397"/>
                </a:cxn>
                <a:cxn ang="0">
                  <a:pos x="815" y="401"/>
                </a:cxn>
                <a:cxn ang="0">
                  <a:pos x="821" y="410"/>
                </a:cxn>
                <a:cxn ang="0">
                  <a:pos x="824" y="426"/>
                </a:cxn>
                <a:cxn ang="0">
                  <a:pos x="821" y="438"/>
                </a:cxn>
                <a:cxn ang="0">
                  <a:pos x="815" y="447"/>
                </a:cxn>
                <a:cxn ang="0">
                  <a:pos x="804" y="449"/>
                </a:cxn>
                <a:cxn ang="0">
                  <a:pos x="792" y="451"/>
                </a:cxn>
                <a:cxn ang="0">
                  <a:pos x="784" y="451"/>
                </a:cxn>
                <a:cxn ang="0">
                  <a:pos x="442" y="451"/>
                </a:cxn>
                <a:cxn ang="0">
                  <a:pos x="442" y="805"/>
                </a:cxn>
                <a:cxn ang="0">
                  <a:pos x="442" y="816"/>
                </a:cxn>
                <a:cxn ang="0">
                  <a:pos x="440" y="828"/>
                </a:cxn>
                <a:cxn ang="0">
                  <a:pos x="435" y="837"/>
                </a:cxn>
                <a:cxn ang="0">
                  <a:pos x="426" y="846"/>
                </a:cxn>
                <a:cxn ang="0">
                  <a:pos x="411" y="848"/>
                </a:cxn>
                <a:cxn ang="0">
                  <a:pos x="400" y="844"/>
                </a:cxn>
                <a:cxn ang="0">
                  <a:pos x="391" y="837"/>
                </a:cxn>
                <a:cxn ang="0">
                  <a:pos x="389" y="825"/>
                </a:cxn>
                <a:cxn ang="0">
                  <a:pos x="386" y="814"/>
                </a:cxn>
                <a:cxn ang="0">
                  <a:pos x="386" y="805"/>
                </a:cxn>
                <a:cxn ang="0">
                  <a:pos x="386" y="451"/>
                </a:cxn>
                <a:cxn ang="0">
                  <a:pos x="40" y="451"/>
                </a:cxn>
                <a:cxn ang="0">
                  <a:pos x="31" y="451"/>
                </a:cxn>
                <a:cxn ang="0">
                  <a:pos x="20" y="449"/>
                </a:cxn>
                <a:cxn ang="0">
                  <a:pos x="11" y="445"/>
                </a:cxn>
                <a:cxn ang="0">
                  <a:pos x="3" y="438"/>
                </a:cxn>
                <a:cxn ang="0">
                  <a:pos x="0" y="424"/>
                </a:cxn>
                <a:cxn ang="0">
                  <a:pos x="3" y="410"/>
                </a:cxn>
                <a:cxn ang="0">
                  <a:pos x="11" y="401"/>
                </a:cxn>
                <a:cxn ang="0">
                  <a:pos x="20" y="397"/>
                </a:cxn>
                <a:cxn ang="0">
                  <a:pos x="31" y="394"/>
                </a:cxn>
                <a:cxn ang="0">
                  <a:pos x="40" y="394"/>
                </a:cxn>
                <a:cxn ang="0">
                  <a:pos x="386" y="394"/>
                </a:cxn>
                <a:cxn ang="0">
                  <a:pos x="386" y="43"/>
                </a:cxn>
                <a:cxn ang="0">
                  <a:pos x="386" y="32"/>
                </a:cxn>
                <a:cxn ang="0">
                  <a:pos x="389" y="20"/>
                </a:cxn>
                <a:cxn ang="0">
                  <a:pos x="393" y="9"/>
                </a:cxn>
                <a:cxn ang="0">
                  <a:pos x="400" y="2"/>
                </a:cxn>
                <a:cxn ang="0">
                  <a:pos x="413" y="0"/>
                </a:cxn>
              </a:cxnLst>
              <a:rect l="0" t="0" r="r" b="b"/>
              <a:pathLst>
                <a:path w="824" h="848">
                  <a:moveTo>
                    <a:pt x="413" y="0"/>
                  </a:moveTo>
                  <a:lnTo>
                    <a:pt x="426" y="2"/>
                  </a:lnTo>
                  <a:lnTo>
                    <a:pt x="435" y="9"/>
                  </a:lnTo>
                  <a:lnTo>
                    <a:pt x="440" y="20"/>
                  </a:lnTo>
                  <a:lnTo>
                    <a:pt x="442" y="32"/>
                  </a:lnTo>
                  <a:lnTo>
                    <a:pt x="442" y="43"/>
                  </a:lnTo>
                  <a:lnTo>
                    <a:pt x="442" y="394"/>
                  </a:lnTo>
                  <a:lnTo>
                    <a:pt x="784" y="394"/>
                  </a:lnTo>
                  <a:lnTo>
                    <a:pt x="795" y="397"/>
                  </a:lnTo>
                  <a:lnTo>
                    <a:pt x="806" y="397"/>
                  </a:lnTo>
                  <a:lnTo>
                    <a:pt x="815" y="401"/>
                  </a:lnTo>
                  <a:lnTo>
                    <a:pt x="821" y="410"/>
                  </a:lnTo>
                  <a:lnTo>
                    <a:pt x="824" y="426"/>
                  </a:lnTo>
                  <a:lnTo>
                    <a:pt x="821" y="438"/>
                  </a:lnTo>
                  <a:lnTo>
                    <a:pt x="815" y="447"/>
                  </a:lnTo>
                  <a:lnTo>
                    <a:pt x="804" y="449"/>
                  </a:lnTo>
                  <a:lnTo>
                    <a:pt x="792" y="451"/>
                  </a:lnTo>
                  <a:lnTo>
                    <a:pt x="784" y="451"/>
                  </a:lnTo>
                  <a:lnTo>
                    <a:pt x="442" y="451"/>
                  </a:lnTo>
                  <a:lnTo>
                    <a:pt x="442" y="805"/>
                  </a:lnTo>
                  <a:lnTo>
                    <a:pt x="442" y="816"/>
                  </a:lnTo>
                  <a:lnTo>
                    <a:pt x="440" y="828"/>
                  </a:lnTo>
                  <a:lnTo>
                    <a:pt x="435" y="837"/>
                  </a:lnTo>
                  <a:lnTo>
                    <a:pt x="426" y="846"/>
                  </a:lnTo>
                  <a:lnTo>
                    <a:pt x="411" y="848"/>
                  </a:lnTo>
                  <a:lnTo>
                    <a:pt x="400" y="844"/>
                  </a:lnTo>
                  <a:lnTo>
                    <a:pt x="391" y="837"/>
                  </a:lnTo>
                  <a:lnTo>
                    <a:pt x="389" y="825"/>
                  </a:lnTo>
                  <a:lnTo>
                    <a:pt x="386" y="814"/>
                  </a:lnTo>
                  <a:lnTo>
                    <a:pt x="386" y="805"/>
                  </a:lnTo>
                  <a:lnTo>
                    <a:pt x="386" y="451"/>
                  </a:lnTo>
                  <a:lnTo>
                    <a:pt x="40" y="451"/>
                  </a:lnTo>
                  <a:lnTo>
                    <a:pt x="31" y="451"/>
                  </a:lnTo>
                  <a:lnTo>
                    <a:pt x="20" y="449"/>
                  </a:lnTo>
                  <a:lnTo>
                    <a:pt x="11" y="445"/>
                  </a:lnTo>
                  <a:lnTo>
                    <a:pt x="3" y="438"/>
                  </a:lnTo>
                  <a:lnTo>
                    <a:pt x="0" y="424"/>
                  </a:lnTo>
                  <a:lnTo>
                    <a:pt x="3" y="410"/>
                  </a:lnTo>
                  <a:lnTo>
                    <a:pt x="11" y="401"/>
                  </a:lnTo>
                  <a:lnTo>
                    <a:pt x="20" y="397"/>
                  </a:lnTo>
                  <a:lnTo>
                    <a:pt x="31" y="394"/>
                  </a:lnTo>
                  <a:lnTo>
                    <a:pt x="40" y="394"/>
                  </a:lnTo>
                  <a:lnTo>
                    <a:pt x="386" y="394"/>
                  </a:lnTo>
                  <a:lnTo>
                    <a:pt x="386" y="43"/>
                  </a:lnTo>
                  <a:lnTo>
                    <a:pt x="386" y="32"/>
                  </a:lnTo>
                  <a:lnTo>
                    <a:pt x="389" y="20"/>
                  </a:lnTo>
                  <a:lnTo>
                    <a:pt x="393" y="9"/>
                  </a:lnTo>
                  <a:lnTo>
                    <a:pt x="400" y="2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9094" y="3253"/>
              <a:ext cx="521" cy="518"/>
            </a:xfrm>
            <a:custGeom>
              <a:avLst/>
              <a:gdLst/>
              <a:ahLst/>
              <a:cxnLst>
                <a:cxn ang="0">
                  <a:pos x="142" y="2"/>
                </a:cxn>
                <a:cxn ang="0">
                  <a:pos x="180" y="11"/>
                </a:cxn>
                <a:cxn ang="0">
                  <a:pos x="217" y="34"/>
                </a:cxn>
                <a:cxn ang="0">
                  <a:pos x="244" y="82"/>
                </a:cxn>
                <a:cxn ang="0">
                  <a:pos x="319" y="20"/>
                </a:cxn>
                <a:cxn ang="0">
                  <a:pos x="401" y="0"/>
                </a:cxn>
                <a:cxn ang="0">
                  <a:pos x="459" y="9"/>
                </a:cxn>
                <a:cxn ang="0">
                  <a:pos x="503" y="36"/>
                </a:cxn>
                <a:cxn ang="0">
                  <a:pos x="521" y="82"/>
                </a:cxn>
                <a:cxn ang="0">
                  <a:pos x="506" y="130"/>
                </a:cxn>
                <a:cxn ang="0">
                  <a:pos x="475" y="151"/>
                </a:cxn>
                <a:cxn ang="0">
                  <a:pos x="439" y="151"/>
                </a:cxn>
                <a:cxn ang="0">
                  <a:pos x="415" y="128"/>
                </a:cxn>
                <a:cxn ang="0">
                  <a:pos x="415" y="93"/>
                </a:cxn>
                <a:cxn ang="0">
                  <a:pos x="439" y="59"/>
                </a:cxn>
                <a:cxn ang="0">
                  <a:pos x="439" y="36"/>
                </a:cxn>
                <a:cxn ang="0">
                  <a:pos x="401" y="32"/>
                </a:cxn>
                <a:cxn ang="0">
                  <a:pos x="341" y="46"/>
                </a:cxn>
                <a:cxn ang="0">
                  <a:pos x="310" y="64"/>
                </a:cxn>
                <a:cxn ang="0">
                  <a:pos x="277" y="100"/>
                </a:cxn>
                <a:cxn ang="0">
                  <a:pos x="253" y="137"/>
                </a:cxn>
                <a:cxn ang="0">
                  <a:pos x="242" y="160"/>
                </a:cxn>
                <a:cxn ang="0">
                  <a:pos x="233" y="182"/>
                </a:cxn>
                <a:cxn ang="0">
                  <a:pos x="222" y="228"/>
                </a:cxn>
                <a:cxn ang="0">
                  <a:pos x="213" y="267"/>
                </a:cxn>
                <a:cxn ang="0">
                  <a:pos x="211" y="274"/>
                </a:cxn>
                <a:cxn ang="0">
                  <a:pos x="175" y="420"/>
                </a:cxn>
                <a:cxn ang="0">
                  <a:pos x="166" y="461"/>
                </a:cxn>
                <a:cxn ang="0">
                  <a:pos x="160" y="484"/>
                </a:cxn>
                <a:cxn ang="0">
                  <a:pos x="140" y="509"/>
                </a:cxn>
                <a:cxn ang="0">
                  <a:pos x="111" y="518"/>
                </a:cxn>
                <a:cxn ang="0">
                  <a:pos x="84" y="509"/>
                </a:cxn>
                <a:cxn ang="0">
                  <a:pos x="71" y="481"/>
                </a:cxn>
                <a:cxn ang="0">
                  <a:pos x="75" y="463"/>
                </a:cxn>
                <a:cxn ang="0">
                  <a:pos x="84" y="436"/>
                </a:cxn>
                <a:cxn ang="0">
                  <a:pos x="126" y="255"/>
                </a:cxn>
                <a:cxn ang="0">
                  <a:pos x="144" y="185"/>
                </a:cxn>
                <a:cxn ang="0">
                  <a:pos x="157" y="132"/>
                </a:cxn>
                <a:cxn ang="0">
                  <a:pos x="164" y="89"/>
                </a:cxn>
                <a:cxn ang="0">
                  <a:pos x="155" y="48"/>
                </a:cxn>
                <a:cxn ang="0">
                  <a:pos x="126" y="32"/>
                </a:cxn>
                <a:cxn ang="0">
                  <a:pos x="89" y="48"/>
                </a:cxn>
                <a:cxn ang="0">
                  <a:pos x="64" y="93"/>
                </a:cxn>
                <a:cxn ang="0">
                  <a:pos x="44" y="157"/>
                </a:cxn>
                <a:cxn ang="0">
                  <a:pos x="38" y="178"/>
                </a:cxn>
                <a:cxn ang="0">
                  <a:pos x="33" y="187"/>
                </a:cxn>
                <a:cxn ang="0">
                  <a:pos x="24" y="189"/>
                </a:cxn>
                <a:cxn ang="0">
                  <a:pos x="18" y="189"/>
                </a:cxn>
                <a:cxn ang="0">
                  <a:pos x="9" y="189"/>
                </a:cxn>
                <a:cxn ang="0">
                  <a:pos x="2" y="185"/>
                </a:cxn>
                <a:cxn ang="0">
                  <a:pos x="0" y="176"/>
                </a:cxn>
                <a:cxn ang="0">
                  <a:pos x="4" y="153"/>
                </a:cxn>
                <a:cxn ang="0">
                  <a:pos x="18" y="107"/>
                </a:cxn>
                <a:cxn ang="0">
                  <a:pos x="42" y="59"/>
                </a:cxn>
                <a:cxn ang="0">
                  <a:pos x="75" y="18"/>
                </a:cxn>
                <a:cxn ang="0">
                  <a:pos x="128" y="0"/>
                </a:cxn>
              </a:cxnLst>
              <a:rect l="0" t="0" r="r" b="b"/>
              <a:pathLst>
                <a:path w="521" h="518">
                  <a:moveTo>
                    <a:pt x="128" y="0"/>
                  </a:moveTo>
                  <a:lnTo>
                    <a:pt x="142" y="2"/>
                  </a:lnTo>
                  <a:lnTo>
                    <a:pt x="160" y="5"/>
                  </a:lnTo>
                  <a:lnTo>
                    <a:pt x="180" y="11"/>
                  </a:lnTo>
                  <a:lnTo>
                    <a:pt x="197" y="20"/>
                  </a:lnTo>
                  <a:lnTo>
                    <a:pt x="217" y="34"/>
                  </a:lnTo>
                  <a:lnTo>
                    <a:pt x="233" y="55"/>
                  </a:lnTo>
                  <a:lnTo>
                    <a:pt x="244" y="82"/>
                  </a:lnTo>
                  <a:lnTo>
                    <a:pt x="282" y="46"/>
                  </a:lnTo>
                  <a:lnTo>
                    <a:pt x="319" y="20"/>
                  </a:lnTo>
                  <a:lnTo>
                    <a:pt x="359" y="5"/>
                  </a:lnTo>
                  <a:lnTo>
                    <a:pt x="401" y="0"/>
                  </a:lnTo>
                  <a:lnTo>
                    <a:pt x="430" y="2"/>
                  </a:lnTo>
                  <a:lnTo>
                    <a:pt x="459" y="9"/>
                  </a:lnTo>
                  <a:lnTo>
                    <a:pt x="484" y="20"/>
                  </a:lnTo>
                  <a:lnTo>
                    <a:pt x="503" y="36"/>
                  </a:lnTo>
                  <a:lnTo>
                    <a:pt x="517" y="57"/>
                  </a:lnTo>
                  <a:lnTo>
                    <a:pt x="521" y="82"/>
                  </a:lnTo>
                  <a:lnTo>
                    <a:pt x="517" y="109"/>
                  </a:lnTo>
                  <a:lnTo>
                    <a:pt x="506" y="130"/>
                  </a:lnTo>
                  <a:lnTo>
                    <a:pt x="492" y="144"/>
                  </a:lnTo>
                  <a:lnTo>
                    <a:pt x="475" y="151"/>
                  </a:lnTo>
                  <a:lnTo>
                    <a:pt x="457" y="155"/>
                  </a:lnTo>
                  <a:lnTo>
                    <a:pt x="439" y="151"/>
                  </a:lnTo>
                  <a:lnTo>
                    <a:pt x="426" y="141"/>
                  </a:lnTo>
                  <a:lnTo>
                    <a:pt x="415" y="128"/>
                  </a:lnTo>
                  <a:lnTo>
                    <a:pt x="413" y="112"/>
                  </a:lnTo>
                  <a:lnTo>
                    <a:pt x="415" y="93"/>
                  </a:lnTo>
                  <a:lnTo>
                    <a:pt x="424" y="75"/>
                  </a:lnTo>
                  <a:lnTo>
                    <a:pt x="439" y="59"/>
                  </a:lnTo>
                  <a:lnTo>
                    <a:pt x="461" y="48"/>
                  </a:lnTo>
                  <a:lnTo>
                    <a:pt x="439" y="36"/>
                  </a:lnTo>
                  <a:lnTo>
                    <a:pt x="417" y="32"/>
                  </a:lnTo>
                  <a:lnTo>
                    <a:pt x="401" y="32"/>
                  </a:lnTo>
                  <a:lnTo>
                    <a:pt x="368" y="36"/>
                  </a:lnTo>
                  <a:lnTo>
                    <a:pt x="341" y="46"/>
                  </a:lnTo>
                  <a:lnTo>
                    <a:pt x="324" y="55"/>
                  </a:lnTo>
                  <a:lnTo>
                    <a:pt x="310" y="64"/>
                  </a:lnTo>
                  <a:lnTo>
                    <a:pt x="293" y="80"/>
                  </a:lnTo>
                  <a:lnTo>
                    <a:pt x="277" y="100"/>
                  </a:lnTo>
                  <a:lnTo>
                    <a:pt x="264" y="119"/>
                  </a:lnTo>
                  <a:lnTo>
                    <a:pt x="253" y="137"/>
                  </a:lnTo>
                  <a:lnTo>
                    <a:pt x="244" y="151"/>
                  </a:lnTo>
                  <a:lnTo>
                    <a:pt x="242" y="160"/>
                  </a:lnTo>
                  <a:lnTo>
                    <a:pt x="237" y="166"/>
                  </a:lnTo>
                  <a:lnTo>
                    <a:pt x="233" y="182"/>
                  </a:lnTo>
                  <a:lnTo>
                    <a:pt x="228" y="205"/>
                  </a:lnTo>
                  <a:lnTo>
                    <a:pt x="222" y="228"/>
                  </a:lnTo>
                  <a:lnTo>
                    <a:pt x="217" y="249"/>
                  </a:lnTo>
                  <a:lnTo>
                    <a:pt x="213" y="267"/>
                  </a:lnTo>
                  <a:lnTo>
                    <a:pt x="211" y="274"/>
                  </a:lnTo>
                  <a:lnTo>
                    <a:pt x="211" y="274"/>
                  </a:lnTo>
                  <a:lnTo>
                    <a:pt x="182" y="399"/>
                  </a:lnTo>
                  <a:lnTo>
                    <a:pt x="175" y="420"/>
                  </a:lnTo>
                  <a:lnTo>
                    <a:pt x="171" y="440"/>
                  </a:lnTo>
                  <a:lnTo>
                    <a:pt x="166" y="461"/>
                  </a:lnTo>
                  <a:lnTo>
                    <a:pt x="162" y="477"/>
                  </a:lnTo>
                  <a:lnTo>
                    <a:pt x="160" y="484"/>
                  </a:lnTo>
                  <a:lnTo>
                    <a:pt x="151" y="500"/>
                  </a:lnTo>
                  <a:lnTo>
                    <a:pt x="140" y="509"/>
                  </a:lnTo>
                  <a:lnTo>
                    <a:pt x="124" y="516"/>
                  </a:lnTo>
                  <a:lnTo>
                    <a:pt x="111" y="518"/>
                  </a:lnTo>
                  <a:lnTo>
                    <a:pt x="97" y="516"/>
                  </a:lnTo>
                  <a:lnTo>
                    <a:pt x="84" y="509"/>
                  </a:lnTo>
                  <a:lnTo>
                    <a:pt x="75" y="497"/>
                  </a:lnTo>
                  <a:lnTo>
                    <a:pt x="71" y="481"/>
                  </a:lnTo>
                  <a:lnTo>
                    <a:pt x="73" y="474"/>
                  </a:lnTo>
                  <a:lnTo>
                    <a:pt x="75" y="463"/>
                  </a:lnTo>
                  <a:lnTo>
                    <a:pt x="80" y="449"/>
                  </a:lnTo>
                  <a:lnTo>
                    <a:pt x="84" y="436"/>
                  </a:lnTo>
                  <a:lnTo>
                    <a:pt x="120" y="287"/>
                  </a:lnTo>
                  <a:lnTo>
                    <a:pt x="126" y="255"/>
                  </a:lnTo>
                  <a:lnTo>
                    <a:pt x="135" y="219"/>
                  </a:lnTo>
                  <a:lnTo>
                    <a:pt x="144" y="185"/>
                  </a:lnTo>
                  <a:lnTo>
                    <a:pt x="151" y="160"/>
                  </a:lnTo>
                  <a:lnTo>
                    <a:pt x="157" y="132"/>
                  </a:lnTo>
                  <a:lnTo>
                    <a:pt x="162" y="107"/>
                  </a:lnTo>
                  <a:lnTo>
                    <a:pt x="164" y="89"/>
                  </a:lnTo>
                  <a:lnTo>
                    <a:pt x="162" y="66"/>
                  </a:lnTo>
                  <a:lnTo>
                    <a:pt x="155" y="48"/>
                  </a:lnTo>
                  <a:lnTo>
                    <a:pt x="144" y="36"/>
                  </a:lnTo>
                  <a:lnTo>
                    <a:pt x="126" y="32"/>
                  </a:lnTo>
                  <a:lnTo>
                    <a:pt x="106" y="36"/>
                  </a:lnTo>
                  <a:lnTo>
                    <a:pt x="89" y="48"/>
                  </a:lnTo>
                  <a:lnTo>
                    <a:pt x="75" y="68"/>
                  </a:lnTo>
                  <a:lnTo>
                    <a:pt x="64" y="93"/>
                  </a:lnTo>
                  <a:lnTo>
                    <a:pt x="53" y="123"/>
                  </a:lnTo>
                  <a:lnTo>
                    <a:pt x="44" y="157"/>
                  </a:lnTo>
                  <a:lnTo>
                    <a:pt x="42" y="169"/>
                  </a:lnTo>
                  <a:lnTo>
                    <a:pt x="38" y="178"/>
                  </a:lnTo>
                  <a:lnTo>
                    <a:pt x="35" y="182"/>
                  </a:lnTo>
                  <a:lnTo>
                    <a:pt x="33" y="187"/>
                  </a:lnTo>
                  <a:lnTo>
                    <a:pt x="29" y="189"/>
                  </a:lnTo>
                  <a:lnTo>
                    <a:pt x="24" y="189"/>
                  </a:lnTo>
                  <a:lnTo>
                    <a:pt x="20" y="189"/>
                  </a:lnTo>
                  <a:lnTo>
                    <a:pt x="18" y="189"/>
                  </a:lnTo>
                  <a:lnTo>
                    <a:pt x="13" y="189"/>
                  </a:lnTo>
                  <a:lnTo>
                    <a:pt x="9" y="189"/>
                  </a:lnTo>
                  <a:lnTo>
                    <a:pt x="6" y="187"/>
                  </a:lnTo>
                  <a:lnTo>
                    <a:pt x="2" y="185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66"/>
                  </a:lnTo>
                  <a:lnTo>
                    <a:pt x="4" y="153"/>
                  </a:lnTo>
                  <a:lnTo>
                    <a:pt x="11" y="132"/>
                  </a:lnTo>
                  <a:lnTo>
                    <a:pt x="18" y="107"/>
                  </a:lnTo>
                  <a:lnTo>
                    <a:pt x="29" y="82"/>
                  </a:lnTo>
                  <a:lnTo>
                    <a:pt x="42" y="59"/>
                  </a:lnTo>
                  <a:lnTo>
                    <a:pt x="57" y="36"/>
                  </a:lnTo>
                  <a:lnTo>
                    <a:pt x="75" y="18"/>
                  </a:lnTo>
                  <a:lnTo>
                    <a:pt x="100" y="5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9706" y="3385"/>
              <a:ext cx="388" cy="532"/>
            </a:xfrm>
            <a:custGeom>
              <a:avLst/>
              <a:gdLst/>
              <a:ahLst/>
              <a:cxnLst>
                <a:cxn ang="0">
                  <a:pos x="229" y="5"/>
                </a:cxn>
                <a:cxn ang="0">
                  <a:pos x="309" y="30"/>
                </a:cxn>
                <a:cxn ang="0">
                  <a:pos x="366" y="82"/>
                </a:cxn>
                <a:cxn ang="0">
                  <a:pos x="388" y="160"/>
                </a:cxn>
                <a:cxn ang="0">
                  <a:pos x="369" y="233"/>
                </a:cxn>
                <a:cxn ang="0">
                  <a:pos x="317" y="290"/>
                </a:cxn>
                <a:cxn ang="0">
                  <a:pos x="251" y="340"/>
                </a:cxn>
                <a:cxn ang="0">
                  <a:pos x="147" y="415"/>
                </a:cxn>
                <a:cxn ang="0">
                  <a:pos x="249" y="457"/>
                </a:cxn>
                <a:cxn ang="0">
                  <a:pos x="282" y="457"/>
                </a:cxn>
                <a:cxn ang="0">
                  <a:pos x="322" y="454"/>
                </a:cxn>
                <a:cxn ang="0">
                  <a:pos x="340" y="438"/>
                </a:cxn>
                <a:cxn ang="0">
                  <a:pos x="351" y="395"/>
                </a:cxn>
                <a:cxn ang="0">
                  <a:pos x="388" y="379"/>
                </a:cxn>
                <a:cxn ang="0">
                  <a:pos x="360" y="532"/>
                </a:cxn>
                <a:cxn ang="0">
                  <a:pos x="0" y="509"/>
                </a:cxn>
                <a:cxn ang="0">
                  <a:pos x="0" y="502"/>
                </a:cxn>
                <a:cxn ang="0">
                  <a:pos x="5" y="500"/>
                </a:cxn>
                <a:cxn ang="0">
                  <a:pos x="198" y="331"/>
                </a:cxn>
                <a:cxn ang="0">
                  <a:pos x="262" y="267"/>
                </a:cxn>
                <a:cxn ang="0">
                  <a:pos x="298" y="196"/>
                </a:cxn>
                <a:cxn ang="0">
                  <a:pos x="298" y="123"/>
                </a:cxn>
                <a:cxn ang="0">
                  <a:pos x="262" y="66"/>
                </a:cxn>
                <a:cxn ang="0">
                  <a:pos x="200" y="37"/>
                </a:cxn>
                <a:cxn ang="0">
                  <a:pos x="127" y="39"/>
                </a:cxn>
                <a:cxn ang="0">
                  <a:pos x="65" y="71"/>
                </a:cxn>
                <a:cxn ang="0">
                  <a:pos x="62" y="101"/>
                </a:cxn>
                <a:cxn ang="0">
                  <a:pos x="87" y="123"/>
                </a:cxn>
                <a:cxn ang="0">
                  <a:pos x="85" y="162"/>
                </a:cxn>
                <a:cxn ang="0">
                  <a:pos x="60" y="187"/>
                </a:cxn>
                <a:cxn ang="0">
                  <a:pos x="36" y="190"/>
                </a:cxn>
                <a:cxn ang="0">
                  <a:pos x="11" y="176"/>
                </a:cxn>
                <a:cxn ang="0">
                  <a:pos x="0" y="142"/>
                </a:cxn>
                <a:cxn ang="0">
                  <a:pos x="25" y="69"/>
                </a:cxn>
                <a:cxn ang="0">
                  <a:pos x="87" y="19"/>
                </a:cxn>
                <a:cxn ang="0">
                  <a:pos x="182" y="0"/>
                </a:cxn>
              </a:cxnLst>
              <a:rect l="0" t="0" r="r" b="b"/>
              <a:pathLst>
                <a:path w="388" h="532">
                  <a:moveTo>
                    <a:pt x="182" y="0"/>
                  </a:moveTo>
                  <a:lnTo>
                    <a:pt x="229" y="5"/>
                  </a:lnTo>
                  <a:lnTo>
                    <a:pt x="271" y="14"/>
                  </a:lnTo>
                  <a:lnTo>
                    <a:pt x="309" y="30"/>
                  </a:lnTo>
                  <a:lnTo>
                    <a:pt x="342" y="53"/>
                  </a:lnTo>
                  <a:lnTo>
                    <a:pt x="366" y="82"/>
                  </a:lnTo>
                  <a:lnTo>
                    <a:pt x="382" y="119"/>
                  </a:lnTo>
                  <a:lnTo>
                    <a:pt x="388" y="160"/>
                  </a:lnTo>
                  <a:lnTo>
                    <a:pt x="382" y="199"/>
                  </a:lnTo>
                  <a:lnTo>
                    <a:pt x="369" y="233"/>
                  </a:lnTo>
                  <a:lnTo>
                    <a:pt x="346" y="263"/>
                  </a:lnTo>
                  <a:lnTo>
                    <a:pt x="317" y="290"/>
                  </a:lnTo>
                  <a:lnTo>
                    <a:pt x="284" y="315"/>
                  </a:lnTo>
                  <a:lnTo>
                    <a:pt x="251" y="340"/>
                  </a:lnTo>
                  <a:lnTo>
                    <a:pt x="200" y="377"/>
                  </a:lnTo>
                  <a:lnTo>
                    <a:pt x="147" y="415"/>
                  </a:lnTo>
                  <a:lnTo>
                    <a:pt x="93" y="457"/>
                  </a:lnTo>
                  <a:lnTo>
                    <a:pt x="249" y="457"/>
                  </a:lnTo>
                  <a:lnTo>
                    <a:pt x="262" y="457"/>
                  </a:lnTo>
                  <a:lnTo>
                    <a:pt x="282" y="457"/>
                  </a:lnTo>
                  <a:lnTo>
                    <a:pt x="304" y="454"/>
                  </a:lnTo>
                  <a:lnTo>
                    <a:pt x="322" y="454"/>
                  </a:lnTo>
                  <a:lnTo>
                    <a:pt x="331" y="450"/>
                  </a:lnTo>
                  <a:lnTo>
                    <a:pt x="340" y="438"/>
                  </a:lnTo>
                  <a:lnTo>
                    <a:pt x="346" y="418"/>
                  </a:lnTo>
                  <a:lnTo>
                    <a:pt x="351" y="395"/>
                  </a:lnTo>
                  <a:lnTo>
                    <a:pt x="353" y="379"/>
                  </a:lnTo>
                  <a:lnTo>
                    <a:pt x="388" y="379"/>
                  </a:lnTo>
                  <a:lnTo>
                    <a:pt x="388" y="379"/>
                  </a:lnTo>
                  <a:lnTo>
                    <a:pt x="360" y="532"/>
                  </a:lnTo>
                  <a:lnTo>
                    <a:pt x="0" y="532"/>
                  </a:lnTo>
                  <a:lnTo>
                    <a:pt x="0" y="509"/>
                  </a:lnTo>
                  <a:lnTo>
                    <a:pt x="0" y="507"/>
                  </a:lnTo>
                  <a:lnTo>
                    <a:pt x="0" y="502"/>
                  </a:lnTo>
                  <a:lnTo>
                    <a:pt x="2" y="502"/>
                  </a:lnTo>
                  <a:lnTo>
                    <a:pt x="5" y="500"/>
                  </a:lnTo>
                  <a:lnTo>
                    <a:pt x="7" y="498"/>
                  </a:lnTo>
                  <a:lnTo>
                    <a:pt x="198" y="331"/>
                  </a:lnTo>
                  <a:lnTo>
                    <a:pt x="233" y="299"/>
                  </a:lnTo>
                  <a:lnTo>
                    <a:pt x="262" y="267"/>
                  </a:lnTo>
                  <a:lnTo>
                    <a:pt x="284" y="233"/>
                  </a:lnTo>
                  <a:lnTo>
                    <a:pt x="298" y="196"/>
                  </a:lnTo>
                  <a:lnTo>
                    <a:pt x="304" y="160"/>
                  </a:lnTo>
                  <a:lnTo>
                    <a:pt x="298" y="123"/>
                  </a:lnTo>
                  <a:lnTo>
                    <a:pt x="284" y="92"/>
                  </a:lnTo>
                  <a:lnTo>
                    <a:pt x="262" y="66"/>
                  </a:lnTo>
                  <a:lnTo>
                    <a:pt x="233" y="48"/>
                  </a:lnTo>
                  <a:lnTo>
                    <a:pt x="200" y="37"/>
                  </a:lnTo>
                  <a:lnTo>
                    <a:pt x="164" y="34"/>
                  </a:lnTo>
                  <a:lnTo>
                    <a:pt x="127" y="39"/>
                  </a:lnTo>
                  <a:lnTo>
                    <a:pt x="93" y="50"/>
                  </a:lnTo>
                  <a:lnTo>
                    <a:pt x="65" y="71"/>
                  </a:lnTo>
                  <a:lnTo>
                    <a:pt x="45" y="96"/>
                  </a:lnTo>
                  <a:lnTo>
                    <a:pt x="62" y="101"/>
                  </a:lnTo>
                  <a:lnTo>
                    <a:pt x="76" y="110"/>
                  </a:lnTo>
                  <a:lnTo>
                    <a:pt x="87" y="123"/>
                  </a:lnTo>
                  <a:lnTo>
                    <a:pt x="89" y="142"/>
                  </a:lnTo>
                  <a:lnTo>
                    <a:pt x="85" y="162"/>
                  </a:lnTo>
                  <a:lnTo>
                    <a:pt x="73" y="178"/>
                  </a:lnTo>
                  <a:lnTo>
                    <a:pt x="60" y="187"/>
                  </a:lnTo>
                  <a:lnTo>
                    <a:pt x="45" y="190"/>
                  </a:lnTo>
                  <a:lnTo>
                    <a:pt x="36" y="190"/>
                  </a:lnTo>
                  <a:lnTo>
                    <a:pt x="22" y="185"/>
                  </a:lnTo>
                  <a:lnTo>
                    <a:pt x="11" y="176"/>
                  </a:lnTo>
                  <a:lnTo>
                    <a:pt x="2" y="162"/>
                  </a:lnTo>
                  <a:lnTo>
                    <a:pt x="0" y="142"/>
                  </a:lnTo>
                  <a:lnTo>
                    <a:pt x="7" y="103"/>
                  </a:lnTo>
                  <a:lnTo>
                    <a:pt x="25" y="69"/>
                  </a:lnTo>
                  <a:lnTo>
                    <a:pt x="51" y="41"/>
                  </a:lnTo>
                  <a:lnTo>
                    <a:pt x="87" y="19"/>
                  </a:lnTo>
                  <a:lnTo>
                    <a:pt x="131" y="5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10283" y="3253"/>
              <a:ext cx="646" cy="753"/>
            </a:xfrm>
            <a:custGeom>
              <a:avLst/>
              <a:gdLst/>
              <a:ahLst/>
              <a:cxnLst>
                <a:cxn ang="0">
                  <a:pos x="277" y="7"/>
                </a:cxn>
                <a:cxn ang="0">
                  <a:pos x="348" y="46"/>
                </a:cxn>
                <a:cxn ang="0">
                  <a:pos x="397" y="109"/>
                </a:cxn>
                <a:cxn ang="0">
                  <a:pos x="431" y="187"/>
                </a:cxn>
                <a:cxn ang="0">
                  <a:pos x="451" y="265"/>
                </a:cxn>
                <a:cxn ang="0">
                  <a:pos x="459" y="326"/>
                </a:cxn>
                <a:cxn ang="0">
                  <a:pos x="462" y="347"/>
                </a:cxn>
                <a:cxn ang="0">
                  <a:pos x="462" y="347"/>
                </a:cxn>
                <a:cxn ang="0">
                  <a:pos x="499" y="251"/>
                </a:cxn>
                <a:cxn ang="0">
                  <a:pos x="542" y="160"/>
                </a:cxn>
                <a:cxn ang="0">
                  <a:pos x="579" y="82"/>
                </a:cxn>
                <a:cxn ang="0">
                  <a:pos x="604" y="30"/>
                </a:cxn>
                <a:cxn ang="0">
                  <a:pos x="615" y="14"/>
                </a:cxn>
                <a:cxn ang="0">
                  <a:pos x="626" y="11"/>
                </a:cxn>
                <a:cxn ang="0">
                  <a:pos x="630" y="11"/>
                </a:cxn>
                <a:cxn ang="0">
                  <a:pos x="637" y="11"/>
                </a:cxn>
                <a:cxn ang="0">
                  <a:pos x="644" y="16"/>
                </a:cxn>
                <a:cxn ang="0">
                  <a:pos x="646" y="25"/>
                </a:cxn>
                <a:cxn ang="0">
                  <a:pos x="641" y="39"/>
                </a:cxn>
                <a:cxn ang="0">
                  <a:pos x="590" y="139"/>
                </a:cxn>
                <a:cxn ang="0">
                  <a:pos x="559" y="208"/>
                </a:cxn>
                <a:cxn ang="0">
                  <a:pos x="539" y="255"/>
                </a:cxn>
                <a:cxn ang="0">
                  <a:pos x="510" y="324"/>
                </a:cxn>
                <a:cxn ang="0">
                  <a:pos x="484" y="399"/>
                </a:cxn>
                <a:cxn ang="0">
                  <a:pos x="464" y="461"/>
                </a:cxn>
                <a:cxn ang="0">
                  <a:pos x="453" y="532"/>
                </a:cxn>
                <a:cxn ang="0">
                  <a:pos x="433" y="623"/>
                </a:cxn>
                <a:cxn ang="0">
                  <a:pos x="415" y="693"/>
                </a:cxn>
                <a:cxn ang="0">
                  <a:pos x="395" y="739"/>
                </a:cxn>
                <a:cxn ang="0">
                  <a:pos x="382" y="753"/>
                </a:cxn>
                <a:cxn ang="0">
                  <a:pos x="371" y="751"/>
                </a:cxn>
                <a:cxn ang="0">
                  <a:pos x="362" y="744"/>
                </a:cxn>
                <a:cxn ang="0">
                  <a:pos x="357" y="730"/>
                </a:cxn>
                <a:cxn ang="0">
                  <a:pos x="360" y="705"/>
                </a:cxn>
                <a:cxn ang="0">
                  <a:pos x="373" y="641"/>
                </a:cxn>
                <a:cxn ang="0">
                  <a:pos x="395" y="559"/>
                </a:cxn>
                <a:cxn ang="0">
                  <a:pos x="417" y="477"/>
                </a:cxn>
                <a:cxn ang="0">
                  <a:pos x="422" y="452"/>
                </a:cxn>
                <a:cxn ang="0">
                  <a:pos x="424" y="395"/>
                </a:cxn>
                <a:cxn ang="0">
                  <a:pos x="422" y="326"/>
                </a:cxn>
                <a:cxn ang="0">
                  <a:pos x="408" y="253"/>
                </a:cxn>
                <a:cxn ang="0">
                  <a:pos x="382" y="182"/>
                </a:cxn>
                <a:cxn ang="0">
                  <a:pos x="337" y="130"/>
                </a:cxn>
                <a:cxn ang="0">
                  <a:pos x="266" y="98"/>
                </a:cxn>
                <a:cxn ang="0">
                  <a:pos x="182" y="96"/>
                </a:cxn>
                <a:cxn ang="0">
                  <a:pos x="111" y="121"/>
                </a:cxn>
                <a:cxn ang="0">
                  <a:pos x="56" y="169"/>
                </a:cxn>
                <a:cxn ang="0">
                  <a:pos x="36" y="210"/>
                </a:cxn>
                <a:cxn ang="0">
                  <a:pos x="29" y="219"/>
                </a:cxn>
                <a:cxn ang="0">
                  <a:pos x="20" y="221"/>
                </a:cxn>
                <a:cxn ang="0">
                  <a:pos x="13" y="221"/>
                </a:cxn>
                <a:cxn ang="0">
                  <a:pos x="5" y="219"/>
                </a:cxn>
                <a:cxn ang="0">
                  <a:pos x="0" y="212"/>
                </a:cxn>
                <a:cxn ang="0">
                  <a:pos x="0" y="201"/>
                </a:cxn>
                <a:cxn ang="0">
                  <a:pos x="16" y="160"/>
                </a:cxn>
                <a:cxn ang="0">
                  <a:pos x="51" y="98"/>
                </a:cxn>
                <a:cxn ang="0">
                  <a:pos x="109" y="43"/>
                </a:cxn>
                <a:cxn ang="0">
                  <a:pos x="189" y="7"/>
                </a:cxn>
              </a:cxnLst>
              <a:rect l="0" t="0" r="r" b="b"/>
              <a:pathLst>
                <a:path w="646" h="753">
                  <a:moveTo>
                    <a:pt x="235" y="0"/>
                  </a:moveTo>
                  <a:lnTo>
                    <a:pt x="277" y="7"/>
                  </a:lnTo>
                  <a:lnTo>
                    <a:pt x="315" y="23"/>
                  </a:lnTo>
                  <a:lnTo>
                    <a:pt x="348" y="46"/>
                  </a:lnTo>
                  <a:lnTo>
                    <a:pt x="375" y="75"/>
                  </a:lnTo>
                  <a:lnTo>
                    <a:pt x="397" y="109"/>
                  </a:lnTo>
                  <a:lnTo>
                    <a:pt x="415" y="148"/>
                  </a:lnTo>
                  <a:lnTo>
                    <a:pt x="431" y="187"/>
                  </a:lnTo>
                  <a:lnTo>
                    <a:pt x="442" y="228"/>
                  </a:lnTo>
                  <a:lnTo>
                    <a:pt x="451" y="265"/>
                  </a:lnTo>
                  <a:lnTo>
                    <a:pt x="455" y="297"/>
                  </a:lnTo>
                  <a:lnTo>
                    <a:pt x="459" y="326"/>
                  </a:lnTo>
                  <a:lnTo>
                    <a:pt x="462" y="347"/>
                  </a:lnTo>
                  <a:lnTo>
                    <a:pt x="462" y="347"/>
                  </a:lnTo>
                  <a:lnTo>
                    <a:pt x="462" y="347"/>
                  </a:lnTo>
                  <a:lnTo>
                    <a:pt x="462" y="347"/>
                  </a:lnTo>
                  <a:lnTo>
                    <a:pt x="479" y="299"/>
                  </a:lnTo>
                  <a:lnTo>
                    <a:pt x="499" y="251"/>
                  </a:lnTo>
                  <a:lnTo>
                    <a:pt x="522" y="203"/>
                  </a:lnTo>
                  <a:lnTo>
                    <a:pt x="542" y="160"/>
                  </a:lnTo>
                  <a:lnTo>
                    <a:pt x="561" y="119"/>
                  </a:lnTo>
                  <a:lnTo>
                    <a:pt x="579" y="82"/>
                  </a:lnTo>
                  <a:lnTo>
                    <a:pt x="593" y="52"/>
                  </a:lnTo>
                  <a:lnTo>
                    <a:pt x="604" y="30"/>
                  </a:lnTo>
                  <a:lnTo>
                    <a:pt x="610" y="16"/>
                  </a:lnTo>
                  <a:lnTo>
                    <a:pt x="615" y="14"/>
                  </a:lnTo>
                  <a:lnTo>
                    <a:pt x="621" y="11"/>
                  </a:lnTo>
                  <a:lnTo>
                    <a:pt x="626" y="11"/>
                  </a:lnTo>
                  <a:lnTo>
                    <a:pt x="628" y="11"/>
                  </a:lnTo>
                  <a:lnTo>
                    <a:pt x="630" y="11"/>
                  </a:lnTo>
                  <a:lnTo>
                    <a:pt x="632" y="11"/>
                  </a:lnTo>
                  <a:lnTo>
                    <a:pt x="637" y="11"/>
                  </a:lnTo>
                  <a:lnTo>
                    <a:pt x="639" y="14"/>
                  </a:lnTo>
                  <a:lnTo>
                    <a:pt x="644" y="16"/>
                  </a:lnTo>
                  <a:lnTo>
                    <a:pt x="646" y="18"/>
                  </a:lnTo>
                  <a:lnTo>
                    <a:pt x="646" y="25"/>
                  </a:lnTo>
                  <a:lnTo>
                    <a:pt x="644" y="32"/>
                  </a:lnTo>
                  <a:lnTo>
                    <a:pt x="641" y="39"/>
                  </a:lnTo>
                  <a:lnTo>
                    <a:pt x="613" y="93"/>
                  </a:lnTo>
                  <a:lnTo>
                    <a:pt x="590" y="139"/>
                  </a:lnTo>
                  <a:lnTo>
                    <a:pt x="573" y="178"/>
                  </a:lnTo>
                  <a:lnTo>
                    <a:pt x="559" y="208"/>
                  </a:lnTo>
                  <a:lnTo>
                    <a:pt x="548" y="230"/>
                  </a:lnTo>
                  <a:lnTo>
                    <a:pt x="539" y="255"/>
                  </a:lnTo>
                  <a:lnTo>
                    <a:pt x="526" y="287"/>
                  </a:lnTo>
                  <a:lnTo>
                    <a:pt x="510" y="324"/>
                  </a:lnTo>
                  <a:lnTo>
                    <a:pt x="497" y="360"/>
                  </a:lnTo>
                  <a:lnTo>
                    <a:pt x="484" y="399"/>
                  </a:lnTo>
                  <a:lnTo>
                    <a:pt x="470" y="433"/>
                  </a:lnTo>
                  <a:lnTo>
                    <a:pt x="464" y="461"/>
                  </a:lnTo>
                  <a:lnTo>
                    <a:pt x="459" y="481"/>
                  </a:lnTo>
                  <a:lnTo>
                    <a:pt x="453" y="532"/>
                  </a:lnTo>
                  <a:lnTo>
                    <a:pt x="444" y="579"/>
                  </a:lnTo>
                  <a:lnTo>
                    <a:pt x="433" y="623"/>
                  </a:lnTo>
                  <a:lnTo>
                    <a:pt x="424" y="662"/>
                  </a:lnTo>
                  <a:lnTo>
                    <a:pt x="415" y="693"/>
                  </a:lnTo>
                  <a:lnTo>
                    <a:pt x="404" y="723"/>
                  </a:lnTo>
                  <a:lnTo>
                    <a:pt x="395" y="739"/>
                  </a:lnTo>
                  <a:lnTo>
                    <a:pt x="388" y="748"/>
                  </a:lnTo>
                  <a:lnTo>
                    <a:pt x="382" y="753"/>
                  </a:lnTo>
                  <a:lnTo>
                    <a:pt x="377" y="753"/>
                  </a:lnTo>
                  <a:lnTo>
                    <a:pt x="371" y="751"/>
                  </a:lnTo>
                  <a:lnTo>
                    <a:pt x="366" y="748"/>
                  </a:lnTo>
                  <a:lnTo>
                    <a:pt x="362" y="744"/>
                  </a:lnTo>
                  <a:lnTo>
                    <a:pt x="360" y="737"/>
                  </a:lnTo>
                  <a:lnTo>
                    <a:pt x="357" y="730"/>
                  </a:lnTo>
                  <a:lnTo>
                    <a:pt x="357" y="725"/>
                  </a:lnTo>
                  <a:lnTo>
                    <a:pt x="360" y="705"/>
                  </a:lnTo>
                  <a:lnTo>
                    <a:pt x="364" y="675"/>
                  </a:lnTo>
                  <a:lnTo>
                    <a:pt x="373" y="641"/>
                  </a:lnTo>
                  <a:lnTo>
                    <a:pt x="384" y="600"/>
                  </a:lnTo>
                  <a:lnTo>
                    <a:pt x="395" y="559"/>
                  </a:lnTo>
                  <a:lnTo>
                    <a:pt x="406" y="516"/>
                  </a:lnTo>
                  <a:lnTo>
                    <a:pt x="417" y="477"/>
                  </a:lnTo>
                  <a:lnTo>
                    <a:pt x="419" y="465"/>
                  </a:lnTo>
                  <a:lnTo>
                    <a:pt x="422" y="452"/>
                  </a:lnTo>
                  <a:lnTo>
                    <a:pt x="424" y="429"/>
                  </a:lnTo>
                  <a:lnTo>
                    <a:pt x="424" y="395"/>
                  </a:lnTo>
                  <a:lnTo>
                    <a:pt x="424" y="360"/>
                  </a:lnTo>
                  <a:lnTo>
                    <a:pt x="422" y="326"/>
                  </a:lnTo>
                  <a:lnTo>
                    <a:pt x="417" y="290"/>
                  </a:lnTo>
                  <a:lnTo>
                    <a:pt x="408" y="253"/>
                  </a:lnTo>
                  <a:lnTo>
                    <a:pt x="397" y="217"/>
                  </a:lnTo>
                  <a:lnTo>
                    <a:pt x="382" y="182"/>
                  </a:lnTo>
                  <a:lnTo>
                    <a:pt x="362" y="155"/>
                  </a:lnTo>
                  <a:lnTo>
                    <a:pt x="337" y="130"/>
                  </a:lnTo>
                  <a:lnTo>
                    <a:pt x="304" y="109"/>
                  </a:lnTo>
                  <a:lnTo>
                    <a:pt x="266" y="98"/>
                  </a:lnTo>
                  <a:lnTo>
                    <a:pt x="220" y="93"/>
                  </a:lnTo>
                  <a:lnTo>
                    <a:pt x="182" y="96"/>
                  </a:lnTo>
                  <a:lnTo>
                    <a:pt x="147" y="107"/>
                  </a:lnTo>
                  <a:lnTo>
                    <a:pt x="111" y="121"/>
                  </a:lnTo>
                  <a:lnTo>
                    <a:pt x="80" y="144"/>
                  </a:lnTo>
                  <a:lnTo>
                    <a:pt x="56" y="169"/>
                  </a:lnTo>
                  <a:lnTo>
                    <a:pt x="40" y="201"/>
                  </a:lnTo>
                  <a:lnTo>
                    <a:pt x="36" y="210"/>
                  </a:lnTo>
                  <a:lnTo>
                    <a:pt x="33" y="214"/>
                  </a:lnTo>
                  <a:lnTo>
                    <a:pt x="29" y="219"/>
                  </a:lnTo>
                  <a:lnTo>
                    <a:pt x="25" y="221"/>
                  </a:lnTo>
                  <a:lnTo>
                    <a:pt x="20" y="221"/>
                  </a:lnTo>
                  <a:lnTo>
                    <a:pt x="16" y="221"/>
                  </a:lnTo>
                  <a:lnTo>
                    <a:pt x="13" y="221"/>
                  </a:lnTo>
                  <a:lnTo>
                    <a:pt x="9" y="219"/>
                  </a:lnTo>
                  <a:lnTo>
                    <a:pt x="5" y="219"/>
                  </a:lnTo>
                  <a:lnTo>
                    <a:pt x="2" y="217"/>
                  </a:lnTo>
                  <a:lnTo>
                    <a:pt x="0" y="212"/>
                  </a:lnTo>
                  <a:lnTo>
                    <a:pt x="0" y="208"/>
                  </a:lnTo>
                  <a:lnTo>
                    <a:pt x="0" y="201"/>
                  </a:lnTo>
                  <a:lnTo>
                    <a:pt x="5" y="182"/>
                  </a:lnTo>
                  <a:lnTo>
                    <a:pt x="16" y="160"/>
                  </a:lnTo>
                  <a:lnTo>
                    <a:pt x="31" y="130"/>
                  </a:lnTo>
                  <a:lnTo>
                    <a:pt x="51" y="98"/>
                  </a:lnTo>
                  <a:lnTo>
                    <a:pt x="82" y="68"/>
                  </a:lnTo>
                  <a:lnTo>
                    <a:pt x="109" y="43"/>
                  </a:lnTo>
                  <a:lnTo>
                    <a:pt x="147" y="23"/>
                  </a:lnTo>
                  <a:lnTo>
                    <a:pt x="189" y="7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10986" y="3385"/>
              <a:ext cx="387" cy="532"/>
            </a:xfrm>
            <a:custGeom>
              <a:avLst/>
              <a:gdLst/>
              <a:ahLst/>
              <a:cxnLst>
                <a:cxn ang="0">
                  <a:pos x="227" y="5"/>
                </a:cxn>
                <a:cxn ang="0">
                  <a:pos x="309" y="30"/>
                </a:cxn>
                <a:cxn ang="0">
                  <a:pos x="367" y="82"/>
                </a:cxn>
                <a:cxn ang="0">
                  <a:pos x="387" y="160"/>
                </a:cxn>
                <a:cxn ang="0">
                  <a:pos x="367" y="233"/>
                </a:cxn>
                <a:cxn ang="0">
                  <a:pos x="318" y="290"/>
                </a:cxn>
                <a:cxn ang="0">
                  <a:pos x="251" y="340"/>
                </a:cxn>
                <a:cxn ang="0">
                  <a:pos x="147" y="415"/>
                </a:cxn>
                <a:cxn ang="0">
                  <a:pos x="249" y="457"/>
                </a:cxn>
                <a:cxn ang="0">
                  <a:pos x="280" y="457"/>
                </a:cxn>
                <a:cxn ang="0">
                  <a:pos x="320" y="454"/>
                </a:cxn>
                <a:cxn ang="0">
                  <a:pos x="340" y="438"/>
                </a:cxn>
                <a:cxn ang="0">
                  <a:pos x="351" y="395"/>
                </a:cxn>
                <a:cxn ang="0">
                  <a:pos x="387" y="379"/>
                </a:cxn>
                <a:cxn ang="0">
                  <a:pos x="360" y="532"/>
                </a:cxn>
                <a:cxn ang="0">
                  <a:pos x="0" y="509"/>
                </a:cxn>
                <a:cxn ang="0">
                  <a:pos x="0" y="502"/>
                </a:cxn>
                <a:cxn ang="0">
                  <a:pos x="3" y="500"/>
                </a:cxn>
                <a:cxn ang="0">
                  <a:pos x="198" y="331"/>
                </a:cxn>
                <a:cxn ang="0">
                  <a:pos x="260" y="267"/>
                </a:cxn>
                <a:cxn ang="0">
                  <a:pos x="298" y="196"/>
                </a:cxn>
                <a:cxn ang="0">
                  <a:pos x="298" y="123"/>
                </a:cxn>
                <a:cxn ang="0">
                  <a:pos x="262" y="66"/>
                </a:cxn>
                <a:cxn ang="0">
                  <a:pos x="200" y="37"/>
                </a:cxn>
                <a:cxn ang="0">
                  <a:pos x="127" y="39"/>
                </a:cxn>
                <a:cxn ang="0">
                  <a:pos x="65" y="71"/>
                </a:cxn>
                <a:cxn ang="0">
                  <a:pos x="63" y="101"/>
                </a:cxn>
                <a:cxn ang="0">
                  <a:pos x="85" y="123"/>
                </a:cxn>
                <a:cxn ang="0">
                  <a:pos x="85" y="162"/>
                </a:cxn>
                <a:cxn ang="0">
                  <a:pos x="60" y="187"/>
                </a:cxn>
                <a:cxn ang="0">
                  <a:pos x="34" y="190"/>
                </a:cxn>
                <a:cxn ang="0">
                  <a:pos x="12" y="176"/>
                </a:cxn>
                <a:cxn ang="0">
                  <a:pos x="0" y="142"/>
                </a:cxn>
                <a:cxn ang="0">
                  <a:pos x="23" y="69"/>
                </a:cxn>
                <a:cxn ang="0">
                  <a:pos x="87" y="19"/>
                </a:cxn>
                <a:cxn ang="0">
                  <a:pos x="180" y="0"/>
                </a:cxn>
              </a:cxnLst>
              <a:rect l="0" t="0" r="r" b="b"/>
              <a:pathLst>
                <a:path w="387" h="532">
                  <a:moveTo>
                    <a:pt x="180" y="0"/>
                  </a:moveTo>
                  <a:lnTo>
                    <a:pt x="227" y="5"/>
                  </a:lnTo>
                  <a:lnTo>
                    <a:pt x="271" y="14"/>
                  </a:lnTo>
                  <a:lnTo>
                    <a:pt x="309" y="30"/>
                  </a:lnTo>
                  <a:lnTo>
                    <a:pt x="342" y="53"/>
                  </a:lnTo>
                  <a:lnTo>
                    <a:pt x="367" y="82"/>
                  </a:lnTo>
                  <a:lnTo>
                    <a:pt x="382" y="119"/>
                  </a:lnTo>
                  <a:lnTo>
                    <a:pt x="387" y="160"/>
                  </a:lnTo>
                  <a:lnTo>
                    <a:pt x="382" y="199"/>
                  </a:lnTo>
                  <a:lnTo>
                    <a:pt x="367" y="233"/>
                  </a:lnTo>
                  <a:lnTo>
                    <a:pt x="344" y="263"/>
                  </a:lnTo>
                  <a:lnTo>
                    <a:pt x="318" y="290"/>
                  </a:lnTo>
                  <a:lnTo>
                    <a:pt x="284" y="315"/>
                  </a:lnTo>
                  <a:lnTo>
                    <a:pt x="251" y="340"/>
                  </a:lnTo>
                  <a:lnTo>
                    <a:pt x="200" y="377"/>
                  </a:lnTo>
                  <a:lnTo>
                    <a:pt x="147" y="415"/>
                  </a:lnTo>
                  <a:lnTo>
                    <a:pt x="94" y="457"/>
                  </a:lnTo>
                  <a:lnTo>
                    <a:pt x="249" y="457"/>
                  </a:lnTo>
                  <a:lnTo>
                    <a:pt x="260" y="457"/>
                  </a:lnTo>
                  <a:lnTo>
                    <a:pt x="280" y="457"/>
                  </a:lnTo>
                  <a:lnTo>
                    <a:pt x="302" y="454"/>
                  </a:lnTo>
                  <a:lnTo>
                    <a:pt x="320" y="454"/>
                  </a:lnTo>
                  <a:lnTo>
                    <a:pt x="331" y="450"/>
                  </a:lnTo>
                  <a:lnTo>
                    <a:pt x="340" y="438"/>
                  </a:lnTo>
                  <a:lnTo>
                    <a:pt x="347" y="418"/>
                  </a:lnTo>
                  <a:lnTo>
                    <a:pt x="351" y="395"/>
                  </a:lnTo>
                  <a:lnTo>
                    <a:pt x="353" y="379"/>
                  </a:lnTo>
                  <a:lnTo>
                    <a:pt x="387" y="379"/>
                  </a:lnTo>
                  <a:lnTo>
                    <a:pt x="387" y="379"/>
                  </a:lnTo>
                  <a:lnTo>
                    <a:pt x="360" y="532"/>
                  </a:lnTo>
                  <a:lnTo>
                    <a:pt x="0" y="532"/>
                  </a:lnTo>
                  <a:lnTo>
                    <a:pt x="0" y="509"/>
                  </a:lnTo>
                  <a:lnTo>
                    <a:pt x="0" y="507"/>
                  </a:lnTo>
                  <a:lnTo>
                    <a:pt x="0" y="502"/>
                  </a:lnTo>
                  <a:lnTo>
                    <a:pt x="0" y="502"/>
                  </a:lnTo>
                  <a:lnTo>
                    <a:pt x="3" y="500"/>
                  </a:lnTo>
                  <a:lnTo>
                    <a:pt x="7" y="498"/>
                  </a:lnTo>
                  <a:lnTo>
                    <a:pt x="198" y="331"/>
                  </a:lnTo>
                  <a:lnTo>
                    <a:pt x="231" y="299"/>
                  </a:lnTo>
                  <a:lnTo>
                    <a:pt x="260" y="267"/>
                  </a:lnTo>
                  <a:lnTo>
                    <a:pt x="282" y="233"/>
                  </a:lnTo>
                  <a:lnTo>
                    <a:pt x="298" y="196"/>
                  </a:lnTo>
                  <a:lnTo>
                    <a:pt x="302" y="160"/>
                  </a:lnTo>
                  <a:lnTo>
                    <a:pt x="298" y="123"/>
                  </a:lnTo>
                  <a:lnTo>
                    <a:pt x="284" y="92"/>
                  </a:lnTo>
                  <a:lnTo>
                    <a:pt x="262" y="66"/>
                  </a:lnTo>
                  <a:lnTo>
                    <a:pt x="233" y="48"/>
                  </a:lnTo>
                  <a:lnTo>
                    <a:pt x="200" y="37"/>
                  </a:lnTo>
                  <a:lnTo>
                    <a:pt x="162" y="34"/>
                  </a:lnTo>
                  <a:lnTo>
                    <a:pt x="127" y="39"/>
                  </a:lnTo>
                  <a:lnTo>
                    <a:pt x="94" y="50"/>
                  </a:lnTo>
                  <a:lnTo>
                    <a:pt x="65" y="71"/>
                  </a:lnTo>
                  <a:lnTo>
                    <a:pt x="45" y="96"/>
                  </a:lnTo>
                  <a:lnTo>
                    <a:pt x="63" y="101"/>
                  </a:lnTo>
                  <a:lnTo>
                    <a:pt x="76" y="110"/>
                  </a:lnTo>
                  <a:lnTo>
                    <a:pt x="85" y="123"/>
                  </a:lnTo>
                  <a:lnTo>
                    <a:pt x="89" y="142"/>
                  </a:lnTo>
                  <a:lnTo>
                    <a:pt x="85" y="162"/>
                  </a:lnTo>
                  <a:lnTo>
                    <a:pt x="74" y="178"/>
                  </a:lnTo>
                  <a:lnTo>
                    <a:pt x="60" y="187"/>
                  </a:lnTo>
                  <a:lnTo>
                    <a:pt x="45" y="190"/>
                  </a:lnTo>
                  <a:lnTo>
                    <a:pt x="34" y="190"/>
                  </a:lnTo>
                  <a:lnTo>
                    <a:pt x="23" y="185"/>
                  </a:lnTo>
                  <a:lnTo>
                    <a:pt x="12" y="176"/>
                  </a:lnTo>
                  <a:lnTo>
                    <a:pt x="3" y="162"/>
                  </a:lnTo>
                  <a:lnTo>
                    <a:pt x="0" y="142"/>
                  </a:lnTo>
                  <a:lnTo>
                    <a:pt x="5" y="103"/>
                  </a:lnTo>
                  <a:lnTo>
                    <a:pt x="23" y="69"/>
                  </a:lnTo>
                  <a:lnTo>
                    <a:pt x="52" y="41"/>
                  </a:lnTo>
                  <a:lnTo>
                    <a:pt x="87" y="19"/>
                  </a:lnTo>
                  <a:lnTo>
                    <a:pt x="131" y="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17" name="Freeform 93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4419600" y="4267200"/>
            <a:ext cx="398639" cy="381000"/>
          </a:xfrm>
          <a:custGeom>
            <a:avLst/>
            <a:gdLst/>
            <a:ahLst/>
            <a:cxnLst>
              <a:cxn ang="0">
                <a:pos x="1143" y="92"/>
              </a:cxn>
              <a:cxn ang="0">
                <a:pos x="1319" y="364"/>
              </a:cxn>
              <a:cxn ang="0">
                <a:pos x="1286" y="576"/>
              </a:cxn>
              <a:cxn ang="0">
                <a:pos x="1112" y="953"/>
              </a:cxn>
              <a:cxn ang="0">
                <a:pos x="923" y="1482"/>
              </a:cxn>
              <a:cxn ang="0">
                <a:pos x="893" y="1842"/>
              </a:cxn>
              <a:cxn ang="0">
                <a:pos x="976" y="2047"/>
              </a:cxn>
              <a:cxn ang="0">
                <a:pos x="1213" y="2157"/>
              </a:cxn>
              <a:cxn ang="0">
                <a:pos x="1596" y="2078"/>
              </a:cxn>
              <a:cxn ang="0">
                <a:pos x="1854" y="1883"/>
              </a:cxn>
              <a:cxn ang="0">
                <a:pos x="1964" y="1746"/>
              </a:cxn>
              <a:cxn ang="0">
                <a:pos x="2051" y="1443"/>
              </a:cxn>
              <a:cxn ang="0">
                <a:pos x="2199" y="948"/>
              </a:cxn>
              <a:cxn ang="0">
                <a:pos x="2352" y="451"/>
              </a:cxn>
              <a:cxn ang="0">
                <a:pos x="2466" y="142"/>
              </a:cxn>
              <a:cxn ang="0">
                <a:pos x="2610" y="61"/>
              </a:cxn>
              <a:cxn ang="0">
                <a:pos x="2753" y="71"/>
              </a:cxn>
              <a:cxn ang="0">
                <a:pos x="2844" y="199"/>
              </a:cxn>
              <a:cxn ang="0">
                <a:pos x="2793" y="373"/>
              </a:cxn>
              <a:cxn ang="0">
                <a:pos x="2734" y="577"/>
              </a:cxn>
              <a:cxn ang="0">
                <a:pos x="2657" y="815"/>
              </a:cxn>
              <a:cxn ang="0">
                <a:pos x="2418" y="1597"/>
              </a:cxn>
              <a:cxn ang="0">
                <a:pos x="2355" y="1900"/>
              </a:cxn>
              <a:cxn ang="0">
                <a:pos x="2407" y="2116"/>
              </a:cxn>
              <a:cxn ang="0">
                <a:pos x="2618" y="2146"/>
              </a:cxn>
              <a:cxn ang="0">
                <a:pos x="2834" y="1953"/>
              </a:cxn>
              <a:cxn ang="0">
                <a:pos x="2970" y="1633"/>
              </a:cxn>
              <a:cxn ang="0">
                <a:pos x="3047" y="1454"/>
              </a:cxn>
              <a:cxn ang="0">
                <a:pos x="3138" y="1457"/>
              </a:cxn>
              <a:cxn ang="0">
                <a:pos x="3156" y="1527"/>
              </a:cxn>
              <a:cxn ang="0">
                <a:pos x="3089" y="1734"/>
              </a:cxn>
              <a:cxn ang="0">
                <a:pos x="2981" y="1993"/>
              </a:cxn>
              <a:cxn ang="0">
                <a:pos x="2755" y="2213"/>
              </a:cxn>
              <a:cxn ang="0">
                <a:pos x="2398" y="2258"/>
              </a:cxn>
              <a:cxn ang="0">
                <a:pos x="2053" y="2069"/>
              </a:cxn>
              <a:cxn ang="0">
                <a:pos x="1911" y="1997"/>
              </a:cxn>
              <a:cxn ang="0">
                <a:pos x="1657" y="2177"/>
              </a:cxn>
              <a:cxn ang="0">
                <a:pos x="1244" y="2269"/>
              </a:cxn>
              <a:cxn ang="0">
                <a:pos x="933" y="2227"/>
              </a:cxn>
              <a:cxn ang="0">
                <a:pos x="656" y="2078"/>
              </a:cxn>
              <a:cxn ang="0">
                <a:pos x="502" y="1786"/>
              </a:cxn>
              <a:cxn ang="0">
                <a:pos x="540" y="1376"/>
              </a:cxn>
              <a:cxn ang="0">
                <a:pos x="757" y="817"/>
              </a:cxn>
              <a:cxn ang="0">
                <a:pos x="923" y="443"/>
              </a:cxn>
              <a:cxn ang="0">
                <a:pos x="940" y="189"/>
              </a:cxn>
              <a:cxn ang="0">
                <a:pos x="841" y="113"/>
              </a:cxn>
              <a:cxn ang="0">
                <a:pos x="612" y="152"/>
              </a:cxn>
              <a:cxn ang="0">
                <a:pos x="312" y="437"/>
              </a:cxn>
              <a:cxn ang="0">
                <a:pos x="146" y="794"/>
              </a:cxn>
              <a:cxn ang="0">
                <a:pos x="63" y="819"/>
              </a:cxn>
              <a:cxn ang="0">
                <a:pos x="0" y="772"/>
              </a:cxn>
              <a:cxn ang="0">
                <a:pos x="49" y="623"/>
              </a:cxn>
              <a:cxn ang="0">
                <a:pos x="204" y="348"/>
              </a:cxn>
              <a:cxn ang="0">
                <a:pos x="479" y="92"/>
              </a:cxn>
            </a:cxnLst>
            <a:rect l="0" t="0" r="r" b="b"/>
            <a:pathLst>
              <a:path w="3164" h="2269">
                <a:moveTo>
                  <a:pt x="820" y="0"/>
                </a:moveTo>
                <a:lnTo>
                  <a:pt x="883" y="3"/>
                </a:lnTo>
                <a:lnTo>
                  <a:pt x="942" y="12"/>
                </a:lnTo>
                <a:lnTo>
                  <a:pt x="998" y="25"/>
                </a:lnTo>
                <a:lnTo>
                  <a:pt x="1050" y="43"/>
                </a:lnTo>
                <a:lnTo>
                  <a:pt x="1099" y="65"/>
                </a:lnTo>
                <a:lnTo>
                  <a:pt x="1143" y="92"/>
                </a:lnTo>
                <a:lnTo>
                  <a:pt x="1183" y="123"/>
                </a:lnTo>
                <a:lnTo>
                  <a:pt x="1218" y="156"/>
                </a:lnTo>
                <a:lnTo>
                  <a:pt x="1249" y="192"/>
                </a:lnTo>
                <a:lnTo>
                  <a:pt x="1274" y="232"/>
                </a:lnTo>
                <a:lnTo>
                  <a:pt x="1295" y="274"/>
                </a:lnTo>
                <a:lnTo>
                  <a:pt x="1310" y="318"/>
                </a:lnTo>
                <a:lnTo>
                  <a:pt x="1319" y="364"/>
                </a:lnTo>
                <a:lnTo>
                  <a:pt x="1321" y="411"/>
                </a:lnTo>
                <a:lnTo>
                  <a:pt x="1321" y="437"/>
                </a:lnTo>
                <a:lnTo>
                  <a:pt x="1319" y="465"/>
                </a:lnTo>
                <a:lnTo>
                  <a:pt x="1314" y="492"/>
                </a:lnTo>
                <a:lnTo>
                  <a:pt x="1307" y="519"/>
                </a:lnTo>
                <a:lnTo>
                  <a:pt x="1298" y="546"/>
                </a:lnTo>
                <a:lnTo>
                  <a:pt x="1286" y="576"/>
                </a:lnTo>
                <a:lnTo>
                  <a:pt x="1273" y="608"/>
                </a:lnTo>
                <a:lnTo>
                  <a:pt x="1256" y="644"/>
                </a:lnTo>
                <a:lnTo>
                  <a:pt x="1238" y="682"/>
                </a:lnTo>
                <a:lnTo>
                  <a:pt x="1215" y="725"/>
                </a:lnTo>
                <a:lnTo>
                  <a:pt x="1180" y="800"/>
                </a:lnTo>
                <a:lnTo>
                  <a:pt x="1146" y="876"/>
                </a:lnTo>
                <a:lnTo>
                  <a:pt x="1112" y="953"/>
                </a:lnTo>
                <a:lnTo>
                  <a:pt x="1079" y="1030"/>
                </a:lnTo>
                <a:lnTo>
                  <a:pt x="1048" y="1107"/>
                </a:lnTo>
                <a:lnTo>
                  <a:pt x="1018" y="1184"/>
                </a:lnTo>
                <a:lnTo>
                  <a:pt x="990" y="1261"/>
                </a:lnTo>
                <a:lnTo>
                  <a:pt x="965" y="1335"/>
                </a:lnTo>
                <a:lnTo>
                  <a:pt x="943" y="1410"/>
                </a:lnTo>
                <a:lnTo>
                  <a:pt x="923" y="1482"/>
                </a:lnTo>
                <a:lnTo>
                  <a:pt x="909" y="1552"/>
                </a:lnTo>
                <a:lnTo>
                  <a:pt x="897" y="1621"/>
                </a:lnTo>
                <a:lnTo>
                  <a:pt x="889" y="1686"/>
                </a:lnTo>
                <a:lnTo>
                  <a:pt x="887" y="1749"/>
                </a:lnTo>
                <a:lnTo>
                  <a:pt x="888" y="1779"/>
                </a:lnTo>
                <a:lnTo>
                  <a:pt x="889" y="1810"/>
                </a:lnTo>
                <a:lnTo>
                  <a:pt x="893" y="1842"/>
                </a:lnTo>
                <a:lnTo>
                  <a:pt x="899" y="1873"/>
                </a:lnTo>
                <a:lnTo>
                  <a:pt x="905" y="1904"/>
                </a:lnTo>
                <a:lnTo>
                  <a:pt x="914" y="1935"/>
                </a:lnTo>
                <a:lnTo>
                  <a:pt x="926" y="1965"/>
                </a:lnTo>
                <a:lnTo>
                  <a:pt x="939" y="1994"/>
                </a:lnTo>
                <a:lnTo>
                  <a:pt x="956" y="2022"/>
                </a:lnTo>
                <a:lnTo>
                  <a:pt x="976" y="2047"/>
                </a:lnTo>
                <a:lnTo>
                  <a:pt x="998" y="2071"/>
                </a:lnTo>
                <a:lnTo>
                  <a:pt x="1024" y="2092"/>
                </a:lnTo>
                <a:lnTo>
                  <a:pt x="1054" y="2112"/>
                </a:lnTo>
                <a:lnTo>
                  <a:pt x="1088" y="2128"/>
                </a:lnTo>
                <a:lnTo>
                  <a:pt x="1125" y="2140"/>
                </a:lnTo>
                <a:lnTo>
                  <a:pt x="1167" y="2150"/>
                </a:lnTo>
                <a:lnTo>
                  <a:pt x="1213" y="2157"/>
                </a:lnTo>
                <a:lnTo>
                  <a:pt x="1264" y="2159"/>
                </a:lnTo>
                <a:lnTo>
                  <a:pt x="1325" y="2155"/>
                </a:lnTo>
                <a:lnTo>
                  <a:pt x="1386" y="2148"/>
                </a:lnTo>
                <a:lnTo>
                  <a:pt x="1442" y="2136"/>
                </a:lnTo>
                <a:lnTo>
                  <a:pt x="1496" y="2120"/>
                </a:lnTo>
                <a:lnTo>
                  <a:pt x="1548" y="2101"/>
                </a:lnTo>
                <a:lnTo>
                  <a:pt x="1596" y="2078"/>
                </a:lnTo>
                <a:lnTo>
                  <a:pt x="1641" y="2054"/>
                </a:lnTo>
                <a:lnTo>
                  <a:pt x="1684" y="2027"/>
                </a:lnTo>
                <a:lnTo>
                  <a:pt x="1725" y="1998"/>
                </a:lnTo>
                <a:lnTo>
                  <a:pt x="1761" y="1969"/>
                </a:lnTo>
                <a:lnTo>
                  <a:pt x="1796" y="1941"/>
                </a:lnTo>
                <a:lnTo>
                  <a:pt x="1827" y="1912"/>
                </a:lnTo>
                <a:lnTo>
                  <a:pt x="1854" y="1883"/>
                </a:lnTo>
                <a:lnTo>
                  <a:pt x="1879" y="1856"/>
                </a:lnTo>
                <a:lnTo>
                  <a:pt x="1902" y="1830"/>
                </a:lnTo>
                <a:lnTo>
                  <a:pt x="1921" y="1807"/>
                </a:lnTo>
                <a:lnTo>
                  <a:pt x="1937" y="1787"/>
                </a:lnTo>
                <a:lnTo>
                  <a:pt x="1949" y="1768"/>
                </a:lnTo>
                <a:lnTo>
                  <a:pt x="1958" y="1756"/>
                </a:lnTo>
                <a:lnTo>
                  <a:pt x="1964" y="1746"/>
                </a:lnTo>
                <a:lnTo>
                  <a:pt x="1967" y="1741"/>
                </a:lnTo>
                <a:lnTo>
                  <a:pt x="1978" y="1704"/>
                </a:lnTo>
                <a:lnTo>
                  <a:pt x="1989" y="1662"/>
                </a:lnTo>
                <a:lnTo>
                  <a:pt x="2002" y="1614"/>
                </a:lnTo>
                <a:lnTo>
                  <a:pt x="2017" y="1562"/>
                </a:lnTo>
                <a:lnTo>
                  <a:pt x="2034" y="1504"/>
                </a:lnTo>
                <a:lnTo>
                  <a:pt x="2051" y="1443"/>
                </a:lnTo>
                <a:lnTo>
                  <a:pt x="2069" y="1379"/>
                </a:lnTo>
                <a:lnTo>
                  <a:pt x="2090" y="1312"/>
                </a:lnTo>
                <a:lnTo>
                  <a:pt x="2111" y="1242"/>
                </a:lnTo>
                <a:lnTo>
                  <a:pt x="2132" y="1171"/>
                </a:lnTo>
                <a:lnTo>
                  <a:pt x="2154" y="1098"/>
                </a:lnTo>
                <a:lnTo>
                  <a:pt x="2177" y="1023"/>
                </a:lnTo>
                <a:lnTo>
                  <a:pt x="2199" y="948"/>
                </a:lnTo>
                <a:lnTo>
                  <a:pt x="2222" y="874"/>
                </a:lnTo>
                <a:lnTo>
                  <a:pt x="2245" y="800"/>
                </a:lnTo>
                <a:lnTo>
                  <a:pt x="2267" y="726"/>
                </a:lnTo>
                <a:lnTo>
                  <a:pt x="2289" y="654"/>
                </a:lnTo>
                <a:lnTo>
                  <a:pt x="2311" y="584"/>
                </a:lnTo>
                <a:lnTo>
                  <a:pt x="2332" y="515"/>
                </a:lnTo>
                <a:lnTo>
                  <a:pt x="2352" y="451"/>
                </a:lnTo>
                <a:lnTo>
                  <a:pt x="2372" y="389"/>
                </a:lnTo>
                <a:lnTo>
                  <a:pt x="2390" y="331"/>
                </a:lnTo>
                <a:lnTo>
                  <a:pt x="2406" y="278"/>
                </a:lnTo>
                <a:lnTo>
                  <a:pt x="2421" y="229"/>
                </a:lnTo>
                <a:lnTo>
                  <a:pt x="2433" y="196"/>
                </a:lnTo>
                <a:lnTo>
                  <a:pt x="2449" y="167"/>
                </a:lnTo>
                <a:lnTo>
                  <a:pt x="2466" y="142"/>
                </a:lnTo>
                <a:lnTo>
                  <a:pt x="2486" y="122"/>
                </a:lnTo>
                <a:lnTo>
                  <a:pt x="2507" y="105"/>
                </a:lnTo>
                <a:lnTo>
                  <a:pt x="2528" y="91"/>
                </a:lnTo>
                <a:lnTo>
                  <a:pt x="2550" y="80"/>
                </a:lnTo>
                <a:lnTo>
                  <a:pt x="2571" y="72"/>
                </a:lnTo>
                <a:lnTo>
                  <a:pt x="2592" y="65"/>
                </a:lnTo>
                <a:lnTo>
                  <a:pt x="2610" y="61"/>
                </a:lnTo>
                <a:lnTo>
                  <a:pt x="2628" y="58"/>
                </a:lnTo>
                <a:lnTo>
                  <a:pt x="2643" y="57"/>
                </a:lnTo>
                <a:lnTo>
                  <a:pt x="2655" y="56"/>
                </a:lnTo>
                <a:lnTo>
                  <a:pt x="2662" y="56"/>
                </a:lnTo>
                <a:lnTo>
                  <a:pt x="2694" y="57"/>
                </a:lnTo>
                <a:lnTo>
                  <a:pt x="2724" y="62"/>
                </a:lnTo>
                <a:lnTo>
                  <a:pt x="2753" y="71"/>
                </a:lnTo>
                <a:lnTo>
                  <a:pt x="2779" y="82"/>
                </a:lnTo>
                <a:lnTo>
                  <a:pt x="2801" y="97"/>
                </a:lnTo>
                <a:lnTo>
                  <a:pt x="2820" y="117"/>
                </a:lnTo>
                <a:lnTo>
                  <a:pt x="2834" y="138"/>
                </a:lnTo>
                <a:lnTo>
                  <a:pt x="2842" y="161"/>
                </a:lnTo>
                <a:lnTo>
                  <a:pt x="2846" y="189"/>
                </a:lnTo>
                <a:lnTo>
                  <a:pt x="2844" y="199"/>
                </a:lnTo>
                <a:lnTo>
                  <a:pt x="2842" y="215"/>
                </a:lnTo>
                <a:lnTo>
                  <a:pt x="2837" y="234"/>
                </a:lnTo>
                <a:lnTo>
                  <a:pt x="2830" y="257"/>
                </a:lnTo>
                <a:lnTo>
                  <a:pt x="2822" y="283"/>
                </a:lnTo>
                <a:lnTo>
                  <a:pt x="2813" y="311"/>
                </a:lnTo>
                <a:lnTo>
                  <a:pt x="2804" y="342"/>
                </a:lnTo>
                <a:lnTo>
                  <a:pt x="2793" y="373"/>
                </a:lnTo>
                <a:lnTo>
                  <a:pt x="2784" y="405"/>
                </a:lnTo>
                <a:lnTo>
                  <a:pt x="2774" y="438"/>
                </a:lnTo>
                <a:lnTo>
                  <a:pt x="2765" y="469"/>
                </a:lnTo>
                <a:lnTo>
                  <a:pt x="2757" y="499"/>
                </a:lnTo>
                <a:lnTo>
                  <a:pt x="2749" y="528"/>
                </a:lnTo>
                <a:lnTo>
                  <a:pt x="2742" y="551"/>
                </a:lnTo>
                <a:lnTo>
                  <a:pt x="2734" y="577"/>
                </a:lnTo>
                <a:lnTo>
                  <a:pt x="2725" y="608"/>
                </a:lnTo>
                <a:lnTo>
                  <a:pt x="2713" y="642"/>
                </a:lnTo>
                <a:lnTo>
                  <a:pt x="2702" y="677"/>
                </a:lnTo>
                <a:lnTo>
                  <a:pt x="2690" y="713"/>
                </a:lnTo>
                <a:lnTo>
                  <a:pt x="2678" y="748"/>
                </a:lnTo>
                <a:lnTo>
                  <a:pt x="2668" y="783"/>
                </a:lnTo>
                <a:lnTo>
                  <a:pt x="2657" y="815"/>
                </a:lnTo>
                <a:lnTo>
                  <a:pt x="2649" y="843"/>
                </a:lnTo>
                <a:lnTo>
                  <a:pt x="2643" y="867"/>
                </a:lnTo>
                <a:lnTo>
                  <a:pt x="2470" y="1410"/>
                </a:lnTo>
                <a:lnTo>
                  <a:pt x="2457" y="1455"/>
                </a:lnTo>
                <a:lnTo>
                  <a:pt x="2444" y="1501"/>
                </a:lnTo>
                <a:lnTo>
                  <a:pt x="2431" y="1549"/>
                </a:lnTo>
                <a:lnTo>
                  <a:pt x="2418" y="1597"/>
                </a:lnTo>
                <a:lnTo>
                  <a:pt x="2406" y="1645"/>
                </a:lnTo>
                <a:lnTo>
                  <a:pt x="2394" y="1694"/>
                </a:lnTo>
                <a:lnTo>
                  <a:pt x="2382" y="1741"/>
                </a:lnTo>
                <a:lnTo>
                  <a:pt x="2373" y="1784"/>
                </a:lnTo>
                <a:lnTo>
                  <a:pt x="2365" y="1826"/>
                </a:lnTo>
                <a:lnTo>
                  <a:pt x="2359" y="1865"/>
                </a:lnTo>
                <a:lnTo>
                  <a:pt x="2355" y="1900"/>
                </a:lnTo>
                <a:lnTo>
                  <a:pt x="2353" y="1930"/>
                </a:lnTo>
                <a:lnTo>
                  <a:pt x="2355" y="1973"/>
                </a:lnTo>
                <a:lnTo>
                  <a:pt x="2360" y="2010"/>
                </a:lnTo>
                <a:lnTo>
                  <a:pt x="2366" y="2043"/>
                </a:lnTo>
                <a:lnTo>
                  <a:pt x="2377" y="2071"/>
                </a:lnTo>
                <a:lnTo>
                  <a:pt x="2390" y="2096"/>
                </a:lnTo>
                <a:lnTo>
                  <a:pt x="2407" y="2116"/>
                </a:lnTo>
                <a:lnTo>
                  <a:pt x="2427" y="2131"/>
                </a:lnTo>
                <a:lnTo>
                  <a:pt x="2449" y="2144"/>
                </a:lnTo>
                <a:lnTo>
                  <a:pt x="2475" y="2151"/>
                </a:lnTo>
                <a:lnTo>
                  <a:pt x="2504" y="2157"/>
                </a:lnTo>
                <a:lnTo>
                  <a:pt x="2537" y="2159"/>
                </a:lnTo>
                <a:lnTo>
                  <a:pt x="2579" y="2155"/>
                </a:lnTo>
                <a:lnTo>
                  <a:pt x="2618" y="2146"/>
                </a:lnTo>
                <a:lnTo>
                  <a:pt x="2656" y="2132"/>
                </a:lnTo>
                <a:lnTo>
                  <a:pt x="2690" y="2113"/>
                </a:lnTo>
                <a:lnTo>
                  <a:pt x="2723" y="2088"/>
                </a:lnTo>
                <a:lnTo>
                  <a:pt x="2754" y="2060"/>
                </a:lnTo>
                <a:lnTo>
                  <a:pt x="2782" y="2027"/>
                </a:lnTo>
                <a:lnTo>
                  <a:pt x="2809" y="1992"/>
                </a:lnTo>
                <a:lnTo>
                  <a:pt x="2834" y="1953"/>
                </a:lnTo>
                <a:lnTo>
                  <a:pt x="2858" y="1912"/>
                </a:lnTo>
                <a:lnTo>
                  <a:pt x="2878" y="1869"/>
                </a:lnTo>
                <a:lnTo>
                  <a:pt x="2899" y="1823"/>
                </a:lnTo>
                <a:lnTo>
                  <a:pt x="2919" y="1777"/>
                </a:lnTo>
                <a:lnTo>
                  <a:pt x="2936" y="1729"/>
                </a:lnTo>
                <a:lnTo>
                  <a:pt x="2953" y="1681"/>
                </a:lnTo>
                <a:lnTo>
                  <a:pt x="2970" y="1633"/>
                </a:lnTo>
                <a:lnTo>
                  <a:pt x="2985" y="1583"/>
                </a:lnTo>
                <a:lnTo>
                  <a:pt x="3000" y="1536"/>
                </a:lnTo>
                <a:lnTo>
                  <a:pt x="3008" y="1509"/>
                </a:lnTo>
                <a:lnTo>
                  <a:pt x="3016" y="1488"/>
                </a:lnTo>
                <a:lnTo>
                  <a:pt x="3024" y="1472"/>
                </a:lnTo>
                <a:lnTo>
                  <a:pt x="3034" y="1462"/>
                </a:lnTo>
                <a:lnTo>
                  <a:pt x="3047" y="1454"/>
                </a:lnTo>
                <a:lnTo>
                  <a:pt x="3064" y="1451"/>
                </a:lnTo>
                <a:lnTo>
                  <a:pt x="3087" y="1450"/>
                </a:lnTo>
                <a:lnTo>
                  <a:pt x="3095" y="1450"/>
                </a:lnTo>
                <a:lnTo>
                  <a:pt x="3105" y="1450"/>
                </a:lnTo>
                <a:lnTo>
                  <a:pt x="3115" y="1451"/>
                </a:lnTo>
                <a:lnTo>
                  <a:pt x="3127" y="1454"/>
                </a:lnTo>
                <a:lnTo>
                  <a:pt x="3138" y="1457"/>
                </a:lnTo>
                <a:lnTo>
                  <a:pt x="3148" y="1464"/>
                </a:lnTo>
                <a:lnTo>
                  <a:pt x="3156" y="1472"/>
                </a:lnTo>
                <a:lnTo>
                  <a:pt x="3163" y="1483"/>
                </a:lnTo>
                <a:lnTo>
                  <a:pt x="3164" y="1497"/>
                </a:lnTo>
                <a:lnTo>
                  <a:pt x="3163" y="1501"/>
                </a:lnTo>
                <a:lnTo>
                  <a:pt x="3160" y="1511"/>
                </a:lnTo>
                <a:lnTo>
                  <a:pt x="3156" y="1527"/>
                </a:lnTo>
                <a:lnTo>
                  <a:pt x="3151" y="1546"/>
                </a:lnTo>
                <a:lnTo>
                  <a:pt x="3143" y="1571"/>
                </a:lnTo>
                <a:lnTo>
                  <a:pt x="3135" y="1598"/>
                </a:lnTo>
                <a:lnTo>
                  <a:pt x="3125" y="1629"/>
                </a:lnTo>
                <a:lnTo>
                  <a:pt x="3114" y="1663"/>
                </a:lnTo>
                <a:lnTo>
                  <a:pt x="3102" y="1698"/>
                </a:lnTo>
                <a:lnTo>
                  <a:pt x="3089" y="1734"/>
                </a:lnTo>
                <a:lnTo>
                  <a:pt x="3076" y="1773"/>
                </a:lnTo>
                <a:lnTo>
                  <a:pt x="3062" y="1811"/>
                </a:lnTo>
                <a:lnTo>
                  <a:pt x="3046" y="1850"/>
                </a:lnTo>
                <a:lnTo>
                  <a:pt x="3030" y="1887"/>
                </a:lnTo>
                <a:lnTo>
                  <a:pt x="3015" y="1925"/>
                </a:lnTo>
                <a:lnTo>
                  <a:pt x="2998" y="1960"/>
                </a:lnTo>
                <a:lnTo>
                  <a:pt x="2981" y="1993"/>
                </a:lnTo>
                <a:lnTo>
                  <a:pt x="2953" y="2031"/>
                </a:lnTo>
                <a:lnTo>
                  <a:pt x="2926" y="2068"/>
                </a:lnTo>
                <a:lnTo>
                  <a:pt x="2895" y="2102"/>
                </a:lnTo>
                <a:lnTo>
                  <a:pt x="2863" y="2134"/>
                </a:lnTo>
                <a:lnTo>
                  <a:pt x="2830" y="2164"/>
                </a:lnTo>
                <a:lnTo>
                  <a:pt x="2793" y="2190"/>
                </a:lnTo>
                <a:lnTo>
                  <a:pt x="2755" y="2213"/>
                </a:lnTo>
                <a:lnTo>
                  <a:pt x="2716" y="2232"/>
                </a:lnTo>
                <a:lnTo>
                  <a:pt x="2673" y="2247"/>
                </a:lnTo>
                <a:lnTo>
                  <a:pt x="2627" y="2259"/>
                </a:lnTo>
                <a:lnTo>
                  <a:pt x="2579" y="2267"/>
                </a:lnTo>
                <a:lnTo>
                  <a:pt x="2528" y="2269"/>
                </a:lnTo>
                <a:lnTo>
                  <a:pt x="2461" y="2266"/>
                </a:lnTo>
                <a:lnTo>
                  <a:pt x="2398" y="2258"/>
                </a:lnTo>
                <a:lnTo>
                  <a:pt x="2338" y="2244"/>
                </a:lnTo>
                <a:lnTo>
                  <a:pt x="2280" y="2226"/>
                </a:lnTo>
                <a:lnTo>
                  <a:pt x="2226" y="2204"/>
                </a:lnTo>
                <a:lnTo>
                  <a:pt x="2177" y="2176"/>
                </a:lnTo>
                <a:lnTo>
                  <a:pt x="2131" y="2145"/>
                </a:lnTo>
                <a:lnTo>
                  <a:pt x="2090" y="2108"/>
                </a:lnTo>
                <a:lnTo>
                  <a:pt x="2053" y="2069"/>
                </a:lnTo>
                <a:lnTo>
                  <a:pt x="2023" y="2026"/>
                </a:lnTo>
                <a:lnTo>
                  <a:pt x="1997" y="1979"/>
                </a:lnTo>
                <a:lnTo>
                  <a:pt x="1978" y="1930"/>
                </a:lnTo>
                <a:lnTo>
                  <a:pt x="1978" y="1930"/>
                </a:lnTo>
                <a:lnTo>
                  <a:pt x="1958" y="1950"/>
                </a:lnTo>
                <a:lnTo>
                  <a:pt x="1936" y="1973"/>
                </a:lnTo>
                <a:lnTo>
                  <a:pt x="1911" y="1997"/>
                </a:lnTo>
                <a:lnTo>
                  <a:pt x="1882" y="2023"/>
                </a:lnTo>
                <a:lnTo>
                  <a:pt x="1852" y="2049"/>
                </a:lnTo>
                <a:lnTo>
                  <a:pt x="1819" y="2075"/>
                </a:lnTo>
                <a:lnTo>
                  <a:pt x="1782" y="2102"/>
                </a:lnTo>
                <a:lnTo>
                  <a:pt x="1744" y="2128"/>
                </a:lnTo>
                <a:lnTo>
                  <a:pt x="1701" y="2153"/>
                </a:lnTo>
                <a:lnTo>
                  <a:pt x="1657" y="2177"/>
                </a:lnTo>
                <a:lnTo>
                  <a:pt x="1608" y="2198"/>
                </a:lnTo>
                <a:lnTo>
                  <a:pt x="1556" y="2219"/>
                </a:lnTo>
                <a:lnTo>
                  <a:pt x="1501" y="2235"/>
                </a:lnTo>
                <a:lnTo>
                  <a:pt x="1442" y="2250"/>
                </a:lnTo>
                <a:lnTo>
                  <a:pt x="1380" y="2259"/>
                </a:lnTo>
                <a:lnTo>
                  <a:pt x="1315" y="2267"/>
                </a:lnTo>
                <a:lnTo>
                  <a:pt x="1244" y="2269"/>
                </a:lnTo>
                <a:lnTo>
                  <a:pt x="1201" y="2268"/>
                </a:lnTo>
                <a:lnTo>
                  <a:pt x="1158" y="2266"/>
                </a:lnTo>
                <a:lnTo>
                  <a:pt x="1112" y="2261"/>
                </a:lnTo>
                <a:lnTo>
                  <a:pt x="1067" y="2256"/>
                </a:lnTo>
                <a:lnTo>
                  <a:pt x="1023" y="2248"/>
                </a:lnTo>
                <a:lnTo>
                  <a:pt x="977" y="2239"/>
                </a:lnTo>
                <a:lnTo>
                  <a:pt x="933" y="2227"/>
                </a:lnTo>
                <a:lnTo>
                  <a:pt x="889" y="2213"/>
                </a:lnTo>
                <a:lnTo>
                  <a:pt x="846" y="2197"/>
                </a:lnTo>
                <a:lnTo>
                  <a:pt x="804" y="2179"/>
                </a:lnTo>
                <a:lnTo>
                  <a:pt x="765" y="2158"/>
                </a:lnTo>
                <a:lnTo>
                  <a:pt x="727" y="2134"/>
                </a:lnTo>
                <a:lnTo>
                  <a:pt x="690" y="2108"/>
                </a:lnTo>
                <a:lnTo>
                  <a:pt x="656" y="2078"/>
                </a:lnTo>
                <a:lnTo>
                  <a:pt x="625" y="2046"/>
                </a:lnTo>
                <a:lnTo>
                  <a:pt x="596" y="2011"/>
                </a:lnTo>
                <a:lnTo>
                  <a:pt x="570" y="1973"/>
                </a:lnTo>
                <a:lnTo>
                  <a:pt x="548" y="1931"/>
                </a:lnTo>
                <a:lnTo>
                  <a:pt x="528" y="1886"/>
                </a:lnTo>
                <a:lnTo>
                  <a:pt x="512" y="1838"/>
                </a:lnTo>
                <a:lnTo>
                  <a:pt x="502" y="1786"/>
                </a:lnTo>
                <a:lnTo>
                  <a:pt x="495" y="1730"/>
                </a:lnTo>
                <a:lnTo>
                  <a:pt x="493" y="1670"/>
                </a:lnTo>
                <a:lnTo>
                  <a:pt x="494" y="1617"/>
                </a:lnTo>
                <a:lnTo>
                  <a:pt x="500" y="1561"/>
                </a:lnTo>
                <a:lnTo>
                  <a:pt x="510" y="1502"/>
                </a:lnTo>
                <a:lnTo>
                  <a:pt x="523" y="1441"/>
                </a:lnTo>
                <a:lnTo>
                  <a:pt x="540" y="1376"/>
                </a:lnTo>
                <a:lnTo>
                  <a:pt x="559" y="1309"/>
                </a:lnTo>
                <a:lnTo>
                  <a:pt x="584" y="1237"/>
                </a:lnTo>
                <a:lnTo>
                  <a:pt x="612" y="1161"/>
                </a:lnTo>
                <a:lnTo>
                  <a:pt x="643" y="1082"/>
                </a:lnTo>
                <a:lnTo>
                  <a:pt x="677" y="999"/>
                </a:lnTo>
                <a:lnTo>
                  <a:pt x="715" y="910"/>
                </a:lnTo>
                <a:lnTo>
                  <a:pt x="757" y="817"/>
                </a:lnTo>
                <a:lnTo>
                  <a:pt x="802" y="719"/>
                </a:lnTo>
                <a:lnTo>
                  <a:pt x="849" y="615"/>
                </a:lnTo>
                <a:lnTo>
                  <a:pt x="863" y="588"/>
                </a:lnTo>
                <a:lnTo>
                  <a:pt x="878" y="557"/>
                </a:lnTo>
                <a:lnTo>
                  <a:pt x="893" y="522"/>
                </a:lnTo>
                <a:lnTo>
                  <a:pt x="909" y="483"/>
                </a:lnTo>
                <a:lnTo>
                  <a:pt x="923" y="443"/>
                </a:lnTo>
                <a:lnTo>
                  <a:pt x="936" y="401"/>
                </a:lnTo>
                <a:lnTo>
                  <a:pt x="946" y="358"/>
                </a:lnTo>
                <a:lnTo>
                  <a:pt x="954" y="317"/>
                </a:lnTo>
                <a:lnTo>
                  <a:pt x="955" y="276"/>
                </a:lnTo>
                <a:lnTo>
                  <a:pt x="954" y="243"/>
                </a:lnTo>
                <a:lnTo>
                  <a:pt x="948" y="214"/>
                </a:lnTo>
                <a:lnTo>
                  <a:pt x="940" y="189"/>
                </a:lnTo>
                <a:lnTo>
                  <a:pt x="930" y="169"/>
                </a:lnTo>
                <a:lnTo>
                  <a:pt x="917" y="153"/>
                </a:lnTo>
                <a:lnTo>
                  <a:pt x="904" y="140"/>
                </a:lnTo>
                <a:lnTo>
                  <a:pt x="888" y="129"/>
                </a:lnTo>
                <a:lnTo>
                  <a:pt x="872" y="122"/>
                </a:lnTo>
                <a:lnTo>
                  <a:pt x="857" y="117"/>
                </a:lnTo>
                <a:lnTo>
                  <a:pt x="841" y="113"/>
                </a:lnTo>
                <a:lnTo>
                  <a:pt x="826" y="112"/>
                </a:lnTo>
                <a:lnTo>
                  <a:pt x="813" y="111"/>
                </a:lnTo>
                <a:lnTo>
                  <a:pt x="800" y="111"/>
                </a:lnTo>
                <a:lnTo>
                  <a:pt x="753" y="113"/>
                </a:lnTo>
                <a:lnTo>
                  <a:pt x="705" y="121"/>
                </a:lnTo>
                <a:lnTo>
                  <a:pt x="658" y="134"/>
                </a:lnTo>
                <a:lnTo>
                  <a:pt x="612" y="152"/>
                </a:lnTo>
                <a:lnTo>
                  <a:pt x="566" y="175"/>
                </a:lnTo>
                <a:lnTo>
                  <a:pt x="520" y="205"/>
                </a:lnTo>
                <a:lnTo>
                  <a:pt x="477" y="240"/>
                </a:lnTo>
                <a:lnTo>
                  <a:pt x="434" y="280"/>
                </a:lnTo>
                <a:lnTo>
                  <a:pt x="392" y="327"/>
                </a:lnTo>
                <a:lnTo>
                  <a:pt x="351" y="379"/>
                </a:lnTo>
                <a:lnTo>
                  <a:pt x="312" y="437"/>
                </a:lnTo>
                <a:lnTo>
                  <a:pt x="275" y="501"/>
                </a:lnTo>
                <a:lnTo>
                  <a:pt x="240" y="572"/>
                </a:lnTo>
                <a:lnTo>
                  <a:pt x="206" y="649"/>
                </a:lnTo>
                <a:lnTo>
                  <a:pt x="174" y="732"/>
                </a:lnTo>
                <a:lnTo>
                  <a:pt x="164" y="759"/>
                </a:lnTo>
                <a:lnTo>
                  <a:pt x="155" y="779"/>
                </a:lnTo>
                <a:lnTo>
                  <a:pt x="146" y="794"/>
                </a:lnTo>
                <a:lnTo>
                  <a:pt x="136" y="805"/>
                </a:lnTo>
                <a:lnTo>
                  <a:pt x="126" y="813"/>
                </a:lnTo>
                <a:lnTo>
                  <a:pt x="113" y="817"/>
                </a:lnTo>
                <a:lnTo>
                  <a:pt x="97" y="819"/>
                </a:lnTo>
                <a:lnTo>
                  <a:pt x="77" y="819"/>
                </a:lnTo>
                <a:lnTo>
                  <a:pt x="72" y="819"/>
                </a:lnTo>
                <a:lnTo>
                  <a:pt x="63" y="819"/>
                </a:lnTo>
                <a:lnTo>
                  <a:pt x="53" y="818"/>
                </a:lnTo>
                <a:lnTo>
                  <a:pt x="41" y="815"/>
                </a:lnTo>
                <a:lnTo>
                  <a:pt x="29" y="812"/>
                </a:lnTo>
                <a:lnTo>
                  <a:pt x="19" y="805"/>
                </a:lnTo>
                <a:lnTo>
                  <a:pt x="9" y="798"/>
                </a:lnTo>
                <a:lnTo>
                  <a:pt x="3" y="786"/>
                </a:lnTo>
                <a:lnTo>
                  <a:pt x="0" y="772"/>
                </a:lnTo>
                <a:lnTo>
                  <a:pt x="2" y="764"/>
                </a:lnTo>
                <a:lnTo>
                  <a:pt x="4" y="751"/>
                </a:lnTo>
                <a:lnTo>
                  <a:pt x="9" y="733"/>
                </a:lnTo>
                <a:lnTo>
                  <a:pt x="16" y="711"/>
                </a:lnTo>
                <a:lnTo>
                  <a:pt x="25" y="685"/>
                </a:lnTo>
                <a:lnTo>
                  <a:pt x="36" y="655"/>
                </a:lnTo>
                <a:lnTo>
                  <a:pt x="49" y="623"/>
                </a:lnTo>
                <a:lnTo>
                  <a:pt x="64" y="588"/>
                </a:lnTo>
                <a:lnTo>
                  <a:pt x="83" y="551"/>
                </a:lnTo>
                <a:lnTo>
                  <a:pt x="102" y="512"/>
                </a:lnTo>
                <a:lnTo>
                  <a:pt x="125" y="472"/>
                </a:lnTo>
                <a:lnTo>
                  <a:pt x="148" y="431"/>
                </a:lnTo>
                <a:lnTo>
                  <a:pt x="176" y="389"/>
                </a:lnTo>
                <a:lnTo>
                  <a:pt x="204" y="348"/>
                </a:lnTo>
                <a:lnTo>
                  <a:pt x="236" y="307"/>
                </a:lnTo>
                <a:lnTo>
                  <a:pt x="270" y="266"/>
                </a:lnTo>
                <a:lnTo>
                  <a:pt x="307" y="228"/>
                </a:lnTo>
                <a:lnTo>
                  <a:pt x="346" y="190"/>
                </a:lnTo>
                <a:lnTo>
                  <a:pt x="388" y="155"/>
                </a:lnTo>
                <a:lnTo>
                  <a:pt x="432" y="122"/>
                </a:lnTo>
                <a:lnTo>
                  <a:pt x="479" y="92"/>
                </a:lnTo>
                <a:lnTo>
                  <a:pt x="529" y="66"/>
                </a:lnTo>
                <a:lnTo>
                  <a:pt x="582" y="44"/>
                </a:lnTo>
                <a:lnTo>
                  <a:pt x="637" y="26"/>
                </a:lnTo>
                <a:lnTo>
                  <a:pt x="696" y="12"/>
                </a:lnTo>
                <a:lnTo>
                  <a:pt x="756" y="3"/>
                </a:lnTo>
                <a:lnTo>
                  <a:pt x="82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4495800" y="6400800"/>
            <a:ext cx="4572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3657600" y="1981200"/>
            <a:ext cx="457200" cy="3048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70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7239000" y="6096000"/>
            <a:ext cx="658348" cy="405412"/>
            <a:chOff x="853" y="1552"/>
            <a:chExt cx="2582" cy="1590"/>
          </a:xfrm>
        </p:grpSpPr>
        <p:sp>
          <p:nvSpPr>
            <p:cNvPr id="184" name="Freeform 72"/>
            <p:cNvSpPr>
              <a:spLocks/>
            </p:cNvSpPr>
            <p:nvPr/>
          </p:nvSpPr>
          <p:spPr bwMode="auto">
            <a:xfrm>
              <a:off x="853" y="1552"/>
              <a:ext cx="1604" cy="1145"/>
            </a:xfrm>
            <a:custGeom>
              <a:avLst/>
              <a:gdLst/>
              <a:ahLst/>
              <a:cxnLst>
                <a:cxn ang="0">
                  <a:pos x="396" y="10"/>
                </a:cxn>
                <a:cxn ang="0">
                  <a:pos x="801" y="0"/>
                </a:cxn>
                <a:cxn ang="0">
                  <a:pos x="840" y="21"/>
                </a:cxn>
                <a:cxn ang="0">
                  <a:pos x="825" y="85"/>
                </a:cxn>
                <a:cxn ang="0">
                  <a:pos x="771" y="96"/>
                </a:cxn>
                <a:cxn ang="0">
                  <a:pos x="600" y="122"/>
                </a:cxn>
                <a:cxn ang="0">
                  <a:pos x="537" y="169"/>
                </a:cxn>
                <a:cxn ang="0">
                  <a:pos x="528" y="215"/>
                </a:cxn>
                <a:cxn ang="0">
                  <a:pos x="1444" y="157"/>
                </a:cxn>
                <a:cxn ang="0">
                  <a:pos x="1393" y="107"/>
                </a:cxn>
                <a:cxn ang="0">
                  <a:pos x="1256" y="96"/>
                </a:cxn>
                <a:cxn ang="0">
                  <a:pos x="1199" y="76"/>
                </a:cxn>
                <a:cxn ang="0">
                  <a:pos x="1216" y="10"/>
                </a:cxn>
                <a:cxn ang="0">
                  <a:pos x="1258" y="0"/>
                </a:cxn>
                <a:cxn ang="0">
                  <a:pos x="1430" y="5"/>
                </a:cxn>
                <a:cxn ang="0">
                  <a:pos x="1598" y="10"/>
                </a:cxn>
                <a:cxn ang="0">
                  <a:pos x="2001" y="0"/>
                </a:cxn>
                <a:cxn ang="0">
                  <a:pos x="2038" y="21"/>
                </a:cxn>
                <a:cxn ang="0">
                  <a:pos x="2024" y="85"/>
                </a:cxn>
                <a:cxn ang="0">
                  <a:pos x="1954" y="96"/>
                </a:cxn>
                <a:cxn ang="0">
                  <a:pos x="1790" y="125"/>
                </a:cxn>
                <a:cxn ang="0">
                  <a:pos x="1735" y="184"/>
                </a:cxn>
                <a:cxn ang="0">
                  <a:pos x="1730" y="250"/>
                </a:cxn>
                <a:cxn ang="0">
                  <a:pos x="2750" y="275"/>
                </a:cxn>
                <a:cxn ang="0">
                  <a:pos x="2749" y="174"/>
                </a:cxn>
                <a:cxn ang="0">
                  <a:pos x="2672" y="117"/>
                </a:cxn>
                <a:cxn ang="0">
                  <a:pos x="2573" y="96"/>
                </a:cxn>
                <a:cxn ang="0">
                  <a:pos x="2531" y="86"/>
                </a:cxn>
                <a:cxn ang="0">
                  <a:pos x="2531" y="22"/>
                </a:cxn>
                <a:cxn ang="0">
                  <a:pos x="2575" y="0"/>
                </a:cxn>
                <a:cxn ang="0">
                  <a:pos x="2837" y="9"/>
                </a:cxn>
                <a:cxn ang="0">
                  <a:pos x="3172" y="0"/>
                </a:cxn>
                <a:cxn ang="0">
                  <a:pos x="3207" y="36"/>
                </a:cxn>
                <a:cxn ang="0">
                  <a:pos x="3184" y="91"/>
                </a:cxn>
                <a:cxn ang="0">
                  <a:pos x="3093" y="105"/>
                </a:cxn>
                <a:cxn ang="0">
                  <a:pos x="2936" y="179"/>
                </a:cxn>
                <a:cxn ang="0">
                  <a:pos x="2831" y="304"/>
                </a:cxn>
                <a:cxn ang="0">
                  <a:pos x="1725" y="2230"/>
                </a:cxn>
                <a:cxn ang="0">
                  <a:pos x="1671" y="2287"/>
                </a:cxn>
                <a:cxn ang="0">
                  <a:pos x="1611" y="2275"/>
                </a:cxn>
                <a:cxn ang="0">
                  <a:pos x="1477" y="562"/>
                </a:cxn>
                <a:cxn ang="0">
                  <a:pos x="485" y="2280"/>
                </a:cxn>
                <a:cxn ang="0">
                  <a:pos x="418" y="2282"/>
                </a:cxn>
                <a:cxn ang="0">
                  <a:pos x="396" y="2204"/>
                </a:cxn>
                <a:cxn ang="0">
                  <a:pos x="242" y="152"/>
                </a:cxn>
                <a:cxn ang="0">
                  <a:pos x="189" y="107"/>
                </a:cxn>
                <a:cxn ang="0">
                  <a:pos x="57" y="96"/>
                </a:cxn>
                <a:cxn ang="0">
                  <a:pos x="3" y="76"/>
                </a:cxn>
                <a:cxn ang="0">
                  <a:pos x="16" y="10"/>
                </a:cxn>
                <a:cxn ang="0">
                  <a:pos x="55" y="0"/>
                </a:cxn>
              </a:cxnLst>
              <a:rect l="0" t="0" r="r" b="b"/>
              <a:pathLst>
                <a:path w="3207" h="2290">
                  <a:moveTo>
                    <a:pt x="55" y="0"/>
                  </a:moveTo>
                  <a:lnTo>
                    <a:pt x="169" y="2"/>
                  </a:lnTo>
                  <a:lnTo>
                    <a:pt x="282" y="7"/>
                  </a:lnTo>
                  <a:lnTo>
                    <a:pt x="396" y="10"/>
                  </a:lnTo>
                  <a:lnTo>
                    <a:pt x="528" y="7"/>
                  </a:lnTo>
                  <a:lnTo>
                    <a:pt x="664" y="2"/>
                  </a:lnTo>
                  <a:lnTo>
                    <a:pt x="796" y="0"/>
                  </a:lnTo>
                  <a:lnTo>
                    <a:pt x="801" y="0"/>
                  </a:lnTo>
                  <a:lnTo>
                    <a:pt x="811" y="0"/>
                  </a:lnTo>
                  <a:lnTo>
                    <a:pt x="821" y="4"/>
                  </a:lnTo>
                  <a:lnTo>
                    <a:pt x="831" y="10"/>
                  </a:lnTo>
                  <a:lnTo>
                    <a:pt x="840" y="21"/>
                  </a:lnTo>
                  <a:lnTo>
                    <a:pt x="841" y="36"/>
                  </a:lnTo>
                  <a:lnTo>
                    <a:pt x="840" y="58"/>
                  </a:lnTo>
                  <a:lnTo>
                    <a:pt x="835" y="75"/>
                  </a:lnTo>
                  <a:lnTo>
                    <a:pt x="825" y="85"/>
                  </a:lnTo>
                  <a:lnTo>
                    <a:pt x="814" y="91"/>
                  </a:lnTo>
                  <a:lnTo>
                    <a:pt x="801" y="95"/>
                  </a:lnTo>
                  <a:lnTo>
                    <a:pt x="786" y="96"/>
                  </a:lnTo>
                  <a:lnTo>
                    <a:pt x="771" y="96"/>
                  </a:lnTo>
                  <a:lnTo>
                    <a:pt x="716" y="100"/>
                  </a:lnTo>
                  <a:lnTo>
                    <a:pt x="669" y="105"/>
                  </a:lnTo>
                  <a:lnTo>
                    <a:pt x="630" y="112"/>
                  </a:lnTo>
                  <a:lnTo>
                    <a:pt x="600" y="122"/>
                  </a:lnTo>
                  <a:lnTo>
                    <a:pt x="575" y="132"/>
                  </a:lnTo>
                  <a:lnTo>
                    <a:pt x="558" y="144"/>
                  </a:lnTo>
                  <a:lnTo>
                    <a:pt x="545" y="157"/>
                  </a:lnTo>
                  <a:lnTo>
                    <a:pt x="537" y="169"/>
                  </a:lnTo>
                  <a:lnTo>
                    <a:pt x="532" y="182"/>
                  </a:lnTo>
                  <a:lnTo>
                    <a:pt x="528" y="194"/>
                  </a:lnTo>
                  <a:lnTo>
                    <a:pt x="528" y="204"/>
                  </a:lnTo>
                  <a:lnTo>
                    <a:pt x="528" y="215"/>
                  </a:lnTo>
                  <a:lnTo>
                    <a:pt x="649" y="1867"/>
                  </a:lnTo>
                  <a:lnTo>
                    <a:pt x="1467" y="429"/>
                  </a:lnTo>
                  <a:lnTo>
                    <a:pt x="1445" y="179"/>
                  </a:lnTo>
                  <a:lnTo>
                    <a:pt x="1444" y="157"/>
                  </a:lnTo>
                  <a:lnTo>
                    <a:pt x="1437" y="140"/>
                  </a:lnTo>
                  <a:lnTo>
                    <a:pt x="1429" y="125"/>
                  </a:lnTo>
                  <a:lnTo>
                    <a:pt x="1414" y="115"/>
                  </a:lnTo>
                  <a:lnTo>
                    <a:pt x="1393" y="107"/>
                  </a:lnTo>
                  <a:lnTo>
                    <a:pt x="1363" y="102"/>
                  </a:lnTo>
                  <a:lnTo>
                    <a:pt x="1326" y="98"/>
                  </a:lnTo>
                  <a:lnTo>
                    <a:pt x="1278" y="96"/>
                  </a:lnTo>
                  <a:lnTo>
                    <a:pt x="1256" y="96"/>
                  </a:lnTo>
                  <a:lnTo>
                    <a:pt x="1238" y="95"/>
                  </a:lnTo>
                  <a:lnTo>
                    <a:pt x="1221" y="93"/>
                  </a:lnTo>
                  <a:lnTo>
                    <a:pt x="1208" y="86"/>
                  </a:lnTo>
                  <a:lnTo>
                    <a:pt x="1199" y="76"/>
                  </a:lnTo>
                  <a:lnTo>
                    <a:pt x="1198" y="61"/>
                  </a:lnTo>
                  <a:lnTo>
                    <a:pt x="1199" y="39"/>
                  </a:lnTo>
                  <a:lnTo>
                    <a:pt x="1206" y="22"/>
                  </a:lnTo>
                  <a:lnTo>
                    <a:pt x="1216" y="10"/>
                  </a:lnTo>
                  <a:lnTo>
                    <a:pt x="1228" y="4"/>
                  </a:lnTo>
                  <a:lnTo>
                    <a:pt x="1239" y="0"/>
                  </a:lnTo>
                  <a:lnTo>
                    <a:pt x="1250" y="0"/>
                  </a:lnTo>
                  <a:lnTo>
                    <a:pt x="1258" y="0"/>
                  </a:lnTo>
                  <a:lnTo>
                    <a:pt x="1291" y="0"/>
                  </a:lnTo>
                  <a:lnTo>
                    <a:pt x="1333" y="2"/>
                  </a:lnTo>
                  <a:lnTo>
                    <a:pt x="1380" y="4"/>
                  </a:lnTo>
                  <a:lnTo>
                    <a:pt x="1430" y="5"/>
                  </a:lnTo>
                  <a:lnTo>
                    <a:pt x="1479" y="7"/>
                  </a:lnTo>
                  <a:lnTo>
                    <a:pt x="1526" y="9"/>
                  </a:lnTo>
                  <a:lnTo>
                    <a:pt x="1566" y="10"/>
                  </a:lnTo>
                  <a:lnTo>
                    <a:pt x="1598" y="10"/>
                  </a:lnTo>
                  <a:lnTo>
                    <a:pt x="1730" y="7"/>
                  </a:lnTo>
                  <a:lnTo>
                    <a:pt x="1862" y="2"/>
                  </a:lnTo>
                  <a:lnTo>
                    <a:pt x="1994" y="0"/>
                  </a:lnTo>
                  <a:lnTo>
                    <a:pt x="2001" y="0"/>
                  </a:lnTo>
                  <a:lnTo>
                    <a:pt x="2011" y="0"/>
                  </a:lnTo>
                  <a:lnTo>
                    <a:pt x="2021" y="4"/>
                  </a:lnTo>
                  <a:lnTo>
                    <a:pt x="2031" y="10"/>
                  </a:lnTo>
                  <a:lnTo>
                    <a:pt x="2038" y="21"/>
                  </a:lnTo>
                  <a:lnTo>
                    <a:pt x="2039" y="36"/>
                  </a:lnTo>
                  <a:lnTo>
                    <a:pt x="2038" y="58"/>
                  </a:lnTo>
                  <a:lnTo>
                    <a:pt x="2033" y="75"/>
                  </a:lnTo>
                  <a:lnTo>
                    <a:pt x="2024" y="85"/>
                  </a:lnTo>
                  <a:lnTo>
                    <a:pt x="2011" y="91"/>
                  </a:lnTo>
                  <a:lnTo>
                    <a:pt x="1996" y="95"/>
                  </a:lnTo>
                  <a:lnTo>
                    <a:pt x="1976" y="96"/>
                  </a:lnTo>
                  <a:lnTo>
                    <a:pt x="1954" y="96"/>
                  </a:lnTo>
                  <a:lnTo>
                    <a:pt x="1900" y="100"/>
                  </a:lnTo>
                  <a:lnTo>
                    <a:pt x="1855" y="107"/>
                  </a:lnTo>
                  <a:lnTo>
                    <a:pt x="1820" y="115"/>
                  </a:lnTo>
                  <a:lnTo>
                    <a:pt x="1790" y="125"/>
                  </a:lnTo>
                  <a:lnTo>
                    <a:pt x="1768" y="139"/>
                  </a:lnTo>
                  <a:lnTo>
                    <a:pt x="1753" y="152"/>
                  </a:lnTo>
                  <a:lnTo>
                    <a:pt x="1741" y="169"/>
                  </a:lnTo>
                  <a:lnTo>
                    <a:pt x="1735" y="184"/>
                  </a:lnTo>
                  <a:lnTo>
                    <a:pt x="1730" y="201"/>
                  </a:lnTo>
                  <a:lnTo>
                    <a:pt x="1728" y="218"/>
                  </a:lnTo>
                  <a:lnTo>
                    <a:pt x="1730" y="235"/>
                  </a:lnTo>
                  <a:lnTo>
                    <a:pt x="1730" y="250"/>
                  </a:lnTo>
                  <a:lnTo>
                    <a:pt x="1847" y="1867"/>
                  </a:lnTo>
                  <a:lnTo>
                    <a:pt x="2720" y="333"/>
                  </a:lnTo>
                  <a:lnTo>
                    <a:pt x="2737" y="301"/>
                  </a:lnTo>
                  <a:lnTo>
                    <a:pt x="2750" y="275"/>
                  </a:lnTo>
                  <a:lnTo>
                    <a:pt x="2757" y="250"/>
                  </a:lnTo>
                  <a:lnTo>
                    <a:pt x="2760" y="225"/>
                  </a:lnTo>
                  <a:lnTo>
                    <a:pt x="2757" y="198"/>
                  </a:lnTo>
                  <a:lnTo>
                    <a:pt x="2749" y="174"/>
                  </a:lnTo>
                  <a:lnTo>
                    <a:pt x="2734" y="156"/>
                  </a:lnTo>
                  <a:lnTo>
                    <a:pt x="2717" y="139"/>
                  </a:lnTo>
                  <a:lnTo>
                    <a:pt x="2695" y="127"/>
                  </a:lnTo>
                  <a:lnTo>
                    <a:pt x="2672" y="117"/>
                  </a:lnTo>
                  <a:lnTo>
                    <a:pt x="2647" y="108"/>
                  </a:lnTo>
                  <a:lnTo>
                    <a:pt x="2622" y="103"/>
                  </a:lnTo>
                  <a:lnTo>
                    <a:pt x="2596" y="100"/>
                  </a:lnTo>
                  <a:lnTo>
                    <a:pt x="2573" y="96"/>
                  </a:lnTo>
                  <a:lnTo>
                    <a:pt x="2561" y="96"/>
                  </a:lnTo>
                  <a:lnTo>
                    <a:pt x="2550" y="95"/>
                  </a:lnTo>
                  <a:lnTo>
                    <a:pt x="2540" y="93"/>
                  </a:lnTo>
                  <a:lnTo>
                    <a:pt x="2531" y="86"/>
                  </a:lnTo>
                  <a:lnTo>
                    <a:pt x="2525" y="76"/>
                  </a:lnTo>
                  <a:lnTo>
                    <a:pt x="2521" y="61"/>
                  </a:lnTo>
                  <a:lnTo>
                    <a:pt x="2525" y="39"/>
                  </a:lnTo>
                  <a:lnTo>
                    <a:pt x="2531" y="22"/>
                  </a:lnTo>
                  <a:lnTo>
                    <a:pt x="2541" y="10"/>
                  </a:lnTo>
                  <a:lnTo>
                    <a:pt x="2553" y="4"/>
                  </a:lnTo>
                  <a:lnTo>
                    <a:pt x="2565" y="0"/>
                  </a:lnTo>
                  <a:lnTo>
                    <a:pt x="2575" y="0"/>
                  </a:lnTo>
                  <a:lnTo>
                    <a:pt x="2583" y="0"/>
                  </a:lnTo>
                  <a:lnTo>
                    <a:pt x="2665" y="2"/>
                  </a:lnTo>
                  <a:lnTo>
                    <a:pt x="2750" y="5"/>
                  </a:lnTo>
                  <a:lnTo>
                    <a:pt x="2837" y="9"/>
                  </a:lnTo>
                  <a:lnTo>
                    <a:pt x="2923" y="10"/>
                  </a:lnTo>
                  <a:lnTo>
                    <a:pt x="3005" y="7"/>
                  </a:lnTo>
                  <a:lnTo>
                    <a:pt x="3088" y="2"/>
                  </a:lnTo>
                  <a:lnTo>
                    <a:pt x="3172" y="0"/>
                  </a:lnTo>
                  <a:lnTo>
                    <a:pt x="3187" y="4"/>
                  </a:lnTo>
                  <a:lnTo>
                    <a:pt x="3199" y="12"/>
                  </a:lnTo>
                  <a:lnTo>
                    <a:pt x="3206" y="24"/>
                  </a:lnTo>
                  <a:lnTo>
                    <a:pt x="3207" y="36"/>
                  </a:lnTo>
                  <a:lnTo>
                    <a:pt x="3206" y="58"/>
                  </a:lnTo>
                  <a:lnTo>
                    <a:pt x="3201" y="75"/>
                  </a:lnTo>
                  <a:lnTo>
                    <a:pt x="3192" y="85"/>
                  </a:lnTo>
                  <a:lnTo>
                    <a:pt x="3184" y="91"/>
                  </a:lnTo>
                  <a:lnTo>
                    <a:pt x="3172" y="95"/>
                  </a:lnTo>
                  <a:lnTo>
                    <a:pt x="3159" y="96"/>
                  </a:lnTo>
                  <a:lnTo>
                    <a:pt x="3145" y="96"/>
                  </a:lnTo>
                  <a:lnTo>
                    <a:pt x="3093" y="105"/>
                  </a:lnTo>
                  <a:lnTo>
                    <a:pt x="3047" y="117"/>
                  </a:lnTo>
                  <a:lnTo>
                    <a:pt x="3006" y="134"/>
                  </a:lnTo>
                  <a:lnTo>
                    <a:pt x="2968" y="154"/>
                  </a:lnTo>
                  <a:lnTo>
                    <a:pt x="2936" y="179"/>
                  </a:lnTo>
                  <a:lnTo>
                    <a:pt x="2906" y="206"/>
                  </a:lnTo>
                  <a:lnTo>
                    <a:pt x="2879" y="236"/>
                  </a:lnTo>
                  <a:lnTo>
                    <a:pt x="2854" y="268"/>
                  </a:lnTo>
                  <a:lnTo>
                    <a:pt x="2831" y="304"/>
                  </a:lnTo>
                  <a:lnTo>
                    <a:pt x="2807" y="339"/>
                  </a:lnTo>
                  <a:lnTo>
                    <a:pt x="2786" y="378"/>
                  </a:lnTo>
                  <a:lnTo>
                    <a:pt x="2786" y="378"/>
                  </a:lnTo>
                  <a:lnTo>
                    <a:pt x="1725" y="2230"/>
                  </a:lnTo>
                  <a:lnTo>
                    <a:pt x="1715" y="2248"/>
                  </a:lnTo>
                  <a:lnTo>
                    <a:pt x="1703" y="2265"/>
                  </a:lnTo>
                  <a:lnTo>
                    <a:pt x="1690" y="2278"/>
                  </a:lnTo>
                  <a:lnTo>
                    <a:pt x="1671" y="2287"/>
                  </a:lnTo>
                  <a:lnTo>
                    <a:pt x="1649" y="2290"/>
                  </a:lnTo>
                  <a:lnTo>
                    <a:pt x="1631" y="2290"/>
                  </a:lnTo>
                  <a:lnTo>
                    <a:pt x="1619" y="2285"/>
                  </a:lnTo>
                  <a:lnTo>
                    <a:pt x="1611" y="2275"/>
                  </a:lnTo>
                  <a:lnTo>
                    <a:pt x="1604" y="2258"/>
                  </a:lnTo>
                  <a:lnTo>
                    <a:pt x="1601" y="2236"/>
                  </a:lnTo>
                  <a:lnTo>
                    <a:pt x="1598" y="2204"/>
                  </a:lnTo>
                  <a:lnTo>
                    <a:pt x="1477" y="562"/>
                  </a:lnTo>
                  <a:lnTo>
                    <a:pt x="528" y="2224"/>
                  </a:lnTo>
                  <a:lnTo>
                    <a:pt x="512" y="2250"/>
                  </a:lnTo>
                  <a:lnTo>
                    <a:pt x="498" y="2268"/>
                  </a:lnTo>
                  <a:lnTo>
                    <a:pt x="485" y="2280"/>
                  </a:lnTo>
                  <a:lnTo>
                    <a:pt x="470" y="2289"/>
                  </a:lnTo>
                  <a:lnTo>
                    <a:pt x="451" y="2290"/>
                  </a:lnTo>
                  <a:lnTo>
                    <a:pt x="431" y="2289"/>
                  </a:lnTo>
                  <a:lnTo>
                    <a:pt x="418" y="2282"/>
                  </a:lnTo>
                  <a:lnTo>
                    <a:pt x="408" y="2270"/>
                  </a:lnTo>
                  <a:lnTo>
                    <a:pt x="403" y="2253"/>
                  </a:lnTo>
                  <a:lnTo>
                    <a:pt x="398" y="2231"/>
                  </a:lnTo>
                  <a:lnTo>
                    <a:pt x="396" y="2204"/>
                  </a:lnTo>
                  <a:lnTo>
                    <a:pt x="254" y="220"/>
                  </a:lnTo>
                  <a:lnTo>
                    <a:pt x="251" y="194"/>
                  </a:lnTo>
                  <a:lnTo>
                    <a:pt x="247" y="171"/>
                  </a:lnTo>
                  <a:lnTo>
                    <a:pt x="242" y="152"/>
                  </a:lnTo>
                  <a:lnTo>
                    <a:pt x="236" y="137"/>
                  </a:lnTo>
                  <a:lnTo>
                    <a:pt x="224" y="123"/>
                  </a:lnTo>
                  <a:lnTo>
                    <a:pt x="209" y="113"/>
                  </a:lnTo>
                  <a:lnTo>
                    <a:pt x="189" y="107"/>
                  </a:lnTo>
                  <a:lnTo>
                    <a:pt x="160" y="102"/>
                  </a:lnTo>
                  <a:lnTo>
                    <a:pt x="125" y="98"/>
                  </a:lnTo>
                  <a:lnTo>
                    <a:pt x="82" y="96"/>
                  </a:lnTo>
                  <a:lnTo>
                    <a:pt x="57" y="96"/>
                  </a:lnTo>
                  <a:lnTo>
                    <a:pt x="36" y="95"/>
                  </a:lnTo>
                  <a:lnTo>
                    <a:pt x="21" y="93"/>
                  </a:lnTo>
                  <a:lnTo>
                    <a:pt x="10" y="86"/>
                  </a:lnTo>
                  <a:lnTo>
                    <a:pt x="3" y="76"/>
                  </a:lnTo>
                  <a:lnTo>
                    <a:pt x="0" y="61"/>
                  </a:lnTo>
                  <a:lnTo>
                    <a:pt x="1" y="39"/>
                  </a:lnTo>
                  <a:lnTo>
                    <a:pt x="8" y="22"/>
                  </a:lnTo>
                  <a:lnTo>
                    <a:pt x="16" y="10"/>
                  </a:lnTo>
                  <a:lnTo>
                    <a:pt x="26" y="4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73"/>
            <p:cNvSpPr>
              <a:spLocks/>
            </p:cNvSpPr>
            <p:nvPr/>
          </p:nvSpPr>
          <p:spPr bwMode="auto">
            <a:xfrm>
              <a:off x="2322" y="2390"/>
              <a:ext cx="660" cy="752"/>
            </a:xfrm>
            <a:custGeom>
              <a:avLst/>
              <a:gdLst/>
              <a:ahLst/>
              <a:cxnLst>
                <a:cxn ang="0">
                  <a:pos x="585" y="17"/>
                </a:cxn>
                <a:cxn ang="0">
                  <a:pos x="711" y="90"/>
                </a:cxn>
                <a:cxn ang="0">
                  <a:pos x="805" y="206"/>
                </a:cxn>
                <a:cxn ang="0">
                  <a:pos x="868" y="344"/>
                </a:cxn>
                <a:cxn ang="0">
                  <a:pos x="910" y="484"/>
                </a:cxn>
                <a:cxn ang="0">
                  <a:pos x="933" y="607"/>
                </a:cxn>
                <a:cxn ang="0">
                  <a:pos x="944" y="692"/>
                </a:cxn>
                <a:cxn ang="0">
                  <a:pos x="994" y="569"/>
                </a:cxn>
                <a:cxn ang="0">
                  <a:pos x="1074" y="387"/>
                </a:cxn>
                <a:cxn ang="0">
                  <a:pos x="1151" y="225"/>
                </a:cxn>
                <a:cxn ang="0">
                  <a:pos x="1215" y="100"/>
                </a:cxn>
                <a:cxn ang="0">
                  <a:pos x="1248" y="32"/>
                </a:cxn>
                <a:cxn ang="0">
                  <a:pos x="1278" y="22"/>
                </a:cxn>
                <a:cxn ang="0">
                  <a:pos x="1295" y="22"/>
                </a:cxn>
                <a:cxn ang="0">
                  <a:pos x="1317" y="36"/>
                </a:cxn>
                <a:cxn ang="0">
                  <a:pos x="1310" y="78"/>
                </a:cxn>
                <a:cxn ang="0">
                  <a:pos x="1211" y="269"/>
                </a:cxn>
                <a:cxn ang="0">
                  <a:pos x="1149" y="400"/>
                </a:cxn>
                <a:cxn ang="0">
                  <a:pos x="1109" y="489"/>
                </a:cxn>
                <a:cxn ang="0">
                  <a:pos x="1061" y="606"/>
                </a:cxn>
                <a:cxn ang="0">
                  <a:pos x="1005" y="746"/>
                </a:cxn>
                <a:cxn ang="0">
                  <a:pos x="960" y="876"/>
                </a:cxn>
                <a:cxn ang="0">
                  <a:pos x="939" y="963"/>
                </a:cxn>
                <a:cxn ang="0">
                  <a:pos x="902" y="1169"/>
                </a:cxn>
                <a:cxn ang="0">
                  <a:pos x="860" y="1343"/>
                </a:cxn>
                <a:cxn ang="0">
                  <a:pos x="823" y="1456"/>
                </a:cxn>
                <a:cxn ang="0">
                  <a:pos x="793" y="1499"/>
                </a:cxn>
                <a:cxn ang="0">
                  <a:pos x="771" y="1505"/>
                </a:cxn>
                <a:cxn ang="0">
                  <a:pos x="736" y="1479"/>
                </a:cxn>
                <a:cxn ang="0">
                  <a:pos x="733" y="1425"/>
                </a:cxn>
                <a:cxn ang="0">
                  <a:pos x="754" y="1314"/>
                </a:cxn>
                <a:cxn ang="0">
                  <a:pos x="793" y="1162"/>
                </a:cxn>
                <a:cxn ang="0">
                  <a:pos x="838" y="1002"/>
                </a:cxn>
                <a:cxn ang="0">
                  <a:pos x="860" y="930"/>
                </a:cxn>
                <a:cxn ang="0">
                  <a:pos x="867" y="865"/>
                </a:cxn>
                <a:cxn ang="0">
                  <a:pos x="867" y="749"/>
                </a:cxn>
                <a:cxn ang="0">
                  <a:pos x="858" y="618"/>
                </a:cxn>
                <a:cxn ang="0">
                  <a:pos x="831" y="484"/>
                </a:cxn>
                <a:cxn ang="0">
                  <a:pos x="778" y="360"/>
                </a:cxn>
                <a:cxn ang="0">
                  <a:pos x="691" y="260"/>
                </a:cxn>
                <a:cxn ang="0">
                  <a:pos x="564" y="198"/>
                </a:cxn>
                <a:cxn ang="0">
                  <a:pos x="401" y="188"/>
                </a:cxn>
                <a:cxn ang="0">
                  <a:pos x="251" y="231"/>
                </a:cxn>
                <a:cxn ang="0">
                  <a:pos x="130" y="319"/>
                </a:cxn>
                <a:cxn ang="0">
                  <a:pos x="75" y="419"/>
                </a:cxn>
                <a:cxn ang="0">
                  <a:pos x="53" y="441"/>
                </a:cxn>
                <a:cxn ang="0">
                  <a:pos x="25" y="441"/>
                </a:cxn>
                <a:cxn ang="0">
                  <a:pos x="1" y="427"/>
                </a:cxn>
                <a:cxn ang="0">
                  <a:pos x="5" y="390"/>
                </a:cxn>
                <a:cxn ang="0">
                  <a:pos x="42" y="299"/>
                </a:cxn>
                <a:cxn ang="0">
                  <a:pos x="125" y="176"/>
                </a:cxn>
                <a:cxn ang="0">
                  <a:pos x="236" y="81"/>
                </a:cxn>
                <a:cxn ang="0">
                  <a:pos x="373" y="17"/>
                </a:cxn>
              </a:cxnLst>
              <a:rect l="0" t="0" r="r" b="b"/>
              <a:pathLst>
                <a:path w="1320" h="1505">
                  <a:moveTo>
                    <a:pt x="482" y="0"/>
                  </a:moveTo>
                  <a:lnTo>
                    <a:pt x="537" y="5"/>
                  </a:lnTo>
                  <a:lnTo>
                    <a:pt x="585" y="17"/>
                  </a:lnTo>
                  <a:lnTo>
                    <a:pt x="632" y="36"/>
                  </a:lnTo>
                  <a:lnTo>
                    <a:pt x="674" y="59"/>
                  </a:lnTo>
                  <a:lnTo>
                    <a:pt x="711" y="90"/>
                  </a:lnTo>
                  <a:lnTo>
                    <a:pt x="746" y="125"/>
                  </a:lnTo>
                  <a:lnTo>
                    <a:pt x="776" y="164"/>
                  </a:lnTo>
                  <a:lnTo>
                    <a:pt x="805" y="206"/>
                  </a:lnTo>
                  <a:lnTo>
                    <a:pt x="828" y="250"/>
                  </a:lnTo>
                  <a:lnTo>
                    <a:pt x="850" y="297"/>
                  </a:lnTo>
                  <a:lnTo>
                    <a:pt x="868" y="344"/>
                  </a:lnTo>
                  <a:lnTo>
                    <a:pt x="885" y="392"/>
                  </a:lnTo>
                  <a:lnTo>
                    <a:pt x="898" y="439"/>
                  </a:lnTo>
                  <a:lnTo>
                    <a:pt x="910" y="484"/>
                  </a:lnTo>
                  <a:lnTo>
                    <a:pt x="920" y="528"/>
                  </a:lnTo>
                  <a:lnTo>
                    <a:pt x="928" y="569"/>
                  </a:lnTo>
                  <a:lnTo>
                    <a:pt x="933" y="607"/>
                  </a:lnTo>
                  <a:lnTo>
                    <a:pt x="939" y="640"/>
                  </a:lnTo>
                  <a:lnTo>
                    <a:pt x="942" y="668"/>
                  </a:lnTo>
                  <a:lnTo>
                    <a:pt x="944" y="692"/>
                  </a:lnTo>
                  <a:lnTo>
                    <a:pt x="944" y="692"/>
                  </a:lnTo>
                  <a:lnTo>
                    <a:pt x="969" y="631"/>
                  </a:lnTo>
                  <a:lnTo>
                    <a:pt x="994" y="569"/>
                  </a:lnTo>
                  <a:lnTo>
                    <a:pt x="1019" y="508"/>
                  </a:lnTo>
                  <a:lnTo>
                    <a:pt x="1047" y="447"/>
                  </a:lnTo>
                  <a:lnTo>
                    <a:pt x="1074" y="387"/>
                  </a:lnTo>
                  <a:lnTo>
                    <a:pt x="1101" y="329"/>
                  </a:lnTo>
                  <a:lnTo>
                    <a:pt x="1128" y="275"/>
                  </a:lnTo>
                  <a:lnTo>
                    <a:pt x="1151" y="225"/>
                  </a:lnTo>
                  <a:lnTo>
                    <a:pt x="1174" y="177"/>
                  </a:lnTo>
                  <a:lnTo>
                    <a:pt x="1196" y="135"/>
                  </a:lnTo>
                  <a:lnTo>
                    <a:pt x="1215" y="100"/>
                  </a:lnTo>
                  <a:lnTo>
                    <a:pt x="1230" y="70"/>
                  </a:lnTo>
                  <a:lnTo>
                    <a:pt x="1241" y="48"/>
                  </a:lnTo>
                  <a:lnTo>
                    <a:pt x="1248" y="32"/>
                  </a:lnTo>
                  <a:lnTo>
                    <a:pt x="1258" y="26"/>
                  </a:lnTo>
                  <a:lnTo>
                    <a:pt x="1268" y="22"/>
                  </a:lnTo>
                  <a:lnTo>
                    <a:pt x="1278" y="22"/>
                  </a:lnTo>
                  <a:lnTo>
                    <a:pt x="1285" y="22"/>
                  </a:lnTo>
                  <a:lnTo>
                    <a:pt x="1288" y="22"/>
                  </a:lnTo>
                  <a:lnTo>
                    <a:pt x="1295" y="22"/>
                  </a:lnTo>
                  <a:lnTo>
                    <a:pt x="1303" y="26"/>
                  </a:lnTo>
                  <a:lnTo>
                    <a:pt x="1312" y="29"/>
                  </a:lnTo>
                  <a:lnTo>
                    <a:pt x="1317" y="36"/>
                  </a:lnTo>
                  <a:lnTo>
                    <a:pt x="1320" y="48"/>
                  </a:lnTo>
                  <a:lnTo>
                    <a:pt x="1317" y="63"/>
                  </a:lnTo>
                  <a:lnTo>
                    <a:pt x="1310" y="78"/>
                  </a:lnTo>
                  <a:lnTo>
                    <a:pt x="1271" y="149"/>
                  </a:lnTo>
                  <a:lnTo>
                    <a:pt x="1240" y="211"/>
                  </a:lnTo>
                  <a:lnTo>
                    <a:pt x="1211" y="269"/>
                  </a:lnTo>
                  <a:lnTo>
                    <a:pt x="1188" y="317"/>
                  </a:lnTo>
                  <a:lnTo>
                    <a:pt x="1166" y="361"/>
                  </a:lnTo>
                  <a:lnTo>
                    <a:pt x="1149" y="400"/>
                  </a:lnTo>
                  <a:lnTo>
                    <a:pt x="1134" y="432"/>
                  </a:lnTo>
                  <a:lnTo>
                    <a:pt x="1123" y="462"/>
                  </a:lnTo>
                  <a:lnTo>
                    <a:pt x="1109" y="489"/>
                  </a:lnTo>
                  <a:lnTo>
                    <a:pt x="1096" y="525"/>
                  </a:lnTo>
                  <a:lnTo>
                    <a:pt x="1079" y="564"/>
                  </a:lnTo>
                  <a:lnTo>
                    <a:pt x="1061" y="606"/>
                  </a:lnTo>
                  <a:lnTo>
                    <a:pt x="1042" y="651"/>
                  </a:lnTo>
                  <a:lnTo>
                    <a:pt x="1024" y="699"/>
                  </a:lnTo>
                  <a:lnTo>
                    <a:pt x="1005" y="746"/>
                  </a:lnTo>
                  <a:lnTo>
                    <a:pt x="989" y="791"/>
                  </a:lnTo>
                  <a:lnTo>
                    <a:pt x="974" y="835"/>
                  </a:lnTo>
                  <a:lnTo>
                    <a:pt x="960" y="876"/>
                  </a:lnTo>
                  <a:lnTo>
                    <a:pt x="950" y="911"/>
                  </a:lnTo>
                  <a:lnTo>
                    <a:pt x="942" y="940"/>
                  </a:lnTo>
                  <a:lnTo>
                    <a:pt x="939" y="963"/>
                  </a:lnTo>
                  <a:lnTo>
                    <a:pt x="928" y="1032"/>
                  </a:lnTo>
                  <a:lnTo>
                    <a:pt x="917" y="1103"/>
                  </a:lnTo>
                  <a:lnTo>
                    <a:pt x="902" y="1169"/>
                  </a:lnTo>
                  <a:lnTo>
                    <a:pt x="888" y="1233"/>
                  </a:lnTo>
                  <a:lnTo>
                    <a:pt x="873" y="1292"/>
                  </a:lnTo>
                  <a:lnTo>
                    <a:pt x="860" y="1343"/>
                  </a:lnTo>
                  <a:lnTo>
                    <a:pt x="848" y="1388"/>
                  </a:lnTo>
                  <a:lnTo>
                    <a:pt x="835" y="1427"/>
                  </a:lnTo>
                  <a:lnTo>
                    <a:pt x="823" y="1456"/>
                  </a:lnTo>
                  <a:lnTo>
                    <a:pt x="811" y="1476"/>
                  </a:lnTo>
                  <a:lnTo>
                    <a:pt x="801" y="1489"/>
                  </a:lnTo>
                  <a:lnTo>
                    <a:pt x="793" y="1499"/>
                  </a:lnTo>
                  <a:lnTo>
                    <a:pt x="785" y="1503"/>
                  </a:lnTo>
                  <a:lnTo>
                    <a:pt x="778" y="1505"/>
                  </a:lnTo>
                  <a:lnTo>
                    <a:pt x="771" y="1505"/>
                  </a:lnTo>
                  <a:lnTo>
                    <a:pt x="756" y="1501"/>
                  </a:lnTo>
                  <a:lnTo>
                    <a:pt x="744" y="1493"/>
                  </a:lnTo>
                  <a:lnTo>
                    <a:pt x="736" y="1479"/>
                  </a:lnTo>
                  <a:lnTo>
                    <a:pt x="733" y="1464"/>
                  </a:lnTo>
                  <a:lnTo>
                    <a:pt x="731" y="1449"/>
                  </a:lnTo>
                  <a:lnTo>
                    <a:pt x="733" y="1425"/>
                  </a:lnTo>
                  <a:lnTo>
                    <a:pt x="738" y="1395"/>
                  </a:lnTo>
                  <a:lnTo>
                    <a:pt x="744" y="1358"/>
                  </a:lnTo>
                  <a:lnTo>
                    <a:pt x="754" y="1314"/>
                  </a:lnTo>
                  <a:lnTo>
                    <a:pt x="766" y="1267"/>
                  </a:lnTo>
                  <a:lnTo>
                    <a:pt x="780" y="1214"/>
                  </a:lnTo>
                  <a:lnTo>
                    <a:pt x="793" y="1162"/>
                  </a:lnTo>
                  <a:lnTo>
                    <a:pt x="808" y="1108"/>
                  </a:lnTo>
                  <a:lnTo>
                    <a:pt x="823" y="1054"/>
                  </a:lnTo>
                  <a:lnTo>
                    <a:pt x="838" y="1002"/>
                  </a:lnTo>
                  <a:lnTo>
                    <a:pt x="853" y="953"/>
                  </a:lnTo>
                  <a:lnTo>
                    <a:pt x="857" y="941"/>
                  </a:lnTo>
                  <a:lnTo>
                    <a:pt x="860" y="930"/>
                  </a:lnTo>
                  <a:lnTo>
                    <a:pt x="863" y="913"/>
                  </a:lnTo>
                  <a:lnTo>
                    <a:pt x="865" y="892"/>
                  </a:lnTo>
                  <a:lnTo>
                    <a:pt x="867" y="865"/>
                  </a:lnTo>
                  <a:lnTo>
                    <a:pt x="868" y="832"/>
                  </a:lnTo>
                  <a:lnTo>
                    <a:pt x="868" y="790"/>
                  </a:lnTo>
                  <a:lnTo>
                    <a:pt x="867" y="749"/>
                  </a:lnTo>
                  <a:lnTo>
                    <a:pt x="867" y="707"/>
                  </a:lnTo>
                  <a:lnTo>
                    <a:pt x="863" y="663"/>
                  </a:lnTo>
                  <a:lnTo>
                    <a:pt x="858" y="618"/>
                  </a:lnTo>
                  <a:lnTo>
                    <a:pt x="851" y="572"/>
                  </a:lnTo>
                  <a:lnTo>
                    <a:pt x="841" y="528"/>
                  </a:lnTo>
                  <a:lnTo>
                    <a:pt x="831" y="484"/>
                  </a:lnTo>
                  <a:lnTo>
                    <a:pt x="816" y="441"/>
                  </a:lnTo>
                  <a:lnTo>
                    <a:pt x="798" y="398"/>
                  </a:lnTo>
                  <a:lnTo>
                    <a:pt x="778" y="360"/>
                  </a:lnTo>
                  <a:lnTo>
                    <a:pt x="753" y="323"/>
                  </a:lnTo>
                  <a:lnTo>
                    <a:pt x="724" y="290"/>
                  </a:lnTo>
                  <a:lnTo>
                    <a:pt x="691" y="260"/>
                  </a:lnTo>
                  <a:lnTo>
                    <a:pt x="654" y="235"/>
                  </a:lnTo>
                  <a:lnTo>
                    <a:pt x="611" y="215"/>
                  </a:lnTo>
                  <a:lnTo>
                    <a:pt x="564" y="198"/>
                  </a:lnTo>
                  <a:lnTo>
                    <a:pt x="510" y="189"/>
                  </a:lnTo>
                  <a:lnTo>
                    <a:pt x="452" y="186"/>
                  </a:lnTo>
                  <a:lnTo>
                    <a:pt x="401" y="188"/>
                  </a:lnTo>
                  <a:lnTo>
                    <a:pt x="350" y="198"/>
                  </a:lnTo>
                  <a:lnTo>
                    <a:pt x="299" y="211"/>
                  </a:lnTo>
                  <a:lnTo>
                    <a:pt x="251" y="231"/>
                  </a:lnTo>
                  <a:lnTo>
                    <a:pt x="207" y="257"/>
                  </a:lnTo>
                  <a:lnTo>
                    <a:pt x="165" y="285"/>
                  </a:lnTo>
                  <a:lnTo>
                    <a:pt x="130" y="319"/>
                  </a:lnTo>
                  <a:lnTo>
                    <a:pt x="102" y="358"/>
                  </a:lnTo>
                  <a:lnTo>
                    <a:pt x="82" y="400"/>
                  </a:lnTo>
                  <a:lnTo>
                    <a:pt x="75" y="419"/>
                  </a:lnTo>
                  <a:lnTo>
                    <a:pt x="70" y="430"/>
                  </a:lnTo>
                  <a:lnTo>
                    <a:pt x="63" y="437"/>
                  </a:lnTo>
                  <a:lnTo>
                    <a:pt x="53" y="441"/>
                  </a:lnTo>
                  <a:lnTo>
                    <a:pt x="40" y="441"/>
                  </a:lnTo>
                  <a:lnTo>
                    <a:pt x="33" y="441"/>
                  </a:lnTo>
                  <a:lnTo>
                    <a:pt x="25" y="441"/>
                  </a:lnTo>
                  <a:lnTo>
                    <a:pt x="17" y="437"/>
                  </a:lnTo>
                  <a:lnTo>
                    <a:pt x="8" y="434"/>
                  </a:lnTo>
                  <a:lnTo>
                    <a:pt x="1" y="427"/>
                  </a:lnTo>
                  <a:lnTo>
                    <a:pt x="0" y="415"/>
                  </a:lnTo>
                  <a:lnTo>
                    <a:pt x="1" y="407"/>
                  </a:lnTo>
                  <a:lnTo>
                    <a:pt x="5" y="390"/>
                  </a:lnTo>
                  <a:lnTo>
                    <a:pt x="13" y="365"/>
                  </a:lnTo>
                  <a:lnTo>
                    <a:pt x="25" y="334"/>
                  </a:lnTo>
                  <a:lnTo>
                    <a:pt x="42" y="299"/>
                  </a:lnTo>
                  <a:lnTo>
                    <a:pt x="63" y="260"/>
                  </a:lnTo>
                  <a:lnTo>
                    <a:pt x="92" y="218"/>
                  </a:lnTo>
                  <a:lnTo>
                    <a:pt x="125" y="176"/>
                  </a:lnTo>
                  <a:lnTo>
                    <a:pt x="167" y="134"/>
                  </a:lnTo>
                  <a:lnTo>
                    <a:pt x="199" y="108"/>
                  </a:lnTo>
                  <a:lnTo>
                    <a:pt x="236" y="81"/>
                  </a:lnTo>
                  <a:lnTo>
                    <a:pt x="278" y="56"/>
                  </a:lnTo>
                  <a:lnTo>
                    <a:pt x="324" y="34"/>
                  </a:lnTo>
                  <a:lnTo>
                    <a:pt x="373" y="17"/>
                  </a:lnTo>
                  <a:lnTo>
                    <a:pt x="426" y="5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74"/>
            <p:cNvSpPr>
              <a:spLocks/>
            </p:cNvSpPr>
            <p:nvPr/>
          </p:nvSpPr>
          <p:spPr bwMode="auto">
            <a:xfrm>
              <a:off x="3040" y="2523"/>
              <a:ext cx="395" cy="532"/>
            </a:xfrm>
            <a:custGeom>
              <a:avLst/>
              <a:gdLst/>
              <a:ahLst/>
              <a:cxnLst>
                <a:cxn ang="0">
                  <a:pos x="427" y="2"/>
                </a:cxn>
                <a:cxn ang="0">
                  <a:pos x="533" y="20"/>
                </a:cxn>
                <a:cxn ang="0">
                  <a:pos x="626" y="58"/>
                </a:cxn>
                <a:cxn ang="0">
                  <a:pos x="703" y="110"/>
                </a:cxn>
                <a:cxn ang="0">
                  <a:pos x="758" y="181"/>
                </a:cxn>
                <a:cxn ang="0">
                  <a:pos x="789" y="268"/>
                </a:cxn>
                <a:cxn ang="0">
                  <a:pos x="789" y="366"/>
                </a:cxn>
                <a:cxn ang="0">
                  <a:pos x="758" y="450"/>
                </a:cxn>
                <a:cxn ang="0">
                  <a:pos x="705" y="523"/>
                </a:cxn>
                <a:cxn ang="0">
                  <a:pos x="636" y="589"/>
                </a:cxn>
                <a:cxn ang="0">
                  <a:pos x="554" y="649"/>
                </a:cxn>
                <a:cxn ang="0">
                  <a:pos x="452" y="720"/>
                </a:cxn>
                <a:cxn ang="0">
                  <a:pos x="323" y="813"/>
                </a:cxn>
                <a:cxn ang="0">
                  <a:pos x="193" y="911"/>
                </a:cxn>
                <a:cxn ang="0">
                  <a:pos x="521" y="911"/>
                </a:cxn>
                <a:cxn ang="0">
                  <a:pos x="569" y="909"/>
                </a:cxn>
                <a:cxn ang="0">
                  <a:pos x="625" y="907"/>
                </a:cxn>
                <a:cxn ang="0">
                  <a:pos x="666" y="904"/>
                </a:cxn>
                <a:cxn ang="0">
                  <a:pos x="686" y="889"/>
                </a:cxn>
                <a:cxn ang="0">
                  <a:pos x="703" y="847"/>
                </a:cxn>
                <a:cxn ang="0">
                  <a:pos x="717" y="796"/>
                </a:cxn>
                <a:cxn ang="0">
                  <a:pos x="720" y="757"/>
                </a:cxn>
                <a:cxn ang="0">
                  <a:pos x="792" y="757"/>
                </a:cxn>
                <a:cxn ang="0">
                  <a:pos x="0" y="1064"/>
                </a:cxn>
                <a:cxn ang="0">
                  <a:pos x="0" y="1012"/>
                </a:cxn>
                <a:cxn ang="0">
                  <a:pos x="0" y="1005"/>
                </a:cxn>
                <a:cxn ang="0">
                  <a:pos x="5" y="998"/>
                </a:cxn>
                <a:cxn ang="0">
                  <a:pos x="16" y="992"/>
                </a:cxn>
                <a:cxn ang="0">
                  <a:pos x="451" y="619"/>
                </a:cxn>
                <a:cxn ang="0">
                  <a:pos x="528" y="540"/>
                </a:cxn>
                <a:cxn ang="0">
                  <a:pos x="584" y="455"/>
                </a:cxn>
                <a:cxn ang="0">
                  <a:pos x="615" y="366"/>
                </a:cxn>
                <a:cxn ang="0">
                  <a:pos x="616" y="272"/>
                </a:cxn>
                <a:cxn ang="0">
                  <a:pos x="588" y="192"/>
                </a:cxn>
                <a:cxn ang="0">
                  <a:pos x="536" y="132"/>
                </a:cxn>
                <a:cxn ang="0">
                  <a:pos x="466" y="90"/>
                </a:cxn>
                <a:cxn ang="0">
                  <a:pos x="382" y="69"/>
                </a:cxn>
                <a:cxn ang="0">
                  <a:pos x="283" y="71"/>
                </a:cxn>
                <a:cxn ang="0">
                  <a:pos x="191" y="101"/>
                </a:cxn>
                <a:cxn ang="0">
                  <a:pos x="118" y="155"/>
                </a:cxn>
                <a:cxn ang="0">
                  <a:pos x="116" y="194"/>
                </a:cxn>
                <a:cxn ang="0">
                  <a:pos x="156" y="216"/>
                </a:cxn>
                <a:cxn ang="0">
                  <a:pos x="179" y="255"/>
                </a:cxn>
                <a:cxn ang="0">
                  <a:pos x="179" y="307"/>
                </a:cxn>
                <a:cxn ang="0">
                  <a:pos x="159" y="348"/>
                </a:cxn>
                <a:cxn ang="0">
                  <a:pos x="128" y="371"/>
                </a:cxn>
                <a:cxn ang="0">
                  <a:pos x="91" y="378"/>
                </a:cxn>
                <a:cxn ang="0">
                  <a:pos x="66" y="375"/>
                </a:cxn>
                <a:cxn ang="0">
                  <a:pos x="36" y="361"/>
                </a:cxn>
                <a:cxn ang="0">
                  <a:pos x="10" y="331"/>
                </a:cxn>
                <a:cxn ang="0">
                  <a:pos x="0" y="282"/>
                </a:cxn>
                <a:cxn ang="0">
                  <a:pos x="17" y="191"/>
                </a:cxn>
                <a:cxn ang="0">
                  <a:pos x="69" y="113"/>
                </a:cxn>
                <a:cxn ang="0">
                  <a:pos x="148" y="52"/>
                </a:cxn>
                <a:cxn ang="0">
                  <a:pos x="250" y="14"/>
                </a:cxn>
                <a:cxn ang="0">
                  <a:pos x="370" y="0"/>
                </a:cxn>
              </a:cxnLst>
              <a:rect l="0" t="0" r="r" b="b"/>
              <a:pathLst>
                <a:path w="792" h="1064">
                  <a:moveTo>
                    <a:pt x="370" y="0"/>
                  </a:moveTo>
                  <a:lnTo>
                    <a:pt x="427" y="2"/>
                  </a:lnTo>
                  <a:lnTo>
                    <a:pt x="481" y="9"/>
                  </a:lnTo>
                  <a:lnTo>
                    <a:pt x="533" y="20"/>
                  </a:lnTo>
                  <a:lnTo>
                    <a:pt x="581" y="37"/>
                  </a:lnTo>
                  <a:lnTo>
                    <a:pt x="626" y="58"/>
                  </a:lnTo>
                  <a:lnTo>
                    <a:pt x="666" y="81"/>
                  </a:lnTo>
                  <a:lnTo>
                    <a:pt x="703" y="110"/>
                  </a:lnTo>
                  <a:lnTo>
                    <a:pt x="733" y="143"/>
                  </a:lnTo>
                  <a:lnTo>
                    <a:pt x="758" y="181"/>
                  </a:lnTo>
                  <a:lnTo>
                    <a:pt x="777" y="223"/>
                  </a:lnTo>
                  <a:lnTo>
                    <a:pt x="789" y="268"/>
                  </a:lnTo>
                  <a:lnTo>
                    <a:pt x="792" y="317"/>
                  </a:lnTo>
                  <a:lnTo>
                    <a:pt x="789" y="366"/>
                  </a:lnTo>
                  <a:lnTo>
                    <a:pt x="777" y="410"/>
                  </a:lnTo>
                  <a:lnTo>
                    <a:pt x="758" y="450"/>
                  </a:lnTo>
                  <a:lnTo>
                    <a:pt x="735" y="487"/>
                  </a:lnTo>
                  <a:lnTo>
                    <a:pt x="705" y="523"/>
                  </a:lnTo>
                  <a:lnTo>
                    <a:pt x="673" y="557"/>
                  </a:lnTo>
                  <a:lnTo>
                    <a:pt x="636" y="589"/>
                  </a:lnTo>
                  <a:lnTo>
                    <a:pt x="596" y="619"/>
                  </a:lnTo>
                  <a:lnTo>
                    <a:pt x="554" y="649"/>
                  </a:lnTo>
                  <a:lnTo>
                    <a:pt x="512" y="680"/>
                  </a:lnTo>
                  <a:lnTo>
                    <a:pt x="452" y="720"/>
                  </a:lnTo>
                  <a:lnTo>
                    <a:pt x="389" y="766"/>
                  </a:lnTo>
                  <a:lnTo>
                    <a:pt x="323" y="813"/>
                  </a:lnTo>
                  <a:lnTo>
                    <a:pt x="258" y="862"/>
                  </a:lnTo>
                  <a:lnTo>
                    <a:pt x="193" y="911"/>
                  </a:lnTo>
                  <a:lnTo>
                    <a:pt x="507" y="911"/>
                  </a:lnTo>
                  <a:lnTo>
                    <a:pt x="521" y="911"/>
                  </a:lnTo>
                  <a:lnTo>
                    <a:pt x="543" y="909"/>
                  </a:lnTo>
                  <a:lnTo>
                    <a:pt x="569" y="909"/>
                  </a:lnTo>
                  <a:lnTo>
                    <a:pt x="598" y="909"/>
                  </a:lnTo>
                  <a:lnTo>
                    <a:pt x="625" y="907"/>
                  </a:lnTo>
                  <a:lnTo>
                    <a:pt x="648" y="906"/>
                  </a:lnTo>
                  <a:lnTo>
                    <a:pt x="666" y="904"/>
                  </a:lnTo>
                  <a:lnTo>
                    <a:pt x="675" y="901"/>
                  </a:lnTo>
                  <a:lnTo>
                    <a:pt x="686" y="889"/>
                  </a:lnTo>
                  <a:lnTo>
                    <a:pt x="695" y="870"/>
                  </a:lnTo>
                  <a:lnTo>
                    <a:pt x="703" y="847"/>
                  </a:lnTo>
                  <a:lnTo>
                    <a:pt x="710" y="821"/>
                  </a:lnTo>
                  <a:lnTo>
                    <a:pt x="717" y="796"/>
                  </a:lnTo>
                  <a:lnTo>
                    <a:pt x="720" y="774"/>
                  </a:lnTo>
                  <a:lnTo>
                    <a:pt x="720" y="757"/>
                  </a:lnTo>
                  <a:lnTo>
                    <a:pt x="792" y="757"/>
                  </a:lnTo>
                  <a:lnTo>
                    <a:pt x="792" y="757"/>
                  </a:lnTo>
                  <a:lnTo>
                    <a:pt x="737" y="1064"/>
                  </a:lnTo>
                  <a:lnTo>
                    <a:pt x="0" y="1064"/>
                  </a:lnTo>
                  <a:lnTo>
                    <a:pt x="0" y="1017"/>
                  </a:lnTo>
                  <a:lnTo>
                    <a:pt x="0" y="1012"/>
                  </a:lnTo>
                  <a:lnTo>
                    <a:pt x="0" y="1007"/>
                  </a:lnTo>
                  <a:lnTo>
                    <a:pt x="0" y="1005"/>
                  </a:lnTo>
                  <a:lnTo>
                    <a:pt x="2" y="1002"/>
                  </a:lnTo>
                  <a:lnTo>
                    <a:pt x="5" y="998"/>
                  </a:lnTo>
                  <a:lnTo>
                    <a:pt x="9" y="995"/>
                  </a:lnTo>
                  <a:lnTo>
                    <a:pt x="16" y="992"/>
                  </a:lnTo>
                  <a:lnTo>
                    <a:pt x="405" y="659"/>
                  </a:lnTo>
                  <a:lnTo>
                    <a:pt x="451" y="619"/>
                  </a:lnTo>
                  <a:lnTo>
                    <a:pt x="491" y="580"/>
                  </a:lnTo>
                  <a:lnTo>
                    <a:pt x="528" y="540"/>
                  </a:lnTo>
                  <a:lnTo>
                    <a:pt x="558" y="498"/>
                  </a:lnTo>
                  <a:lnTo>
                    <a:pt x="584" y="455"/>
                  </a:lnTo>
                  <a:lnTo>
                    <a:pt x="603" y="412"/>
                  </a:lnTo>
                  <a:lnTo>
                    <a:pt x="615" y="366"/>
                  </a:lnTo>
                  <a:lnTo>
                    <a:pt x="620" y="317"/>
                  </a:lnTo>
                  <a:lnTo>
                    <a:pt x="616" y="272"/>
                  </a:lnTo>
                  <a:lnTo>
                    <a:pt x="604" y="229"/>
                  </a:lnTo>
                  <a:lnTo>
                    <a:pt x="588" y="192"/>
                  </a:lnTo>
                  <a:lnTo>
                    <a:pt x="564" y="160"/>
                  </a:lnTo>
                  <a:lnTo>
                    <a:pt x="536" y="132"/>
                  </a:lnTo>
                  <a:lnTo>
                    <a:pt x="502" y="108"/>
                  </a:lnTo>
                  <a:lnTo>
                    <a:pt x="466" y="90"/>
                  </a:lnTo>
                  <a:lnTo>
                    <a:pt x="425" y="78"/>
                  </a:lnTo>
                  <a:lnTo>
                    <a:pt x="382" y="69"/>
                  </a:lnTo>
                  <a:lnTo>
                    <a:pt x="335" y="66"/>
                  </a:lnTo>
                  <a:lnTo>
                    <a:pt x="283" y="71"/>
                  </a:lnTo>
                  <a:lnTo>
                    <a:pt x="235" y="83"/>
                  </a:lnTo>
                  <a:lnTo>
                    <a:pt x="191" y="101"/>
                  </a:lnTo>
                  <a:lnTo>
                    <a:pt x="151" y="125"/>
                  </a:lnTo>
                  <a:lnTo>
                    <a:pt x="118" y="155"/>
                  </a:lnTo>
                  <a:lnTo>
                    <a:pt x="91" y="189"/>
                  </a:lnTo>
                  <a:lnTo>
                    <a:pt x="116" y="194"/>
                  </a:lnTo>
                  <a:lnTo>
                    <a:pt x="138" y="203"/>
                  </a:lnTo>
                  <a:lnTo>
                    <a:pt x="156" y="216"/>
                  </a:lnTo>
                  <a:lnTo>
                    <a:pt x="171" y="233"/>
                  </a:lnTo>
                  <a:lnTo>
                    <a:pt x="179" y="255"/>
                  </a:lnTo>
                  <a:lnTo>
                    <a:pt x="183" y="282"/>
                  </a:lnTo>
                  <a:lnTo>
                    <a:pt x="179" y="307"/>
                  </a:lnTo>
                  <a:lnTo>
                    <a:pt x="171" y="329"/>
                  </a:lnTo>
                  <a:lnTo>
                    <a:pt x="159" y="348"/>
                  </a:lnTo>
                  <a:lnTo>
                    <a:pt x="144" y="361"/>
                  </a:lnTo>
                  <a:lnTo>
                    <a:pt x="128" y="371"/>
                  </a:lnTo>
                  <a:lnTo>
                    <a:pt x="109" y="376"/>
                  </a:lnTo>
                  <a:lnTo>
                    <a:pt x="91" y="378"/>
                  </a:lnTo>
                  <a:lnTo>
                    <a:pt x="81" y="378"/>
                  </a:lnTo>
                  <a:lnTo>
                    <a:pt x="66" y="375"/>
                  </a:lnTo>
                  <a:lnTo>
                    <a:pt x="51" y="369"/>
                  </a:lnTo>
                  <a:lnTo>
                    <a:pt x="36" y="361"/>
                  </a:lnTo>
                  <a:lnTo>
                    <a:pt x="22" y="348"/>
                  </a:lnTo>
                  <a:lnTo>
                    <a:pt x="10" y="331"/>
                  </a:lnTo>
                  <a:lnTo>
                    <a:pt x="2" y="309"/>
                  </a:lnTo>
                  <a:lnTo>
                    <a:pt x="0" y="282"/>
                  </a:lnTo>
                  <a:lnTo>
                    <a:pt x="4" y="235"/>
                  </a:lnTo>
                  <a:lnTo>
                    <a:pt x="17" y="191"/>
                  </a:lnTo>
                  <a:lnTo>
                    <a:pt x="39" y="150"/>
                  </a:lnTo>
                  <a:lnTo>
                    <a:pt x="69" y="113"/>
                  </a:lnTo>
                  <a:lnTo>
                    <a:pt x="106" y="81"/>
                  </a:lnTo>
                  <a:lnTo>
                    <a:pt x="148" y="52"/>
                  </a:lnTo>
                  <a:lnTo>
                    <a:pt x="196" y="31"/>
                  </a:lnTo>
                  <a:lnTo>
                    <a:pt x="250" y="14"/>
                  </a:lnTo>
                  <a:lnTo>
                    <a:pt x="308" y="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63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2057400" y="6248400"/>
            <a:ext cx="651464" cy="405412"/>
            <a:chOff x="3637" y="1600"/>
            <a:chExt cx="2555" cy="1590"/>
          </a:xfrm>
        </p:grpSpPr>
        <p:sp>
          <p:nvSpPr>
            <p:cNvPr id="188" name="Freeform 65"/>
            <p:cNvSpPr>
              <a:spLocks/>
            </p:cNvSpPr>
            <p:nvPr/>
          </p:nvSpPr>
          <p:spPr bwMode="auto">
            <a:xfrm>
              <a:off x="3637" y="1600"/>
              <a:ext cx="1604" cy="1145"/>
            </a:xfrm>
            <a:custGeom>
              <a:avLst/>
              <a:gdLst/>
              <a:ahLst/>
              <a:cxnLst>
                <a:cxn ang="0">
                  <a:pos x="396" y="10"/>
                </a:cxn>
                <a:cxn ang="0">
                  <a:pos x="801" y="0"/>
                </a:cxn>
                <a:cxn ang="0">
                  <a:pos x="840" y="21"/>
                </a:cxn>
                <a:cxn ang="0">
                  <a:pos x="825" y="85"/>
                </a:cxn>
                <a:cxn ang="0">
                  <a:pos x="771" y="96"/>
                </a:cxn>
                <a:cxn ang="0">
                  <a:pos x="600" y="122"/>
                </a:cxn>
                <a:cxn ang="0">
                  <a:pos x="537" y="169"/>
                </a:cxn>
                <a:cxn ang="0">
                  <a:pos x="528" y="215"/>
                </a:cxn>
                <a:cxn ang="0">
                  <a:pos x="1444" y="157"/>
                </a:cxn>
                <a:cxn ang="0">
                  <a:pos x="1393" y="107"/>
                </a:cxn>
                <a:cxn ang="0">
                  <a:pos x="1256" y="96"/>
                </a:cxn>
                <a:cxn ang="0">
                  <a:pos x="1199" y="76"/>
                </a:cxn>
                <a:cxn ang="0">
                  <a:pos x="1216" y="10"/>
                </a:cxn>
                <a:cxn ang="0">
                  <a:pos x="1258" y="0"/>
                </a:cxn>
                <a:cxn ang="0">
                  <a:pos x="1430" y="5"/>
                </a:cxn>
                <a:cxn ang="0">
                  <a:pos x="1598" y="10"/>
                </a:cxn>
                <a:cxn ang="0">
                  <a:pos x="2001" y="0"/>
                </a:cxn>
                <a:cxn ang="0">
                  <a:pos x="2038" y="21"/>
                </a:cxn>
                <a:cxn ang="0">
                  <a:pos x="2024" y="85"/>
                </a:cxn>
                <a:cxn ang="0">
                  <a:pos x="1954" y="96"/>
                </a:cxn>
                <a:cxn ang="0">
                  <a:pos x="1790" y="125"/>
                </a:cxn>
                <a:cxn ang="0">
                  <a:pos x="1735" y="184"/>
                </a:cxn>
                <a:cxn ang="0">
                  <a:pos x="1730" y="250"/>
                </a:cxn>
                <a:cxn ang="0">
                  <a:pos x="2750" y="275"/>
                </a:cxn>
                <a:cxn ang="0">
                  <a:pos x="2749" y="174"/>
                </a:cxn>
                <a:cxn ang="0">
                  <a:pos x="2672" y="117"/>
                </a:cxn>
                <a:cxn ang="0">
                  <a:pos x="2573" y="96"/>
                </a:cxn>
                <a:cxn ang="0">
                  <a:pos x="2531" y="86"/>
                </a:cxn>
                <a:cxn ang="0">
                  <a:pos x="2531" y="22"/>
                </a:cxn>
                <a:cxn ang="0">
                  <a:pos x="2575" y="0"/>
                </a:cxn>
                <a:cxn ang="0">
                  <a:pos x="2837" y="9"/>
                </a:cxn>
                <a:cxn ang="0">
                  <a:pos x="3172" y="0"/>
                </a:cxn>
                <a:cxn ang="0">
                  <a:pos x="3207" y="36"/>
                </a:cxn>
                <a:cxn ang="0">
                  <a:pos x="3184" y="91"/>
                </a:cxn>
                <a:cxn ang="0">
                  <a:pos x="3093" y="105"/>
                </a:cxn>
                <a:cxn ang="0">
                  <a:pos x="2936" y="179"/>
                </a:cxn>
                <a:cxn ang="0">
                  <a:pos x="2831" y="304"/>
                </a:cxn>
                <a:cxn ang="0">
                  <a:pos x="1725" y="2230"/>
                </a:cxn>
                <a:cxn ang="0">
                  <a:pos x="1671" y="2287"/>
                </a:cxn>
                <a:cxn ang="0">
                  <a:pos x="1611" y="2275"/>
                </a:cxn>
                <a:cxn ang="0">
                  <a:pos x="1477" y="562"/>
                </a:cxn>
                <a:cxn ang="0">
                  <a:pos x="485" y="2280"/>
                </a:cxn>
                <a:cxn ang="0">
                  <a:pos x="418" y="2282"/>
                </a:cxn>
                <a:cxn ang="0">
                  <a:pos x="396" y="2204"/>
                </a:cxn>
                <a:cxn ang="0">
                  <a:pos x="242" y="152"/>
                </a:cxn>
                <a:cxn ang="0">
                  <a:pos x="189" y="107"/>
                </a:cxn>
                <a:cxn ang="0">
                  <a:pos x="57" y="96"/>
                </a:cxn>
                <a:cxn ang="0">
                  <a:pos x="3" y="76"/>
                </a:cxn>
                <a:cxn ang="0">
                  <a:pos x="16" y="10"/>
                </a:cxn>
                <a:cxn ang="0">
                  <a:pos x="55" y="0"/>
                </a:cxn>
              </a:cxnLst>
              <a:rect l="0" t="0" r="r" b="b"/>
              <a:pathLst>
                <a:path w="3207" h="2290">
                  <a:moveTo>
                    <a:pt x="55" y="0"/>
                  </a:moveTo>
                  <a:lnTo>
                    <a:pt x="169" y="2"/>
                  </a:lnTo>
                  <a:lnTo>
                    <a:pt x="282" y="7"/>
                  </a:lnTo>
                  <a:lnTo>
                    <a:pt x="396" y="10"/>
                  </a:lnTo>
                  <a:lnTo>
                    <a:pt x="528" y="7"/>
                  </a:lnTo>
                  <a:lnTo>
                    <a:pt x="664" y="2"/>
                  </a:lnTo>
                  <a:lnTo>
                    <a:pt x="796" y="0"/>
                  </a:lnTo>
                  <a:lnTo>
                    <a:pt x="801" y="0"/>
                  </a:lnTo>
                  <a:lnTo>
                    <a:pt x="811" y="0"/>
                  </a:lnTo>
                  <a:lnTo>
                    <a:pt x="821" y="4"/>
                  </a:lnTo>
                  <a:lnTo>
                    <a:pt x="831" y="10"/>
                  </a:lnTo>
                  <a:lnTo>
                    <a:pt x="840" y="21"/>
                  </a:lnTo>
                  <a:lnTo>
                    <a:pt x="841" y="36"/>
                  </a:lnTo>
                  <a:lnTo>
                    <a:pt x="840" y="58"/>
                  </a:lnTo>
                  <a:lnTo>
                    <a:pt x="835" y="75"/>
                  </a:lnTo>
                  <a:lnTo>
                    <a:pt x="825" y="85"/>
                  </a:lnTo>
                  <a:lnTo>
                    <a:pt x="814" y="91"/>
                  </a:lnTo>
                  <a:lnTo>
                    <a:pt x="801" y="95"/>
                  </a:lnTo>
                  <a:lnTo>
                    <a:pt x="786" y="96"/>
                  </a:lnTo>
                  <a:lnTo>
                    <a:pt x="771" y="96"/>
                  </a:lnTo>
                  <a:lnTo>
                    <a:pt x="716" y="100"/>
                  </a:lnTo>
                  <a:lnTo>
                    <a:pt x="669" y="105"/>
                  </a:lnTo>
                  <a:lnTo>
                    <a:pt x="630" y="112"/>
                  </a:lnTo>
                  <a:lnTo>
                    <a:pt x="600" y="122"/>
                  </a:lnTo>
                  <a:lnTo>
                    <a:pt x="575" y="132"/>
                  </a:lnTo>
                  <a:lnTo>
                    <a:pt x="558" y="144"/>
                  </a:lnTo>
                  <a:lnTo>
                    <a:pt x="545" y="157"/>
                  </a:lnTo>
                  <a:lnTo>
                    <a:pt x="537" y="169"/>
                  </a:lnTo>
                  <a:lnTo>
                    <a:pt x="532" y="182"/>
                  </a:lnTo>
                  <a:lnTo>
                    <a:pt x="528" y="194"/>
                  </a:lnTo>
                  <a:lnTo>
                    <a:pt x="528" y="204"/>
                  </a:lnTo>
                  <a:lnTo>
                    <a:pt x="528" y="215"/>
                  </a:lnTo>
                  <a:lnTo>
                    <a:pt x="649" y="1867"/>
                  </a:lnTo>
                  <a:lnTo>
                    <a:pt x="1467" y="429"/>
                  </a:lnTo>
                  <a:lnTo>
                    <a:pt x="1445" y="179"/>
                  </a:lnTo>
                  <a:lnTo>
                    <a:pt x="1444" y="157"/>
                  </a:lnTo>
                  <a:lnTo>
                    <a:pt x="1437" y="140"/>
                  </a:lnTo>
                  <a:lnTo>
                    <a:pt x="1429" y="125"/>
                  </a:lnTo>
                  <a:lnTo>
                    <a:pt x="1414" y="115"/>
                  </a:lnTo>
                  <a:lnTo>
                    <a:pt x="1393" y="107"/>
                  </a:lnTo>
                  <a:lnTo>
                    <a:pt x="1363" y="102"/>
                  </a:lnTo>
                  <a:lnTo>
                    <a:pt x="1326" y="98"/>
                  </a:lnTo>
                  <a:lnTo>
                    <a:pt x="1278" y="96"/>
                  </a:lnTo>
                  <a:lnTo>
                    <a:pt x="1256" y="96"/>
                  </a:lnTo>
                  <a:lnTo>
                    <a:pt x="1238" y="95"/>
                  </a:lnTo>
                  <a:lnTo>
                    <a:pt x="1221" y="93"/>
                  </a:lnTo>
                  <a:lnTo>
                    <a:pt x="1208" y="86"/>
                  </a:lnTo>
                  <a:lnTo>
                    <a:pt x="1199" y="76"/>
                  </a:lnTo>
                  <a:lnTo>
                    <a:pt x="1198" y="61"/>
                  </a:lnTo>
                  <a:lnTo>
                    <a:pt x="1199" y="39"/>
                  </a:lnTo>
                  <a:lnTo>
                    <a:pt x="1206" y="22"/>
                  </a:lnTo>
                  <a:lnTo>
                    <a:pt x="1216" y="10"/>
                  </a:lnTo>
                  <a:lnTo>
                    <a:pt x="1228" y="4"/>
                  </a:lnTo>
                  <a:lnTo>
                    <a:pt x="1239" y="0"/>
                  </a:lnTo>
                  <a:lnTo>
                    <a:pt x="1250" y="0"/>
                  </a:lnTo>
                  <a:lnTo>
                    <a:pt x="1258" y="0"/>
                  </a:lnTo>
                  <a:lnTo>
                    <a:pt x="1291" y="0"/>
                  </a:lnTo>
                  <a:lnTo>
                    <a:pt x="1333" y="2"/>
                  </a:lnTo>
                  <a:lnTo>
                    <a:pt x="1380" y="4"/>
                  </a:lnTo>
                  <a:lnTo>
                    <a:pt x="1430" y="5"/>
                  </a:lnTo>
                  <a:lnTo>
                    <a:pt x="1479" y="7"/>
                  </a:lnTo>
                  <a:lnTo>
                    <a:pt x="1526" y="9"/>
                  </a:lnTo>
                  <a:lnTo>
                    <a:pt x="1566" y="10"/>
                  </a:lnTo>
                  <a:lnTo>
                    <a:pt x="1598" y="10"/>
                  </a:lnTo>
                  <a:lnTo>
                    <a:pt x="1730" y="7"/>
                  </a:lnTo>
                  <a:lnTo>
                    <a:pt x="1862" y="2"/>
                  </a:lnTo>
                  <a:lnTo>
                    <a:pt x="1994" y="0"/>
                  </a:lnTo>
                  <a:lnTo>
                    <a:pt x="2001" y="0"/>
                  </a:lnTo>
                  <a:lnTo>
                    <a:pt x="2011" y="0"/>
                  </a:lnTo>
                  <a:lnTo>
                    <a:pt x="2021" y="4"/>
                  </a:lnTo>
                  <a:lnTo>
                    <a:pt x="2031" y="10"/>
                  </a:lnTo>
                  <a:lnTo>
                    <a:pt x="2038" y="21"/>
                  </a:lnTo>
                  <a:lnTo>
                    <a:pt x="2039" y="36"/>
                  </a:lnTo>
                  <a:lnTo>
                    <a:pt x="2038" y="58"/>
                  </a:lnTo>
                  <a:lnTo>
                    <a:pt x="2033" y="75"/>
                  </a:lnTo>
                  <a:lnTo>
                    <a:pt x="2024" y="85"/>
                  </a:lnTo>
                  <a:lnTo>
                    <a:pt x="2011" y="91"/>
                  </a:lnTo>
                  <a:lnTo>
                    <a:pt x="1996" y="95"/>
                  </a:lnTo>
                  <a:lnTo>
                    <a:pt x="1976" y="96"/>
                  </a:lnTo>
                  <a:lnTo>
                    <a:pt x="1954" y="96"/>
                  </a:lnTo>
                  <a:lnTo>
                    <a:pt x="1900" y="100"/>
                  </a:lnTo>
                  <a:lnTo>
                    <a:pt x="1855" y="107"/>
                  </a:lnTo>
                  <a:lnTo>
                    <a:pt x="1820" y="115"/>
                  </a:lnTo>
                  <a:lnTo>
                    <a:pt x="1790" y="125"/>
                  </a:lnTo>
                  <a:lnTo>
                    <a:pt x="1768" y="139"/>
                  </a:lnTo>
                  <a:lnTo>
                    <a:pt x="1753" y="152"/>
                  </a:lnTo>
                  <a:lnTo>
                    <a:pt x="1741" y="169"/>
                  </a:lnTo>
                  <a:lnTo>
                    <a:pt x="1735" y="184"/>
                  </a:lnTo>
                  <a:lnTo>
                    <a:pt x="1730" y="201"/>
                  </a:lnTo>
                  <a:lnTo>
                    <a:pt x="1728" y="218"/>
                  </a:lnTo>
                  <a:lnTo>
                    <a:pt x="1730" y="235"/>
                  </a:lnTo>
                  <a:lnTo>
                    <a:pt x="1730" y="250"/>
                  </a:lnTo>
                  <a:lnTo>
                    <a:pt x="1847" y="1867"/>
                  </a:lnTo>
                  <a:lnTo>
                    <a:pt x="2720" y="333"/>
                  </a:lnTo>
                  <a:lnTo>
                    <a:pt x="2737" y="301"/>
                  </a:lnTo>
                  <a:lnTo>
                    <a:pt x="2750" y="275"/>
                  </a:lnTo>
                  <a:lnTo>
                    <a:pt x="2757" y="250"/>
                  </a:lnTo>
                  <a:lnTo>
                    <a:pt x="2760" y="225"/>
                  </a:lnTo>
                  <a:lnTo>
                    <a:pt x="2757" y="198"/>
                  </a:lnTo>
                  <a:lnTo>
                    <a:pt x="2749" y="174"/>
                  </a:lnTo>
                  <a:lnTo>
                    <a:pt x="2734" y="156"/>
                  </a:lnTo>
                  <a:lnTo>
                    <a:pt x="2717" y="139"/>
                  </a:lnTo>
                  <a:lnTo>
                    <a:pt x="2695" y="127"/>
                  </a:lnTo>
                  <a:lnTo>
                    <a:pt x="2672" y="117"/>
                  </a:lnTo>
                  <a:lnTo>
                    <a:pt x="2647" y="108"/>
                  </a:lnTo>
                  <a:lnTo>
                    <a:pt x="2622" y="103"/>
                  </a:lnTo>
                  <a:lnTo>
                    <a:pt x="2596" y="100"/>
                  </a:lnTo>
                  <a:lnTo>
                    <a:pt x="2573" y="96"/>
                  </a:lnTo>
                  <a:lnTo>
                    <a:pt x="2561" y="96"/>
                  </a:lnTo>
                  <a:lnTo>
                    <a:pt x="2550" y="95"/>
                  </a:lnTo>
                  <a:lnTo>
                    <a:pt x="2540" y="93"/>
                  </a:lnTo>
                  <a:lnTo>
                    <a:pt x="2531" y="86"/>
                  </a:lnTo>
                  <a:lnTo>
                    <a:pt x="2525" y="76"/>
                  </a:lnTo>
                  <a:lnTo>
                    <a:pt x="2521" y="61"/>
                  </a:lnTo>
                  <a:lnTo>
                    <a:pt x="2525" y="39"/>
                  </a:lnTo>
                  <a:lnTo>
                    <a:pt x="2531" y="22"/>
                  </a:lnTo>
                  <a:lnTo>
                    <a:pt x="2541" y="10"/>
                  </a:lnTo>
                  <a:lnTo>
                    <a:pt x="2553" y="4"/>
                  </a:lnTo>
                  <a:lnTo>
                    <a:pt x="2565" y="0"/>
                  </a:lnTo>
                  <a:lnTo>
                    <a:pt x="2575" y="0"/>
                  </a:lnTo>
                  <a:lnTo>
                    <a:pt x="2583" y="0"/>
                  </a:lnTo>
                  <a:lnTo>
                    <a:pt x="2665" y="2"/>
                  </a:lnTo>
                  <a:lnTo>
                    <a:pt x="2750" y="5"/>
                  </a:lnTo>
                  <a:lnTo>
                    <a:pt x="2837" y="9"/>
                  </a:lnTo>
                  <a:lnTo>
                    <a:pt x="2923" y="10"/>
                  </a:lnTo>
                  <a:lnTo>
                    <a:pt x="3005" y="7"/>
                  </a:lnTo>
                  <a:lnTo>
                    <a:pt x="3088" y="2"/>
                  </a:lnTo>
                  <a:lnTo>
                    <a:pt x="3172" y="0"/>
                  </a:lnTo>
                  <a:lnTo>
                    <a:pt x="3187" y="4"/>
                  </a:lnTo>
                  <a:lnTo>
                    <a:pt x="3199" y="12"/>
                  </a:lnTo>
                  <a:lnTo>
                    <a:pt x="3206" y="24"/>
                  </a:lnTo>
                  <a:lnTo>
                    <a:pt x="3207" y="36"/>
                  </a:lnTo>
                  <a:lnTo>
                    <a:pt x="3206" y="58"/>
                  </a:lnTo>
                  <a:lnTo>
                    <a:pt x="3201" y="75"/>
                  </a:lnTo>
                  <a:lnTo>
                    <a:pt x="3192" y="85"/>
                  </a:lnTo>
                  <a:lnTo>
                    <a:pt x="3184" y="91"/>
                  </a:lnTo>
                  <a:lnTo>
                    <a:pt x="3172" y="95"/>
                  </a:lnTo>
                  <a:lnTo>
                    <a:pt x="3159" y="96"/>
                  </a:lnTo>
                  <a:lnTo>
                    <a:pt x="3145" y="96"/>
                  </a:lnTo>
                  <a:lnTo>
                    <a:pt x="3093" y="105"/>
                  </a:lnTo>
                  <a:lnTo>
                    <a:pt x="3047" y="117"/>
                  </a:lnTo>
                  <a:lnTo>
                    <a:pt x="3006" y="134"/>
                  </a:lnTo>
                  <a:lnTo>
                    <a:pt x="2968" y="154"/>
                  </a:lnTo>
                  <a:lnTo>
                    <a:pt x="2936" y="179"/>
                  </a:lnTo>
                  <a:lnTo>
                    <a:pt x="2906" y="206"/>
                  </a:lnTo>
                  <a:lnTo>
                    <a:pt x="2879" y="236"/>
                  </a:lnTo>
                  <a:lnTo>
                    <a:pt x="2854" y="268"/>
                  </a:lnTo>
                  <a:lnTo>
                    <a:pt x="2831" y="304"/>
                  </a:lnTo>
                  <a:lnTo>
                    <a:pt x="2807" y="339"/>
                  </a:lnTo>
                  <a:lnTo>
                    <a:pt x="2786" y="378"/>
                  </a:lnTo>
                  <a:lnTo>
                    <a:pt x="2786" y="378"/>
                  </a:lnTo>
                  <a:lnTo>
                    <a:pt x="1725" y="2230"/>
                  </a:lnTo>
                  <a:lnTo>
                    <a:pt x="1715" y="2248"/>
                  </a:lnTo>
                  <a:lnTo>
                    <a:pt x="1703" y="2265"/>
                  </a:lnTo>
                  <a:lnTo>
                    <a:pt x="1690" y="2278"/>
                  </a:lnTo>
                  <a:lnTo>
                    <a:pt x="1671" y="2287"/>
                  </a:lnTo>
                  <a:lnTo>
                    <a:pt x="1649" y="2290"/>
                  </a:lnTo>
                  <a:lnTo>
                    <a:pt x="1631" y="2290"/>
                  </a:lnTo>
                  <a:lnTo>
                    <a:pt x="1619" y="2285"/>
                  </a:lnTo>
                  <a:lnTo>
                    <a:pt x="1611" y="2275"/>
                  </a:lnTo>
                  <a:lnTo>
                    <a:pt x="1604" y="2258"/>
                  </a:lnTo>
                  <a:lnTo>
                    <a:pt x="1601" y="2236"/>
                  </a:lnTo>
                  <a:lnTo>
                    <a:pt x="1598" y="2204"/>
                  </a:lnTo>
                  <a:lnTo>
                    <a:pt x="1477" y="562"/>
                  </a:lnTo>
                  <a:lnTo>
                    <a:pt x="528" y="2224"/>
                  </a:lnTo>
                  <a:lnTo>
                    <a:pt x="512" y="2250"/>
                  </a:lnTo>
                  <a:lnTo>
                    <a:pt x="498" y="2268"/>
                  </a:lnTo>
                  <a:lnTo>
                    <a:pt x="485" y="2280"/>
                  </a:lnTo>
                  <a:lnTo>
                    <a:pt x="470" y="2289"/>
                  </a:lnTo>
                  <a:lnTo>
                    <a:pt x="451" y="2290"/>
                  </a:lnTo>
                  <a:lnTo>
                    <a:pt x="431" y="2289"/>
                  </a:lnTo>
                  <a:lnTo>
                    <a:pt x="418" y="2282"/>
                  </a:lnTo>
                  <a:lnTo>
                    <a:pt x="408" y="2270"/>
                  </a:lnTo>
                  <a:lnTo>
                    <a:pt x="403" y="2253"/>
                  </a:lnTo>
                  <a:lnTo>
                    <a:pt x="398" y="2231"/>
                  </a:lnTo>
                  <a:lnTo>
                    <a:pt x="396" y="2204"/>
                  </a:lnTo>
                  <a:lnTo>
                    <a:pt x="254" y="220"/>
                  </a:lnTo>
                  <a:lnTo>
                    <a:pt x="251" y="194"/>
                  </a:lnTo>
                  <a:lnTo>
                    <a:pt x="247" y="171"/>
                  </a:lnTo>
                  <a:lnTo>
                    <a:pt x="242" y="152"/>
                  </a:lnTo>
                  <a:lnTo>
                    <a:pt x="236" y="137"/>
                  </a:lnTo>
                  <a:lnTo>
                    <a:pt x="224" y="123"/>
                  </a:lnTo>
                  <a:lnTo>
                    <a:pt x="209" y="113"/>
                  </a:lnTo>
                  <a:lnTo>
                    <a:pt x="189" y="107"/>
                  </a:lnTo>
                  <a:lnTo>
                    <a:pt x="160" y="102"/>
                  </a:lnTo>
                  <a:lnTo>
                    <a:pt x="125" y="98"/>
                  </a:lnTo>
                  <a:lnTo>
                    <a:pt x="82" y="96"/>
                  </a:lnTo>
                  <a:lnTo>
                    <a:pt x="57" y="96"/>
                  </a:lnTo>
                  <a:lnTo>
                    <a:pt x="36" y="95"/>
                  </a:lnTo>
                  <a:lnTo>
                    <a:pt x="21" y="93"/>
                  </a:lnTo>
                  <a:lnTo>
                    <a:pt x="10" y="86"/>
                  </a:lnTo>
                  <a:lnTo>
                    <a:pt x="3" y="76"/>
                  </a:lnTo>
                  <a:lnTo>
                    <a:pt x="0" y="61"/>
                  </a:lnTo>
                  <a:lnTo>
                    <a:pt x="1" y="39"/>
                  </a:lnTo>
                  <a:lnTo>
                    <a:pt x="8" y="22"/>
                  </a:lnTo>
                  <a:lnTo>
                    <a:pt x="16" y="10"/>
                  </a:lnTo>
                  <a:lnTo>
                    <a:pt x="26" y="4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66"/>
            <p:cNvSpPr>
              <a:spLocks/>
            </p:cNvSpPr>
            <p:nvPr/>
          </p:nvSpPr>
          <p:spPr bwMode="auto">
            <a:xfrm>
              <a:off x="5106" y="2438"/>
              <a:ext cx="660" cy="752"/>
            </a:xfrm>
            <a:custGeom>
              <a:avLst/>
              <a:gdLst/>
              <a:ahLst/>
              <a:cxnLst>
                <a:cxn ang="0">
                  <a:pos x="585" y="17"/>
                </a:cxn>
                <a:cxn ang="0">
                  <a:pos x="711" y="90"/>
                </a:cxn>
                <a:cxn ang="0">
                  <a:pos x="805" y="206"/>
                </a:cxn>
                <a:cxn ang="0">
                  <a:pos x="868" y="344"/>
                </a:cxn>
                <a:cxn ang="0">
                  <a:pos x="910" y="484"/>
                </a:cxn>
                <a:cxn ang="0">
                  <a:pos x="933" y="607"/>
                </a:cxn>
                <a:cxn ang="0">
                  <a:pos x="944" y="692"/>
                </a:cxn>
                <a:cxn ang="0">
                  <a:pos x="994" y="569"/>
                </a:cxn>
                <a:cxn ang="0">
                  <a:pos x="1074" y="387"/>
                </a:cxn>
                <a:cxn ang="0">
                  <a:pos x="1151" y="225"/>
                </a:cxn>
                <a:cxn ang="0">
                  <a:pos x="1215" y="100"/>
                </a:cxn>
                <a:cxn ang="0">
                  <a:pos x="1248" y="32"/>
                </a:cxn>
                <a:cxn ang="0">
                  <a:pos x="1278" y="22"/>
                </a:cxn>
                <a:cxn ang="0">
                  <a:pos x="1295" y="22"/>
                </a:cxn>
                <a:cxn ang="0">
                  <a:pos x="1317" y="36"/>
                </a:cxn>
                <a:cxn ang="0">
                  <a:pos x="1310" y="78"/>
                </a:cxn>
                <a:cxn ang="0">
                  <a:pos x="1211" y="269"/>
                </a:cxn>
                <a:cxn ang="0">
                  <a:pos x="1149" y="400"/>
                </a:cxn>
                <a:cxn ang="0">
                  <a:pos x="1109" y="489"/>
                </a:cxn>
                <a:cxn ang="0">
                  <a:pos x="1061" y="606"/>
                </a:cxn>
                <a:cxn ang="0">
                  <a:pos x="1005" y="746"/>
                </a:cxn>
                <a:cxn ang="0">
                  <a:pos x="960" y="876"/>
                </a:cxn>
                <a:cxn ang="0">
                  <a:pos x="939" y="963"/>
                </a:cxn>
                <a:cxn ang="0">
                  <a:pos x="902" y="1169"/>
                </a:cxn>
                <a:cxn ang="0">
                  <a:pos x="860" y="1343"/>
                </a:cxn>
                <a:cxn ang="0">
                  <a:pos x="823" y="1456"/>
                </a:cxn>
                <a:cxn ang="0">
                  <a:pos x="793" y="1499"/>
                </a:cxn>
                <a:cxn ang="0">
                  <a:pos x="771" y="1505"/>
                </a:cxn>
                <a:cxn ang="0">
                  <a:pos x="736" y="1479"/>
                </a:cxn>
                <a:cxn ang="0">
                  <a:pos x="733" y="1425"/>
                </a:cxn>
                <a:cxn ang="0">
                  <a:pos x="754" y="1314"/>
                </a:cxn>
                <a:cxn ang="0">
                  <a:pos x="793" y="1162"/>
                </a:cxn>
                <a:cxn ang="0">
                  <a:pos x="838" y="1002"/>
                </a:cxn>
                <a:cxn ang="0">
                  <a:pos x="860" y="930"/>
                </a:cxn>
                <a:cxn ang="0">
                  <a:pos x="867" y="865"/>
                </a:cxn>
                <a:cxn ang="0">
                  <a:pos x="867" y="749"/>
                </a:cxn>
                <a:cxn ang="0">
                  <a:pos x="858" y="618"/>
                </a:cxn>
                <a:cxn ang="0">
                  <a:pos x="831" y="484"/>
                </a:cxn>
                <a:cxn ang="0">
                  <a:pos x="778" y="360"/>
                </a:cxn>
                <a:cxn ang="0">
                  <a:pos x="691" y="260"/>
                </a:cxn>
                <a:cxn ang="0">
                  <a:pos x="564" y="198"/>
                </a:cxn>
                <a:cxn ang="0">
                  <a:pos x="401" y="188"/>
                </a:cxn>
                <a:cxn ang="0">
                  <a:pos x="251" y="231"/>
                </a:cxn>
                <a:cxn ang="0">
                  <a:pos x="130" y="319"/>
                </a:cxn>
                <a:cxn ang="0">
                  <a:pos x="75" y="419"/>
                </a:cxn>
                <a:cxn ang="0">
                  <a:pos x="53" y="441"/>
                </a:cxn>
                <a:cxn ang="0">
                  <a:pos x="25" y="441"/>
                </a:cxn>
                <a:cxn ang="0">
                  <a:pos x="1" y="427"/>
                </a:cxn>
                <a:cxn ang="0">
                  <a:pos x="5" y="390"/>
                </a:cxn>
                <a:cxn ang="0">
                  <a:pos x="42" y="299"/>
                </a:cxn>
                <a:cxn ang="0">
                  <a:pos x="125" y="176"/>
                </a:cxn>
                <a:cxn ang="0">
                  <a:pos x="236" y="81"/>
                </a:cxn>
                <a:cxn ang="0">
                  <a:pos x="373" y="17"/>
                </a:cxn>
              </a:cxnLst>
              <a:rect l="0" t="0" r="r" b="b"/>
              <a:pathLst>
                <a:path w="1320" h="1505">
                  <a:moveTo>
                    <a:pt x="482" y="0"/>
                  </a:moveTo>
                  <a:lnTo>
                    <a:pt x="537" y="5"/>
                  </a:lnTo>
                  <a:lnTo>
                    <a:pt x="585" y="17"/>
                  </a:lnTo>
                  <a:lnTo>
                    <a:pt x="632" y="36"/>
                  </a:lnTo>
                  <a:lnTo>
                    <a:pt x="674" y="59"/>
                  </a:lnTo>
                  <a:lnTo>
                    <a:pt x="711" y="90"/>
                  </a:lnTo>
                  <a:lnTo>
                    <a:pt x="746" y="125"/>
                  </a:lnTo>
                  <a:lnTo>
                    <a:pt x="776" y="164"/>
                  </a:lnTo>
                  <a:lnTo>
                    <a:pt x="805" y="206"/>
                  </a:lnTo>
                  <a:lnTo>
                    <a:pt x="828" y="250"/>
                  </a:lnTo>
                  <a:lnTo>
                    <a:pt x="850" y="297"/>
                  </a:lnTo>
                  <a:lnTo>
                    <a:pt x="868" y="344"/>
                  </a:lnTo>
                  <a:lnTo>
                    <a:pt x="885" y="392"/>
                  </a:lnTo>
                  <a:lnTo>
                    <a:pt x="898" y="439"/>
                  </a:lnTo>
                  <a:lnTo>
                    <a:pt x="910" y="484"/>
                  </a:lnTo>
                  <a:lnTo>
                    <a:pt x="920" y="528"/>
                  </a:lnTo>
                  <a:lnTo>
                    <a:pt x="928" y="569"/>
                  </a:lnTo>
                  <a:lnTo>
                    <a:pt x="933" y="607"/>
                  </a:lnTo>
                  <a:lnTo>
                    <a:pt x="939" y="640"/>
                  </a:lnTo>
                  <a:lnTo>
                    <a:pt x="942" y="668"/>
                  </a:lnTo>
                  <a:lnTo>
                    <a:pt x="944" y="692"/>
                  </a:lnTo>
                  <a:lnTo>
                    <a:pt x="944" y="692"/>
                  </a:lnTo>
                  <a:lnTo>
                    <a:pt x="969" y="631"/>
                  </a:lnTo>
                  <a:lnTo>
                    <a:pt x="994" y="569"/>
                  </a:lnTo>
                  <a:lnTo>
                    <a:pt x="1019" y="508"/>
                  </a:lnTo>
                  <a:lnTo>
                    <a:pt x="1047" y="447"/>
                  </a:lnTo>
                  <a:lnTo>
                    <a:pt x="1074" y="387"/>
                  </a:lnTo>
                  <a:lnTo>
                    <a:pt x="1101" y="329"/>
                  </a:lnTo>
                  <a:lnTo>
                    <a:pt x="1128" y="275"/>
                  </a:lnTo>
                  <a:lnTo>
                    <a:pt x="1151" y="225"/>
                  </a:lnTo>
                  <a:lnTo>
                    <a:pt x="1174" y="177"/>
                  </a:lnTo>
                  <a:lnTo>
                    <a:pt x="1196" y="135"/>
                  </a:lnTo>
                  <a:lnTo>
                    <a:pt x="1215" y="100"/>
                  </a:lnTo>
                  <a:lnTo>
                    <a:pt x="1230" y="70"/>
                  </a:lnTo>
                  <a:lnTo>
                    <a:pt x="1241" y="48"/>
                  </a:lnTo>
                  <a:lnTo>
                    <a:pt x="1248" y="32"/>
                  </a:lnTo>
                  <a:lnTo>
                    <a:pt x="1258" y="26"/>
                  </a:lnTo>
                  <a:lnTo>
                    <a:pt x="1268" y="22"/>
                  </a:lnTo>
                  <a:lnTo>
                    <a:pt x="1278" y="22"/>
                  </a:lnTo>
                  <a:lnTo>
                    <a:pt x="1285" y="22"/>
                  </a:lnTo>
                  <a:lnTo>
                    <a:pt x="1288" y="22"/>
                  </a:lnTo>
                  <a:lnTo>
                    <a:pt x="1295" y="22"/>
                  </a:lnTo>
                  <a:lnTo>
                    <a:pt x="1303" y="26"/>
                  </a:lnTo>
                  <a:lnTo>
                    <a:pt x="1312" y="29"/>
                  </a:lnTo>
                  <a:lnTo>
                    <a:pt x="1317" y="36"/>
                  </a:lnTo>
                  <a:lnTo>
                    <a:pt x="1320" y="48"/>
                  </a:lnTo>
                  <a:lnTo>
                    <a:pt x="1317" y="63"/>
                  </a:lnTo>
                  <a:lnTo>
                    <a:pt x="1310" y="78"/>
                  </a:lnTo>
                  <a:lnTo>
                    <a:pt x="1271" y="149"/>
                  </a:lnTo>
                  <a:lnTo>
                    <a:pt x="1240" y="211"/>
                  </a:lnTo>
                  <a:lnTo>
                    <a:pt x="1211" y="269"/>
                  </a:lnTo>
                  <a:lnTo>
                    <a:pt x="1188" y="317"/>
                  </a:lnTo>
                  <a:lnTo>
                    <a:pt x="1166" y="361"/>
                  </a:lnTo>
                  <a:lnTo>
                    <a:pt x="1149" y="400"/>
                  </a:lnTo>
                  <a:lnTo>
                    <a:pt x="1134" y="432"/>
                  </a:lnTo>
                  <a:lnTo>
                    <a:pt x="1123" y="462"/>
                  </a:lnTo>
                  <a:lnTo>
                    <a:pt x="1109" y="489"/>
                  </a:lnTo>
                  <a:lnTo>
                    <a:pt x="1096" y="525"/>
                  </a:lnTo>
                  <a:lnTo>
                    <a:pt x="1079" y="564"/>
                  </a:lnTo>
                  <a:lnTo>
                    <a:pt x="1061" y="606"/>
                  </a:lnTo>
                  <a:lnTo>
                    <a:pt x="1042" y="651"/>
                  </a:lnTo>
                  <a:lnTo>
                    <a:pt x="1024" y="699"/>
                  </a:lnTo>
                  <a:lnTo>
                    <a:pt x="1005" y="746"/>
                  </a:lnTo>
                  <a:lnTo>
                    <a:pt x="989" y="791"/>
                  </a:lnTo>
                  <a:lnTo>
                    <a:pt x="974" y="835"/>
                  </a:lnTo>
                  <a:lnTo>
                    <a:pt x="960" y="876"/>
                  </a:lnTo>
                  <a:lnTo>
                    <a:pt x="950" y="911"/>
                  </a:lnTo>
                  <a:lnTo>
                    <a:pt x="942" y="940"/>
                  </a:lnTo>
                  <a:lnTo>
                    <a:pt x="939" y="963"/>
                  </a:lnTo>
                  <a:lnTo>
                    <a:pt x="928" y="1032"/>
                  </a:lnTo>
                  <a:lnTo>
                    <a:pt x="917" y="1103"/>
                  </a:lnTo>
                  <a:lnTo>
                    <a:pt x="902" y="1169"/>
                  </a:lnTo>
                  <a:lnTo>
                    <a:pt x="888" y="1233"/>
                  </a:lnTo>
                  <a:lnTo>
                    <a:pt x="873" y="1292"/>
                  </a:lnTo>
                  <a:lnTo>
                    <a:pt x="860" y="1343"/>
                  </a:lnTo>
                  <a:lnTo>
                    <a:pt x="848" y="1388"/>
                  </a:lnTo>
                  <a:lnTo>
                    <a:pt x="835" y="1427"/>
                  </a:lnTo>
                  <a:lnTo>
                    <a:pt x="823" y="1456"/>
                  </a:lnTo>
                  <a:lnTo>
                    <a:pt x="811" y="1476"/>
                  </a:lnTo>
                  <a:lnTo>
                    <a:pt x="801" y="1489"/>
                  </a:lnTo>
                  <a:lnTo>
                    <a:pt x="793" y="1499"/>
                  </a:lnTo>
                  <a:lnTo>
                    <a:pt x="785" y="1503"/>
                  </a:lnTo>
                  <a:lnTo>
                    <a:pt x="778" y="1505"/>
                  </a:lnTo>
                  <a:lnTo>
                    <a:pt x="771" y="1505"/>
                  </a:lnTo>
                  <a:lnTo>
                    <a:pt x="756" y="1501"/>
                  </a:lnTo>
                  <a:lnTo>
                    <a:pt x="744" y="1493"/>
                  </a:lnTo>
                  <a:lnTo>
                    <a:pt x="736" y="1479"/>
                  </a:lnTo>
                  <a:lnTo>
                    <a:pt x="733" y="1464"/>
                  </a:lnTo>
                  <a:lnTo>
                    <a:pt x="731" y="1449"/>
                  </a:lnTo>
                  <a:lnTo>
                    <a:pt x="733" y="1425"/>
                  </a:lnTo>
                  <a:lnTo>
                    <a:pt x="738" y="1395"/>
                  </a:lnTo>
                  <a:lnTo>
                    <a:pt x="744" y="1358"/>
                  </a:lnTo>
                  <a:lnTo>
                    <a:pt x="754" y="1314"/>
                  </a:lnTo>
                  <a:lnTo>
                    <a:pt x="766" y="1267"/>
                  </a:lnTo>
                  <a:lnTo>
                    <a:pt x="780" y="1214"/>
                  </a:lnTo>
                  <a:lnTo>
                    <a:pt x="793" y="1162"/>
                  </a:lnTo>
                  <a:lnTo>
                    <a:pt x="808" y="1108"/>
                  </a:lnTo>
                  <a:lnTo>
                    <a:pt x="823" y="1054"/>
                  </a:lnTo>
                  <a:lnTo>
                    <a:pt x="838" y="1002"/>
                  </a:lnTo>
                  <a:lnTo>
                    <a:pt x="853" y="953"/>
                  </a:lnTo>
                  <a:lnTo>
                    <a:pt x="857" y="941"/>
                  </a:lnTo>
                  <a:lnTo>
                    <a:pt x="860" y="930"/>
                  </a:lnTo>
                  <a:lnTo>
                    <a:pt x="863" y="913"/>
                  </a:lnTo>
                  <a:lnTo>
                    <a:pt x="865" y="892"/>
                  </a:lnTo>
                  <a:lnTo>
                    <a:pt x="867" y="865"/>
                  </a:lnTo>
                  <a:lnTo>
                    <a:pt x="868" y="832"/>
                  </a:lnTo>
                  <a:lnTo>
                    <a:pt x="868" y="790"/>
                  </a:lnTo>
                  <a:lnTo>
                    <a:pt x="867" y="749"/>
                  </a:lnTo>
                  <a:lnTo>
                    <a:pt x="867" y="707"/>
                  </a:lnTo>
                  <a:lnTo>
                    <a:pt x="863" y="663"/>
                  </a:lnTo>
                  <a:lnTo>
                    <a:pt x="858" y="618"/>
                  </a:lnTo>
                  <a:lnTo>
                    <a:pt x="851" y="572"/>
                  </a:lnTo>
                  <a:lnTo>
                    <a:pt x="841" y="528"/>
                  </a:lnTo>
                  <a:lnTo>
                    <a:pt x="831" y="484"/>
                  </a:lnTo>
                  <a:lnTo>
                    <a:pt x="816" y="441"/>
                  </a:lnTo>
                  <a:lnTo>
                    <a:pt x="798" y="398"/>
                  </a:lnTo>
                  <a:lnTo>
                    <a:pt x="778" y="360"/>
                  </a:lnTo>
                  <a:lnTo>
                    <a:pt x="753" y="323"/>
                  </a:lnTo>
                  <a:lnTo>
                    <a:pt x="724" y="290"/>
                  </a:lnTo>
                  <a:lnTo>
                    <a:pt x="691" y="260"/>
                  </a:lnTo>
                  <a:lnTo>
                    <a:pt x="654" y="235"/>
                  </a:lnTo>
                  <a:lnTo>
                    <a:pt x="611" y="215"/>
                  </a:lnTo>
                  <a:lnTo>
                    <a:pt x="564" y="198"/>
                  </a:lnTo>
                  <a:lnTo>
                    <a:pt x="510" y="189"/>
                  </a:lnTo>
                  <a:lnTo>
                    <a:pt x="452" y="186"/>
                  </a:lnTo>
                  <a:lnTo>
                    <a:pt x="401" y="188"/>
                  </a:lnTo>
                  <a:lnTo>
                    <a:pt x="350" y="198"/>
                  </a:lnTo>
                  <a:lnTo>
                    <a:pt x="299" y="211"/>
                  </a:lnTo>
                  <a:lnTo>
                    <a:pt x="251" y="231"/>
                  </a:lnTo>
                  <a:lnTo>
                    <a:pt x="207" y="257"/>
                  </a:lnTo>
                  <a:lnTo>
                    <a:pt x="165" y="285"/>
                  </a:lnTo>
                  <a:lnTo>
                    <a:pt x="130" y="319"/>
                  </a:lnTo>
                  <a:lnTo>
                    <a:pt x="102" y="358"/>
                  </a:lnTo>
                  <a:lnTo>
                    <a:pt x="82" y="400"/>
                  </a:lnTo>
                  <a:lnTo>
                    <a:pt x="75" y="419"/>
                  </a:lnTo>
                  <a:lnTo>
                    <a:pt x="70" y="430"/>
                  </a:lnTo>
                  <a:lnTo>
                    <a:pt x="63" y="437"/>
                  </a:lnTo>
                  <a:lnTo>
                    <a:pt x="53" y="441"/>
                  </a:lnTo>
                  <a:lnTo>
                    <a:pt x="40" y="441"/>
                  </a:lnTo>
                  <a:lnTo>
                    <a:pt x="33" y="441"/>
                  </a:lnTo>
                  <a:lnTo>
                    <a:pt x="25" y="441"/>
                  </a:lnTo>
                  <a:lnTo>
                    <a:pt x="17" y="437"/>
                  </a:lnTo>
                  <a:lnTo>
                    <a:pt x="8" y="434"/>
                  </a:lnTo>
                  <a:lnTo>
                    <a:pt x="1" y="427"/>
                  </a:lnTo>
                  <a:lnTo>
                    <a:pt x="0" y="415"/>
                  </a:lnTo>
                  <a:lnTo>
                    <a:pt x="1" y="407"/>
                  </a:lnTo>
                  <a:lnTo>
                    <a:pt x="5" y="390"/>
                  </a:lnTo>
                  <a:lnTo>
                    <a:pt x="13" y="365"/>
                  </a:lnTo>
                  <a:lnTo>
                    <a:pt x="25" y="334"/>
                  </a:lnTo>
                  <a:lnTo>
                    <a:pt x="42" y="299"/>
                  </a:lnTo>
                  <a:lnTo>
                    <a:pt x="63" y="260"/>
                  </a:lnTo>
                  <a:lnTo>
                    <a:pt x="92" y="218"/>
                  </a:lnTo>
                  <a:lnTo>
                    <a:pt x="125" y="176"/>
                  </a:lnTo>
                  <a:lnTo>
                    <a:pt x="167" y="134"/>
                  </a:lnTo>
                  <a:lnTo>
                    <a:pt x="199" y="108"/>
                  </a:lnTo>
                  <a:lnTo>
                    <a:pt x="236" y="81"/>
                  </a:lnTo>
                  <a:lnTo>
                    <a:pt x="278" y="56"/>
                  </a:lnTo>
                  <a:lnTo>
                    <a:pt x="324" y="34"/>
                  </a:lnTo>
                  <a:lnTo>
                    <a:pt x="373" y="17"/>
                  </a:lnTo>
                  <a:lnTo>
                    <a:pt x="426" y="5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67"/>
            <p:cNvSpPr>
              <a:spLocks/>
            </p:cNvSpPr>
            <p:nvPr/>
          </p:nvSpPr>
          <p:spPr bwMode="auto">
            <a:xfrm>
              <a:off x="5864" y="2571"/>
              <a:ext cx="328" cy="532"/>
            </a:xfrm>
            <a:custGeom>
              <a:avLst/>
              <a:gdLst/>
              <a:ahLst/>
              <a:cxnLst>
                <a:cxn ang="0">
                  <a:pos x="346" y="0"/>
                </a:cxn>
                <a:cxn ang="0">
                  <a:pos x="373" y="0"/>
                </a:cxn>
                <a:cxn ang="0">
                  <a:pos x="391" y="2"/>
                </a:cxn>
                <a:cxn ang="0">
                  <a:pos x="401" y="10"/>
                </a:cxn>
                <a:cxn ang="0">
                  <a:pos x="405" y="24"/>
                </a:cxn>
                <a:cxn ang="0">
                  <a:pos x="406" y="46"/>
                </a:cxn>
                <a:cxn ang="0">
                  <a:pos x="406" y="926"/>
                </a:cxn>
                <a:cxn ang="0">
                  <a:pos x="406" y="939"/>
                </a:cxn>
                <a:cxn ang="0">
                  <a:pos x="408" y="951"/>
                </a:cxn>
                <a:cxn ang="0">
                  <a:pos x="411" y="963"/>
                </a:cxn>
                <a:cxn ang="0">
                  <a:pos x="416" y="971"/>
                </a:cxn>
                <a:cxn ang="0">
                  <a:pos x="426" y="978"/>
                </a:cxn>
                <a:cxn ang="0">
                  <a:pos x="442" y="983"/>
                </a:cxn>
                <a:cxn ang="0">
                  <a:pos x="463" y="987"/>
                </a:cxn>
                <a:cxn ang="0">
                  <a:pos x="492" y="990"/>
                </a:cxn>
                <a:cxn ang="0">
                  <a:pos x="529" y="992"/>
                </a:cxn>
                <a:cxn ang="0">
                  <a:pos x="574" y="992"/>
                </a:cxn>
                <a:cxn ang="0">
                  <a:pos x="656" y="992"/>
                </a:cxn>
                <a:cxn ang="0">
                  <a:pos x="656" y="1064"/>
                </a:cxn>
                <a:cxn ang="0">
                  <a:pos x="595" y="1061"/>
                </a:cxn>
                <a:cxn ang="0">
                  <a:pos x="529" y="1059"/>
                </a:cxn>
                <a:cxn ang="0">
                  <a:pos x="460" y="1059"/>
                </a:cxn>
                <a:cxn ang="0">
                  <a:pos x="393" y="1059"/>
                </a:cxn>
                <a:cxn ang="0">
                  <a:pos x="329" y="1059"/>
                </a:cxn>
                <a:cxn ang="0">
                  <a:pos x="281" y="1059"/>
                </a:cxn>
                <a:cxn ang="0">
                  <a:pos x="226" y="1059"/>
                </a:cxn>
                <a:cxn ang="0">
                  <a:pos x="169" y="1059"/>
                </a:cxn>
                <a:cxn ang="0">
                  <a:pos x="112" y="1061"/>
                </a:cxn>
                <a:cxn ang="0">
                  <a:pos x="58" y="1061"/>
                </a:cxn>
                <a:cxn ang="0">
                  <a:pos x="10" y="1064"/>
                </a:cxn>
                <a:cxn ang="0">
                  <a:pos x="10" y="992"/>
                </a:cxn>
                <a:cxn ang="0">
                  <a:pos x="92" y="992"/>
                </a:cxn>
                <a:cxn ang="0">
                  <a:pos x="137" y="992"/>
                </a:cxn>
                <a:cxn ang="0">
                  <a:pos x="174" y="990"/>
                </a:cxn>
                <a:cxn ang="0">
                  <a:pos x="202" y="987"/>
                </a:cxn>
                <a:cxn ang="0">
                  <a:pos x="222" y="983"/>
                </a:cxn>
                <a:cxn ang="0">
                  <a:pos x="237" y="978"/>
                </a:cxn>
                <a:cxn ang="0">
                  <a:pos x="249" y="971"/>
                </a:cxn>
                <a:cxn ang="0">
                  <a:pos x="254" y="963"/>
                </a:cxn>
                <a:cxn ang="0">
                  <a:pos x="257" y="951"/>
                </a:cxn>
                <a:cxn ang="0">
                  <a:pos x="259" y="939"/>
                </a:cxn>
                <a:cxn ang="0">
                  <a:pos x="259" y="926"/>
                </a:cxn>
                <a:cxn ang="0">
                  <a:pos x="259" y="128"/>
                </a:cxn>
                <a:cxn ang="0">
                  <a:pos x="212" y="143"/>
                </a:cxn>
                <a:cxn ang="0">
                  <a:pos x="165" y="154"/>
                </a:cxn>
                <a:cxn ang="0">
                  <a:pos x="122" y="162"/>
                </a:cxn>
                <a:cxn ang="0">
                  <a:pos x="82" y="165"/>
                </a:cxn>
                <a:cxn ang="0">
                  <a:pos x="48" y="169"/>
                </a:cxn>
                <a:cxn ang="0">
                  <a:pos x="27" y="169"/>
                </a:cxn>
                <a:cxn ang="0">
                  <a:pos x="0" y="169"/>
                </a:cxn>
                <a:cxn ang="0">
                  <a:pos x="0" y="101"/>
                </a:cxn>
                <a:cxn ang="0">
                  <a:pos x="27" y="101"/>
                </a:cxn>
                <a:cxn ang="0">
                  <a:pos x="42" y="101"/>
                </a:cxn>
                <a:cxn ang="0">
                  <a:pos x="65" y="101"/>
                </a:cxn>
                <a:cxn ang="0">
                  <a:pos x="97" y="98"/>
                </a:cxn>
                <a:cxn ang="0">
                  <a:pos x="135" y="93"/>
                </a:cxn>
                <a:cxn ang="0">
                  <a:pos x="175" y="84"/>
                </a:cxn>
                <a:cxn ang="0">
                  <a:pos x="219" y="71"/>
                </a:cxn>
                <a:cxn ang="0">
                  <a:pos x="264" y="54"/>
                </a:cxn>
                <a:cxn ang="0">
                  <a:pos x="306" y="31"/>
                </a:cxn>
                <a:cxn ang="0">
                  <a:pos x="346" y="0"/>
                </a:cxn>
              </a:cxnLst>
              <a:rect l="0" t="0" r="r" b="b"/>
              <a:pathLst>
                <a:path w="656" h="1064">
                  <a:moveTo>
                    <a:pt x="346" y="0"/>
                  </a:moveTo>
                  <a:lnTo>
                    <a:pt x="373" y="0"/>
                  </a:lnTo>
                  <a:lnTo>
                    <a:pt x="391" y="2"/>
                  </a:lnTo>
                  <a:lnTo>
                    <a:pt x="401" y="10"/>
                  </a:lnTo>
                  <a:lnTo>
                    <a:pt x="405" y="24"/>
                  </a:lnTo>
                  <a:lnTo>
                    <a:pt x="406" y="46"/>
                  </a:lnTo>
                  <a:lnTo>
                    <a:pt x="406" y="926"/>
                  </a:lnTo>
                  <a:lnTo>
                    <a:pt x="406" y="939"/>
                  </a:lnTo>
                  <a:lnTo>
                    <a:pt x="408" y="951"/>
                  </a:lnTo>
                  <a:lnTo>
                    <a:pt x="411" y="963"/>
                  </a:lnTo>
                  <a:lnTo>
                    <a:pt x="416" y="971"/>
                  </a:lnTo>
                  <a:lnTo>
                    <a:pt x="426" y="978"/>
                  </a:lnTo>
                  <a:lnTo>
                    <a:pt x="442" y="983"/>
                  </a:lnTo>
                  <a:lnTo>
                    <a:pt x="463" y="987"/>
                  </a:lnTo>
                  <a:lnTo>
                    <a:pt x="492" y="990"/>
                  </a:lnTo>
                  <a:lnTo>
                    <a:pt x="529" y="992"/>
                  </a:lnTo>
                  <a:lnTo>
                    <a:pt x="574" y="992"/>
                  </a:lnTo>
                  <a:lnTo>
                    <a:pt x="656" y="992"/>
                  </a:lnTo>
                  <a:lnTo>
                    <a:pt x="656" y="1064"/>
                  </a:lnTo>
                  <a:lnTo>
                    <a:pt x="595" y="1061"/>
                  </a:lnTo>
                  <a:lnTo>
                    <a:pt x="529" y="1059"/>
                  </a:lnTo>
                  <a:lnTo>
                    <a:pt x="460" y="1059"/>
                  </a:lnTo>
                  <a:lnTo>
                    <a:pt x="393" y="1059"/>
                  </a:lnTo>
                  <a:lnTo>
                    <a:pt x="329" y="1059"/>
                  </a:lnTo>
                  <a:lnTo>
                    <a:pt x="281" y="1059"/>
                  </a:lnTo>
                  <a:lnTo>
                    <a:pt x="226" y="1059"/>
                  </a:lnTo>
                  <a:lnTo>
                    <a:pt x="169" y="1059"/>
                  </a:lnTo>
                  <a:lnTo>
                    <a:pt x="112" y="1061"/>
                  </a:lnTo>
                  <a:lnTo>
                    <a:pt x="58" y="1061"/>
                  </a:lnTo>
                  <a:lnTo>
                    <a:pt x="10" y="1064"/>
                  </a:lnTo>
                  <a:lnTo>
                    <a:pt x="10" y="992"/>
                  </a:lnTo>
                  <a:lnTo>
                    <a:pt x="92" y="992"/>
                  </a:lnTo>
                  <a:lnTo>
                    <a:pt x="137" y="992"/>
                  </a:lnTo>
                  <a:lnTo>
                    <a:pt x="174" y="990"/>
                  </a:lnTo>
                  <a:lnTo>
                    <a:pt x="202" y="987"/>
                  </a:lnTo>
                  <a:lnTo>
                    <a:pt x="222" y="983"/>
                  </a:lnTo>
                  <a:lnTo>
                    <a:pt x="237" y="978"/>
                  </a:lnTo>
                  <a:lnTo>
                    <a:pt x="249" y="971"/>
                  </a:lnTo>
                  <a:lnTo>
                    <a:pt x="254" y="963"/>
                  </a:lnTo>
                  <a:lnTo>
                    <a:pt x="257" y="951"/>
                  </a:lnTo>
                  <a:lnTo>
                    <a:pt x="259" y="939"/>
                  </a:lnTo>
                  <a:lnTo>
                    <a:pt x="259" y="926"/>
                  </a:lnTo>
                  <a:lnTo>
                    <a:pt x="259" y="128"/>
                  </a:lnTo>
                  <a:lnTo>
                    <a:pt x="212" y="143"/>
                  </a:lnTo>
                  <a:lnTo>
                    <a:pt x="165" y="154"/>
                  </a:lnTo>
                  <a:lnTo>
                    <a:pt x="122" y="162"/>
                  </a:lnTo>
                  <a:lnTo>
                    <a:pt x="82" y="165"/>
                  </a:lnTo>
                  <a:lnTo>
                    <a:pt x="48" y="169"/>
                  </a:lnTo>
                  <a:lnTo>
                    <a:pt x="27" y="169"/>
                  </a:lnTo>
                  <a:lnTo>
                    <a:pt x="0" y="169"/>
                  </a:lnTo>
                  <a:lnTo>
                    <a:pt x="0" y="101"/>
                  </a:lnTo>
                  <a:lnTo>
                    <a:pt x="27" y="101"/>
                  </a:lnTo>
                  <a:lnTo>
                    <a:pt x="42" y="101"/>
                  </a:lnTo>
                  <a:lnTo>
                    <a:pt x="65" y="101"/>
                  </a:lnTo>
                  <a:lnTo>
                    <a:pt x="97" y="98"/>
                  </a:lnTo>
                  <a:lnTo>
                    <a:pt x="135" y="93"/>
                  </a:lnTo>
                  <a:lnTo>
                    <a:pt x="175" y="84"/>
                  </a:lnTo>
                  <a:lnTo>
                    <a:pt x="219" y="71"/>
                  </a:lnTo>
                  <a:lnTo>
                    <a:pt x="264" y="54"/>
                  </a:lnTo>
                  <a:lnTo>
                    <a:pt x="306" y="31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70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1295400" y="2362200"/>
            <a:ext cx="658348" cy="405412"/>
            <a:chOff x="853" y="1552"/>
            <a:chExt cx="2582" cy="1590"/>
          </a:xfrm>
        </p:grpSpPr>
        <p:sp>
          <p:nvSpPr>
            <p:cNvPr id="192" name="Freeform 72"/>
            <p:cNvSpPr>
              <a:spLocks/>
            </p:cNvSpPr>
            <p:nvPr/>
          </p:nvSpPr>
          <p:spPr bwMode="auto">
            <a:xfrm>
              <a:off x="853" y="1552"/>
              <a:ext cx="1604" cy="1145"/>
            </a:xfrm>
            <a:custGeom>
              <a:avLst/>
              <a:gdLst/>
              <a:ahLst/>
              <a:cxnLst>
                <a:cxn ang="0">
                  <a:pos x="396" y="10"/>
                </a:cxn>
                <a:cxn ang="0">
                  <a:pos x="801" y="0"/>
                </a:cxn>
                <a:cxn ang="0">
                  <a:pos x="840" y="21"/>
                </a:cxn>
                <a:cxn ang="0">
                  <a:pos x="825" y="85"/>
                </a:cxn>
                <a:cxn ang="0">
                  <a:pos x="771" y="96"/>
                </a:cxn>
                <a:cxn ang="0">
                  <a:pos x="600" y="122"/>
                </a:cxn>
                <a:cxn ang="0">
                  <a:pos x="537" y="169"/>
                </a:cxn>
                <a:cxn ang="0">
                  <a:pos x="528" y="215"/>
                </a:cxn>
                <a:cxn ang="0">
                  <a:pos x="1444" y="157"/>
                </a:cxn>
                <a:cxn ang="0">
                  <a:pos x="1393" y="107"/>
                </a:cxn>
                <a:cxn ang="0">
                  <a:pos x="1256" y="96"/>
                </a:cxn>
                <a:cxn ang="0">
                  <a:pos x="1199" y="76"/>
                </a:cxn>
                <a:cxn ang="0">
                  <a:pos x="1216" y="10"/>
                </a:cxn>
                <a:cxn ang="0">
                  <a:pos x="1258" y="0"/>
                </a:cxn>
                <a:cxn ang="0">
                  <a:pos x="1430" y="5"/>
                </a:cxn>
                <a:cxn ang="0">
                  <a:pos x="1598" y="10"/>
                </a:cxn>
                <a:cxn ang="0">
                  <a:pos x="2001" y="0"/>
                </a:cxn>
                <a:cxn ang="0">
                  <a:pos x="2038" y="21"/>
                </a:cxn>
                <a:cxn ang="0">
                  <a:pos x="2024" y="85"/>
                </a:cxn>
                <a:cxn ang="0">
                  <a:pos x="1954" y="96"/>
                </a:cxn>
                <a:cxn ang="0">
                  <a:pos x="1790" y="125"/>
                </a:cxn>
                <a:cxn ang="0">
                  <a:pos x="1735" y="184"/>
                </a:cxn>
                <a:cxn ang="0">
                  <a:pos x="1730" y="250"/>
                </a:cxn>
                <a:cxn ang="0">
                  <a:pos x="2750" y="275"/>
                </a:cxn>
                <a:cxn ang="0">
                  <a:pos x="2749" y="174"/>
                </a:cxn>
                <a:cxn ang="0">
                  <a:pos x="2672" y="117"/>
                </a:cxn>
                <a:cxn ang="0">
                  <a:pos x="2573" y="96"/>
                </a:cxn>
                <a:cxn ang="0">
                  <a:pos x="2531" y="86"/>
                </a:cxn>
                <a:cxn ang="0">
                  <a:pos x="2531" y="22"/>
                </a:cxn>
                <a:cxn ang="0">
                  <a:pos x="2575" y="0"/>
                </a:cxn>
                <a:cxn ang="0">
                  <a:pos x="2837" y="9"/>
                </a:cxn>
                <a:cxn ang="0">
                  <a:pos x="3172" y="0"/>
                </a:cxn>
                <a:cxn ang="0">
                  <a:pos x="3207" y="36"/>
                </a:cxn>
                <a:cxn ang="0">
                  <a:pos x="3184" y="91"/>
                </a:cxn>
                <a:cxn ang="0">
                  <a:pos x="3093" y="105"/>
                </a:cxn>
                <a:cxn ang="0">
                  <a:pos x="2936" y="179"/>
                </a:cxn>
                <a:cxn ang="0">
                  <a:pos x="2831" y="304"/>
                </a:cxn>
                <a:cxn ang="0">
                  <a:pos x="1725" y="2230"/>
                </a:cxn>
                <a:cxn ang="0">
                  <a:pos x="1671" y="2287"/>
                </a:cxn>
                <a:cxn ang="0">
                  <a:pos x="1611" y="2275"/>
                </a:cxn>
                <a:cxn ang="0">
                  <a:pos x="1477" y="562"/>
                </a:cxn>
                <a:cxn ang="0">
                  <a:pos x="485" y="2280"/>
                </a:cxn>
                <a:cxn ang="0">
                  <a:pos x="418" y="2282"/>
                </a:cxn>
                <a:cxn ang="0">
                  <a:pos x="396" y="2204"/>
                </a:cxn>
                <a:cxn ang="0">
                  <a:pos x="242" y="152"/>
                </a:cxn>
                <a:cxn ang="0">
                  <a:pos x="189" y="107"/>
                </a:cxn>
                <a:cxn ang="0">
                  <a:pos x="57" y="96"/>
                </a:cxn>
                <a:cxn ang="0">
                  <a:pos x="3" y="76"/>
                </a:cxn>
                <a:cxn ang="0">
                  <a:pos x="16" y="10"/>
                </a:cxn>
                <a:cxn ang="0">
                  <a:pos x="55" y="0"/>
                </a:cxn>
              </a:cxnLst>
              <a:rect l="0" t="0" r="r" b="b"/>
              <a:pathLst>
                <a:path w="3207" h="2290">
                  <a:moveTo>
                    <a:pt x="55" y="0"/>
                  </a:moveTo>
                  <a:lnTo>
                    <a:pt x="169" y="2"/>
                  </a:lnTo>
                  <a:lnTo>
                    <a:pt x="282" y="7"/>
                  </a:lnTo>
                  <a:lnTo>
                    <a:pt x="396" y="10"/>
                  </a:lnTo>
                  <a:lnTo>
                    <a:pt x="528" y="7"/>
                  </a:lnTo>
                  <a:lnTo>
                    <a:pt x="664" y="2"/>
                  </a:lnTo>
                  <a:lnTo>
                    <a:pt x="796" y="0"/>
                  </a:lnTo>
                  <a:lnTo>
                    <a:pt x="801" y="0"/>
                  </a:lnTo>
                  <a:lnTo>
                    <a:pt x="811" y="0"/>
                  </a:lnTo>
                  <a:lnTo>
                    <a:pt x="821" y="4"/>
                  </a:lnTo>
                  <a:lnTo>
                    <a:pt x="831" y="10"/>
                  </a:lnTo>
                  <a:lnTo>
                    <a:pt x="840" y="21"/>
                  </a:lnTo>
                  <a:lnTo>
                    <a:pt x="841" y="36"/>
                  </a:lnTo>
                  <a:lnTo>
                    <a:pt x="840" y="58"/>
                  </a:lnTo>
                  <a:lnTo>
                    <a:pt x="835" y="75"/>
                  </a:lnTo>
                  <a:lnTo>
                    <a:pt x="825" y="85"/>
                  </a:lnTo>
                  <a:lnTo>
                    <a:pt x="814" y="91"/>
                  </a:lnTo>
                  <a:lnTo>
                    <a:pt x="801" y="95"/>
                  </a:lnTo>
                  <a:lnTo>
                    <a:pt x="786" y="96"/>
                  </a:lnTo>
                  <a:lnTo>
                    <a:pt x="771" y="96"/>
                  </a:lnTo>
                  <a:lnTo>
                    <a:pt x="716" y="100"/>
                  </a:lnTo>
                  <a:lnTo>
                    <a:pt x="669" y="105"/>
                  </a:lnTo>
                  <a:lnTo>
                    <a:pt x="630" y="112"/>
                  </a:lnTo>
                  <a:lnTo>
                    <a:pt x="600" y="122"/>
                  </a:lnTo>
                  <a:lnTo>
                    <a:pt x="575" y="132"/>
                  </a:lnTo>
                  <a:lnTo>
                    <a:pt x="558" y="144"/>
                  </a:lnTo>
                  <a:lnTo>
                    <a:pt x="545" y="157"/>
                  </a:lnTo>
                  <a:lnTo>
                    <a:pt x="537" y="169"/>
                  </a:lnTo>
                  <a:lnTo>
                    <a:pt x="532" y="182"/>
                  </a:lnTo>
                  <a:lnTo>
                    <a:pt x="528" y="194"/>
                  </a:lnTo>
                  <a:lnTo>
                    <a:pt x="528" y="204"/>
                  </a:lnTo>
                  <a:lnTo>
                    <a:pt x="528" y="215"/>
                  </a:lnTo>
                  <a:lnTo>
                    <a:pt x="649" y="1867"/>
                  </a:lnTo>
                  <a:lnTo>
                    <a:pt x="1467" y="429"/>
                  </a:lnTo>
                  <a:lnTo>
                    <a:pt x="1445" y="179"/>
                  </a:lnTo>
                  <a:lnTo>
                    <a:pt x="1444" y="157"/>
                  </a:lnTo>
                  <a:lnTo>
                    <a:pt x="1437" y="140"/>
                  </a:lnTo>
                  <a:lnTo>
                    <a:pt x="1429" y="125"/>
                  </a:lnTo>
                  <a:lnTo>
                    <a:pt x="1414" y="115"/>
                  </a:lnTo>
                  <a:lnTo>
                    <a:pt x="1393" y="107"/>
                  </a:lnTo>
                  <a:lnTo>
                    <a:pt x="1363" y="102"/>
                  </a:lnTo>
                  <a:lnTo>
                    <a:pt x="1326" y="98"/>
                  </a:lnTo>
                  <a:lnTo>
                    <a:pt x="1278" y="96"/>
                  </a:lnTo>
                  <a:lnTo>
                    <a:pt x="1256" y="96"/>
                  </a:lnTo>
                  <a:lnTo>
                    <a:pt x="1238" y="95"/>
                  </a:lnTo>
                  <a:lnTo>
                    <a:pt x="1221" y="93"/>
                  </a:lnTo>
                  <a:lnTo>
                    <a:pt x="1208" y="86"/>
                  </a:lnTo>
                  <a:lnTo>
                    <a:pt x="1199" y="76"/>
                  </a:lnTo>
                  <a:lnTo>
                    <a:pt x="1198" y="61"/>
                  </a:lnTo>
                  <a:lnTo>
                    <a:pt x="1199" y="39"/>
                  </a:lnTo>
                  <a:lnTo>
                    <a:pt x="1206" y="22"/>
                  </a:lnTo>
                  <a:lnTo>
                    <a:pt x="1216" y="10"/>
                  </a:lnTo>
                  <a:lnTo>
                    <a:pt x="1228" y="4"/>
                  </a:lnTo>
                  <a:lnTo>
                    <a:pt x="1239" y="0"/>
                  </a:lnTo>
                  <a:lnTo>
                    <a:pt x="1250" y="0"/>
                  </a:lnTo>
                  <a:lnTo>
                    <a:pt x="1258" y="0"/>
                  </a:lnTo>
                  <a:lnTo>
                    <a:pt x="1291" y="0"/>
                  </a:lnTo>
                  <a:lnTo>
                    <a:pt x="1333" y="2"/>
                  </a:lnTo>
                  <a:lnTo>
                    <a:pt x="1380" y="4"/>
                  </a:lnTo>
                  <a:lnTo>
                    <a:pt x="1430" y="5"/>
                  </a:lnTo>
                  <a:lnTo>
                    <a:pt x="1479" y="7"/>
                  </a:lnTo>
                  <a:lnTo>
                    <a:pt x="1526" y="9"/>
                  </a:lnTo>
                  <a:lnTo>
                    <a:pt x="1566" y="10"/>
                  </a:lnTo>
                  <a:lnTo>
                    <a:pt x="1598" y="10"/>
                  </a:lnTo>
                  <a:lnTo>
                    <a:pt x="1730" y="7"/>
                  </a:lnTo>
                  <a:lnTo>
                    <a:pt x="1862" y="2"/>
                  </a:lnTo>
                  <a:lnTo>
                    <a:pt x="1994" y="0"/>
                  </a:lnTo>
                  <a:lnTo>
                    <a:pt x="2001" y="0"/>
                  </a:lnTo>
                  <a:lnTo>
                    <a:pt x="2011" y="0"/>
                  </a:lnTo>
                  <a:lnTo>
                    <a:pt x="2021" y="4"/>
                  </a:lnTo>
                  <a:lnTo>
                    <a:pt x="2031" y="10"/>
                  </a:lnTo>
                  <a:lnTo>
                    <a:pt x="2038" y="21"/>
                  </a:lnTo>
                  <a:lnTo>
                    <a:pt x="2039" y="36"/>
                  </a:lnTo>
                  <a:lnTo>
                    <a:pt x="2038" y="58"/>
                  </a:lnTo>
                  <a:lnTo>
                    <a:pt x="2033" y="75"/>
                  </a:lnTo>
                  <a:lnTo>
                    <a:pt x="2024" y="85"/>
                  </a:lnTo>
                  <a:lnTo>
                    <a:pt x="2011" y="91"/>
                  </a:lnTo>
                  <a:lnTo>
                    <a:pt x="1996" y="95"/>
                  </a:lnTo>
                  <a:lnTo>
                    <a:pt x="1976" y="96"/>
                  </a:lnTo>
                  <a:lnTo>
                    <a:pt x="1954" y="96"/>
                  </a:lnTo>
                  <a:lnTo>
                    <a:pt x="1900" y="100"/>
                  </a:lnTo>
                  <a:lnTo>
                    <a:pt x="1855" y="107"/>
                  </a:lnTo>
                  <a:lnTo>
                    <a:pt x="1820" y="115"/>
                  </a:lnTo>
                  <a:lnTo>
                    <a:pt x="1790" y="125"/>
                  </a:lnTo>
                  <a:lnTo>
                    <a:pt x="1768" y="139"/>
                  </a:lnTo>
                  <a:lnTo>
                    <a:pt x="1753" y="152"/>
                  </a:lnTo>
                  <a:lnTo>
                    <a:pt x="1741" y="169"/>
                  </a:lnTo>
                  <a:lnTo>
                    <a:pt x="1735" y="184"/>
                  </a:lnTo>
                  <a:lnTo>
                    <a:pt x="1730" y="201"/>
                  </a:lnTo>
                  <a:lnTo>
                    <a:pt x="1728" y="218"/>
                  </a:lnTo>
                  <a:lnTo>
                    <a:pt x="1730" y="235"/>
                  </a:lnTo>
                  <a:lnTo>
                    <a:pt x="1730" y="250"/>
                  </a:lnTo>
                  <a:lnTo>
                    <a:pt x="1847" y="1867"/>
                  </a:lnTo>
                  <a:lnTo>
                    <a:pt x="2720" y="333"/>
                  </a:lnTo>
                  <a:lnTo>
                    <a:pt x="2737" y="301"/>
                  </a:lnTo>
                  <a:lnTo>
                    <a:pt x="2750" y="275"/>
                  </a:lnTo>
                  <a:lnTo>
                    <a:pt x="2757" y="250"/>
                  </a:lnTo>
                  <a:lnTo>
                    <a:pt x="2760" y="225"/>
                  </a:lnTo>
                  <a:lnTo>
                    <a:pt x="2757" y="198"/>
                  </a:lnTo>
                  <a:lnTo>
                    <a:pt x="2749" y="174"/>
                  </a:lnTo>
                  <a:lnTo>
                    <a:pt x="2734" y="156"/>
                  </a:lnTo>
                  <a:lnTo>
                    <a:pt x="2717" y="139"/>
                  </a:lnTo>
                  <a:lnTo>
                    <a:pt x="2695" y="127"/>
                  </a:lnTo>
                  <a:lnTo>
                    <a:pt x="2672" y="117"/>
                  </a:lnTo>
                  <a:lnTo>
                    <a:pt x="2647" y="108"/>
                  </a:lnTo>
                  <a:lnTo>
                    <a:pt x="2622" y="103"/>
                  </a:lnTo>
                  <a:lnTo>
                    <a:pt x="2596" y="100"/>
                  </a:lnTo>
                  <a:lnTo>
                    <a:pt x="2573" y="96"/>
                  </a:lnTo>
                  <a:lnTo>
                    <a:pt x="2561" y="96"/>
                  </a:lnTo>
                  <a:lnTo>
                    <a:pt x="2550" y="95"/>
                  </a:lnTo>
                  <a:lnTo>
                    <a:pt x="2540" y="93"/>
                  </a:lnTo>
                  <a:lnTo>
                    <a:pt x="2531" y="86"/>
                  </a:lnTo>
                  <a:lnTo>
                    <a:pt x="2525" y="76"/>
                  </a:lnTo>
                  <a:lnTo>
                    <a:pt x="2521" y="61"/>
                  </a:lnTo>
                  <a:lnTo>
                    <a:pt x="2525" y="39"/>
                  </a:lnTo>
                  <a:lnTo>
                    <a:pt x="2531" y="22"/>
                  </a:lnTo>
                  <a:lnTo>
                    <a:pt x="2541" y="10"/>
                  </a:lnTo>
                  <a:lnTo>
                    <a:pt x="2553" y="4"/>
                  </a:lnTo>
                  <a:lnTo>
                    <a:pt x="2565" y="0"/>
                  </a:lnTo>
                  <a:lnTo>
                    <a:pt x="2575" y="0"/>
                  </a:lnTo>
                  <a:lnTo>
                    <a:pt x="2583" y="0"/>
                  </a:lnTo>
                  <a:lnTo>
                    <a:pt x="2665" y="2"/>
                  </a:lnTo>
                  <a:lnTo>
                    <a:pt x="2750" y="5"/>
                  </a:lnTo>
                  <a:lnTo>
                    <a:pt x="2837" y="9"/>
                  </a:lnTo>
                  <a:lnTo>
                    <a:pt x="2923" y="10"/>
                  </a:lnTo>
                  <a:lnTo>
                    <a:pt x="3005" y="7"/>
                  </a:lnTo>
                  <a:lnTo>
                    <a:pt x="3088" y="2"/>
                  </a:lnTo>
                  <a:lnTo>
                    <a:pt x="3172" y="0"/>
                  </a:lnTo>
                  <a:lnTo>
                    <a:pt x="3187" y="4"/>
                  </a:lnTo>
                  <a:lnTo>
                    <a:pt x="3199" y="12"/>
                  </a:lnTo>
                  <a:lnTo>
                    <a:pt x="3206" y="24"/>
                  </a:lnTo>
                  <a:lnTo>
                    <a:pt x="3207" y="36"/>
                  </a:lnTo>
                  <a:lnTo>
                    <a:pt x="3206" y="58"/>
                  </a:lnTo>
                  <a:lnTo>
                    <a:pt x="3201" y="75"/>
                  </a:lnTo>
                  <a:lnTo>
                    <a:pt x="3192" y="85"/>
                  </a:lnTo>
                  <a:lnTo>
                    <a:pt x="3184" y="91"/>
                  </a:lnTo>
                  <a:lnTo>
                    <a:pt x="3172" y="95"/>
                  </a:lnTo>
                  <a:lnTo>
                    <a:pt x="3159" y="96"/>
                  </a:lnTo>
                  <a:lnTo>
                    <a:pt x="3145" y="96"/>
                  </a:lnTo>
                  <a:lnTo>
                    <a:pt x="3093" y="105"/>
                  </a:lnTo>
                  <a:lnTo>
                    <a:pt x="3047" y="117"/>
                  </a:lnTo>
                  <a:lnTo>
                    <a:pt x="3006" y="134"/>
                  </a:lnTo>
                  <a:lnTo>
                    <a:pt x="2968" y="154"/>
                  </a:lnTo>
                  <a:lnTo>
                    <a:pt x="2936" y="179"/>
                  </a:lnTo>
                  <a:lnTo>
                    <a:pt x="2906" y="206"/>
                  </a:lnTo>
                  <a:lnTo>
                    <a:pt x="2879" y="236"/>
                  </a:lnTo>
                  <a:lnTo>
                    <a:pt x="2854" y="268"/>
                  </a:lnTo>
                  <a:lnTo>
                    <a:pt x="2831" y="304"/>
                  </a:lnTo>
                  <a:lnTo>
                    <a:pt x="2807" y="339"/>
                  </a:lnTo>
                  <a:lnTo>
                    <a:pt x="2786" y="378"/>
                  </a:lnTo>
                  <a:lnTo>
                    <a:pt x="2786" y="378"/>
                  </a:lnTo>
                  <a:lnTo>
                    <a:pt x="1725" y="2230"/>
                  </a:lnTo>
                  <a:lnTo>
                    <a:pt x="1715" y="2248"/>
                  </a:lnTo>
                  <a:lnTo>
                    <a:pt x="1703" y="2265"/>
                  </a:lnTo>
                  <a:lnTo>
                    <a:pt x="1690" y="2278"/>
                  </a:lnTo>
                  <a:lnTo>
                    <a:pt x="1671" y="2287"/>
                  </a:lnTo>
                  <a:lnTo>
                    <a:pt x="1649" y="2290"/>
                  </a:lnTo>
                  <a:lnTo>
                    <a:pt x="1631" y="2290"/>
                  </a:lnTo>
                  <a:lnTo>
                    <a:pt x="1619" y="2285"/>
                  </a:lnTo>
                  <a:lnTo>
                    <a:pt x="1611" y="2275"/>
                  </a:lnTo>
                  <a:lnTo>
                    <a:pt x="1604" y="2258"/>
                  </a:lnTo>
                  <a:lnTo>
                    <a:pt x="1601" y="2236"/>
                  </a:lnTo>
                  <a:lnTo>
                    <a:pt x="1598" y="2204"/>
                  </a:lnTo>
                  <a:lnTo>
                    <a:pt x="1477" y="562"/>
                  </a:lnTo>
                  <a:lnTo>
                    <a:pt x="528" y="2224"/>
                  </a:lnTo>
                  <a:lnTo>
                    <a:pt x="512" y="2250"/>
                  </a:lnTo>
                  <a:lnTo>
                    <a:pt x="498" y="2268"/>
                  </a:lnTo>
                  <a:lnTo>
                    <a:pt x="485" y="2280"/>
                  </a:lnTo>
                  <a:lnTo>
                    <a:pt x="470" y="2289"/>
                  </a:lnTo>
                  <a:lnTo>
                    <a:pt x="451" y="2290"/>
                  </a:lnTo>
                  <a:lnTo>
                    <a:pt x="431" y="2289"/>
                  </a:lnTo>
                  <a:lnTo>
                    <a:pt x="418" y="2282"/>
                  </a:lnTo>
                  <a:lnTo>
                    <a:pt x="408" y="2270"/>
                  </a:lnTo>
                  <a:lnTo>
                    <a:pt x="403" y="2253"/>
                  </a:lnTo>
                  <a:lnTo>
                    <a:pt x="398" y="2231"/>
                  </a:lnTo>
                  <a:lnTo>
                    <a:pt x="396" y="2204"/>
                  </a:lnTo>
                  <a:lnTo>
                    <a:pt x="254" y="220"/>
                  </a:lnTo>
                  <a:lnTo>
                    <a:pt x="251" y="194"/>
                  </a:lnTo>
                  <a:lnTo>
                    <a:pt x="247" y="171"/>
                  </a:lnTo>
                  <a:lnTo>
                    <a:pt x="242" y="152"/>
                  </a:lnTo>
                  <a:lnTo>
                    <a:pt x="236" y="137"/>
                  </a:lnTo>
                  <a:lnTo>
                    <a:pt x="224" y="123"/>
                  </a:lnTo>
                  <a:lnTo>
                    <a:pt x="209" y="113"/>
                  </a:lnTo>
                  <a:lnTo>
                    <a:pt x="189" y="107"/>
                  </a:lnTo>
                  <a:lnTo>
                    <a:pt x="160" y="102"/>
                  </a:lnTo>
                  <a:lnTo>
                    <a:pt x="125" y="98"/>
                  </a:lnTo>
                  <a:lnTo>
                    <a:pt x="82" y="96"/>
                  </a:lnTo>
                  <a:lnTo>
                    <a:pt x="57" y="96"/>
                  </a:lnTo>
                  <a:lnTo>
                    <a:pt x="36" y="95"/>
                  </a:lnTo>
                  <a:lnTo>
                    <a:pt x="21" y="93"/>
                  </a:lnTo>
                  <a:lnTo>
                    <a:pt x="10" y="86"/>
                  </a:lnTo>
                  <a:lnTo>
                    <a:pt x="3" y="76"/>
                  </a:lnTo>
                  <a:lnTo>
                    <a:pt x="0" y="61"/>
                  </a:lnTo>
                  <a:lnTo>
                    <a:pt x="1" y="39"/>
                  </a:lnTo>
                  <a:lnTo>
                    <a:pt x="8" y="22"/>
                  </a:lnTo>
                  <a:lnTo>
                    <a:pt x="16" y="10"/>
                  </a:lnTo>
                  <a:lnTo>
                    <a:pt x="26" y="4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73"/>
            <p:cNvSpPr>
              <a:spLocks/>
            </p:cNvSpPr>
            <p:nvPr/>
          </p:nvSpPr>
          <p:spPr bwMode="auto">
            <a:xfrm>
              <a:off x="2322" y="2390"/>
              <a:ext cx="660" cy="752"/>
            </a:xfrm>
            <a:custGeom>
              <a:avLst/>
              <a:gdLst/>
              <a:ahLst/>
              <a:cxnLst>
                <a:cxn ang="0">
                  <a:pos x="585" y="17"/>
                </a:cxn>
                <a:cxn ang="0">
                  <a:pos x="711" y="90"/>
                </a:cxn>
                <a:cxn ang="0">
                  <a:pos x="805" y="206"/>
                </a:cxn>
                <a:cxn ang="0">
                  <a:pos x="868" y="344"/>
                </a:cxn>
                <a:cxn ang="0">
                  <a:pos x="910" y="484"/>
                </a:cxn>
                <a:cxn ang="0">
                  <a:pos x="933" y="607"/>
                </a:cxn>
                <a:cxn ang="0">
                  <a:pos x="944" y="692"/>
                </a:cxn>
                <a:cxn ang="0">
                  <a:pos x="994" y="569"/>
                </a:cxn>
                <a:cxn ang="0">
                  <a:pos x="1074" y="387"/>
                </a:cxn>
                <a:cxn ang="0">
                  <a:pos x="1151" y="225"/>
                </a:cxn>
                <a:cxn ang="0">
                  <a:pos x="1215" y="100"/>
                </a:cxn>
                <a:cxn ang="0">
                  <a:pos x="1248" y="32"/>
                </a:cxn>
                <a:cxn ang="0">
                  <a:pos x="1278" y="22"/>
                </a:cxn>
                <a:cxn ang="0">
                  <a:pos x="1295" y="22"/>
                </a:cxn>
                <a:cxn ang="0">
                  <a:pos x="1317" y="36"/>
                </a:cxn>
                <a:cxn ang="0">
                  <a:pos x="1310" y="78"/>
                </a:cxn>
                <a:cxn ang="0">
                  <a:pos x="1211" y="269"/>
                </a:cxn>
                <a:cxn ang="0">
                  <a:pos x="1149" y="400"/>
                </a:cxn>
                <a:cxn ang="0">
                  <a:pos x="1109" y="489"/>
                </a:cxn>
                <a:cxn ang="0">
                  <a:pos x="1061" y="606"/>
                </a:cxn>
                <a:cxn ang="0">
                  <a:pos x="1005" y="746"/>
                </a:cxn>
                <a:cxn ang="0">
                  <a:pos x="960" y="876"/>
                </a:cxn>
                <a:cxn ang="0">
                  <a:pos x="939" y="963"/>
                </a:cxn>
                <a:cxn ang="0">
                  <a:pos x="902" y="1169"/>
                </a:cxn>
                <a:cxn ang="0">
                  <a:pos x="860" y="1343"/>
                </a:cxn>
                <a:cxn ang="0">
                  <a:pos x="823" y="1456"/>
                </a:cxn>
                <a:cxn ang="0">
                  <a:pos x="793" y="1499"/>
                </a:cxn>
                <a:cxn ang="0">
                  <a:pos x="771" y="1505"/>
                </a:cxn>
                <a:cxn ang="0">
                  <a:pos x="736" y="1479"/>
                </a:cxn>
                <a:cxn ang="0">
                  <a:pos x="733" y="1425"/>
                </a:cxn>
                <a:cxn ang="0">
                  <a:pos x="754" y="1314"/>
                </a:cxn>
                <a:cxn ang="0">
                  <a:pos x="793" y="1162"/>
                </a:cxn>
                <a:cxn ang="0">
                  <a:pos x="838" y="1002"/>
                </a:cxn>
                <a:cxn ang="0">
                  <a:pos x="860" y="930"/>
                </a:cxn>
                <a:cxn ang="0">
                  <a:pos x="867" y="865"/>
                </a:cxn>
                <a:cxn ang="0">
                  <a:pos x="867" y="749"/>
                </a:cxn>
                <a:cxn ang="0">
                  <a:pos x="858" y="618"/>
                </a:cxn>
                <a:cxn ang="0">
                  <a:pos x="831" y="484"/>
                </a:cxn>
                <a:cxn ang="0">
                  <a:pos x="778" y="360"/>
                </a:cxn>
                <a:cxn ang="0">
                  <a:pos x="691" y="260"/>
                </a:cxn>
                <a:cxn ang="0">
                  <a:pos x="564" y="198"/>
                </a:cxn>
                <a:cxn ang="0">
                  <a:pos x="401" y="188"/>
                </a:cxn>
                <a:cxn ang="0">
                  <a:pos x="251" y="231"/>
                </a:cxn>
                <a:cxn ang="0">
                  <a:pos x="130" y="319"/>
                </a:cxn>
                <a:cxn ang="0">
                  <a:pos x="75" y="419"/>
                </a:cxn>
                <a:cxn ang="0">
                  <a:pos x="53" y="441"/>
                </a:cxn>
                <a:cxn ang="0">
                  <a:pos x="25" y="441"/>
                </a:cxn>
                <a:cxn ang="0">
                  <a:pos x="1" y="427"/>
                </a:cxn>
                <a:cxn ang="0">
                  <a:pos x="5" y="390"/>
                </a:cxn>
                <a:cxn ang="0">
                  <a:pos x="42" y="299"/>
                </a:cxn>
                <a:cxn ang="0">
                  <a:pos x="125" y="176"/>
                </a:cxn>
                <a:cxn ang="0">
                  <a:pos x="236" y="81"/>
                </a:cxn>
                <a:cxn ang="0">
                  <a:pos x="373" y="17"/>
                </a:cxn>
              </a:cxnLst>
              <a:rect l="0" t="0" r="r" b="b"/>
              <a:pathLst>
                <a:path w="1320" h="1505">
                  <a:moveTo>
                    <a:pt x="482" y="0"/>
                  </a:moveTo>
                  <a:lnTo>
                    <a:pt x="537" y="5"/>
                  </a:lnTo>
                  <a:lnTo>
                    <a:pt x="585" y="17"/>
                  </a:lnTo>
                  <a:lnTo>
                    <a:pt x="632" y="36"/>
                  </a:lnTo>
                  <a:lnTo>
                    <a:pt x="674" y="59"/>
                  </a:lnTo>
                  <a:lnTo>
                    <a:pt x="711" y="90"/>
                  </a:lnTo>
                  <a:lnTo>
                    <a:pt x="746" y="125"/>
                  </a:lnTo>
                  <a:lnTo>
                    <a:pt x="776" y="164"/>
                  </a:lnTo>
                  <a:lnTo>
                    <a:pt x="805" y="206"/>
                  </a:lnTo>
                  <a:lnTo>
                    <a:pt x="828" y="250"/>
                  </a:lnTo>
                  <a:lnTo>
                    <a:pt x="850" y="297"/>
                  </a:lnTo>
                  <a:lnTo>
                    <a:pt x="868" y="344"/>
                  </a:lnTo>
                  <a:lnTo>
                    <a:pt x="885" y="392"/>
                  </a:lnTo>
                  <a:lnTo>
                    <a:pt x="898" y="439"/>
                  </a:lnTo>
                  <a:lnTo>
                    <a:pt x="910" y="484"/>
                  </a:lnTo>
                  <a:lnTo>
                    <a:pt x="920" y="528"/>
                  </a:lnTo>
                  <a:lnTo>
                    <a:pt x="928" y="569"/>
                  </a:lnTo>
                  <a:lnTo>
                    <a:pt x="933" y="607"/>
                  </a:lnTo>
                  <a:lnTo>
                    <a:pt x="939" y="640"/>
                  </a:lnTo>
                  <a:lnTo>
                    <a:pt x="942" y="668"/>
                  </a:lnTo>
                  <a:lnTo>
                    <a:pt x="944" y="692"/>
                  </a:lnTo>
                  <a:lnTo>
                    <a:pt x="944" y="692"/>
                  </a:lnTo>
                  <a:lnTo>
                    <a:pt x="969" y="631"/>
                  </a:lnTo>
                  <a:lnTo>
                    <a:pt x="994" y="569"/>
                  </a:lnTo>
                  <a:lnTo>
                    <a:pt x="1019" y="508"/>
                  </a:lnTo>
                  <a:lnTo>
                    <a:pt x="1047" y="447"/>
                  </a:lnTo>
                  <a:lnTo>
                    <a:pt x="1074" y="387"/>
                  </a:lnTo>
                  <a:lnTo>
                    <a:pt x="1101" y="329"/>
                  </a:lnTo>
                  <a:lnTo>
                    <a:pt x="1128" y="275"/>
                  </a:lnTo>
                  <a:lnTo>
                    <a:pt x="1151" y="225"/>
                  </a:lnTo>
                  <a:lnTo>
                    <a:pt x="1174" y="177"/>
                  </a:lnTo>
                  <a:lnTo>
                    <a:pt x="1196" y="135"/>
                  </a:lnTo>
                  <a:lnTo>
                    <a:pt x="1215" y="100"/>
                  </a:lnTo>
                  <a:lnTo>
                    <a:pt x="1230" y="70"/>
                  </a:lnTo>
                  <a:lnTo>
                    <a:pt x="1241" y="48"/>
                  </a:lnTo>
                  <a:lnTo>
                    <a:pt x="1248" y="32"/>
                  </a:lnTo>
                  <a:lnTo>
                    <a:pt x="1258" y="26"/>
                  </a:lnTo>
                  <a:lnTo>
                    <a:pt x="1268" y="22"/>
                  </a:lnTo>
                  <a:lnTo>
                    <a:pt x="1278" y="22"/>
                  </a:lnTo>
                  <a:lnTo>
                    <a:pt x="1285" y="22"/>
                  </a:lnTo>
                  <a:lnTo>
                    <a:pt x="1288" y="22"/>
                  </a:lnTo>
                  <a:lnTo>
                    <a:pt x="1295" y="22"/>
                  </a:lnTo>
                  <a:lnTo>
                    <a:pt x="1303" y="26"/>
                  </a:lnTo>
                  <a:lnTo>
                    <a:pt x="1312" y="29"/>
                  </a:lnTo>
                  <a:lnTo>
                    <a:pt x="1317" y="36"/>
                  </a:lnTo>
                  <a:lnTo>
                    <a:pt x="1320" y="48"/>
                  </a:lnTo>
                  <a:lnTo>
                    <a:pt x="1317" y="63"/>
                  </a:lnTo>
                  <a:lnTo>
                    <a:pt x="1310" y="78"/>
                  </a:lnTo>
                  <a:lnTo>
                    <a:pt x="1271" y="149"/>
                  </a:lnTo>
                  <a:lnTo>
                    <a:pt x="1240" y="211"/>
                  </a:lnTo>
                  <a:lnTo>
                    <a:pt x="1211" y="269"/>
                  </a:lnTo>
                  <a:lnTo>
                    <a:pt x="1188" y="317"/>
                  </a:lnTo>
                  <a:lnTo>
                    <a:pt x="1166" y="361"/>
                  </a:lnTo>
                  <a:lnTo>
                    <a:pt x="1149" y="400"/>
                  </a:lnTo>
                  <a:lnTo>
                    <a:pt x="1134" y="432"/>
                  </a:lnTo>
                  <a:lnTo>
                    <a:pt x="1123" y="462"/>
                  </a:lnTo>
                  <a:lnTo>
                    <a:pt x="1109" y="489"/>
                  </a:lnTo>
                  <a:lnTo>
                    <a:pt x="1096" y="525"/>
                  </a:lnTo>
                  <a:lnTo>
                    <a:pt x="1079" y="564"/>
                  </a:lnTo>
                  <a:lnTo>
                    <a:pt x="1061" y="606"/>
                  </a:lnTo>
                  <a:lnTo>
                    <a:pt x="1042" y="651"/>
                  </a:lnTo>
                  <a:lnTo>
                    <a:pt x="1024" y="699"/>
                  </a:lnTo>
                  <a:lnTo>
                    <a:pt x="1005" y="746"/>
                  </a:lnTo>
                  <a:lnTo>
                    <a:pt x="989" y="791"/>
                  </a:lnTo>
                  <a:lnTo>
                    <a:pt x="974" y="835"/>
                  </a:lnTo>
                  <a:lnTo>
                    <a:pt x="960" y="876"/>
                  </a:lnTo>
                  <a:lnTo>
                    <a:pt x="950" y="911"/>
                  </a:lnTo>
                  <a:lnTo>
                    <a:pt x="942" y="940"/>
                  </a:lnTo>
                  <a:lnTo>
                    <a:pt x="939" y="963"/>
                  </a:lnTo>
                  <a:lnTo>
                    <a:pt x="928" y="1032"/>
                  </a:lnTo>
                  <a:lnTo>
                    <a:pt x="917" y="1103"/>
                  </a:lnTo>
                  <a:lnTo>
                    <a:pt x="902" y="1169"/>
                  </a:lnTo>
                  <a:lnTo>
                    <a:pt x="888" y="1233"/>
                  </a:lnTo>
                  <a:lnTo>
                    <a:pt x="873" y="1292"/>
                  </a:lnTo>
                  <a:lnTo>
                    <a:pt x="860" y="1343"/>
                  </a:lnTo>
                  <a:lnTo>
                    <a:pt x="848" y="1388"/>
                  </a:lnTo>
                  <a:lnTo>
                    <a:pt x="835" y="1427"/>
                  </a:lnTo>
                  <a:lnTo>
                    <a:pt x="823" y="1456"/>
                  </a:lnTo>
                  <a:lnTo>
                    <a:pt x="811" y="1476"/>
                  </a:lnTo>
                  <a:lnTo>
                    <a:pt x="801" y="1489"/>
                  </a:lnTo>
                  <a:lnTo>
                    <a:pt x="793" y="1499"/>
                  </a:lnTo>
                  <a:lnTo>
                    <a:pt x="785" y="1503"/>
                  </a:lnTo>
                  <a:lnTo>
                    <a:pt x="778" y="1505"/>
                  </a:lnTo>
                  <a:lnTo>
                    <a:pt x="771" y="1505"/>
                  </a:lnTo>
                  <a:lnTo>
                    <a:pt x="756" y="1501"/>
                  </a:lnTo>
                  <a:lnTo>
                    <a:pt x="744" y="1493"/>
                  </a:lnTo>
                  <a:lnTo>
                    <a:pt x="736" y="1479"/>
                  </a:lnTo>
                  <a:lnTo>
                    <a:pt x="733" y="1464"/>
                  </a:lnTo>
                  <a:lnTo>
                    <a:pt x="731" y="1449"/>
                  </a:lnTo>
                  <a:lnTo>
                    <a:pt x="733" y="1425"/>
                  </a:lnTo>
                  <a:lnTo>
                    <a:pt x="738" y="1395"/>
                  </a:lnTo>
                  <a:lnTo>
                    <a:pt x="744" y="1358"/>
                  </a:lnTo>
                  <a:lnTo>
                    <a:pt x="754" y="1314"/>
                  </a:lnTo>
                  <a:lnTo>
                    <a:pt x="766" y="1267"/>
                  </a:lnTo>
                  <a:lnTo>
                    <a:pt x="780" y="1214"/>
                  </a:lnTo>
                  <a:lnTo>
                    <a:pt x="793" y="1162"/>
                  </a:lnTo>
                  <a:lnTo>
                    <a:pt x="808" y="1108"/>
                  </a:lnTo>
                  <a:lnTo>
                    <a:pt x="823" y="1054"/>
                  </a:lnTo>
                  <a:lnTo>
                    <a:pt x="838" y="1002"/>
                  </a:lnTo>
                  <a:lnTo>
                    <a:pt x="853" y="953"/>
                  </a:lnTo>
                  <a:lnTo>
                    <a:pt x="857" y="941"/>
                  </a:lnTo>
                  <a:lnTo>
                    <a:pt x="860" y="930"/>
                  </a:lnTo>
                  <a:lnTo>
                    <a:pt x="863" y="913"/>
                  </a:lnTo>
                  <a:lnTo>
                    <a:pt x="865" y="892"/>
                  </a:lnTo>
                  <a:lnTo>
                    <a:pt x="867" y="865"/>
                  </a:lnTo>
                  <a:lnTo>
                    <a:pt x="868" y="832"/>
                  </a:lnTo>
                  <a:lnTo>
                    <a:pt x="868" y="790"/>
                  </a:lnTo>
                  <a:lnTo>
                    <a:pt x="867" y="749"/>
                  </a:lnTo>
                  <a:lnTo>
                    <a:pt x="867" y="707"/>
                  </a:lnTo>
                  <a:lnTo>
                    <a:pt x="863" y="663"/>
                  </a:lnTo>
                  <a:lnTo>
                    <a:pt x="858" y="618"/>
                  </a:lnTo>
                  <a:lnTo>
                    <a:pt x="851" y="572"/>
                  </a:lnTo>
                  <a:lnTo>
                    <a:pt x="841" y="528"/>
                  </a:lnTo>
                  <a:lnTo>
                    <a:pt x="831" y="484"/>
                  </a:lnTo>
                  <a:lnTo>
                    <a:pt x="816" y="441"/>
                  </a:lnTo>
                  <a:lnTo>
                    <a:pt x="798" y="398"/>
                  </a:lnTo>
                  <a:lnTo>
                    <a:pt x="778" y="360"/>
                  </a:lnTo>
                  <a:lnTo>
                    <a:pt x="753" y="323"/>
                  </a:lnTo>
                  <a:lnTo>
                    <a:pt x="724" y="290"/>
                  </a:lnTo>
                  <a:lnTo>
                    <a:pt x="691" y="260"/>
                  </a:lnTo>
                  <a:lnTo>
                    <a:pt x="654" y="235"/>
                  </a:lnTo>
                  <a:lnTo>
                    <a:pt x="611" y="215"/>
                  </a:lnTo>
                  <a:lnTo>
                    <a:pt x="564" y="198"/>
                  </a:lnTo>
                  <a:lnTo>
                    <a:pt x="510" y="189"/>
                  </a:lnTo>
                  <a:lnTo>
                    <a:pt x="452" y="186"/>
                  </a:lnTo>
                  <a:lnTo>
                    <a:pt x="401" y="188"/>
                  </a:lnTo>
                  <a:lnTo>
                    <a:pt x="350" y="198"/>
                  </a:lnTo>
                  <a:lnTo>
                    <a:pt x="299" y="211"/>
                  </a:lnTo>
                  <a:lnTo>
                    <a:pt x="251" y="231"/>
                  </a:lnTo>
                  <a:lnTo>
                    <a:pt x="207" y="257"/>
                  </a:lnTo>
                  <a:lnTo>
                    <a:pt x="165" y="285"/>
                  </a:lnTo>
                  <a:lnTo>
                    <a:pt x="130" y="319"/>
                  </a:lnTo>
                  <a:lnTo>
                    <a:pt x="102" y="358"/>
                  </a:lnTo>
                  <a:lnTo>
                    <a:pt x="82" y="400"/>
                  </a:lnTo>
                  <a:lnTo>
                    <a:pt x="75" y="419"/>
                  </a:lnTo>
                  <a:lnTo>
                    <a:pt x="70" y="430"/>
                  </a:lnTo>
                  <a:lnTo>
                    <a:pt x="63" y="437"/>
                  </a:lnTo>
                  <a:lnTo>
                    <a:pt x="53" y="441"/>
                  </a:lnTo>
                  <a:lnTo>
                    <a:pt x="40" y="441"/>
                  </a:lnTo>
                  <a:lnTo>
                    <a:pt x="33" y="441"/>
                  </a:lnTo>
                  <a:lnTo>
                    <a:pt x="25" y="441"/>
                  </a:lnTo>
                  <a:lnTo>
                    <a:pt x="17" y="437"/>
                  </a:lnTo>
                  <a:lnTo>
                    <a:pt x="8" y="434"/>
                  </a:lnTo>
                  <a:lnTo>
                    <a:pt x="1" y="427"/>
                  </a:lnTo>
                  <a:lnTo>
                    <a:pt x="0" y="415"/>
                  </a:lnTo>
                  <a:lnTo>
                    <a:pt x="1" y="407"/>
                  </a:lnTo>
                  <a:lnTo>
                    <a:pt x="5" y="390"/>
                  </a:lnTo>
                  <a:lnTo>
                    <a:pt x="13" y="365"/>
                  </a:lnTo>
                  <a:lnTo>
                    <a:pt x="25" y="334"/>
                  </a:lnTo>
                  <a:lnTo>
                    <a:pt x="42" y="299"/>
                  </a:lnTo>
                  <a:lnTo>
                    <a:pt x="63" y="260"/>
                  </a:lnTo>
                  <a:lnTo>
                    <a:pt x="92" y="218"/>
                  </a:lnTo>
                  <a:lnTo>
                    <a:pt x="125" y="176"/>
                  </a:lnTo>
                  <a:lnTo>
                    <a:pt x="167" y="134"/>
                  </a:lnTo>
                  <a:lnTo>
                    <a:pt x="199" y="108"/>
                  </a:lnTo>
                  <a:lnTo>
                    <a:pt x="236" y="81"/>
                  </a:lnTo>
                  <a:lnTo>
                    <a:pt x="278" y="56"/>
                  </a:lnTo>
                  <a:lnTo>
                    <a:pt x="324" y="34"/>
                  </a:lnTo>
                  <a:lnTo>
                    <a:pt x="373" y="17"/>
                  </a:lnTo>
                  <a:lnTo>
                    <a:pt x="426" y="5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74"/>
            <p:cNvSpPr>
              <a:spLocks/>
            </p:cNvSpPr>
            <p:nvPr/>
          </p:nvSpPr>
          <p:spPr bwMode="auto">
            <a:xfrm>
              <a:off x="3040" y="2523"/>
              <a:ext cx="395" cy="532"/>
            </a:xfrm>
            <a:custGeom>
              <a:avLst/>
              <a:gdLst/>
              <a:ahLst/>
              <a:cxnLst>
                <a:cxn ang="0">
                  <a:pos x="427" y="2"/>
                </a:cxn>
                <a:cxn ang="0">
                  <a:pos x="533" y="20"/>
                </a:cxn>
                <a:cxn ang="0">
                  <a:pos x="626" y="58"/>
                </a:cxn>
                <a:cxn ang="0">
                  <a:pos x="703" y="110"/>
                </a:cxn>
                <a:cxn ang="0">
                  <a:pos x="758" y="181"/>
                </a:cxn>
                <a:cxn ang="0">
                  <a:pos x="789" y="268"/>
                </a:cxn>
                <a:cxn ang="0">
                  <a:pos x="789" y="366"/>
                </a:cxn>
                <a:cxn ang="0">
                  <a:pos x="758" y="450"/>
                </a:cxn>
                <a:cxn ang="0">
                  <a:pos x="705" y="523"/>
                </a:cxn>
                <a:cxn ang="0">
                  <a:pos x="636" y="589"/>
                </a:cxn>
                <a:cxn ang="0">
                  <a:pos x="554" y="649"/>
                </a:cxn>
                <a:cxn ang="0">
                  <a:pos x="452" y="720"/>
                </a:cxn>
                <a:cxn ang="0">
                  <a:pos x="323" y="813"/>
                </a:cxn>
                <a:cxn ang="0">
                  <a:pos x="193" y="911"/>
                </a:cxn>
                <a:cxn ang="0">
                  <a:pos x="521" y="911"/>
                </a:cxn>
                <a:cxn ang="0">
                  <a:pos x="569" y="909"/>
                </a:cxn>
                <a:cxn ang="0">
                  <a:pos x="625" y="907"/>
                </a:cxn>
                <a:cxn ang="0">
                  <a:pos x="666" y="904"/>
                </a:cxn>
                <a:cxn ang="0">
                  <a:pos x="686" y="889"/>
                </a:cxn>
                <a:cxn ang="0">
                  <a:pos x="703" y="847"/>
                </a:cxn>
                <a:cxn ang="0">
                  <a:pos x="717" y="796"/>
                </a:cxn>
                <a:cxn ang="0">
                  <a:pos x="720" y="757"/>
                </a:cxn>
                <a:cxn ang="0">
                  <a:pos x="792" y="757"/>
                </a:cxn>
                <a:cxn ang="0">
                  <a:pos x="0" y="1064"/>
                </a:cxn>
                <a:cxn ang="0">
                  <a:pos x="0" y="1012"/>
                </a:cxn>
                <a:cxn ang="0">
                  <a:pos x="0" y="1005"/>
                </a:cxn>
                <a:cxn ang="0">
                  <a:pos x="5" y="998"/>
                </a:cxn>
                <a:cxn ang="0">
                  <a:pos x="16" y="992"/>
                </a:cxn>
                <a:cxn ang="0">
                  <a:pos x="451" y="619"/>
                </a:cxn>
                <a:cxn ang="0">
                  <a:pos x="528" y="540"/>
                </a:cxn>
                <a:cxn ang="0">
                  <a:pos x="584" y="455"/>
                </a:cxn>
                <a:cxn ang="0">
                  <a:pos x="615" y="366"/>
                </a:cxn>
                <a:cxn ang="0">
                  <a:pos x="616" y="272"/>
                </a:cxn>
                <a:cxn ang="0">
                  <a:pos x="588" y="192"/>
                </a:cxn>
                <a:cxn ang="0">
                  <a:pos x="536" y="132"/>
                </a:cxn>
                <a:cxn ang="0">
                  <a:pos x="466" y="90"/>
                </a:cxn>
                <a:cxn ang="0">
                  <a:pos x="382" y="69"/>
                </a:cxn>
                <a:cxn ang="0">
                  <a:pos x="283" y="71"/>
                </a:cxn>
                <a:cxn ang="0">
                  <a:pos x="191" y="101"/>
                </a:cxn>
                <a:cxn ang="0">
                  <a:pos x="118" y="155"/>
                </a:cxn>
                <a:cxn ang="0">
                  <a:pos x="116" y="194"/>
                </a:cxn>
                <a:cxn ang="0">
                  <a:pos x="156" y="216"/>
                </a:cxn>
                <a:cxn ang="0">
                  <a:pos x="179" y="255"/>
                </a:cxn>
                <a:cxn ang="0">
                  <a:pos x="179" y="307"/>
                </a:cxn>
                <a:cxn ang="0">
                  <a:pos x="159" y="348"/>
                </a:cxn>
                <a:cxn ang="0">
                  <a:pos x="128" y="371"/>
                </a:cxn>
                <a:cxn ang="0">
                  <a:pos x="91" y="378"/>
                </a:cxn>
                <a:cxn ang="0">
                  <a:pos x="66" y="375"/>
                </a:cxn>
                <a:cxn ang="0">
                  <a:pos x="36" y="361"/>
                </a:cxn>
                <a:cxn ang="0">
                  <a:pos x="10" y="331"/>
                </a:cxn>
                <a:cxn ang="0">
                  <a:pos x="0" y="282"/>
                </a:cxn>
                <a:cxn ang="0">
                  <a:pos x="17" y="191"/>
                </a:cxn>
                <a:cxn ang="0">
                  <a:pos x="69" y="113"/>
                </a:cxn>
                <a:cxn ang="0">
                  <a:pos x="148" y="52"/>
                </a:cxn>
                <a:cxn ang="0">
                  <a:pos x="250" y="14"/>
                </a:cxn>
                <a:cxn ang="0">
                  <a:pos x="370" y="0"/>
                </a:cxn>
              </a:cxnLst>
              <a:rect l="0" t="0" r="r" b="b"/>
              <a:pathLst>
                <a:path w="792" h="1064">
                  <a:moveTo>
                    <a:pt x="370" y="0"/>
                  </a:moveTo>
                  <a:lnTo>
                    <a:pt x="427" y="2"/>
                  </a:lnTo>
                  <a:lnTo>
                    <a:pt x="481" y="9"/>
                  </a:lnTo>
                  <a:lnTo>
                    <a:pt x="533" y="20"/>
                  </a:lnTo>
                  <a:lnTo>
                    <a:pt x="581" y="37"/>
                  </a:lnTo>
                  <a:lnTo>
                    <a:pt x="626" y="58"/>
                  </a:lnTo>
                  <a:lnTo>
                    <a:pt x="666" y="81"/>
                  </a:lnTo>
                  <a:lnTo>
                    <a:pt x="703" y="110"/>
                  </a:lnTo>
                  <a:lnTo>
                    <a:pt x="733" y="143"/>
                  </a:lnTo>
                  <a:lnTo>
                    <a:pt x="758" y="181"/>
                  </a:lnTo>
                  <a:lnTo>
                    <a:pt x="777" y="223"/>
                  </a:lnTo>
                  <a:lnTo>
                    <a:pt x="789" y="268"/>
                  </a:lnTo>
                  <a:lnTo>
                    <a:pt x="792" y="317"/>
                  </a:lnTo>
                  <a:lnTo>
                    <a:pt x="789" y="366"/>
                  </a:lnTo>
                  <a:lnTo>
                    <a:pt x="777" y="410"/>
                  </a:lnTo>
                  <a:lnTo>
                    <a:pt x="758" y="450"/>
                  </a:lnTo>
                  <a:lnTo>
                    <a:pt x="735" y="487"/>
                  </a:lnTo>
                  <a:lnTo>
                    <a:pt x="705" y="523"/>
                  </a:lnTo>
                  <a:lnTo>
                    <a:pt x="673" y="557"/>
                  </a:lnTo>
                  <a:lnTo>
                    <a:pt x="636" y="589"/>
                  </a:lnTo>
                  <a:lnTo>
                    <a:pt x="596" y="619"/>
                  </a:lnTo>
                  <a:lnTo>
                    <a:pt x="554" y="649"/>
                  </a:lnTo>
                  <a:lnTo>
                    <a:pt x="512" y="680"/>
                  </a:lnTo>
                  <a:lnTo>
                    <a:pt x="452" y="720"/>
                  </a:lnTo>
                  <a:lnTo>
                    <a:pt x="389" y="766"/>
                  </a:lnTo>
                  <a:lnTo>
                    <a:pt x="323" y="813"/>
                  </a:lnTo>
                  <a:lnTo>
                    <a:pt x="258" y="862"/>
                  </a:lnTo>
                  <a:lnTo>
                    <a:pt x="193" y="911"/>
                  </a:lnTo>
                  <a:lnTo>
                    <a:pt x="507" y="911"/>
                  </a:lnTo>
                  <a:lnTo>
                    <a:pt x="521" y="911"/>
                  </a:lnTo>
                  <a:lnTo>
                    <a:pt x="543" y="909"/>
                  </a:lnTo>
                  <a:lnTo>
                    <a:pt x="569" y="909"/>
                  </a:lnTo>
                  <a:lnTo>
                    <a:pt x="598" y="909"/>
                  </a:lnTo>
                  <a:lnTo>
                    <a:pt x="625" y="907"/>
                  </a:lnTo>
                  <a:lnTo>
                    <a:pt x="648" y="906"/>
                  </a:lnTo>
                  <a:lnTo>
                    <a:pt x="666" y="904"/>
                  </a:lnTo>
                  <a:lnTo>
                    <a:pt x="675" y="901"/>
                  </a:lnTo>
                  <a:lnTo>
                    <a:pt x="686" y="889"/>
                  </a:lnTo>
                  <a:lnTo>
                    <a:pt x="695" y="870"/>
                  </a:lnTo>
                  <a:lnTo>
                    <a:pt x="703" y="847"/>
                  </a:lnTo>
                  <a:lnTo>
                    <a:pt x="710" y="821"/>
                  </a:lnTo>
                  <a:lnTo>
                    <a:pt x="717" y="796"/>
                  </a:lnTo>
                  <a:lnTo>
                    <a:pt x="720" y="774"/>
                  </a:lnTo>
                  <a:lnTo>
                    <a:pt x="720" y="757"/>
                  </a:lnTo>
                  <a:lnTo>
                    <a:pt x="792" y="757"/>
                  </a:lnTo>
                  <a:lnTo>
                    <a:pt x="792" y="757"/>
                  </a:lnTo>
                  <a:lnTo>
                    <a:pt x="737" y="1064"/>
                  </a:lnTo>
                  <a:lnTo>
                    <a:pt x="0" y="1064"/>
                  </a:lnTo>
                  <a:lnTo>
                    <a:pt x="0" y="1017"/>
                  </a:lnTo>
                  <a:lnTo>
                    <a:pt x="0" y="1012"/>
                  </a:lnTo>
                  <a:lnTo>
                    <a:pt x="0" y="1007"/>
                  </a:lnTo>
                  <a:lnTo>
                    <a:pt x="0" y="1005"/>
                  </a:lnTo>
                  <a:lnTo>
                    <a:pt x="2" y="1002"/>
                  </a:lnTo>
                  <a:lnTo>
                    <a:pt x="5" y="998"/>
                  </a:lnTo>
                  <a:lnTo>
                    <a:pt x="9" y="995"/>
                  </a:lnTo>
                  <a:lnTo>
                    <a:pt x="16" y="992"/>
                  </a:lnTo>
                  <a:lnTo>
                    <a:pt x="405" y="659"/>
                  </a:lnTo>
                  <a:lnTo>
                    <a:pt x="451" y="619"/>
                  </a:lnTo>
                  <a:lnTo>
                    <a:pt x="491" y="580"/>
                  </a:lnTo>
                  <a:lnTo>
                    <a:pt x="528" y="540"/>
                  </a:lnTo>
                  <a:lnTo>
                    <a:pt x="558" y="498"/>
                  </a:lnTo>
                  <a:lnTo>
                    <a:pt x="584" y="455"/>
                  </a:lnTo>
                  <a:lnTo>
                    <a:pt x="603" y="412"/>
                  </a:lnTo>
                  <a:lnTo>
                    <a:pt x="615" y="366"/>
                  </a:lnTo>
                  <a:lnTo>
                    <a:pt x="620" y="317"/>
                  </a:lnTo>
                  <a:lnTo>
                    <a:pt x="616" y="272"/>
                  </a:lnTo>
                  <a:lnTo>
                    <a:pt x="604" y="229"/>
                  </a:lnTo>
                  <a:lnTo>
                    <a:pt x="588" y="192"/>
                  </a:lnTo>
                  <a:lnTo>
                    <a:pt x="564" y="160"/>
                  </a:lnTo>
                  <a:lnTo>
                    <a:pt x="536" y="132"/>
                  </a:lnTo>
                  <a:lnTo>
                    <a:pt x="502" y="108"/>
                  </a:lnTo>
                  <a:lnTo>
                    <a:pt x="466" y="90"/>
                  </a:lnTo>
                  <a:lnTo>
                    <a:pt x="425" y="78"/>
                  </a:lnTo>
                  <a:lnTo>
                    <a:pt x="382" y="69"/>
                  </a:lnTo>
                  <a:lnTo>
                    <a:pt x="335" y="66"/>
                  </a:lnTo>
                  <a:lnTo>
                    <a:pt x="283" y="71"/>
                  </a:lnTo>
                  <a:lnTo>
                    <a:pt x="235" y="83"/>
                  </a:lnTo>
                  <a:lnTo>
                    <a:pt x="191" y="101"/>
                  </a:lnTo>
                  <a:lnTo>
                    <a:pt x="151" y="125"/>
                  </a:lnTo>
                  <a:lnTo>
                    <a:pt x="118" y="155"/>
                  </a:lnTo>
                  <a:lnTo>
                    <a:pt x="91" y="189"/>
                  </a:lnTo>
                  <a:lnTo>
                    <a:pt x="116" y="194"/>
                  </a:lnTo>
                  <a:lnTo>
                    <a:pt x="138" y="203"/>
                  </a:lnTo>
                  <a:lnTo>
                    <a:pt x="156" y="216"/>
                  </a:lnTo>
                  <a:lnTo>
                    <a:pt x="171" y="233"/>
                  </a:lnTo>
                  <a:lnTo>
                    <a:pt x="179" y="255"/>
                  </a:lnTo>
                  <a:lnTo>
                    <a:pt x="183" y="282"/>
                  </a:lnTo>
                  <a:lnTo>
                    <a:pt x="179" y="307"/>
                  </a:lnTo>
                  <a:lnTo>
                    <a:pt x="171" y="329"/>
                  </a:lnTo>
                  <a:lnTo>
                    <a:pt x="159" y="348"/>
                  </a:lnTo>
                  <a:lnTo>
                    <a:pt x="144" y="361"/>
                  </a:lnTo>
                  <a:lnTo>
                    <a:pt x="128" y="371"/>
                  </a:lnTo>
                  <a:lnTo>
                    <a:pt x="109" y="376"/>
                  </a:lnTo>
                  <a:lnTo>
                    <a:pt x="91" y="378"/>
                  </a:lnTo>
                  <a:lnTo>
                    <a:pt x="81" y="378"/>
                  </a:lnTo>
                  <a:lnTo>
                    <a:pt x="66" y="375"/>
                  </a:lnTo>
                  <a:lnTo>
                    <a:pt x="51" y="369"/>
                  </a:lnTo>
                  <a:lnTo>
                    <a:pt x="36" y="361"/>
                  </a:lnTo>
                  <a:lnTo>
                    <a:pt x="22" y="348"/>
                  </a:lnTo>
                  <a:lnTo>
                    <a:pt x="10" y="331"/>
                  </a:lnTo>
                  <a:lnTo>
                    <a:pt x="2" y="309"/>
                  </a:lnTo>
                  <a:lnTo>
                    <a:pt x="0" y="282"/>
                  </a:lnTo>
                  <a:lnTo>
                    <a:pt x="4" y="235"/>
                  </a:lnTo>
                  <a:lnTo>
                    <a:pt x="17" y="191"/>
                  </a:lnTo>
                  <a:lnTo>
                    <a:pt x="39" y="150"/>
                  </a:lnTo>
                  <a:lnTo>
                    <a:pt x="69" y="113"/>
                  </a:lnTo>
                  <a:lnTo>
                    <a:pt x="106" y="81"/>
                  </a:lnTo>
                  <a:lnTo>
                    <a:pt x="148" y="52"/>
                  </a:lnTo>
                  <a:lnTo>
                    <a:pt x="196" y="31"/>
                  </a:lnTo>
                  <a:lnTo>
                    <a:pt x="250" y="14"/>
                  </a:lnTo>
                  <a:lnTo>
                    <a:pt x="308" y="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77"/>
          <p:cNvGrpSpPr>
            <a:grpSpLocks noChangeAspect="1"/>
          </p:cNvGrpSpPr>
          <p:nvPr>
            <p:custDataLst>
              <p:tags r:id="rId12"/>
            </p:custDataLst>
          </p:nvPr>
        </p:nvGrpSpPr>
        <p:grpSpPr bwMode="auto">
          <a:xfrm>
            <a:off x="1143000" y="3581400"/>
            <a:ext cx="1838887" cy="405412"/>
            <a:chOff x="4161" y="2416"/>
            <a:chExt cx="7212" cy="1590"/>
          </a:xfrm>
        </p:grpSpPr>
        <p:sp>
          <p:nvSpPr>
            <p:cNvPr id="92" name="Freeform 79"/>
            <p:cNvSpPr>
              <a:spLocks/>
            </p:cNvSpPr>
            <p:nvPr/>
          </p:nvSpPr>
          <p:spPr bwMode="auto">
            <a:xfrm>
              <a:off x="4161" y="2416"/>
              <a:ext cx="1573" cy="1145"/>
            </a:xfrm>
            <a:custGeom>
              <a:avLst/>
              <a:gdLst/>
              <a:ahLst/>
              <a:cxnLst>
                <a:cxn ang="0">
                  <a:pos x="196" y="4"/>
                </a:cxn>
                <a:cxn ang="0">
                  <a:pos x="393" y="0"/>
                </a:cxn>
                <a:cxn ang="0">
                  <a:pos x="404" y="2"/>
                </a:cxn>
                <a:cxn ang="0">
                  <a:pos x="413" y="11"/>
                </a:cxn>
                <a:cxn ang="0">
                  <a:pos x="411" y="34"/>
                </a:cxn>
                <a:cxn ang="0">
                  <a:pos x="397" y="45"/>
                </a:cxn>
                <a:cxn ang="0">
                  <a:pos x="380" y="48"/>
                </a:cxn>
                <a:cxn ang="0">
                  <a:pos x="289" y="64"/>
                </a:cxn>
                <a:cxn ang="0">
                  <a:pos x="262" y="91"/>
                </a:cxn>
                <a:cxn ang="0">
                  <a:pos x="320" y="933"/>
                </a:cxn>
                <a:cxn ang="0">
                  <a:pos x="706" y="73"/>
                </a:cxn>
                <a:cxn ang="0">
                  <a:pos x="664" y="50"/>
                </a:cxn>
                <a:cxn ang="0">
                  <a:pos x="599" y="45"/>
                </a:cxn>
                <a:cxn ang="0">
                  <a:pos x="588" y="20"/>
                </a:cxn>
                <a:cxn ang="0">
                  <a:pos x="597" y="4"/>
                </a:cxn>
                <a:cxn ang="0">
                  <a:pos x="610" y="0"/>
                </a:cxn>
                <a:cxn ang="0">
                  <a:pos x="646" y="0"/>
                </a:cxn>
                <a:cxn ang="0">
                  <a:pos x="757" y="4"/>
                </a:cxn>
                <a:cxn ang="0">
                  <a:pos x="979" y="0"/>
                </a:cxn>
                <a:cxn ang="0">
                  <a:pos x="990" y="0"/>
                </a:cxn>
                <a:cxn ang="0">
                  <a:pos x="999" y="11"/>
                </a:cxn>
                <a:cxn ang="0">
                  <a:pos x="990" y="43"/>
                </a:cxn>
                <a:cxn ang="0">
                  <a:pos x="921" y="50"/>
                </a:cxn>
                <a:cxn ang="0">
                  <a:pos x="859" y="75"/>
                </a:cxn>
                <a:cxn ang="0">
                  <a:pos x="848" y="111"/>
                </a:cxn>
                <a:cxn ang="0">
                  <a:pos x="1334" y="166"/>
                </a:cxn>
                <a:cxn ang="0">
                  <a:pos x="1354" y="111"/>
                </a:cxn>
                <a:cxn ang="0">
                  <a:pos x="1323" y="64"/>
                </a:cxn>
                <a:cxn ang="0">
                  <a:pos x="1263" y="48"/>
                </a:cxn>
                <a:cxn ang="0">
                  <a:pos x="1247" y="45"/>
                </a:cxn>
                <a:cxn ang="0">
                  <a:pos x="1238" y="36"/>
                </a:cxn>
                <a:cxn ang="0">
                  <a:pos x="1241" y="13"/>
                </a:cxn>
                <a:cxn ang="0">
                  <a:pos x="1252" y="2"/>
                </a:cxn>
                <a:cxn ang="0">
                  <a:pos x="1263" y="0"/>
                </a:cxn>
                <a:cxn ang="0">
                  <a:pos x="1378" y="2"/>
                </a:cxn>
                <a:cxn ang="0">
                  <a:pos x="1562" y="0"/>
                </a:cxn>
                <a:cxn ang="0">
                  <a:pos x="1571" y="13"/>
                </a:cxn>
                <a:cxn ang="0">
                  <a:pos x="1571" y="34"/>
                </a:cxn>
                <a:cxn ang="0">
                  <a:pos x="1558" y="45"/>
                </a:cxn>
                <a:cxn ang="0">
                  <a:pos x="1542" y="48"/>
                </a:cxn>
                <a:cxn ang="0">
                  <a:pos x="1445" y="84"/>
                </a:cxn>
                <a:cxn ang="0">
                  <a:pos x="1383" y="159"/>
                </a:cxn>
                <a:cxn ang="0">
                  <a:pos x="846" y="1113"/>
                </a:cxn>
                <a:cxn ang="0">
                  <a:pos x="810" y="1145"/>
                </a:cxn>
                <a:cxn ang="0">
                  <a:pos x="786" y="1122"/>
                </a:cxn>
                <a:cxn ang="0">
                  <a:pos x="260" y="1111"/>
                </a:cxn>
                <a:cxn ang="0">
                  <a:pos x="222" y="1145"/>
                </a:cxn>
                <a:cxn ang="0">
                  <a:pos x="198" y="1122"/>
                </a:cxn>
                <a:cxn ang="0">
                  <a:pos x="122" y="89"/>
                </a:cxn>
                <a:cxn ang="0">
                  <a:pos x="98" y="54"/>
                </a:cxn>
                <a:cxn ang="0">
                  <a:pos x="25" y="48"/>
                </a:cxn>
                <a:cxn ang="0">
                  <a:pos x="0" y="29"/>
                </a:cxn>
                <a:cxn ang="0">
                  <a:pos x="7" y="9"/>
                </a:cxn>
                <a:cxn ang="0">
                  <a:pos x="18" y="0"/>
                </a:cxn>
                <a:cxn ang="0">
                  <a:pos x="29" y="0"/>
                </a:cxn>
              </a:cxnLst>
              <a:rect l="0" t="0" r="r" b="b"/>
              <a:pathLst>
                <a:path w="1573" h="1145">
                  <a:moveTo>
                    <a:pt x="29" y="0"/>
                  </a:moveTo>
                  <a:lnTo>
                    <a:pt x="111" y="2"/>
                  </a:lnTo>
                  <a:lnTo>
                    <a:pt x="196" y="4"/>
                  </a:lnTo>
                  <a:lnTo>
                    <a:pt x="293" y="2"/>
                  </a:lnTo>
                  <a:lnTo>
                    <a:pt x="391" y="0"/>
                  </a:lnTo>
                  <a:lnTo>
                    <a:pt x="393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4" y="2"/>
                  </a:lnTo>
                  <a:lnTo>
                    <a:pt x="406" y="4"/>
                  </a:lnTo>
                  <a:lnTo>
                    <a:pt x="411" y="7"/>
                  </a:lnTo>
                  <a:lnTo>
                    <a:pt x="413" y="11"/>
                  </a:lnTo>
                  <a:lnTo>
                    <a:pt x="413" y="18"/>
                  </a:lnTo>
                  <a:lnTo>
                    <a:pt x="413" y="27"/>
                  </a:lnTo>
                  <a:lnTo>
                    <a:pt x="411" y="34"/>
                  </a:lnTo>
                  <a:lnTo>
                    <a:pt x="406" y="41"/>
                  </a:lnTo>
                  <a:lnTo>
                    <a:pt x="402" y="43"/>
                  </a:lnTo>
                  <a:lnTo>
                    <a:pt x="397" y="45"/>
                  </a:lnTo>
                  <a:lnTo>
                    <a:pt x="391" y="48"/>
                  </a:lnTo>
                  <a:lnTo>
                    <a:pt x="386" y="48"/>
                  </a:lnTo>
                  <a:lnTo>
                    <a:pt x="380" y="48"/>
                  </a:lnTo>
                  <a:lnTo>
                    <a:pt x="340" y="50"/>
                  </a:lnTo>
                  <a:lnTo>
                    <a:pt x="311" y="54"/>
                  </a:lnTo>
                  <a:lnTo>
                    <a:pt x="289" y="64"/>
                  </a:lnTo>
                  <a:lnTo>
                    <a:pt x="275" y="70"/>
                  </a:lnTo>
                  <a:lnTo>
                    <a:pt x="267" y="82"/>
                  </a:lnTo>
                  <a:lnTo>
                    <a:pt x="262" y="91"/>
                  </a:lnTo>
                  <a:lnTo>
                    <a:pt x="260" y="100"/>
                  </a:lnTo>
                  <a:lnTo>
                    <a:pt x="260" y="107"/>
                  </a:lnTo>
                  <a:lnTo>
                    <a:pt x="320" y="933"/>
                  </a:lnTo>
                  <a:lnTo>
                    <a:pt x="719" y="214"/>
                  </a:lnTo>
                  <a:lnTo>
                    <a:pt x="710" y="89"/>
                  </a:lnTo>
                  <a:lnTo>
                    <a:pt x="706" y="73"/>
                  </a:lnTo>
                  <a:lnTo>
                    <a:pt x="699" y="61"/>
                  </a:lnTo>
                  <a:lnTo>
                    <a:pt x="686" y="52"/>
                  </a:lnTo>
                  <a:lnTo>
                    <a:pt x="664" y="50"/>
                  </a:lnTo>
                  <a:lnTo>
                    <a:pt x="628" y="48"/>
                  </a:lnTo>
                  <a:lnTo>
                    <a:pt x="613" y="48"/>
                  </a:lnTo>
                  <a:lnTo>
                    <a:pt x="599" y="45"/>
                  </a:lnTo>
                  <a:lnTo>
                    <a:pt x="590" y="41"/>
                  </a:lnTo>
                  <a:lnTo>
                    <a:pt x="588" y="29"/>
                  </a:lnTo>
                  <a:lnTo>
                    <a:pt x="588" y="20"/>
                  </a:lnTo>
                  <a:lnTo>
                    <a:pt x="590" y="13"/>
                  </a:lnTo>
                  <a:lnTo>
                    <a:pt x="595" y="9"/>
                  </a:lnTo>
                  <a:lnTo>
                    <a:pt x="597" y="4"/>
                  </a:lnTo>
                  <a:lnTo>
                    <a:pt x="602" y="2"/>
                  </a:lnTo>
                  <a:lnTo>
                    <a:pt x="606" y="0"/>
                  </a:lnTo>
                  <a:lnTo>
                    <a:pt x="610" y="0"/>
                  </a:lnTo>
                  <a:lnTo>
                    <a:pt x="615" y="0"/>
                  </a:lnTo>
                  <a:lnTo>
                    <a:pt x="617" y="0"/>
                  </a:lnTo>
                  <a:lnTo>
                    <a:pt x="646" y="0"/>
                  </a:lnTo>
                  <a:lnTo>
                    <a:pt x="681" y="2"/>
                  </a:lnTo>
                  <a:lnTo>
                    <a:pt x="721" y="2"/>
                  </a:lnTo>
                  <a:lnTo>
                    <a:pt x="757" y="4"/>
                  </a:lnTo>
                  <a:lnTo>
                    <a:pt x="784" y="4"/>
                  </a:lnTo>
                  <a:lnTo>
                    <a:pt x="881" y="2"/>
                  </a:lnTo>
                  <a:lnTo>
                    <a:pt x="979" y="0"/>
                  </a:lnTo>
                  <a:lnTo>
                    <a:pt x="981" y="0"/>
                  </a:lnTo>
                  <a:lnTo>
                    <a:pt x="985" y="0"/>
                  </a:lnTo>
                  <a:lnTo>
                    <a:pt x="990" y="0"/>
                  </a:lnTo>
                  <a:lnTo>
                    <a:pt x="994" y="2"/>
                  </a:lnTo>
                  <a:lnTo>
                    <a:pt x="997" y="7"/>
                  </a:lnTo>
                  <a:lnTo>
                    <a:pt x="999" y="11"/>
                  </a:lnTo>
                  <a:lnTo>
                    <a:pt x="1001" y="18"/>
                  </a:lnTo>
                  <a:lnTo>
                    <a:pt x="999" y="34"/>
                  </a:lnTo>
                  <a:lnTo>
                    <a:pt x="990" y="43"/>
                  </a:lnTo>
                  <a:lnTo>
                    <a:pt x="977" y="48"/>
                  </a:lnTo>
                  <a:lnTo>
                    <a:pt x="959" y="48"/>
                  </a:lnTo>
                  <a:lnTo>
                    <a:pt x="921" y="50"/>
                  </a:lnTo>
                  <a:lnTo>
                    <a:pt x="892" y="57"/>
                  </a:lnTo>
                  <a:lnTo>
                    <a:pt x="872" y="66"/>
                  </a:lnTo>
                  <a:lnTo>
                    <a:pt x="859" y="75"/>
                  </a:lnTo>
                  <a:lnTo>
                    <a:pt x="852" y="86"/>
                  </a:lnTo>
                  <a:lnTo>
                    <a:pt x="848" y="100"/>
                  </a:lnTo>
                  <a:lnTo>
                    <a:pt x="848" y="111"/>
                  </a:lnTo>
                  <a:lnTo>
                    <a:pt x="850" y="125"/>
                  </a:lnTo>
                  <a:lnTo>
                    <a:pt x="906" y="933"/>
                  </a:lnTo>
                  <a:lnTo>
                    <a:pt x="1334" y="166"/>
                  </a:lnTo>
                  <a:lnTo>
                    <a:pt x="1345" y="146"/>
                  </a:lnTo>
                  <a:lnTo>
                    <a:pt x="1352" y="127"/>
                  </a:lnTo>
                  <a:lnTo>
                    <a:pt x="1354" y="111"/>
                  </a:lnTo>
                  <a:lnTo>
                    <a:pt x="1349" y="91"/>
                  </a:lnTo>
                  <a:lnTo>
                    <a:pt x="1338" y="75"/>
                  </a:lnTo>
                  <a:lnTo>
                    <a:pt x="1323" y="64"/>
                  </a:lnTo>
                  <a:lnTo>
                    <a:pt x="1303" y="54"/>
                  </a:lnTo>
                  <a:lnTo>
                    <a:pt x="1281" y="50"/>
                  </a:lnTo>
                  <a:lnTo>
                    <a:pt x="1263" y="48"/>
                  </a:lnTo>
                  <a:lnTo>
                    <a:pt x="1258" y="48"/>
                  </a:lnTo>
                  <a:lnTo>
                    <a:pt x="1252" y="48"/>
                  </a:lnTo>
                  <a:lnTo>
                    <a:pt x="1247" y="45"/>
                  </a:lnTo>
                  <a:lnTo>
                    <a:pt x="1243" y="45"/>
                  </a:lnTo>
                  <a:lnTo>
                    <a:pt x="1241" y="41"/>
                  </a:lnTo>
                  <a:lnTo>
                    <a:pt x="1238" y="36"/>
                  </a:lnTo>
                  <a:lnTo>
                    <a:pt x="1236" y="29"/>
                  </a:lnTo>
                  <a:lnTo>
                    <a:pt x="1238" y="20"/>
                  </a:lnTo>
                  <a:lnTo>
                    <a:pt x="1241" y="13"/>
                  </a:lnTo>
                  <a:lnTo>
                    <a:pt x="1243" y="9"/>
                  </a:lnTo>
                  <a:lnTo>
                    <a:pt x="1247" y="4"/>
                  </a:lnTo>
                  <a:lnTo>
                    <a:pt x="1252" y="2"/>
                  </a:lnTo>
                  <a:lnTo>
                    <a:pt x="1256" y="0"/>
                  </a:lnTo>
                  <a:lnTo>
                    <a:pt x="1261" y="0"/>
                  </a:lnTo>
                  <a:lnTo>
                    <a:pt x="1263" y="0"/>
                  </a:lnTo>
                  <a:lnTo>
                    <a:pt x="1267" y="0"/>
                  </a:lnTo>
                  <a:lnTo>
                    <a:pt x="1321" y="0"/>
                  </a:lnTo>
                  <a:lnTo>
                    <a:pt x="1378" y="2"/>
                  </a:lnTo>
                  <a:lnTo>
                    <a:pt x="1434" y="4"/>
                  </a:lnTo>
                  <a:lnTo>
                    <a:pt x="1556" y="0"/>
                  </a:lnTo>
                  <a:lnTo>
                    <a:pt x="1562" y="0"/>
                  </a:lnTo>
                  <a:lnTo>
                    <a:pt x="1567" y="4"/>
                  </a:lnTo>
                  <a:lnTo>
                    <a:pt x="1571" y="7"/>
                  </a:lnTo>
                  <a:lnTo>
                    <a:pt x="1571" y="13"/>
                  </a:lnTo>
                  <a:lnTo>
                    <a:pt x="1573" y="18"/>
                  </a:lnTo>
                  <a:lnTo>
                    <a:pt x="1571" y="27"/>
                  </a:lnTo>
                  <a:lnTo>
                    <a:pt x="1571" y="34"/>
                  </a:lnTo>
                  <a:lnTo>
                    <a:pt x="1567" y="41"/>
                  </a:lnTo>
                  <a:lnTo>
                    <a:pt x="1562" y="43"/>
                  </a:lnTo>
                  <a:lnTo>
                    <a:pt x="1558" y="45"/>
                  </a:lnTo>
                  <a:lnTo>
                    <a:pt x="1553" y="48"/>
                  </a:lnTo>
                  <a:lnTo>
                    <a:pt x="1549" y="48"/>
                  </a:lnTo>
                  <a:lnTo>
                    <a:pt x="1542" y="48"/>
                  </a:lnTo>
                  <a:lnTo>
                    <a:pt x="1505" y="54"/>
                  </a:lnTo>
                  <a:lnTo>
                    <a:pt x="1471" y="68"/>
                  </a:lnTo>
                  <a:lnTo>
                    <a:pt x="1445" y="84"/>
                  </a:lnTo>
                  <a:lnTo>
                    <a:pt x="1420" y="107"/>
                  </a:lnTo>
                  <a:lnTo>
                    <a:pt x="1400" y="132"/>
                  </a:lnTo>
                  <a:lnTo>
                    <a:pt x="1383" y="159"/>
                  </a:lnTo>
                  <a:lnTo>
                    <a:pt x="1367" y="189"/>
                  </a:lnTo>
                  <a:lnTo>
                    <a:pt x="1367" y="189"/>
                  </a:lnTo>
                  <a:lnTo>
                    <a:pt x="846" y="1113"/>
                  </a:lnTo>
                  <a:lnTo>
                    <a:pt x="837" y="1129"/>
                  </a:lnTo>
                  <a:lnTo>
                    <a:pt x="826" y="1140"/>
                  </a:lnTo>
                  <a:lnTo>
                    <a:pt x="810" y="1145"/>
                  </a:lnTo>
                  <a:lnTo>
                    <a:pt x="797" y="1143"/>
                  </a:lnTo>
                  <a:lnTo>
                    <a:pt x="790" y="1136"/>
                  </a:lnTo>
                  <a:lnTo>
                    <a:pt x="786" y="1122"/>
                  </a:lnTo>
                  <a:lnTo>
                    <a:pt x="784" y="1102"/>
                  </a:lnTo>
                  <a:lnTo>
                    <a:pt x="724" y="280"/>
                  </a:lnTo>
                  <a:lnTo>
                    <a:pt x="260" y="1111"/>
                  </a:lnTo>
                  <a:lnTo>
                    <a:pt x="247" y="1131"/>
                  </a:lnTo>
                  <a:lnTo>
                    <a:pt x="235" y="1140"/>
                  </a:lnTo>
                  <a:lnTo>
                    <a:pt x="222" y="1145"/>
                  </a:lnTo>
                  <a:lnTo>
                    <a:pt x="209" y="1143"/>
                  </a:lnTo>
                  <a:lnTo>
                    <a:pt x="200" y="1134"/>
                  </a:lnTo>
                  <a:lnTo>
                    <a:pt x="198" y="1122"/>
                  </a:lnTo>
                  <a:lnTo>
                    <a:pt x="196" y="1102"/>
                  </a:lnTo>
                  <a:lnTo>
                    <a:pt x="125" y="109"/>
                  </a:lnTo>
                  <a:lnTo>
                    <a:pt x="122" y="89"/>
                  </a:lnTo>
                  <a:lnTo>
                    <a:pt x="118" y="73"/>
                  </a:lnTo>
                  <a:lnTo>
                    <a:pt x="111" y="61"/>
                  </a:lnTo>
                  <a:lnTo>
                    <a:pt x="98" y="54"/>
                  </a:lnTo>
                  <a:lnTo>
                    <a:pt x="74" y="50"/>
                  </a:lnTo>
                  <a:lnTo>
                    <a:pt x="40" y="48"/>
                  </a:lnTo>
                  <a:lnTo>
                    <a:pt x="25" y="48"/>
                  </a:lnTo>
                  <a:lnTo>
                    <a:pt x="11" y="45"/>
                  </a:lnTo>
                  <a:lnTo>
                    <a:pt x="5" y="41"/>
                  </a:lnTo>
                  <a:lnTo>
                    <a:pt x="0" y="29"/>
                  </a:lnTo>
                  <a:lnTo>
                    <a:pt x="3" y="20"/>
                  </a:lnTo>
                  <a:lnTo>
                    <a:pt x="3" y="13"/>
                  </a:lnTo>
                  <a:lnTo>
                    <a:pt x="7" y="9"/>
                  </a:lnTo>
                  <a:lnTo>
                    <a:pt x="9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auto">
            <a:xfrm>
              <a:off x="5617" y="3253"/>
              <a:ext cx="521" cy="518"/>
            </a:xfrm>
            <a:custGeom>
              <a:avLst/>
              <a:gdLst/>
              <a:ahLst/>
              <a:cxnLst>
                <a:cxn ang="0">
                  <a:pos x="144" y="2"/>
                </a:cxn>
                <a:cxn ang="0">
                  <a:pos x="180" y="11"/>
                </a:cxn>
                <a:cxn ang="0">
                  <a:pos x="217" y="34"/>
                </a:cxn>
                <a:cxn ang="0">
                  <a:pos x="244" y="82"/>
                </a:cxn>
                <a:cxn ang="0">
                  <a:pos x="319" y="20"/>
                </a:cxn>
                <a:cxn ang="0">
                  <a:pos x="404" y="0"/>
                </a:cxn>
                <a:cxn ang="0">
                  <a:pos x="459" y="9"/>
                </a:cxn>
                <a:cxn ang="0">
                  <a:pos x="504" y="36"/>
                </a:cxn>
                <a:cxn ang="0">
                  <a:pos x="521" y="82"/>
                </a:cxn>
                <a:cxn ang="0">
                  <a:pos x="508" y="130"/>
                </a:cxn>
                <a:cxn ang="0">
                  <a:pos x="475" y="151"/>
                </a:cxn>
                <a:cxn ang="0">
                  <a:pos x="439" y="151"/>
                </a:cxn>
                <a:cxn ang="0">
                  <a:pos x="417" y="128"/>
                </a:cxn>
                <a:cxn ang="0">
                  <a:pos x="415" y="93"/>
                </a:cxn>
                <a:cxn ang="0">
                  <a:pos x="439" y="59"/>
                </a:cxn>
                <a:cxn ang="0">
                  <a:pos x="439" y="36"/>
                </a:cxn>
                <a:cxn ang="0">
                  <a:pos x="404" y="32"/>
                </a:cxn>
                <a:cxn ang="0">
                  <a:pos x="344" y="46"/>
                </a:cxn>
                <a:cxn ang="0">
                  <a:pos x="310" y="64"/>
                </a:cxn>
                <a:cxn ang="0">
                  <a:pos x="277" y="100"/>
                </a:cxn>
                <a:cxn ang="0">
                  <a:pos x="253" y="137"/>
                </a:cxn>
                <a:cxn ang="0">
                  <a:pos x="242" y="160"/>
                </a:cxn>
                <a:cxn ang="0">
                  <a:pos x="235" y="182"/>
                </a:cxn>
                <a:cxn ang="0">
                  <a:pos x="222" y="228"/>
                </a:cxn>
                <a:cxn ang="0">
                  <a:pos x="213" y="267"/>
                </a:cxn>
                <a:cxn ang="0">
                  <a:pos x="211" y="274"/>
                </a:cxn>
                <a:cxn ang="0">
                  <a:pos x="177" y="420"/>
                </a:cxn>
                <a:cxn ang="0">
                  <a:pos x="166" y="461"/>
                </a:cxn>
                <a:cxn ang="0">
                  <a:pos x="160" y="484"/>
                </a:cxn>
                <a:cxn ang="0">
                  <a:pos x="140" y="509"/>
                </a:cxn>
                <a:cxn ang="0">
                  <a:pos x="111" y="518"/>
                </a:cxn>
                <a:cxn ang="0">
                  <a:pos x="86" y="509"/>
                </a:cxn>
                <a:cxn ang="0">
                  <a:pos x="71" y="481"/>
                </a:cxn>
                <a:cxn ang="0">
                  <a:pos x="75" y="463"/>
                </a:cxn>
                <a:cxn ang="0">
                  <a:pos x="84" y="436"/>
                </a:cxn>
                <a:cxn ang="0">
                  <a:pos x="126" y="255"/>
                </a:cxn>
                <a:cxn ang="0">
                  <a:pos x="144" y="185"/>
                </a:cxn>
                <a:cxn ang="0">
                  <a:pos x="157" y="132"/>
                </a:cxn>
                <a:cxn ang="0">
                  <a:pos x="164" y="89"/>
                </a:cxn>
                <a:cxn ang="0">
                  <a:pos x="155" y="48"/>
                </a:cxn>
                <a:cxn ang="0">
                  <a:pos x="126" y="32"/>
                </a:cxn>
                <a:cxn ang="0">
                  <a:pos x="89" y="48"/>
                </a:cxn>
                <a:cxn ang="0">
                  <a:pos x="64" y="93"/>
                </a:cxn>
                <a:cxn ang="0">
                  <a:pos x="44" y="157"/>
                </a:cxn>
                <a:cxn ang="0">
                  <a:pos x="40" y="178"/>
                </a:cxn>
                <a:cxn ang="0">
                  <a:pos x="33" y="187"/>
                </a:cxn>
                <a:cxn ang="0">
                  <a:pos x="26" y="189"/>
                </a:cxn>
                <a:cxn ang="0">
                  <a:pos x="18" y="189"/>
                </a:cxn>
                <a:cxn ang="0">
                  <a:pos x="9" y="189"/>
                </a:cxn>
                <a:cxn ang="0">
                  <a:pos x="2" y="185"/>
                </a:cxn>
                <a:cxn ang="0">
                  <a:pos x="0" y="176"/>
                </a:cxn>
                <a:cxn ang="0">
                  <a:pos x="4" y="153"/>
                </a:cxn>
                <a:cxn ang="0">
                  <a:pos x="20" y="107"/>
                </a:cxn>
                <a:cxn ang="0">
                  <a:pos x="42" y="59"/>
                </a:cxn>
                <a:cxn ang="0">
                  <a:pos x="75" y="18"/>
                </a:cxn>
                <a:cxn ang="0">
                  <a:pos x="129" y="0"/>
                </a:cxn>
              </a:cxnLst>
              <a:rect l="0" t="0" r="r" b="b"/>
              <a:pathLst>
                <a:path w="521" h="518">
                  <a:moveTo>
                    <a:pt x="129" y="0"/>
                  </a:moveTo>
                  <a:lnTo>
                    <a:pt x="144" y="2"/>
                  </a:lnTo>
                  <a:lnTo>
                    <a:pt x="160" y="5"/>
                  </a:lnTo>
                  <a:lnTo>
                    <a:pt x="180" y="11"/>
                  </a:lnTo>
                  <a:lnTo>
                    <a:pt x="200" y="20"/>
                  </a:lnTo>
                  <a:lnTo>
                    <a:pt x="217" y="34"/>
                  </a:lnTo>
                  <a:lnTo>
                    <a:pt x="233" y="55"/>
                  </a:lnTo>
                  <a:lnTo>
                    <a:pt x="244" y="82"/>
                  </a:lnTo>
                  <a:lnTo>
                    <a:pt x="282" y="46"/>
                  </a:lnTo>
                  <a:lnTo>
                    <a:pt x="319" y="20"/>
                  </a:lnTo>
                  <a:lnTo>
                    <a:pt x="362" y="5"/>
                  </a:lnTo>
                  <a:lnTo>
                    <a:pt x="404" y="0"/>
                  </a:lnTo>
                  <a:lnTo>
                    <a:pt x="433" y="2"/>
                  </a:lnTo>
                  <a:lnTo>
                    <a:pt x="459" y="9"/>
                  </a:lnTo>
                  <a:lnTo>
                    <a:pt x="484" y="20"/>
                  </a:lnTo>
                  <a:lnTo>
                    <a:pt x="504" y="36"/>
                  </a:lnTo>
                  <a:lnTo>
                    <a:pt x="517" y="57"/>
                  </a:lnTo>
                  <a:lnTo>
                    <a:pt x="521" y="82"/>
                  </a:lnTo>
                  <a:lnTo>
                    <a:pt x="519" y="109"/>
                  </a:lnTo>
                  <a:lnTo>
                    <a:pt x="508" y="130"/>
                  </a:lnTo>
                  <a:lnTo>
                    <a:pt x="492" y="144"/>
                  </a:lnTo>
                  <a:lnTo>
                    <a:pt x="475" y="151"/>
                  </a:lnTo>
                  <a:lnTo>
                    <a:pt x="457" y="155"/>
                  </a:lnTo>
                  <a:lnTo>
                    <a:pt x="439" y="151"/>
                  </a:lnTo>
                  <a:lnTo>
                    <a:pt x="426" y="141"/>
                  </a:lnTo>
                  <a:lnTo>
                    <a:pt x="417" y="128"/>
                  </a:lnTo>
                  <a:lnTo>
                    <a:pt x="413" y="112"/>
                  </a:lnTo>
                  <a:lnTo>
                    <a:pt x="415" y="93"/>
                  </a:lnTo>
                  <a:lnTo>
                    <a:pt x="424" y="75"/>
                  </a:lnTo>
                  <a:lnTo>
                    <a:pt x="439" y="59"/>
                  </a:lnTo>
                  <a:lnTo>
                    <a:pt x="461" y="48"/>
                  </a:lnTo>
                  <a:lnTo>
                    <a:pt x="439" y="36"/>
                  </a:lnTo>
                  <a:lnTo>
                    <a:pt x="417" y="32"/>
                  </a:lnTo>
                  <a:lnTo>
                    <a:pt x="404" y="32"/>
                  </a:lnTo>
                  <a:lnTo>
                    <a:pt x="368" y="36"/>
                  </a:lnTo>
                  <a:lnTo>
                    <a:pt x="344" y="46"/>
                  </a:lnTo>
                  <a:lnTo>
                    <a:pt x="324" y="55"/>
                  </a:lnTo>
                  <a:lnTo>
                    <a:pt x="310" y="64"/>
                  </a:lnTo>
                  <a:lnTo>
                    <a:pt x="293" y="80"/>
                  </a:lnTo>
                  <a:lnTo>
                    <a:pt x="277" y="100"/>
                  </a:lnTo>
                  <a:lnTo>
                    <a:pt x="264" y="119"/>
                  </a:lnTo>
                  <a:lnTo>
                    <a:pt x="253" y="137"/>
                  </a:lnTo>
                  <a:lnTo>
                    <a:pt x="244" y="151"/>
                  </a:lnTo>
                  <a:lnTo>
                    <a:pt x="242" y="160"/>
                  </a:lnTo>
                  <a:lnTo>
                    <a:pt x="239" y="166"/>
                  </a:lnTo>
                  <a:lnTo>
                    <a:pt x="235" y="182"/>
                  </a:lnTo>
                  <a:lnTo>
                    <a:pt x="228" y="205"/>
                  </a:lnTo>
                  <a:lnTo>
                    <a:pt x="222" y="228"/>
                  </a:lnTo>
                  <a:lnTo>
                    <a:pt x="217" y="249"/>
                  </a:lnTo>
                  <a:lnTo>
                    <a:pt x="213" y="267"/>
                  </a:lnTo>
                  <a:lnTo>
                    <a:pt x="211" y="274"/>
                  </a:lnTo>
                  <a:lnTo>
                    <a:pt x="211" y="274"/>
                  </a:lnTo>
                  <a:lnTo>
                    <a:pt x="182" y="399"/>
                  </a:lnTo>
                  <a:lnTo>
                    <a:pt x="177" y="420"/>
                  </a:lnTo>
                  <a:lnTo>
                    <a:pt x="171" y="440"/>
                  </a:lnTo>
                  <a:lnTo>
                    <a:pt x="166" y="461"/>
                  </a:lnTo>
                  <a:lnTo>
                    <a:pt x="162" y="477"/>
                  </a:lnTo>
                  <a:lnTo>
                    <a:pt x="160" y="484"/>
                  </a:lnTo>
                  <a:lnTo>
                    <a:pt x="151" y="500"/>
                  </a:lnTo>
                  <a:lnTo>
                    <a:pt x="140" y="509"/>
                  </a:lnTo>
                  <a:lnTo>
                    <a:pt x="126" y="516"/>
                  </a:lnTo>
                  <a:lnTo>
                    <a:pt x="111" y="518"/>
                  </a:lnTo>
                  <a:lnTo>
                    <a:pt x="97" y="516"/>
                  </a:lnTo>
                  <a:lnTo>
                    <a:pt x="86" y="509"/>
                  </a:lnTo>
                  <a:lnTo>
                    <a:pt x="75" y="497"/>
                  </a:lnTo>
                  <a:lnTo>
                    <a:pt x="71" y="481"/>
                  </a:lnTo>
                  <a:lnTo>
                    <a:pt x="73" y="474"/>
                  </a:lnTo>
                  <a:lnTo>
                    <a:pt x="75" y="463"/>
                  </a:lnTo>
                  <a:lnTo>
                    <a:pt x="80" y="449"/>
                  </a:lnTo>
                  <a:lnTo>
                    <a:pt x="84" y="436"/>
                  </a:lnTo>
                  <a:lnTo>
                    <a:pt x="120" y="287"/>
                  </a:lnTo>
                  <a:lnTo>
                    <a:pt x="126" y="255"/>
                  </a:lnTo>
                  <a:lnTo>
                    <a:pt x="135" y="219"/>
                  </a:lnTo>
                  <a:lnTo>
                    <a:pt x="144" y="185"/>
                  </a:lnTo>
                  <a:lnTo>
                    <a:pt x="151" y="160"/>
                  </a:lnTo>
                  <a:lnTo>
                    <a:pt x="157" y="132"/>
                  </a:lnTo>
                  <a:lnTo>
                    <a:pt x="162" y="107"/>
                  </a:lnTo>
                  <a:lnTo>
                    <a:pt x="164" y="89"/>
                  </a:lnTo>
                  <a:lnTo>
                    <a:pt x="162" y="66"/>
                  </a:lnTo>
                  <a:lnTo>
                    <a:pt x="155" y="48"/>
                  </a:lnTo>
                  <a:lnTo>
                    <a:pt x="144" y="36"/>
                  </a:lnTo>
                  <a:lnTo>
                    <a:pt x="126" y="32"/>
                  </a:lnTo>
                  <a:lnTo>
                    <a:pt x="106" y="36"/>
                  </a:lnTo>
                  <a:lnTo>
                    <a:pt x="89" y="48"/>
                  </a:lnTo>
                  <a:lnTo>
                    <a:pt x="75" y="68"/>
                  </a:lnTo>
                  <a:lnTo>
                    <a:pt x="64" y="93"/>
                  </a:lnTo>
                  <a:lnTo>
                    <a:pt x="53" y="123"/>
                  </a:lnTo>
                  <a:lnTo>
                    <a:pt x="44" y="157"/>
                  </a:lnTo>
                  <a:lnTo>
                    <a:pt x="42" y="169"/>
                  </a:lnTo>
                  <a:lnTo>
                    <a:pt x="40" y="178"/>
                  </a:lnTo>
                  <a:lnTo>
                    <a:pt x="35" y="182"/>
                  </a:lnTo>
                  <a:lnTo>
                    <a:pt x="33" y="187"/>
                  </a:lnTo>
                  <a:lnTo>
                    <a:pt x="31" y="189"/>
                  </a:lnTo>
                  <a:lnTo>
                    <a:pt x="26" y="189"/>
                  </a:lnTo>
                  <a:lnTo>
                    <a:pt x="20" y="189"/>
                  </a:lnTo>
                  <a:lnTo>
                    <a:pt x="18" y="189"/>
                  </a:lnTo>
                  <a:lnTo>
                    <a:pt x="13" y="189"/>
                  </a:lnTo>
                  <a:lnTo>
                    <a:pt x="9" y="189"/>
                  </a:lnTo>
                  <a:lnTo>
                    <a:pt x="7" y="187"/>
                  </a:lnTo>
                  <a:lnTo>
                    <a:pt x="2" y="185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2" y="166"/>
                  </a:lnTo>
                  <a:lnTo>
                    <a:pt x="4" y="153"/>
                  </a:lnTo>
                  <a:lnTo>
                    <a:pt x="11" y="132"/>
                  </a:lnTo>
                  <a:lnTo>
                    <a:pt x="20" y="107"/>
                  </a:lnTo>
                  <a:lnTo>
                    <a:pt x="29" y="82"/>
                  </a:lnTo>
                  <a:lnTo>
                    <a:pt x="42" y="59"/>
                  </a:lnTo>
                  <a:lnTo>
                    <a:pt x="58" y="36"/>
                  </a:lnTo>
                  <a:lnTo>
                    <a:pt x="75" y="18"/>
                  </a:lnTo>
                  <a:lnTo>
                    <a:pt x="100" y="5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1"/>
            <p:cNvSpPr>
              <a:spLocks/>
            </p:cNvSpPr>
            <p:nvPr/>
          </p:nvSpPr>
          <p:spPr bwMode="auto">
            <a:xfrm>
              <a:off x="6269" y="3385"/>
              <a:ext cx="322" cy="532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80" y="0"/>
                </a:cxn>
                <a:cxn ang="0">
                  <a:pos x="189" y="3"/>
                </a:cxn>
                <a:cxn ang="0">
                  <a:pos x="195" y="3"/>
                </a:cxn>
                <a:cxn ang="0">
                  <a:pos x="198" y="7"/>
                </a:cxn>
                <a:cxn ang="0">
                  <a:pos x="198" y="14"/>
                </a:cxn>
                <a:cxn ang="0">
                  <a:pos x="200" y="23"/>
                </a:cxn>
                <a:cxn ang="0">
                  <a:pos x="200" y="23"/>
                </a:cxn>
                <a:cxn ang="0">
                  <a:pos x="200" y="463"/>
                </a:cxn>
                <a:cxn ang="0">
                  <a:pos x="200" y="475"/>
                </a:cxn>
                <a:cxn ang="0">
                  <a:pos x="202" y="484"/>
                </a:cxn>
                <a:cxn ang="0">
                  <a:pos x="209" y="491"/>
                </a:cxn>
                <a:cxn ang="0">
                  <a:pos x="224" y="493"/>
                </a:cxn>
                <a:cxn ang="0">
                  <a:pos x="246" y="495"/>
                </a:cxn>
                <a:cxn ang="0">
                  <a:pos x="282" y="498"/>
                </a:cxn>
                <a:cxn ang="0">
                  <a:pos x="322" y="498"/>
                </a:cxn>
                <a:cxn ang="0">
                  <a:pos x="322" y="532"/>
                </a:cxn>
                <a:cxn ang="0">
                  <a:pos x="271" y="532"/>
                </a:cxn>
                <a:cxn ang="0">
                  <a:pos x="213" y="530"/>
                </a:cxn>
                <a:cxn ang="0">
                  <a:pos x="162" y="530"/>
                </a:cxn>
                <a:cxn ang="0">
                  <a:pos x="124" y="530"/>
                </a:cxn>
                <a:cxn ang="0">
                  <a:pos x="82" y="530"/>
                </a:cxn>
                <a:cxn ang="0">
                  <a:pos x="40" y="532"/>
                </a:cxn>
                <a:cxn ang="0">
                  <a:pos x="5" y="532"/>
                </a:cxn>
                <a:cxn ang="0">
                  <a:pos x="5" y="498"/>
                </a:cxn>
                <a:cxn ang="0">
                  <a:pos x="45" y="498"/>
                </a:cxn>
                <a:cxn ang="0">
                  <a:pos x="80" y="495"/>
                </a:cxn>
                <a:cxn ang="0">
                  <a:pos x="102" y="493"/>
                </a:cxn>
                <a:cxn ang="0">
                  <a:pos x="118" y="491"/>
                </a:cxn>
                <a:cxn ang="0">
                  <a:pos x="124" y="484"/>
                </a:cxn>
                <a:cxn ang="0">
                  <a:pos x="127" y="475"/>
                </a:cxn>
                <a:cxn ang="0">
                  <a:pos x="127" y="463"/>
                </a:cxn>
                <a:cxn ang="0">
                  <a:pos x="127" y="64"/>
                </a:cxn>
                <a:cxn ang="0">
                  <a:pos x="93" y="76"/>
                </a:cxn>
                <a:cxn ang="0">
                  <a:pos x="60" y="82"/>
                </a:cxn>
                <a:cxn ang="0">
                  <a:pos x="31" y="85"/>
                </a:cxn>
                <a:cxn ang="0">
                  <a:pos x="14" y="85"/>
                </a:cxn>
                <a:cxn ang="0">
                  <a:pos x="0" y="85"/>
                </a:cxn>
                <a:cxn ang="0">
                  <a:pos x="0" y="53"/>
                </a:cxn>
                <a:cxn ang="0">
                  <a:pos x="14" y="53"/>
                </a:cxn>
                <a:cxn ang="0">
                  <a:pos x="25" y="50"/>
                </a:cxn>
                <a:cxn ang="0">
                  <a:pos x="47" y="50"/>
                </a:cxn>
                <a:cxn ang="0">
                  <a:pos x="76" y="46"/>
                </a:cxn>
                <a:cxn ang="0">
                  <a:pos x="107" y="37"/>
                </a:cxn>
                <a:cxn ang="0">
                  <a:pos x="140" y="23"/>
                </a:cxn>
                <a:cxn ang="0">
                  <a:pos x="169" y="0"/>
                </a:cxn>
              </a:cxnLst>
              <a:rect l="0" t="0" r="r" b="b"/>
              <a:pathLst>
                <a:path w="322" h="532">
                  <a:moveTo>
                    <a:pt x="169" y="0"/>
                  </a:moveTo>
                  <a:lnTo>
                    <a:pt x="180" y="0"/>
                  </a:lnTo>
                  <a:lnTo>
                    <a:pt x="189" y="3"/>
                  </a:lnTo>
                  <a:lnTo>
                    <a:pt x="195" y="3"/>
                  </a:lnTo>
                  <a:lnTo>
                    <a:pt x="198" y="7"/>
                  </a:lnTo>
                  <a:lnTo>
                    <a:pt x="198" y="14"/>
                  </a:lnTo>
                  <a:lnTo>
                    <a:pt x="200" y="23"/>
                  </a:lnTo>
                  <a:lnTo>
                    <a:pt x="200" y="23"/>
                  </a:lnTo>
                  <a:lnTo>
                    <a:pt x="200" y="463"/>
                  </a:lnTo>
                  <a:lnTo>
                    <a:pt x="200" y="475"/>
                  </a:lnTo>
                  <a:lnTo>
                    <a:pt x="202" y="484"/>
                  </a:lnTo>
                  <a:lnTo>
                    <a:pt x="209" y="491"/>
                  </a:lnTo>
                  <a:lnTo>
                    <a:pt x="224" y="493"/>
                  </a:lnTo>
                  <a:lnTo>
                    <a:pt x="246" y="495"/>
                  </a:lnTo>
                  <a:lnTo>
                    <a:pt x="282" y="498"/>
                  </a:lnTo>
                  <a:lnTo>
                    <a:pt x="322" y="498"/>
                  </a:lnTo>
                  <a:lnTo>
                    <a:pt x="322" y="532"/>
                  </a:lnTo>
                  <a:lnTo>
                    <a:pt x="271" y="532"/>
                  </a:lnTo>
                  <a:lnTo>
                    <a:pt x="213" y="530"/>
                  </a:lnTo>
                  <a:lnTo>
                    <a:pt x="162" y="530"/>
                  </a:lnTo>
                  <a:lnTo>
                    <a:pt x="124" y="530"/>
                  </a:lnTo>
                  <a:lnTo>
                    <a:pt x="82" y="530"/>
                  </a:lnTo>
                  <a:lnTo>
                    <a:pt x="40" y="532"/>
                  </a:lnTo>
                  <a:lnTo>
                    <a:pt x="5" y="532"/>
                  </a:lnTo>
                  <a:lnTo>
                    <a:pt x="5" y="498"/>
                  </a:lnTo>
                  <a:lnTo>
                    <a:pt x="45" y="498"/>
                  </a:lnTo>
                  <a:lnTo>
                    <a:pt x="80" y="495"/>
                  </a:lnTo>
                  <a:lnTo>
                    <a:pt x="102" y="493"/>
                  </a:lnTo>
                  <a:lnTo>
                    <a:pt x="118" y="491"/>
                  </a:lnTo>
                  <a:lnTo>
                    <a:pt x="124" y="484"/>
                  </a:lnTo>
                  <a:lnTo>
                    <a:pt x="127" y="475"/>
                  </a:lnTo>
                  <a:lnTo>
                    <a:pt x="127" y="463"/>
                  </a:lnTo>
                  <a:lnTo>
                    <a:pt x="127" y="64"/>
                  </a:lnTo>
                  <a:lnTo>
                    <a:pt x="93" y="76"/>
                  </a:lnTo>
                  <a:lnTo>
                    <a:pt x="60" y="82"/>
                  </a:lnTo>
                  <a:lnTo>
                    <a:pt x="31" y="85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53"/>
                  </a:lnTo>
                  <a:lnTo>
                    <a:pt x="14" y="53"/>
                  </a:lnTo>
                  <a:lnTo>
                    <a:pt x="25" y="50"/>
                  </a:lnTo>
                  <a:lnTo>
                    <a:pt x="47" y="50"/>
                  </a:lnTo>
                  <a:lnTo>
                    <a:pt x="76" y="46"/>
                  </a:lnTo>
                  <a:lnTo>
                    <a:pt x="107" y="37"/>
                  </a:lnTo>
                  <a:lnTo>
                    <a:pt x="140" y="2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2"/>
            <p:cNvSpPr>
              <a:spLocks/>
            </p:cNvSpPr>
            <p:nvPr/>
          </p:nvSpPr>
          <p:spPr bwMode="auto">
            <a:xfrm>
              <a:off x="6824" y="3253"/>
              <a:ext cx="648" cy="753"/>
            </a:xfrm>
            <a:custGeom>
              <a:avLst/>
              <a:gdLst/>
              <a:ahLst/>
              <a:cxnLst>
                <a:cxn ang="0">
                  <a:pos x="279" y="7"/>
                </a:cxn>
                <a:cxn ang="0">
                  <a:pos x="348" y="46"/>
                </a:cxn>
                <a:cxn ang="0">
                  <a:pos x="399" y="109"/>
                </a:cxn>
                <a:cxn ang="0">
                  <a:pos x="433" y="187"/>
                </a:cxn>
                <a:cxn ang="0">
                  <a:pos x="450" y="265"/>
                </a:cxn>
                <a:cxn ang="0">
                  <a:pos x="461" y="326"/>
                </a:cxn>
                <a:cxn ang="0">
                  <a:pos x="464" y="347"/>
                </a:cxn>
                <a:cxn ang="0">
                  <a:pos x="501" y="251"/>
                </a:cxn>
                <a:cxn ang="0">
                  <a:pos x="544" y="160"/>
                </a:cxn>
                <a:cxn ang="0">
                  <a:pos x="579" y="82"/>
                </a:cxn>
                <a:cxn ang="0">
                  <a:pos x="606" y="30"/>
                </a:cxn>
                <a:cxn ang="0">
                  <a:pos x="617" y="14"/>
                </a:cxn>
                <a:cxn ang="0">
                  <a:pos x="626" y="11"/>
                </a:cxn>
                <a:cxn ang="0">
                  <a:pos x="632" y="11"/>
                </a:cxn>
                <a:cxn ang="0">
                  <a:pos x="637" y="11"/>
                </a:cxn>
                <a:cxn ang="0">
                  <a:pos x="643" y="16"/>
                </a:cxn>
                <a:cxn ang="0">
                  <a:pos x="648" y="25"/>
                </a:cxn>
                <a:cxn ang="0">
                  <a:pos x="641" y="39"/>
                </a:cxn>
                <a:cxn ang="0">
                  <a:pos x="592" y="139"/>
                </a:cxn>
                <a:cxn ang="0">
                  <a:pos x="561" y="208"/>
                </a:cxn>
                <a:cxn ang="0">
                  <a:pos x="539" y="255"/>
                </a:cxn>
                <a:cxn ang="0">
                  <a:pos x="512" y="324"/>
                </a:cxn>
                <a:cxn ang="0">
                  <a:pos x="484" y="399"/>
                </a:cxn>
                <a:cxn ang="0">
                  <a:pos x="464" y="461"/>
                </a:cxn>
                <a:cxn ang="0">
                  <a:pos x="450" y="543"/>
                </a:cxn>
                <a:cxn ang="0">
                  <a:pos x="426" y="652"/>
                </a:cxn>
                <a:cxn ang="0">
                  <a:pos x="406" y="723"/>
                </a:cxn>
                <a:cxn ang="0">
                  <a:pos x="390" y="748"/>
                </a:cxn>
                <a:cxn ang="0">
                  <a:pos x="379" y="753"/>
                </a:cxn>
                <a:cxn ang="0">
                  <a:pos x="366" y="748"/>
                </a:cxn>
                <a:cxn ang="0">
                  <a:pos x="359" y="737"/>
                </a:cxn>
                <a:cxn ang="0">
                  <a:pos x="359" y="725"/>
                </a:cxn>
                <a:cxn ang="0">
                  <a:pos x="366" y="675"/>
                </a:cxn>
                <a:cxn ang="0">
                  <a:pos x="384" y="600"/>
                </a:cxn>
                <a:cxn ang="0">
                  <a:pos x="406" y="516"/>
                </a:cxn>
                <a:cxn ang="0">
                  <a:pos x="421" y="465"/>
                </a:cxn>
                <a:cxn ang="0">
                  <a:pos x="426" y="429"/>
                </a:cxn>
                <a:cxn ang="0">
                  <a:pos x="426" y="360"/>
                </a:cxn>
                <a:cxn ang="0">
                  <a:pos x="417" y="290"/>
                </a:cxn>
                <a:cxn ang="0">
                  <a:pos x="399" y="217"/>
                </a:cxn>
                <a:cxn ang="0">
                  <a:pos x="364" y="155"/>
                </a:cxn>
                <a:cxn ang="0">
                  <a:pos x="306" y="109"/>
                </a:cxn>
                <a:cxn ang="0">
                  <a:pos x="222" y="93"/>
                </a:cxn>
                <a:cxn ang="0">
                  <a:pos x="146" y="107"/>
                </a:cxn>
                <a:cxn ang="0">
                  <a:pos x="82" y="144"/>
                </a:cxn>
                <a:cxn ang="0">
                  <a:pos x="40" y="201"/>
                </a:cxn>
                <a:cxn ang="0">
                  <a:pos x="35" y="214"/>
                </a:cxn>
                <a:cxn ang="0">
                  <a:pos x="27" y="221"/>
                </a:cxn>
                <a:cxn ang="0">
                  <a:pos x="18" y="221"/>
                </a:cxn>
                <a:cxn ang="0">
                  <a:pos x="11" y="219"/>
                </a:cxn>
                <a:cxn ang="0">
                  <a:pos x="4" y="217"/>
                </a:cxn>
                <a:cxn ang="0">
                  <a:pos x="0" y="208"/>
                </a:cxn>
                <a:cxn ang="0">
                  <a:pos x="7" y="182"/>
                </a:cxn>
                <a:cxn ang="0">
                  <a:pos x="31" y="130"/>
                </a:cxn>
                <a:cxn ang="0">
                  <a:pos x="82" y="68"/>
                </a:cxn>
                <a:cxn ang="0">
                  <a:pos x="146" y="23"/>
                </a:cxn>
                <a:cxn ang="0">
                  <a:pos x="237" y="0"/>
                </a:cxn>
              </a:cxnLst>
              <a:rect l="0" t="0" r="r" b="b"/>
              <a:pathLst>
                <a:path w="648" h="753">
                  <a:moveTo>
                    <a:pt x="237" y="0"/>
                  </a:moveTo>
                  <a:lnTo>
                    <a:pt x="279" y="7"/>
                  </a:lnTo>
                  <a:lnTo>
                    <a:pt x="317" y="23"/>
                  </a:lnTo>
                  <a:lnTo>
                    <a:pt x="348" y="46"/>
                  </a:lnTo>
                  <a:lnTo>
                    <a:pt x="377" y="75"/>
                  </a:lnTo>
                  <a:lnTo>
                    <a:pt x="399" y="109"/>
                  </a:lnTo>
                  <a:lnTo>
                    <a:pt x="417" y="148"/>
                  </a:lnTo>
                  <a:lnTo>
                    <a:pt x="433" y="187"/>
                  </a:lnTo>
                  <a:lnTo>
                    <a:pt x="444" y="228"/>
                  </a:lnTo>
                  <a:lnTo>
                    <a:pt x="450" y="265"/>
                  </a:lnTo>
                  <a:lnTo>
                    <a:pt x="457" y="297"/>
                  </a:lnTo>
                  <a:lnTo>
                    <a:pt x="461" y="326"/>
                  </a:lnTo>
                  <a:lnTo>
                    <a:pt x="464" y="347"/>
                  </a:lnTo>
                  <a:lnTo>
                    <a:pt x="464" y="347"/>
                  </a:lnTo>
                  <a:lnTo>
                    <a:pt x="481" y="299"/>
                  </a:lnTo>
                  <a:lnTo>
                    <a:pt x="501" y="251"/>
                  </a:lnTo>
                  <a:lnTo>
                    <a:pt x="521" y="203"/>
                  </a:lnTo>
                  <a:lnTo>
                    <a:pt x="544" y="160"/>
                  </a:lnTo>
                  <a:lnTo>
                    <a:pt x="561" y="119"/>
                  </a:lnTo>
                  <a:lnTo>
                    <a:pt x="579" y="82"/>
                  </a:lnTo>
                  <a:lnTo>
                    <a:pt x="595" y="52"/>
                  </a:lnTo>
                  <a:lnTo>
                    <a:pt x="606" y="30"/>
                  </a:lnTo>
                  <a:lnTo>
                    <a:pt x="612" y="16"/>
                  </a:lnTo>
                  <a:lnTo>
                    <a:pt x="617" y="14"/>
                  </a:lnTo>
                  <a:lnTo>
                    <a:pt x="621" y="11"/>
                  </a:lnTo>
                  <a:lnTo>
                    <a:pt x="626" y="11"/>
                  </a:lnTo>
                  <a:lnTo>
                    <a:pt x="630" y="11"/>
                  </a:lnTo>
                  <a:lnTo>
                    <a:pt x="632" y="11"/>
                  </a:lnTo>
                  <a:lnTo>
                    <a:pt x="635" y="11"/>
                  </a:lnTo>
                  <a:lnTo>
                    <a:pt x="637" y="11"/>
                  </a:lnTo>
                  <a:lnTo>
                    <a:pt x="641" y="14"/>
                  </a:lnTo>
                  <a:lnTo>
                    <a:pt x="643" y="16"/>
                  </a:lnTo>
                  <a:lnTo>
                    <a:pt x="646" y="18"/>
                  </a:lnTo>
                  <a:lnTo>
                    <a:pt x="648" y="25"/>
                  </a:lnTo>
                  <a:lnTo>
                    <a:pt x="646" y="32"/>
                  </a:lnTo>
                  <a:lnTo>
                    <a:pt x="641" y="39"/>
                  </a:lnTo>
                  <a:lnTo>
                    <a:pt x="615" y="93"/>
                  </a:lnTo>
                  <a:lnTo>
                    <a:pt x="592" y="139"/>
                  </a:lnTo>
                  <a:lnTo>
                    <a:pt x="575" y="178"/>
                  </a:lnTo>
                  <a:lnTo>
                    <a:pt x="561" y="208"/>
                  </a:lnTo>
                  <a:lnTo>
                    <a:pt x="550" y="230"/>
                  </a:lnTo>
                  <a:lnTo>
                    <a:pt x="539" y="255"/>
                  </a:lnTo>
                  <a:lnTo>
                    <a:pt x="528" y="287"/>
                  </a:lnTo>
                  <a:lnTo>
                    <a:pt x="512" y="324"/>
                  </a:lnTo>
                  <a:lnTo>
                    <a:pt x="497" y="360"/>
                  </a:lnTo>
                  <a:lnTo>
                    <a:pt x="484" y="399"/>
                  </a:lnTo>
                  <a:lnTo>
                    <a:pt x="473" y="433"/>
                  </a:lnTo>
                  <a:lnTo>
                    <a:pt x="464" y="461"/>
                  </a:lnTo>
                  <a:lnTo>
                    <a:pt x="461" y="481"/>
                  </a:lnTo>
                  <a:lnTo>
                    <a:pt x="450" y="543"/>
                  </a:lnTo>
                  <a:lnTo>
                    <a:pt x="439" y="602"/>
                  </a:lnTo>
                  <a:lnTo>
                    <a:pt x="426" y="652"/>
                  </a:lnTo>
                  <a:lnTo>
                    <a:pt x="415" y="693"/>
                  </a:lnTo>
                  <a:lnTo>
                    <a:pt x="406" y="723"/>
                  </a:lnTo>
                  <a:lnTo>
                    <a:pt x="397" y="739"/>
                  </a:lnTo>
                  <a:lnTo>
                    <a:pt x="390" y="748"/>
                  </a:lnTo>
                  <a:lnTo>
                    <a:pt x="384" y="753"/>
                  </a:lnTo>
                  <a:lnTo>
                    <a:pt x="379" y="753"/>
                  </a:lnTo>
                  <a:lnTo>
                    <a:pt x="373" y="751"/>
                  </a:lnTo>
                  <a:lnTo>
                    <a:pt x="366" y="748"/>
                  </a:lnTo>
                  <a:lnTo>
                    <a:pt x="364" y="744"/>
                  </a:lnTo>
                  <a:lnTo>
                    <a:pt x="359" y="737"/>
                  </a:lnTo>
                  <a:lnTo>
                    <a:pt x="359" y="730"/>
                  </a:lnTo>
                  <a:lnTo>
                    <a:pt x="359" y="725"/>
                  </a:lnTo>
                  <a:lnTo>
                    <a:pt x="362" y="705"/>
                  </a:lnTo>
                  <a:lnTo>
                    <a:pt x="366" y="675"/>
                  </a:lnTo>
                  <a:lnTo>
                    <a:pt x="375" y="641"/>
                  </a:lnTo>
                  <a:lnTo>
                    <a:pt x="384" y="600"/>
                  </a:lnTo>
                  <a:lnTo>
                    <a:pt x="395" y="559"/>
                  </a:lnTo>
                  <a:lnTo>
                    <a:pt x="406" y="516"/>
                  </a:lnTo>
                  <a:lnTo>
                    <a:pt x="419" y="477"/>
                  </a:lnTo>
                  <a:lnTo>
                    <a:pt x="421" y="465"/>
                  </a:lnTo>
                  <a:lnTo>
                    <a:pt x="424" y="452"/>
                  </a:lnTo>
                  <a:lnTo>
                    <a:pt x="426" y="429"/>
                  </a:lnTo>
                  <a:lnTo>
                    <a:pt x="426" y="395"/>
                  </a:lnTo>
                  <a:lnTo>
                    <a:pt x="426" y="360"/>
                  </a:lnTo>
                  <a:lnTo>
                    <a:pt x="424" y="326"/>
                  </a:lnTo>
                  <a:lnTo>
                    <a:pt x="417" y="290"/>
                  </a:lnTo>
                  <a:lnTo>
                    <a:pt x="410" y="253"/>
                  </a:lnTo>
                  <a:lnTo>
                    <a:pt x="399" y="217"/>
                  </a:lnTo>
                  <a:lnTo>
                    <a:pt x="384" y="182"/>
                  </a:lnTo>
                  <a:lnTo>
                    <a:pt x="364" y="155"/>
                  </a:lnTo>
                  <a:lnTo>
                    <a:pt x="337" y="130"/>
                  </a:lnTo>
                  <a:lnTo>
                    <a:pt x="306" y="109"/>
                  </a:lnTo>
                  <a:lnTo>
                    <a:pt x="268" y="98"/>
                  </a:lnTo>
                  <a:lnTo>
                    <a:pt x="222" y="93"/>
                  </a:lnTo>
                  <a:lnTo>
                    <a:pt x="184" y="96"/>
                  </a:lnTo>
                  <a:lnTo>
                    <a:pt x="146" y="107"/>
                  </a:lnTo>
                  <a:lnTo>
                    <a:pt x="113" y="121"/>
                  </a:lnTo>
                  <a:lnTo>
                    <a:pt x="82" y="144"/>
                  </a:lnTo>
                  <a:lnTo>
                    <a:pt x="58" y="169"/>
                  </a:lnTo>
                  <a:lnTo>
                    <a:pt x="40" y="201"/>
                  </a:lnTo>
                  <a:lnTo>
                    <a:pt x="38" y="210"/>
                  </a:lnTo>
                  <a:lnTo>
                    <a:pt x="35" y="214"/>
                  </a:lnTo>
                  <a:lnTo>
                    <a:pt x="31" y="219"/>
                  </a:lnTo>
                  <a:lnTo>
                    <a:pt x="27" y="221"/>
                  </a:lnTo>
                  <a:lnTo>
                    <a:pt x="20" y="221"/>
                  </a:lnTo>
                  <a:lnTo>
                    <a:pt x="18" y="221"/>
                  </a:lnTo>
                  <a:lnTo>
                    <a:pt x="13" y="221"/>
                  </a:lnTo>
                  <a:lnTo>
                    <a:pt x="11" y="219"/>
                  </a:lnTo>
                  <a:lnTo>
                    <a:pt x="7" y="219"/>
                  </a:lnTo>
                  <a:lnTo>
                    <a:pt x="4" y="217"/>
                  </a:lnTo>
                  <a:lnTo>
                    <a:pt x="2" y="212"/>
                  </a:lnTo>
                  <a:lnTo>
                    <a:pt x="0" y="208"/>
                  </a:lnTo>
                  <a:lnTo>
                    <a:pt x="2" y="201"/>
                  </a:lnTo>
                  <a:lnTo>
                    <a:pt x="7" y="182"/>
                  </a:lnTo>
                  <a:lnTo>
                    <a:pt x="15" y="160"/>
                  </a:lnTo>
                  <a:lnTo>
                    <a:pt x="31" y="130"/>
                  </a:lnTo>
                  <a:lnTo>
                    <a:pt x="53" y="98"/>
                  </a:lnTo>
                  <a:lnTo>
                    <a:pt x="82" y="68"/>
                  </a:lnTo>
                  <a:lnTo>
                    <a:pt x="111" y="43"/>
                  </a:lnTo>
                  <a:lnTo>
                    <a:pt x="146" y="23"/>
                  </a:lnTo>
                  <a:lnTo>
                    <a:pt x="191" y="7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3"/>
            <p:cNvSpPr>
              <a:spLocks/>
            </p:cNvSpPr>
            <p:nvPr/>
          </p:nvSpPr>
          <p:spPr bwMode="auto">
            <a:xfrm>
              <a:off x="7567" y="3385"/>
              <a:ext cx="322" cy="532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82" y="0"/>
                </a:cxn>
                <a:cxn ang="0">
                  <a:pos x="191" y="3"/>
                </a:cxn>
                <a:cxn ang="0">
                  <a:pos x="195" y="3"/>
                </a:cxn>
                <a:cxn ang="0">
                  <a:pos x="198" y="7"/>
                </a:cxn>
                <a:cxn ang="0">
                  <a:pos x="200" y="14"/>
                </a:cxn>
                <a:cxn ang="0">
                  <a:pos x="200" y="23"/>
                </a:cxn>
                <a:cxn ang="0">
                  <a:pos x="200" y="23"/>
                </a:cxn>
                <a:cxn ang="0">
                  <a:pos x="200" y="463"/>
                </a:cxn>
                <a:cxn ang="0">
                  <a:pos x="200" y="475"/>
                </a:cxn>
                <a:cxn ang="0">
                  <a:pos x="202" y="484"/>
                </a:cxn>
                <a:cxn ang="0">
                  <a:pos x="211" y="491"/>
                </a:cxn>
                <a:cxn ang="0">
                  <a:pos x="224" y="493"/>
                </a:cxn>
                <a:cxn ang="0">
                  <a:pos x="247" y="495"/>
                </a:cxn>
                <a:cxn ang="0">
                  <a:pos x="282" y="498"/>
                </a:cxn>
                <a:cxn ang="0">
                  <a:pos x="322" y="498"/>
                </a:cxn>
                <a:cxn ang="0">
                  <a:pos x="322" y="532"/>
                </a:cxn>
                <a:cxn ang="0">
                  <a:pos x="271" y="532"/>
                </a:cxn>
                <a:cxn ang="0">
                  <a:pos x="215" y="530"/>
                </a:cxn>
                <a:cxn ang="0">
                  <a:pos x="162" y="530"/>
                </a:cxn>
                <a:cxn ang="0">
                  <a:pos x="124" y="530"/>
                </a:cxn>
                <a:cxn ang="0">
                  <a:pos x="82" y="530"/>
                </a:cxn>
                <a:cxn ang="0">
                  <a:pos x="42" y="532"/>
                </a:cxn>
                <a:cxn ang="0">
                  <a:pos x="7" y="532"/>
                </a:cxn>
                <a:cxn ang="0">
                  <a:pos x="7" y="498"/>
                </a:cxn>
                <a:cxn ang="0">
                  <a:pos x="47" y="498"/>
                </a:cxn>
                <a:cxn ang="0">
                  <a:pos x="80" y="495"/>
                </a:cxn>
                <a:cxn ang="0">
                  <a:pos x="105" y="493"/>
                </a:cxn>
                <a:cxn ang="0">
                  <a:pos x="118" y="491"/>
                </a:cxn>
                <a:cxn ang="0">
                  <a:pos x="124" y="484"/>
                </a:cxn>
                <a:cxn ang="0">
                  <a:pos x="127" y="475"/>
                </a:cxn>
                <a:cxn ang="0">
                  <a:pos x="129" y="463"/>
                </a:cxn>
                <a:cxn ang="0">
                  <a:pos x="129" y="64"/>
                </a:cxn>
                <a:cxn ang="0">
                  <a:pos x="93" y="76"/>
                </a:cxn>
                <a:cxn ang="0">
                  <a:pos x="60" y="82"/>
                </a:cxn>
                <a:cxn ang="0">
                  <a:pos x="34" y="85"/>
                </a:cxn>
                <a:cxn ang="0">
                  <a:pos x="14" y="85"/>
                </a:cxn>
                <a:cxn ang="0">
                  <a:pos x="0" y="85"/>
                </a:cxn>
                <a:cxn ang="0">
                  <a:pos x="0" y="53"/>
                </a:cxn>
                <a:cxn ang="0">
                  <a:pos x="14" y="53"/>
                </a:cxn>
                <a:cxn ang="0">
                  <a:pos x="27" y="50"/>
                </a:cxn>
                <a:cxn ang="0">
                  <a:pos x="49" y="50"/>
                </a:cxn>
                <a:cxn ang="0">
                  <a:pos x="78" y="46"/>
                </a:cxn>
                <a:cxn ang="0">
                  <a:pos x="109" y="37"/>
                </a:cxn>
                <a:cxn ang="0">
                  <a:pos x="140" y="23"/>
                </a:cxn>
                <a:cxn ang="0">
                  <a:pos x="171" y="0"/>
                </a:cxn>
              </a:cxnLst>
              <a:rect l="0" t="0" r="r" b="b"/>
              <a:pathLst>
                <a:path w="322" h="532">
                  <a:moveTo>
                    <a:pt x="171" y="0"/>
                  </a:moveTo>
                  <a:lnTo>
                    <a:pt x="182" y="0"/>
                  </a:lnTo>
                  <a:lnTo>
                    <a:pt x="191" y="3"/>
                  </a:lnTo>
                  <a:lnTo>
                    <a:pt x="195" y="3"/>
                  </a:lnTo>
                  <a:lnTo>
                    <a:pt x="198" y="7"/>
                  </a:lnTo>
                  <a:lnTo>
                    <a:pt x="200" y="14"/>
                  </a:lnTo>
                  <a:lnTo>
                    <a:pt x="200" y="23"/>
                  </a:lnTo>
                  <a:lnTo>
                    <a:pt x="200" y="23"/>
                  </a:lnTo>
                  <a:lnTo>
                    <a:pt x="200" y="463"/>
                  </a:lnTo>
                  <a:lnTo>
                    <a:pt x="200" y="475"/>
                  </a:lnTo>
                  <a:lnTo>
                    <a:pt x="202" y="484"/>
                  </a:lnTo>
                  <a:lnTo>
                    <a:pt x="211" y="491"/>
                  </a:lnTo>
                  <a:lnTo>
                    <a:pt x="224" y="493"/>
                  </a:lnTo>
                  <a:lnTo>
                    <a:pt x="247" y="495"/>
                  </a:lnTo>
                  <a:lnTo>
                    <a:pt x="282" y="498"/>
                  </a:lnTo>
                  <a:lnTo>
                    <a:pt x="322" y="498"/>
                  </a:lnTo>
                  <a:lnTo>
                    <a:pt x="322" y="532"/>
                  </a:lnTo>
                  <a:lnTo>
                    <a:pt x="271" y="532"/>
                  </a:lnTo>
                  <a:lnTo>
                    <a:pt x="215" y="530"/>
                  </a:lnTo>
                  <a:lnTo>
                    <a:pt x="162" y="530"/>
                  </a:lnTo>
                  <a:lnTo>
                    <a:pt x="124" y="530"/>
                  </a:lnTo>
                  <a:lnTo>
                    <a:pt x="82" y="530"/>
                  </a:lnTo>
                  <a:lnTo>
                    <a:pt x="42" y="532"/>
                  </a:lnTo>
                  <a:lnTo>
                    <a:pt x="7" y="532"/>
                  </a:lnTo>
                  <a:lnTo>
                    <a:pt x="7" y="498"/>
                  </a:lnTo>
                  <a:lnTo>
                    <a:pt x="47" y="498"/>
                  </a:lnTo>
                  <a:lnTo>
                    <a:pt x="80" y="495"/>
                  </a:lnTo>
                  <a:lnTo>
                    <a:pt x="105" y="493"/>
                  </a:lnTo>
                  <a:lnTo>
                    <a:pt x="118" y="491"/>
                  </a:lnTo>
                  <a:lnTo>
                    <a:pt x="124" y="484"/>
                  </a:lnTo>
                  <a:lnTo>
                    <a:pt x="127" y="475"/>
                  </a:lnTo>
                  <a:lnTo>
                    <a:pt x="129" y="463"/>
                  </a:lnTo>
                  <a:lnTo>
                    <a:pt x="129" y="64"/>
                  </a:lnTo>
                  <a:lnTo>
                    <a:pt x="93" y="76"/>
                  </a:lnTo>
                  <a:lnTo>
                    <a:pt x="60" y="82"/>
                  </a:lnTo>
                  <a:lnTo>
                    <a:pt x="34" y="85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53"/>
                  </a:lnTo>
                  <a:lnTo>
                    <a:pt x="14" y="53"/>
                  </a:lnTo>
                  <a:lnTo>
                    <a:pt x="27" y="50"/>
                  </a:lnTo>
                  <a:lnTo>
                    <a:pt x="49" y="50"/>
                  </a:lnTo>
                  <a:lnTo>
                    <a:pt x="78" y="46"/>
                  </a:lnTo>
                  <a:lnTo>
                    <a:pt x="109" y="37"/>
                  </a:lnTo>
                  <a:lnTo>
                    <a:pt x="140" y="23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4"/>
            <p:cNvSpPr>
              <a:spLocks/>
            </p:cNvSpPr>
            <p:nvPr/>
          </p:nvSpPr>
          <p:spPr bwMode="auto">
            <a:xfrm>
              <a:off x="8146" y="3048"/>
              <a:ext cx="824" cy="848"/>
            </a:xfrm>
            <a:custGeom>
              <a:avLst/>
              <a:gdLst/>
              <a:ahLst/>
              <a:cxnLst>
                <a:cxn ang="0">
                  <a:pos x="413" y="0"/>
                </a:cxn>
                <a:cxn ang="0">
                  <a:pos x="426" y="2"/>
                </a:cxn>
                <a:cxn ang="0">
                  <a:pos x="435" y="9"/>
                </a:cxn>
                <a:cxn ang="0">
                  <a:pos x="440" y="20"/>
                </a:cxn>
                <a:cxn ang="0">
                  <a:pos x="442" y="32"/>
                </a:cxn>
                <a:cxn ang="0">
                  <a:pos x="442" y="43"/>
                </a:cxn>
                <a:cxn ang="0">
                  <a:pos x="442" y="394"/>
                </a:cxn>
                <a:cxn ang="0">
                  <a:pos x="784" y="394"/>
                </a:cxn>
                <a:cxn ang="0">
                  <a:pos x="795" y="397"/>
                </a:cxn>
                <a:cxn ang="0">
                  <a:pos x="806" y="397"/>
                </a:cxn>
                <a:cxn ang="0">
                  <a:pos x="815" y="401"/>
                </a:cxn>
                <a:cxn ang="0">
                  <a:pos x="821" y="410"/>
                </a:cxn>
                <a:cxn ang="0">
                  <a:pos x="824" y="426"/>
                </a:cxn>
                <a:cxn ang="0">
                  <a:pos x="821" y="438"/>
                </a:cxn>
                <a:cxn ang="0">
                  <a:pos x="815" y="447"/>
                </a:cxn>
                <a:cxn ang="0">
                  <a:pos x="804" y="449"/>
                </a:cxn>
                <a:cxn ang="0">
                  <a:pos x="792" y="451"/>
                </a:cxn>
                <a:cxn ang="0">
                  <a:pos x="784" y="451"/>
                </a:cxn>
                <a:cxn ang="0">
                  <a:pos x="442" y="451"/>
                </a:cxn>
                <a:cxn ang="0">
                  <a:pos x="442" y="805"/>
                </a:cxn>
                <a:cxn ang="0">
                  <a:pos x="442" y="816"/>
                </a:cxn>
                <a:cxn ang="0">
                  <a:pos x="440" y="828"/>
                </a:cxn>
                <a:cxn ang="0">
                  <a:pos x="435" y="837"/>
                </a:cxn>
                <a:cxn ang="0">
                  <a:pos x="426" y="846"/>
                </a:cxn>
                <a:cxn ang="0">
                  <a:pos x="411" y="848"/>
                </a:cxn>
                <a:cxn ang="0">
                  <a:pos x="400" y="844"/>
                </a:cxn>
                <a:cxn ang="0">
                  <a:pos x="391" y="837"/>
                </a:cxn>
                <a:cxn ang="0">
                  <a:pos x="389" y="825"/>
                </a:cxn>
                <a:cxn ang="0">
                  <a:pos x="386" y="814"/>
                </a:cxn>
                <a:cxn ang="0">
                  <a:pos x="386" y="805"/>
                </a:cxn>
                <a:cxn ang="0">
                  <a:pos x="386" y="451"/>
                </a:cxn>
                <a:cxn ang="0">
                  <a:pos x="40" y="451"/>
                </a:cxn>
                <a:cxn ang="0">
                  <a:pos x="31" y="451"/>
                </a:cxn>
                <a:cxn ang="0">
                  <a:pos x="20" y="449"/>
                </a:cxn>
                <a:cxn ang="0">
                  <a:pos x="11" y="445"/>
                </a:cxn>
                <a:cxn ang="0">
                  <a:pos x="3" y="438"/>
                </a:cxn>
                <a:cxn ang="0">
                  <a:pos x="0" y="424"/>
                </a:cxn>
                <a:cxn ang="0">
                  <a:pos x="3" y="410"/>
                </a:cxn>
                <a:cxn ang="0">
                  <a:pos x="11" y="401"/>
                </a:cxn>
                <a:cxn ang="0">
                  <a:pos x="20" y="397"/>
                </a:cxn>
                <a:cxn ang="0">
                  <a:pos x="31" y="394"/>
                </a:cxn>
                <a:cxn ang="0">
                  <a:pos x="40" y="394"/>
                </a:cxn>
                <a:cxn ang="0">
                  <a:pos x="386" y="394"/>
                </a:cxn>
                <a:cxn ang="0">
                  <a:pos x="386" y="43"/>
                </a:cxn>
                <a:cxn ang="0">
                  <a:pos x="386" y="32"/>
                </a:cxn>
                <a:cxn ang="0">
                  <a:pos x="389" y="20"/>
                </a:cxn>
                <a:cxn ang="0">
                  <a:pos x="393" y="9"/>
                </a:cxn>
                <a:cxn ang="0">
                  <a:pos x="400" y="2"/>
                </a:cxn>
                <a:cxn ang="0">
                  <a:pos x="413" y="0"/>
                </a:cxn>
              </a:cxnLst>
              <a:rect l="0" t="0" r="r" b="b"/>
              <a:pathLst>
                <a:path w="824" h="848">
                  <a:moveTo>
                    <a:pt x="413" y="0"/>
                  </a:moveTo>
                  <a:lnTo>
                    <a:pt x="426" y="2"/>
                  </a:lnTo>
                  <a:lnTo>
                    <a:pt x="435" y="9"/>
                  </a:lnTo>
                  <a:lnTo>
                    <a:pt x="440" y="20"/>
                  </a:lnTo>
                  <a:lnTo>
                    <a:pt x="442" y="32"/>
                  </a:lnTo>
                  <a:lnTo>
                    <a:pt x="442" y="43"/>
                  </a:lnTo>
                  <a:lnTo>
                    <a:pt x="442" y="394"/>
                  </a:lnTo>
                  <a:lnTo>
                    <a:pt x="784" y="394"/>
                  </a:lnTo>
                  <a:lnTo>
                    <a:pt x="795" y="397"/>
                  </a:lnTo>
                  <a:lnTo>
                    <a:pt x="806" y="397"/>
                  </a:lnTo>
                  <a:lnTo>
                    <a:pt x="815" y="401"/>
                  </a:lnTo>
                  <a:lnTo>
                    <a:pt x="821" y="410"/>
                  </a:lnTo>
                  <a:lnTo>
                    <a:pt x="824" y="426"/>
                  </a:lnTo>
                  <a:lnTo>
                    <a:pt x="821" y="438"/>
                  </a:lnTo>
                  <a:lnTo>
                    <a:pt x="815" y="447"/>
                  </a:lnTo>
                  <a:lnTo>
                    <a:pt x="804" y="449"/>
                  </a:lnTo>
                  <a:lnTo>
                    <a:pt x="792" y="451"/>
                  </a:lnTo>
                  <a:lnTo>
                    <a:pt x="784" y="451"/>
                  </a:lnTo>
                  <a:lnTo>
                    <a:pt x="442" y="451"/>
                  </a:lnTo>
                  <a:lnTo>
                    <a:pt x="442" y="805"/>
                  </a:lnTo>
                  <a:lnTo>
                    <a:pt x="442" y="816"/>
                  </a:lnTo>
                  <a:lnTo>
                    <a:pt x="440" y="828"/>
                  </a:lnTo>
                  <a:lnTo>
                    <a:pt x="435" y="837"/>
                  </a:lnTo>
                  <a:lnTo>
                    <a:pt x="426" y="846"/>
                  </a:lnTo>
                  <a:lnTo>
                    <a:pt x="411" y="848"/>
                  </a:lnTo>
                  <a:lnTo>
                    <a:pt x="400" y="844"/>
                  </a:lnTo>
                  <a:lnTo>
                    <a:pt x="391" y="837"/>
                  </a:lnTo>
                  <a:lnTo>
                    <a:pt x="389" y="825"/>
                  </a:lnTo>
                  <a:lnTo>
                    <a:pt x="386" y="814"/>
                  </a:lnTo>
                  <a:lnTo>
                    <a:pt x="386" y="805"/>
                  </a:lnTo>
                  <a:lnTo>
                    <a:pt x="386" y="451"/>
                  </a:lnTo>
                  <a:lnTo>
                    <a:pt x="40" y="451"/>
                  </a:lnTo>
                  <a:lnTo>
                    <a:pt x="31" y="451"/>
                  </a:lnTo>
                  <a:lnTo>
                    <a:pt x="20" y="449"/>
                  </a:lnTo>
                  <a:lnTo>
                    <a:pt x="11" y="445"/>
                  </a:lnTo>
                  <a:lnTo>
                    <a:pt x="3" y="438"/>
                  </a:lnTo>
                  <a:lnTo>
                    <a:pt x="0" y="424"/>
                  </a:lnTo>
                  <a:lnTo>
                    <a:pt x="3" y="410"/>
                  </a:lnTo>
                  <a:lnTo>
                    <a:pt x="11" y="401"/>
                  </a:lnTo>
                  <a:lnTo>
                    <a:pt x="20" y="397"/>
                  </a:lnTo>
                  <a:lnTo>
                    <a:pt x="31" y="394"/>
                  </a:lnTo>
                  <a:lnTo>
                    <a:pt x="40" y="394"/>
                  </a:lnTo>
                  <a:lnTo>
                    <a:pt x="386" y="394"/>
                  </a:lnTo>
                  <a:lnTo>
                    <a:pt x="386" y="43"/>
                  </a:lnTo>
                  <a:lnTo>
                    <a:pt x="386" y="32"/>
                  </a:lnTo>
                  <a:lnTo>
                    <a:pt x="389" y="20"/>
                  </a:lnTo>
                  <a:lnTo>
                    <a:pt x="393" y="9"/>
                  </a:lnTo>
                  <a:lnTo>
                    <a:pt x="400" y="2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5"/>
            <p:cNvSpPr>
              <a:spLocks/>
            </p:cNvSpPr>
            <p:nvPr/>
          </p:nvSpPr>
          <p:spPr bwMode="auto">
            <a:xfrm>
              <a:off x="9094" y="3253"/>
              <a:ext cx="521" cy="518"/>
            </a:xfrm>
            <a:custGeom>
              <a:avLst/>
              <a:gdLst/>
              <a:ahLst/>
              <a:cxnLst>
                <a:cxn ang="0">
                  <a:pos x="142" y="2"/>
                </a:cxn>
                <a:cxn ang="0">
                  <a:pos x="180" y="11"/>
                </a:cxn>
                <a:cxn ang="0">
                  <a:pos x="217" y="34"/>
                </a:cxn>
                <a:cxn ang="0">
                  <a:pos x="244" y="82"/>
                </a:cxn>
                <a:cxn ang="0">
                  <a:pos x="319" y="20"/>
                </a:cxn>
                <a:cxn ang="0">
                  <a:pos x="401" y="0"/>
                </a:cxn>
                <a:cxn ang="0">
                  <a:pos x="459" y="9"/>
                </a:cxn>
                <a:cxn ang="0">
                  <a:pos x="503" y="36"/>
                </a:cxn>
                <a:cxn ang="0">
                  <a:pos x="521" y="82"/>
                </a:cxn>
                <a:cxn ang="0">
                  <a:pos x="506" y="130"/>
                </a:cxn>
                <a:cxn ang="0">
                  <a:pos x="475" y="151"/>
                </a:cxn>
                <a:cxn ang="0">
                  <a:pos x="439" y="151"/>
                </a:cxn>
                <a:cxn ang="0">
                  <a:pos x="415" y="128"/>
                </a:cxn>
                <a:cxn ang="0">
                  <a:pos x="415" y="93"/>
                </a:cxn>
                <a:cxn ang="0">
                  <a:pos x="439" y="59"/>
                </a:cxn>
                <a:cxn ang="0">
                  <a:pos x="439" y="36"/>
                </a:cxn>
                <a:cxn ang="0">
                  <a:pos x="401" y="32"/>
                </a:cxn>
                <a:cxn ang="0">
                  <a:pos x="341" y="46"/>
                </a:cxn>
                <a:cxn ang="0">
                  <a:pos x="310" y="64"/>
                </a:cxn>
                <a:cxn ang="0">
                  <a:pos x="277" y="100"/>
                </a:cxn>
                <a:cxn ang="0">
                  <a:pos x="253" y="137"/>
                </a:cxn>
                <a:cxn ang="0">
                  <a:pos x="242" y="160"/>
                </a:cxn>
                <a:cxn ang="0">
                  <a:pos x="233" y="182"/>
                </a:cxn>
                <a:cxn ang="0">
                  <a:pos x="222" y="228"/>
                </a:cxn>
                <a:cxn ang="0">
                  <a:pos x="213" y="267"/>
                </a:cxn>
                <a:cxn ang="0">
                  <a:pos x="211" y="274"/>
                </a:cxn>
                <a:cxn ang="0">
                  <a:pos x="175" y="420"/>
                </a:cxn>
                <a:cxn ang="0">
                  <a:pos x="166" y="461"/>
                </a:cxn>
                <a:cxn ang="0">
                  <a:pos x="160" y="484"/>
                </a:cxn>
                <a:cxn ang="0">
                  <a:pos x="140" y="509"/>
                </a:cxn>
                <a:cxn ang="0">
                  <a:pos x="111" y="518"/>
                </a:cxn>
                <a:cxn ang="0">
                  <a:pos x="84" y="509"/>
                </a:cxn>
                <a:cxn ang="0">
                  <a:pos x="71" y="481"/>
                </a:cxn>
                <a:cxn ang="0">
                  <a:pos x="75" y="463"/>
                </a:cxn>
                <a:cxn ang="0">
                  <a:pos x="84" y="436"/>
                </a:cxn>
                <a:cxn ang="0">
                  <a:pos x="126" y="255"/>
                </a:cxn>
                <a:cxn ang="0">
                  <a:pos x="144" y="185"/>
                </a:cxn>
                <a:cxn ang="0">
                  <a:pos x="157" y="132"/>
                </a:cxn>
                <a:cxn ang="0">
                  <a:pos x="164" y="89"/>
                </a:cxn>
                <a:cxn ang="0">
                  <a:pos x="155" y="48"/>
                </a:cxn>
                <a:cxn ang="0">
                  <a:pos x="126" y="32"/>
                </a:cxn>
                <a:cxn ang="0">
                  <a:pos x="89" y="48"/>
                </a:cxn>
                <a:cxn ang="0">
                  <a:pos x="64" y="93"/>
                </a:cxn>
                <a:cxn ang="0">
                  <a:pos x="44" y="157"/>
                </a:cxn>
                <a:cxn ang="0">
                  <a:pos x="38" y="178"/>
                </a:cxn>
                <a:cxn ang="0">
                  <a:pos x="33" y="187"/>
                </a:cxn>
                <a:cxn ang="0">
                  <a:pos x="24" y="189"/>
                </a:cxn>
                <a:cxn ang="0">
                  <a:pos x="18" y="189"/>
                </a:cxn>
                <a:cxn ang="0">
                  <a:pos x="9" y="189"/>
                </a:cxn>
                <a:cxn ang="0">
                  <a:pos x="2" y="185"/>
                </a:cxn>
                <a:cxn ang="0">
                  <a:pos x="0" y="176"/>
                </a:cxn>
                <a:cxn ang="0">
                  <a:pos x="4" y="153"/>
                </a:cxn>
                <a:cxn ang="0">
                  <a:pos x="18" y="107"/>
                </a:cxn>
                <a:cxn ang="0">
                  <a:pos x="42" y="59"/>
                </a:cxn>
                <a:cxn ang="0">
                  <a:pos x="75" y="18"/>
                </a:cxn>
                <a:cxn ang="0">
                  <a:pos x="128" y="0"/>
                </a:cxn>
              </a:cxnLst>
              <a:rect l="0" t="0" r="r" b="b"/>
              <a:pathLst>
                <a:path w="521" h="518">
                  <a:moveTo>
                    <a:pt x="128" y="0"/>
                  </a:moveTo>
                  <a:lnTo>
                    <a:pt x="142" y="2"/>
                  </a:lnTo>
                  <a:lnTo>
                    <a:pt x="160" y="5"/>
                  </a:lnTo>
                  <a:lnTo>
                    <a:pt x="180" y="11"/>
                  </a:lnTo>
                  <a:lnTo>
                    <a:pt x="197" y="20"/>
                  </a:lnTo>
                  <a:lnTo>
                    <a:pt x="217" y="34"/>
                  </a:lnTo>
                  <a:lnTo>
                    <a:pt x="233" y="55"/>
                  </a:lnTo>
                  <a:lnTo>
                    <a:pt x="244" y="82"/>
                  </a:lnTo>
                  <a:lnTo>
                    <a:pt x="282" y="46"/>
                  </a:lnTo>
                  <a:lnTo>
                    <a:pt x="319" y="20"/>
                  </a:lnTo>
                  <a:lnTo>
                    <a:pt x="359" y="5"/>
                  </a:lnTo>
                  <a:lnTo>
                    <a:pt x="401" y="0"/>
                  </a:lnTo>
                  <a:lnTo>
                    <a:pt x="430" y="2"/>
                  </a:lnTo>
                  <a:lnTo>
                    <a:pt x="459" y="9"/>
                  </a:lnTo>
                  <a:lnTo>
                    <a:pt x="484" y="20"/>
                  </a:lnTo>
                  <a:lnTo>
                    <a:pt x="503" y="36"/>
                  </a:lnTo>
                  <a:lnTo>
                    <a:pt x="517" y="57"/>
                  </a:lnTo>
                  <a:lnTo>
                    <a:pt x="521" y="82"/>
                  </a:lnTo>
                  <a:lnTo>
                    <a:pt x="517" y="109"/>
                  </a:lnTo>
                  <a:lnTo>
                    <a:pt x="506" y="130"/>
                  </a:lnTo>
                  <a:lnTo>
                    <a:pt x="492" y="144"/>
                  </a:lnTo>
                  <a:lnTo>
                    <a:pt x="475" y="151"/>
                  </a:lnTo>
                  <a:lnTo>
                    <a:pt x="457" y="155"/>
                  </a:lnTo>
                  <a:lnTo>
                    <a:pt x="439" y="151"/>
                  </a:lnTo>
                  <a:lnTo>
                    <a:pt x="426" y="141"/>
                  </a:lnTo>
                  <a:lnTo>
                    <a:pt x="415" y="128"/>
                  </a:lnTo>
                  <a:lnTo>
                    <a:pt x="413" y="112"/>
                  </a:lnTo>
                  <a:lnTo>
                    <a:pt x="415" y="93"/>
                  </a:lnTo>
                  <a:lnTo>
                    <a:pt x="424" y="75"/>
                  </a:lnTo>
                  <a:lnTo>
                    <a:pt x="439" y="59"/>
                  </a:lnTo>
                  <a:lnTo>
                    <a:pt x="461" y="48"/>
                  </a:lnTo>
                  <a:lnTo>
                    <a:pt x="439" y="36"/>
                  </a:lnTo>
                  <a:lnTo>
                    <a:pt x="417" y="32"/>
                  </a:lnTo>
                  <a:lnTo>
                    <a:pt x="401" y="32"/>
                  </a:lnTo>
                  <a:lnTo>
                    <a:pt x="368" y="36"/>
                  </a:lnTo>
                  <a:lnTo>
                    <a:pt x="341" y="46"/>
                  </a:lnTo>
                  <a:lnTo>
                    <a:pt x="324" y="55"/>
                  </a:lnTo>
                  <a:lnTo>
                    <a:pt x="310" y="64"/>
                  </a:lnTo>
                  <a:lnTo>
                    <a:pt x="293" y="80"/>
                  </a:lnTo>
                  <a:lnTo>
                    <a:pt x="277" y="100"/>
                  </a:lnTo>
                  <a:lnTo>
                    <a:pt x="264" y="119"/>
                  </a:lnTo>
                  <a:lnTo>
                    <a:pt x="253" y="137"/>
                  </a:lnTo>
                  <a:lnTo>
                    <a:pt x="244" y="151"/>
                  </a:lnTo>
                  <a:lnTo>
                    <a:pt x="242" y="160"/>
                  </a:lnTo>
                  <a:lnTo>
                    <a:pt x="237" y="166"/>
                  </a:lnTo>
                  <a:lnTo>
                    <a:pt x="233" y="182"/>
                  </a:lnTo>
                  <a:lnTo>
                    <a:pt x="228" y="205"/>
                  </a:lnTo>
                  <a:lnTo>
                    <a:pt x="222" y="228"/>
                  </a:lnTo>
                  <a:lnTo>
                    <a:pt x="217" y="249"/>
                  </a:lnTo>
                  <a:lnTo>
                    <a:pt x="213" y="267"/>
                  </a:lnTo>
                  <a:lnTo>
                    <a:pt x="211" y="274"/>
                  </a:lnTo>
                  <a:lnTo>
                    <a:pt x="211" y="274"/>
                  </a:lnTo>
                  <a:lnTo>
                    <a:pt x="182" y="399"/>
                  </a:lnTo>
                  <a:lnTo>
                    <a:pt x="175" y="420"/>
                  </a:lnTo>
                  <a:lnTo>
                    <a:pt x="171" y="440"/>
                  </a:lnTo>
                  <a:lnTo>
                    <a:pt x="166" y="461"/>
                  </a:lnTo>
                  <a:lnTo>
                    <a:pt x="162" y="477"/>
                  </a:lnTo>
                  <a:lnTo>
                    <a:pt x="160" y="484"/>
                  </a:lnTo>
                  <a:lnTo>
                    <a:pt x="151" y="500"/>
                  </a:lnTo>
                  <a:lnTo>
                    <a:pt x="140" y="509"/>
                  </a:lnTo>
                  <a:lnTo>
                    <a:pt x="124" y="516"/>
                  </a:lnTo>
                  <a:lnTo>
                    <a:pt x="111" y="518"/>
                  </a:lnTo>
                  <a:lnTo>
                    <a:pt x="97" y="516"/>
                  </a:lnTo>
                  <a:lnTo>
                    <a:pt x="84" y="509"/>
                  </a:lnTo>
                  <a:lnTo>
                    <a:pt x="75" y="497"/>
                  </a:lnTo>
                  <a:lnTo>
                    <a:pt x="71" y="481"/>
                  </a:lnTo>
                  <a:lnTo>
                    <a:pt x="73" y="474"/>
                  </a:lnTo>
                  <a:lnTo>
                    <a:pt x="75" y="463"/>
                  </a:lnTo>
                  <a:lnTo>
                    <a:pt x="80" y="449"/>
                  </a:lnTo>
                  <a:lnTo>
                    <a:pt x="84" y="436"/>
                  </a:lnTo>
                  <a:lnTo>
                    <a:pt x="120" y="287"/>
                  </a:lnTo>
                  <a:lnTo>
                    <a:pt x="126" y="255"/>
                  </a:lnTo>
                  <a:lnTo>
                    <a:pt x="135" y="219"/>
                  </a:lnTo>
                  <a:lnTo>
                    <a:pt x="144" y="185"/>
                  </a:lnTo>
                  <a:lnTo>
                    <a:pt x="151" y="160"/>
                  </a:lnTo>
                  <a:lnTo>
                    <a:pt x="157" y="132"/>
                  </a:lnTo>
                  <a:lnTo>
                    <a:pt x="162" y="107"/>
                  </a:lnTo>
                  <a:lnTo>
                    <a:pt x="164" y="89"/>
                  </a:lnTo>
                  <a:lnTo>
                    <a:pt x="162" y="66"/>
                  </a:lnTo>
                  <a:lnTo>
                    <a:pt x="155" y="48"/>
                  </a:lnTo>
                  <a:lnTo>
                    <a:pt x="144" y="36"/>
                  </a:lnTo>
                  <a:lnTo>
                    <a:pt x="126" y="32"/>
                  </a:lnTo>
                  <a:lnTo>
                    <a:pt x="106" y="36"/>
                  </a:lnTo>
                  <a:lnTo>
                    <a:pt x="89" y="48"/>
                  </a:lnTo>
                  <a:lnTo>
                    <a:pt x="75" y="68"/>
                  </a:lnTo>
                  <a:lnTo>
                    <a:pt x="64" y="93"/>
                  </a:lnTo>
                  <a:lnTo>
                    <a:pt x="53" y="123"/>
                  </a:lnTo>
                  <a:lnTo>
                    <a:pt x="44" y="157"/>
                  </a:lnTo>
                  <a:lnTo>
                    <a:pt x="42" y="169"/>
                  </a:lnTo>
                  <a:lnTo>
                    <a:pt x="38" y="178"/>
                  </a:lnTo>
                  <a:lnTo>
                    <a:pt x="35" y="182"/>
                  </a:lnTo>
                  <a:lnTo>
                    <a:pt x="33" y="187"/>
                  </a:lnTo>
                  <a:lnTo>
                    <a:pt x="29" y="189"/>
                  </a:lnTo>
                  <a:lnTo>
                    <a:pt x="24" y="189"/>
                  </a:lnTo>
                  <a:lnTo>
                    <a:pt x="20" y="189"/>
                  </a:lnTo>
                  <a:lnTo>
                    <a:pt x="18" y="189"/>
                  </a:lnTo>
                  <a:lnTo>
                    <a:pt x="13" y="189"/>
                  </a:lnTo>
                  <a:lnTo>
                    <a:pt x="9" y="189"/>
                  </a:lnTo>
                  <a:lnTo>
                    <a:pt x="6" y="187"/>
                  </a:lnTo>
                  <a:lnTo>
                    <a:pt x="2" y="185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66"/>
                  </a:lnTo>
                  <a:lnTo>
                    <a:pt x="4" y="153"/>
                  </a:lnTo>
                  <a:lnTo>
                    <a:pt x="11" y="132"/>
                  </a:lnTo>
                  <a:lnTo>
                    <a:pt x="18" y="107"/>
                  </a:lnTo>
                  <a:lnTo>
                    <a:pt x="29" y="82"/>
                  </a:lnTo>
                  <a:lnTo>
                    <a:pt x="42" y="59"/>
                  </a:lnTo>
                  <a:lnTo>
                    <a:pt x="57" y="36"/>
                  </a:lnTo>
                  <a:lnTo>
                    <a:pt x="75" y="18"/>
                  </a:lnTo>
                  <a:lnTo>
                    <a:pt x="100" y="5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6"/>
            <p:cNvSpPr>
              <a:spLocks/>
            </p:cNvSpPr>
            <p:nvPr/>
          </p:nvSpPr>
          <p:spPr bwMode="auto">
            <a:xfrm>
              <a:off x="9706" y="3385"/>
              <a:ext cx="388" cy="532"/>
            </a:xfrm>
            <a:custGeom>
              <a:avLst/>
              <a:gdLst/>
              <a:ahLst/>
              <a:cxnLst>
                <a:cxn ang="0">
                  <a:pos x="229" y="5"/>
                </a:cxn>
                <a:cxn ang="0">
                  <a:pos x="309" y="30"/>
                </a:cxn>
                <a:cxn ang="0">
                  <a:pos x="366" y="82"/>
                </a:cxn>
                <a:cxn ang="0">
                  <a:pos x="388" y="160"/>
                </a:cxn>
                <a:cxn ang="0">
                  <a:pos x="369" y="233"/>
                </a:cxn>
                <a:cxn ang="0">
                  <a:pos x="317" y="290"/>
                </a:cxn>
                <a:cxn ang="0">
                  <a:pos x="251" y="340"/>
                </a:cxn>
                <a:cxn ang="0">
                  <a:pos x="147" y="415"/>
                </a:cxn>
                <a:cxn ang="0">
                  <a:pos x="249" y="457"/>
                </a:cxn>
                <a:cxn ang="0">
                  <a:pos x="282" y="457"/>
                </a:cxn>
                <a:cxn ang="0">
                  <a:pos x="322" y="454"/>
                </a:cxn>
                <a:cxn ang="0">
                  <a:pos x="340" y="438"/>
                </a:cxn>
                <a:cxn ang="0">
                  <a:pos x="351" y="395"/>
                </a:cxn>
                <a:cxn ang="0">
                  <a:pos x="388" y="379"/>
                </a:cxn>
                <a:cxn ang="0">
                  <a:pos x="360" y="532"/>
                </a:cxn>
                <a:cxn ang="0">
                  <a:pos x="0" y="509"/>
                </a:cxn>
                <a:cxn ang="0">
                  <a:pos x="0" y="502"/>
                </a:cxn>
                <a:cxn ang="0">
                  <a:pos x="5" y="500"/>
                </a:cxn>
                <a:cxn ang="0">
                  <a:pos x="198" y="331"/>
                </a:cxn>
                <a:cxn ang="0">
                  <a:pos x="262" y="267"/>
                </a:cxn>
                <a:cxn ang="0">
                  <a:pos x="298" y="196"/>
                </a:cxn>
                <a:cxn ang="0">
                  <a:pos x="298" y="123"/>
                </a:cxn>
                <a:cxn ang="0">
                  <a:pos x="262" y="66"/>
                </a:cxn>
                <a:cxn ang="0">
                  <a:pos x="200" y="37"/>
                </a:cxn>
                <a:cxn ang="0">
                  <a:pos x="127" y="39"/>
                </a:cxn>
                <a:cxn ang="0">
                  <a:pos x="65" y="71"/>
                </a:cxn>
                <a:cxn ang="0">
                  <a:pos x="62" y="101"/>
                </a:cxn>
                <a:cxn ang="0">
                  <a:pos x="87" y="123"/>
                </a:cxn>
                <a:cxn ang="0">
                  <a:pos x="85" y="162"/>
                </a:cxn>
                <a:cxn ang="0">
                  <a:pos x="60" y="187"/>
                </a:cxn>
                <a:cxn ang="0">
                  <a:pos x="36" y="190"/>
                </a:cxn>
                <a:cxn ang="0">
                  <a:pos x="11" y="176"/>
                </a:cxn>
                <a:cxn ang="0">
                  <a:pos x="0" y="142"/>
                </a:cxn>
                <a:cxn ang="0">
                  <a:pos x="25" y="69"/>
                </a:cxn>
                <a:cxn ang="0">
                  <a:pos x="87" y="19"/>
                </a:cxn>
                <a:cxn ang="0">
                  <a:pos x="182" y="0"/>
                </a:cxn>
              </a:cxnLst>
              <a:rect l="0" t="0" r="r" b="b"/>
              <a:pathLst>
                <a:path w="388" h="532">
                  <a:moveTo>
                    <a:pt x="182" y="0"/>
                  </a:moveTo>
                  <a:lnTo>
                    <a:pt x="229" y="5"/>
                  </a:lnTo>
                  <a:lnTo>
                    <a:pt x="271" y="14"/>
                  </a:lnTo>
                  <a:lnTo>
                    <a:pt x="309" y="30"/>
                  </a:lnTo>
                  <a:lnTo>
                    <a:pt x="342" y="53"/>
                  </a:lnTo>
                  <a:lnTo>
                    <a:pt x="366" y="82"/>
                  </a:lnTo>
                  <a:lnTo>
                    <a:pt x="382" y="119"/>
                  </a:lnTo>
                  <a:lnTo>
                    <a:pt x="388" y="160"/>
                  </a:lnTo>
                  <a:lnTo>
                    <a:pt x="382" y="199"/>
                  </a:lnTo>
                  <a:lnTo>
                    <a:pt x="369" y="233"/>
                  </a:lnTo>
                  <a:lnTo>
                    <a:pt x="346" y="263"/>
                  </a:lnTo>
                  <a:lnTo>
                    <a:pt x="317" y="290"/>
                  </a:lnTo>
                  <a:lnTo>
                    <a:pt x="284" y="315"/>
                  </a:lnTo>
                  <a:lnTo>
                    <a:pt x="251" y="340"/>
                  </a:lnTo>
                  <a:lnTo>
                    <a:pt x="200" y="377"/>
                  </a:lnTo>
                  <a:lnTo>
                    <a:pt x="147" y="415"/>
                  </a:lnTo>
                  <a:lnTo>
                    <a:pt x="93" y="457"/>
                  </a:lnTo>
                  <a:lnTo>
                    <a:pt x="249" y="457"/>
                  </a:lnTo>
                  <a:lnTo>
                    <a:pt x="262" y="457"/>
                  </a:lnTo>
                  <a:lnTo>
                    <a:pt x="282" y="457"/>
                  </a:lnTo>
                  <a:lnTo>
                    <a:pt x="304" y="454"/>
                  </a:lnTo>
                  <a:lnTo>
                    <a:pt x="322" y="454"/>
                  </a:lnTo>
                  <a:lnTo>
                    <a:pt x="331" y="450"/>
                  </a:lnTo>
                  <a:lnTo>
                    <a:pt x="340" y="438"/>
                  </a:lnTo>
                  <a:lnTo>
                    <a:pt x="346" y="418"/>
                  </a:lnTo>
                  <a:lnTo>
                    <a:pt x="351" y="395"/>
                  </a:lnTo>
                  <a:lnTo>
                    <a:pt x="353" y="379"/>
                  </a:lnTo>
                  <a:lnTo>
                    <a:pt x="388" y="379"/>
                  </a:lnTo>
                  <a:lnTo>
                    <a:pt x="388" y="379"/>
                  </a:lnTo>
                  <a:lnTo>
                    <a:pt x="360" y="532"/>
                  </a:lnTo>
                  <a:lnTo>
                    <a:pt x="0" y="532"/>
                  </a:lnTo>
                  <a:lnTo>
                    <a:pt x="0" y="509"/>
                  </a:lnTo>
                  <a:lnTo>
                    <a:pt x="0" y="507"/>
                  </a:lnTo>
                  <a:lnTo>
                    <a:pt x="0" y="502"/>
                  </a:lnTo>
                  <a:lnTo>
                    <a:pt x="2" y="502"/>
                  </a:lnTo>
                  <a:lnTo>
                    <a:pt x="5" y="500"/>
                  </a:lnTo>
                  <a:lnTo>
                    <a:pt x="7" y="498"/>
                  </a:lnTo>
                  <a:lnTo>
                    <a:pt x="198" y="331"/>
                  </a:lnTo>
                  <a:lnTo>
                    <a:pt x="233" y="299"/>
                  </a:lnTo>
                  <a:lnTo>
                    <a:pt x="262" y="267"/>
                  </a:lnTo>
                  <a:lnTo>
                    <a:pt x="284" y="233"/>
                  </a:lnTo>
                  <a:lnTo>
                    <a:pt x="298" y="196"/>
                  </a:lnTo>
                  <a:lnTo>
                    <a:pt x="304" y="160"/>
                  </a:lnTo>
                  <a:lnTo>
                    <a:pt x="298" y="123"/>
                  </a:lnTo>
                  <a:lnTo>
                    <a:pt x="284" y="92"/>
                  </a:lnTo>
                  <a:lnTo>
                    <a:pt x="262" y="66"/>
                  </a:lnTo>
                  <a:lnTo>
                    <a:pt x="233" y="48"/>
                  </a:lnTo>
                  <a:lnTo>
                    <a:pt x="200" y="37"/>
                  </a:lnTo>
                  <a:lnTo>
                    <a:pt x="164" y="34"/>
                  </a:lnTo>
                  <a:lnTo>
                    <a:pt x="127" y="39"/>
                  </a:lnTo>
                  <a:lnTo>
                    <a:pt x="93" y="50"/>
                  </a:lnTo>
                  <a:lnTo>
                    <a:pt x="65" y="71"/>
                  </a:lnTo>
                  <a:lnTo>
                    <a:pt x="45" y="96"/>
                  </a:lnTo>
                  <a:lnTo>
                    <a:pt x="62" y="101"/>
                  </a:lnTo>
                  <a:lnTo>
                    <a:pt x="76" y="110"/>
                  </a:lnTo>
                  <a:lnTo>
                    <a:pt x="87" y="123"/>
                  </a:lnTo>
                  <a:lnTo>
                    <a:pt x="89" y="142"/>
                  </a:lnTo>
                  <a:lnTo>
                    <a:pt x="85" y="162"/>
                  </a:lnTo>
                  <a:lnTo>
                    <a:pt x="73" y="178"/>
                  </a:lnTo>
                  <a:lnTo>
                    <a:pt x="60" y="187"/>
                  </a:lnTo>
                  <a:lnTo>
                    <a:pt x="45" y="190"/>
                  </a:lnTo>
                  <a:lnTo>
                    <a:pt x="36" y="190"/>
                  </a:lnTo>
                  <a:lnTo>
                    <a:pt x="22" y="185"/>
                  </a:lnTo>
                  <a:lnTo>
                    <a:pt x="11" y="176"/>
                  </a:lnTo>
                  <a:lnTo>
                    <a:pt x="2" y="162"/>
                  </a:lnTo>
                  <a:lnTo>
                    <a:pt x="0" y="142"/>
                  </a:lnTo>
                  <a:lnTo>
                    <a:pt x="7" y="103"/>
                  </a:lnTo>
                  <a:lnTo>
                    <a:pt x="25" y="69"/>
                  </a:lnTo>
                  <a:lnTo>
                    <a:pt x="51" y="41"/>
                  </a:lnTo>
                  <a:lnTo>
                    <a:pt x="87" y="19"/>
                  </a:lnTo>
                  <a:lnTo>
                    <a:pt x="131" y="5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7"/>
            <p:cNvSpPr>
              <a:spLocks/>
            </p:cNvSpPr>
            <p:nvPr/>
          </p:nvSpPr>
          <p:spPr bwMode="auto">
            <a:xfrm>
              <a:off x="10283" y="3253"/>
              <a:ext cx="646" cy="753"/>
            </a:xfrm>
            <a:custGeom>
              <a:avLst/>
              <a:gdLst/>
              <a:ahLst/>
              <a:cxnLst>
                <a:cxn ang="0">
                  <a:pos x="277" y="7"/>
                </a:cxn>
                <a:cxn ang="0">
                  <a:pos x="348" y="46"/>
                </a:cxn>
                <a:cxn ang="0">
                  <a:pos x="397" y="109"/>
                </a:cxn>
                <a:cxn ang="0">
                  <a:pos x="431" y="187"/>
                </a:cxn>
                <a:cxn ang="0">
                  <a:pos x="451" y="265"/>
                </a:cxn>
                <a:cxn ang="0">
                  <a:pos x="459" y="326"/>
                </a:cxn>
                <a:cxn ang="0">
                  <a:pos x="462" y="347"/>
                </a:cxn>
                <a:cxn ang="0">
                  <a:pos x="462" y="347"/>
                </a:cxn>
                <a:cxn ang="0">
                  <a:pos x="499" y="251"/>
                </a:cxn>
                <a:cxn ang="0">
                  <a:pos x="542" y="160"/>
                </a:cxn>
                <a:cxn ang="0">
                  <a:pos x="579" y="82"/>
                </a:cxn>
                <a:cxn ang="0">
                  <a:pos x="604" y="30"/>
                </a:cxn>
                <a:cxn ang="0">
                  <a:pos x="615" y="14"/>
                </a:cxn>
                <a:cxn ang="0">
                  <a:pos x="626" y="11"/>
                </a:cxn>
                <a:cxn ang="0">
                  <a:pos x="630" y="11"/>
                </a:cxn>
                <a:cxn ang="0">
                  <a:pos x="637" y="11"/>
                </a:cxn>
                <a:cxn ang="0">
                  <a:pos x="644" y="16"/>
                </a:cxn>
                <a:cxn ang="0">
                  <a:pos x="646" y="25"/>
                </a:cxn>
                <a:cxn ang="0">
                  <a:pos x="641" y="39"/>
                </a:cxn>
                <a:cxn ang="0">
                  <a:pos x="590" y="139"/>
                </a:cxn>
                <a:cxn ang="0">
                  <a:pos x="559" y="208"/>
                </a:cxn>
                <a:cxn ang="0">
                  <a:pos x="539" y="255"/>
                </a:cxn>
                <a:cxn ang="0">
                  <a:pos x="510" y="324"/>
                </a:cxn>
                <a:cxn ang="0">
                  <a:pos x="484" y="399"/>
                </a:cxn>
                <a:cxn ang="0">
                  <a:pos x="464" y="461"/>
                </a:cxn>
                <a:cxn ang="0">
                  <a:pos x="453" y="532"/>
                </a:cxn>
                <a:cxn ang="0">
                  <a:pos x="433" y="623"/>
                </a:cxn>
                <a:cxn ang="0">
                  <a:pos x="415" y="693"/>
                </a:cxn>
                <a:cxn ang="0">
                  <a:pos x="395" y="739"/>
                </a:cxn>
                <a:cxn ang="0">
                  <a:pos x="382" y="753"/>
                </a:cxn>
                <a:cxn ang="0">
                  <a:pos x="371" y="751"/>
                </a:cxn>
                <a:cxn ang="0">
                  <a:pos x="362" y="744"/>
                </a:cxn>
                <a:cxn ang="0">
                  <a:pos x="357" y="730"/>
                </a:cxn>
                <a:cxn ang="0">
                  <a:pos x="360" y="705"/>
                </a:cxn>
                <a:cxn ang="0">
                  <a:pos x="373" y="641"/>
                </a:cxn>
                <a:cxn ang="0">
                  <a:pos x="395" y="559"/>
                </a:cxn>
                <a:cxn ang="0">
                  <a:pos x="417" y="477"/>
                </a:cxn>
                <a:cxn ang="0">
                  <a:pos x="422" y="452"/>
                </a:cxn>
                <a:cxn ang="0">
                  <a:pos x="424" y="395"/>
                </a:cxn>
                <a:cxn ang="0">
                  <a:pos x="422" y="326"/>
                </a:cxn>
                <a:cxn ang="0">
                  <a:pos x="408" y="253"/>
                </a:cxn>
                <a:cxn ang="0">
                  <a:pos x="382" y="182"/>
                </a:cxn>
                <a:cxn ang="0">
                  <a:pos x="337" y="130"/>
                </a:cxn>
                <a:cxn ang="0">
                  <a:pos x="266" y="98"/>
                </a:cxn>
                <a:cxn ang="0">
                  <a:pos x="182" y="96"/>
                </a:cxn>
                <a:cxn ang="0">
                  <a:pos x="111" y="121"/>
                </a:cxn>
                <a:cxn ang="0">
                  <a:pos x="56" y="169"/>
                </a:cxn>
                <a:cxn ang="0">
                  <a:pos x="36" y="210"/>
                </a:cxn>
                <a:cxn ang="0">
                  <a:pos x="29" y="219"/>
                </a:cxn>
                <a:cxn ang="0">
                  <a:pos x="20" y="221"/>
                </a:cxn>
                <a:cxn ang="0">
                  <a:pos x="13" y="221"/>
                </a:cxn>
                <a:cxn ang="0">
                  <a:pos x="5" y="219"/>
                </a:cxn>
                <a:cxn ang="0">
                  <a:pos x="0" y="212"/>
                </a:cxn>
                <a:cxn ang="0">
                  <a:pos x="0" y="201"/>
                </a:cxn>
                <a:cxn ang="0">
                  <a:pos x="16" y="160"/>
                </a:cxn>
                <a:cxn ang="0">
                  <a:pos x="51" y="98"/>
                </a:cxn>
                <a:cxn ang="0">
                  <a:pos x="109" y="43"/>
                </a:cxn>
                <a:cxn ang="0">
                  <a:pos x="189" y="7"/>
                </a:cxn>
              </a:cxnLst>
              <a:rect l="0" t="0" r="r" b="b"/>
              <a:pathLst>
                <a:path w="646" h="753">
                  <a:moveTo>
                    <a:pt x="235" y="0"/>
                  </a:moveTo>
                  <a:lnTo>
                    <a:pt x="277" y="7"/>
                  </a:lnTo>
                  <a:lnTo>
                    <a:pt x="315" y="23"/>
                  </a:lnTo>
                  <a:lnTo>
                    <a:pt x="348" y="46"/>
                  </a:lnTo>
                  <a:lnTo>
                    <a:pt x="375" y="75"/>
                  </a:lnTo>
                  <a:lnTo>
                    <a:pt x="397" y="109"/>
                  </a:lnTo>
                  <a:lnTo>
                    <a:pt x="415" y="148"/>
                  </a:lnTo>
                  <a:lnTo>
                    <a:pt x="431" y="187"/>
                  </a:lnTo>
                  <a:lnTo>
                    <a:pt x="442" y="228"/>
                  </a:lnTo>
                  <a:lnTo>
                    <a:pt x="451" y="265"/>
                  </a:lnTo>
                  <a:lnTo>
                    <a:pt x="455" y="297"/>
                  </a:lnTo>
                  <a:lnTo>
                    <a:pt x="459" y="326"/>
                  </a:lnTo>
                  <a:lnTo>
                    <a:pt x="462" y="347"/>
                  </a:lnTo>
                  <a:lnTo>
                    <a:pt x="462" y="347"/>
                  </a:lnTo>
                  <a:lnTo>
                    <a:pt x="462" y="347"/>
                  </a:lnTo>
                  <a:lnTo>
                    <a:pt x="462" y="347"/>
                  </a:lnTo>
                  <a:lnTo>
                    <a:pt x="479" y="299"/>
                  </a:lnTo>
                  <a:lnTo>
                    <a:pt x="499" y="251"/>
                  </a:lnTo>
                  <a:lnTo>
                    <a:pt x="522" y="203"/>
                  </a:lnTo>
                  <a:lnTo>
                    <a:pt x="542" y="160"/>
                  </a:lnTo>
                  <a:lnTo>
                    <a:pt x="561" y="119"/>
                  </a:lnTo>
                  <a:lnTo>
                    <a:pt x="579" y="82"/>
                  </a:lnTo>
                  <a:lnTo>
                    <a:pt x="593" y="52"/>
                  </a:lnTo>
                  <a:lnTo>
                    <a:pt x="604" y="30"/>
                  </a:lnTo>
                  <a:lnTo>
                    <a:pt x="610" y="16"/>
                  </a:lnTo>
                  <a:lnTo>
                    <a:pt x="615" y="14"/>
                  </a:lnTo>
                  <a:lnTo>
                    <a:pt x="621" y="11"/>
                  </a:lnTo>
                  <a:lnTo>
                    <a:pt x="626" y="11"/>
                  </a:lnTo>
                  <a:lnTo>
                    <a:pt x="628" y="11"/>
                  </a:lnTo>
                  <a:lnTo>
                    <a:pt x="630" y="11"/>
                  </a:lnTo>
                  <a:lnTo>
                    <a:pt x="632" y="11"/>
                  </a:lnTo>
                  <a:lnTo>
                    <a:pt x="637" y="11"/>
                  </a:lnTo>
                  <a:lnTo>
                    <a:pt x="639" y="14"/>
                  </a:lnTo>
                  <a:lnTo>
                    <a:pt x="644" y="16"/>
                  </a:lnTo>
                  <a:lnTo>
                    <a:pt x="646" y="18"/>
                  </a:lnTo>
                  <a:lnTo>
                    <a:pt x="646" y="25"/>
                  </a:lnTo>
                  <a:lnTo>
                    <a:pt x="644" y="32"/>
                  </a:lnTo>
                  <a:lnTo>
                    <a:pt x="641" y="39"/>
                  </a:lnTo>
                  <a:lnTo>
                    <a:pt x="613" y="93"/>
                  </a:lnTo>
                  <a:lnTo>
                    <a:pt x="590" y="139"/>
                  </a:lnTo>
                  <a:lnTo>
                    <a:pt x="573" y="178"/>
                  </a:lnTo>
                  <a:lnTo>
                    <a:pt x="559" y="208"/>
                  </a:lnTo>
                  <a:lnTo>
                    <a:pt x="548" y="230"/>
                  </a:lnTo>
                  <a:lnTo>
                    <a:pt x="539" y="255"/>
                  </a:lnTo>
                  <a:lnTo>
                    <a:pt x="526" y="287"/>
                  </a:lnTo>
                  <a:lnTo>
                    <a:pt x="510" y="324"/>
                  </a:lnTo>
                  <a:lnTo>
                    <a:pt x="497" y="360"/>
                  </a:lnTo>
                  <a:lnTo>
                    <a:pt x="484" y="399"/>
                  </a:lnTo>
                  <a:lnTo>
                    <a:pt x="470" y="433"/>
                  </a:lnTo>
                  <a:lnTo>
                    <a:pt x="464" y="461"/>
                  </a:lnTo>
                  <a:lnTo>
                    <a:pt x="459" y="481"/>
                  </a:lnTo>
                  <a:lnTo>
                    <a:pt x="453" y="532"/>
                  </a:lnTo>
                  <a:lnTo>
                    <a:pt x="444" y="579"/>
                  </a:lnTo>
                  <a:lnTo>
                    <a:pt x="433" y="623"/>
                  </a:lnTo>
                  <a:lnTo>
                    <a:pt x="424" y="662"/>
                  </a:lnTo>
                  <a:lnTo>
                    <a:pt x="415" y="693"/>
                  </a:lnTo>
                  <a:lnTo>
                    <a:pt x="404" y="723"/>
                  </a:lnTo>
                  <a:lnTo>
                    <a:pt x="395" y="739"/>
                  </a:lnTo>
                  <a:lnTo>
                    <a:pt x="388" y="748"/>
                  </a:lnTo>
                  <a:lnTo>
                    <a:pt x="382" y="753"/>
                  </a:lnTo>
                  <a:lnTo>
                    <a:pt x="377" y="753"/>
                  </a:lnTo>
                  <a:lnTo>
                    <a:pt x="371" y="751"/>
                  </a:lnTo>
                  <a:lnTo>
                    <a:pt x="366" y="748"/>
                  </a:lnTo>
                  <a:lnTo>
                    <a:pt x="362" y="744"/>
                  </a:lnTo>
                  <a:lnTo>
                    <a:pt x="360" y="737"/>
                  </a:lnTo>
                  <a:lnTo>
                    <a:pt x="357" y="730"/>
                  </a:lnTo>
                  <a:lnTo>
                    <a:pt x="357" y="725"/>
                  </a:lnTo>
                  <a:lnTo>
                    <a:pt x="360" y="705"/>
                  </a:lnTo>
                  <a:lnTo>
                    <a:pt x="364" y="675"/>
                  </a:lnTo>
                  <a:lnTo>
                    <a:pt x="373" y="641"/>
                  </a:lnTo>
                  <a:lnTo>
                    <a:pt x="384" y="600"/>
                  </a:lnTo>
                  <a:lnTo>
                    <a:pt x="395" y="559"/>
                  </a:lnTo>
                  <a:lnTo>
                    <a:pt x="406" y="516"/>
                  </a:lnTo>
                  <a:lnTo>
                    <a:pt x="417" y="477"/>
                  </a:lnTo>
                  <a:lnTo>
                    <a:pt x="419" y="465"/>
                  </a:lnTo>
                  <a:lnTo>
                    <a:pt x="422" y="452"/>
                  </a:lnTo>
                  <a:lnTo>
                    <a:pt x="424" y="429"/>
                  </a:lnTo>
                  <a:lnTo>
                    <a:pt x="424" y="395"/>
                  </a:lnTo>
                  <a:lnTo>
                    <a:pt x="424" y="360"/>
                  </a:lnTo>
                  <a:lnTo>
                    <a:pt x="422" y="326"/>
                  </a:lnTo>
                  <a:lnTo>
                    <a:pt x="417" y="290"/>
                  </a:lnTo>
                  <a:lnTo>
                    <a:pt x="408" y="253"/>
                  </a:lnTo>
                  <a:lnTo>
                    <a:pt x="397" y="217"/>
                  </a:lnTo>
                  <a:lnTo>
                    <a:pt x="382" y="182"/>
                  </a:lnTo>
                  <a:lnTo>
                    <a:pt x="362" y="155"/>
                  </a:lnTo>
                  <a:lnTo>
                    <a:pt x="337" y="130"/>
                  </a:lnTo>
                  <a:lnTo>
                    <a:pt x="304" y="109"/>
                  </a:lnTo>
                  <a:lnTo>
                    <a:pt x="266" y="98"/>
                  </a:lnTo>
                  <a:lnTo>
                    <a:pt x="220" y="93"/>
                  </a:lnTo>
                  <a:lnTo>
                    <a:pt x="182" y="96"/>
                  </a:lnTo>
                  <a:lnTo>
                    <a:pt x="147" y="107"/>
                  </a:lnTo>
                  <a:lnTo>
                    <a:pt x="111" y="121"/>
                  </a:lnTo>
                  <a:lnTo>
                    <a:pt x="80" y="144"/>
                  </a:lnTo>
                  <a:lnTo>
                    <a:pt x="56" y="169"/>
                  </a:lnTo>
                  <a:lnTo>
                    <a:pt x="40" y="201"/>
                  </a:lnTo>
                  <a:lnTo>
                    <a:pt x="36" y="210"/>
                  </a:lnTo>
                  <a:lnTo>
                    <a:pt x="33" y="214"/>
                  </a:lnTo>
                  <a:lnTo>
                    <a:pt x="29" y="219"/>
                  </a:lnTo>
                  <a:lnTo>
                    <a:pt x="25" y="221"/>
                  </a:lnTo>
                  <a:lnTo>
                    <a:pt x="20" y="221"/>
                  </a:lnTo>
                  <a:lnTo>
                    <a:pt x="16" y="221"/>
                  </a:lnTo>
                  <a:lnTo>
                    <a:pt x="13" y="221"/>
                  </a:lnTo>
                  <a:lnTo>
                    <a:pt x="9" y="219"/>
                  </a:lnTo>
                  <a:lnTo>
                    <a:pt x="5" y="219"/>
                  </a:lnTo>
                  <a:lnTo>
                    <a:pt x="2" y="217"/>
                  </a:lnTo>
                  <a:lnTo>
                    <a:pt x="0" y="212"/>
                  </a:lnTo>
                  <a:lnTo>
                    <a:pt x="0" y="208"/>
                  </a:lnTo>
                  <a:lnTo>
                    <a:pt x="0" y="201"/>
                  </a:lnTo>
                  <a:lnTo>
                    <a:pt x="5" y="182"/>
                  </a:lnTo>
                  <a:lnTo>
                    <a:pt x="16" y="160"/>
                  </a:lnTo>
                  <a:lnTo>
                    <a:pt x="31" y="130"/>
                  </a:lnTo>
                  <a:lnTo>
                    <a:pt x="51" y="98"/>
                  </a:lnTo>
                  <a:lnTo>
                    <a:pt x="82" y="68"/>
                  </a:lnTo>
                  <a:lnTo>
                    <a:pt x="109" y="43"/>
                  </a:lnTo>
                  <a:lnTo>
                    <a:pt x="147" y="23"/>
                  </a:lnTo>
                  <a:lnTo>
                    <a:pt x="189" y="7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8"/>
            <p:cNvSpPr>
              <a:spLocks/>
            </p:cNvSpPr>
            <p:nvPr/>
          </p:nvSpPr>
          <p:spPr bwMode="auto">
            <a:xfrm>
              <a:off x="10986" y="3385"/>
              <a:ext cx="387" cy="532"/>
            </a:xfrm>
            <a:custGeom>
              <a:avLst/>
              <a:gdLst/>
              <a:ahLst/>
              <a:cxnLst>
                <a:cxn ang="0">
                  <a:pos x="227" y="5"/>
                </a:cxn>
                <a:cxn ang="0">
                  <a:pos x="309" y="30"/>
                </a:cxn>
                <a:cxn ang="0">
                  <a:pos x="367" y="82"/>
                </a:cxn>
                <a:cxn ang="0">
                  <a:pos x="387" y="160"/>
                </a:cxn>
                <a:cxn ang="0">
                  <a:pos x="367" y="233"/>
                </a:cxn>
                <a:cxn ang="0">
                  <a:pos x="318" y="290"/>
                </a:cxn>
                <a:cxn ang="0">
                  <a:pos x="251" y="340"/>
                </a:cxn>
                <a:cxn ang="0">
                  <a:pos x="147" y="415"/>
                </a:cxn>
                <a:cxn ang="0">
                  <a:pos x="249" y="457"/>
                </a:cxn>
                <a:cxn ang="0">
                  <a:pos x="280" y="457"/>
                </a:cxn>
                <a:cxn ang="0">
                  <a:pos x="320" y="454"/>
                </a:cxn>
                <a:cxn ang="0">
                  <a:pos x="340" y="438"/>
                </a:cxn>
                <a:cxn ang="0">
                  <a:pos x="351" y="395"/>
                </a:cxn>
                <a:cxn ang="0">
                  <a:pos x="387" y="379"/>
                </a:cxn>
                <a:cxn ang="0">
                  <a:pos x="360" y="532"/>
                </a:cxn>
                <a:cxn ang="0">
                  <a:pos x="0" y="509"/>
                </a:cxn>
                <a:cxn ang="0">
                  <a:pos x="0" y="502"/>
                </a:cxn>
                <a:cxn ang="0">
                  <a:pos x="3" y="500"/>
                </a:cxn>
                <a:cxn ang="0">
                  <a:pos x="198" y="331"/>
                </a:cxn>
                <a:cxn ang="0">
                  <a:pos x="260" y="267"/>
                </a:cxn>
                <a:cxn ang="0">
                  <a:pos x="298" y="196"/>
                </a:cxn>
                <a:cxn ang="0">
                  <a:pos x="298" y="123"/>
                </a:cxn>
                <a:cxn ang="0">
                  <a:pos x="262" y="66"/>
                </a:cxn>
                <a:cxn ang="0">
                  <a:pos x="200" y="37"/>
                </a:cxn>
                <a:cxn ang="0">
                  <a:pos x="127" y="39"/>
                </a:cxn>
                <a:cxn ang="0">
                  <a:pos x="65" y="71"/>
                </a:cxn>
                <a:cxn ang="0">
                  <a:pos x="63" y="101"/>
                </a:cxn>
                <a:cxn ang="0">
                  <a:pos x="85" y="123"/>
                </a:cxn>
                <a:cxn ang="0">
                  <a:pos x="85" y="162"/>
                </a:cxn>
                <a:cxn ang="0">
                  <a:pos x="60" y="187"/>
                </a:cxn>
                <a:cxn ang="0">
                  <a:pos x="34" y="190"/>
                </a:cxn>
                <a:cxn ang="0">
                  <a:pos x="12" y="176"/>
                </a:cxn>
                <a:cxn ang="0">
                  <a:pos x="0" y="142"/>
                </a:cxn>
                <a:cxn ang="0">
                  <a:pos x="23" y="69"/>
                </a:cxn>
                <a:cxn ang="0">
                  <a:pos x="87" y="19"/>
                </a:cxn>
                <a:cxn ang="0">
                  <a:pos x="180" y="0"/>
                </a:cxn>
              </a:cxnLst>
              <a:rect l="0" t="0" r="r" b="b"/>
              <a:pathLst>
                <a:path w="387" h="532">
                  <a:moveTo>
                    <a:pt x="180" y="0"/>
                  </a:moveTo>
                  <a:lnTo>
                    <a:pt x="227" y="5"/>
                  </a:lnTo>
                  <a:lnTo>
                    <a:pt x="271" y="14"/>
                  </a:lnTo>
                  <a:lnTo>
                    <a:pt x="309" y="30"/>
                  </a:lnTo>
                  <a:lnTo>
                    <a:pt x="342" y="53"/>
                  </a:lnTo>
                  <a:lnTo>
                    <a:pt x="367" y="82"/>
                  </a:lnTo>
                  <a:lnTo>
                    <a:pt x="382" y="119"/>
                  </a:lnTo>
                  <a:lnTo>
                    <a:pt x="387" y="160"/>
                  </a:lnTo>
                  <a:lnTo>
                    <a:pt x="382" y="199"/>
                  </a:lnTo>
                  <a:lnTo>
                    <a:pt x="367" y="233"/>
                  </a:lnTo>
                  <a:lnTo>
                    <a:pt x="344" y="263"/>
                  </a:lnTo>
                  <a:lnTo>
                    <a:pt x="318" y="290"/>
                  </a:lnTo>
                  <a:lnTo>
                    <a:pt x="284" y="315"/>
                  </a:lnTo>
                  <a:lnTo>
                    <a:pt x="251" y="340"/>
                  </a:lnTo>
                  <a:lnTo>
                    <a:pt x="200" y="377"/>
                  </a:lnTo>
                  <a:lnTo>
                    <a:pt x="147" y="415"/>
                  </a:lnTo>
                  <a:lnTo>
                    <a:pt x="94" y="457"/>
                  </a:lnTo>
                  <a:lnTo>
                    <a:pt x="249" y="457"/>
                  </a:lnTo>
                  <a:lnTo>
                    <a:pt x="260" y="457"/>
                  </a:lnTo>
                  <a:lnTo>
                    <a:pt x="280" y="457"/>
                  </a:lnTo>
                  <a:lnTo>
                    <a:pt x="302" y="454"/>
                  </a:lnTo>
                  <a:lnTo>
                    <a:pt x="320" y="454"/>
                  </a:lnTo>
                  <a:lnTo>
                    <a:pt x="331" y="450"/>
                  </a:lnTo>
                  <a:lnTo>
                    <a:pt x="340" y="438"/>
                  </a:lnTo>
                  <a:lnTo>
                    <a:pt x="347" y="418"/>
                  </a:lnTo>
                  <a:lnTo>
                    <a:pt x="351" y="395"/>
                  </a:lnTo>
                  <a:lnTo>
                    <a:pt x="353" y="379"/>
                  </a:lnTo>
                  <a:lnTo>
                    <a:pt x="387" y="379"/>
                  </a:lnTo>
                  <a:lnTo>
                    <a:pt x="387" y="379"/>
                  </a:lnTo>
                  <a:lnTo>
                    <a:pt x="360" y="532"/>
                  </a:lnTo>
                  <a:lnTo>
                    <a:pt x="0" y="532"/>
                  </a:lnTo>
                  <a:lnTo>
                    <a:pt x="0" y="509"/>
                  </a:lnTo>
                  <a:lnTo>
                    <a:pt x="0" y="507"/>
                  </a:lnTo>
                  <a:lnTo>
                    <a:pt x="0" y="502"/>
                  </a:lnTo>
                  <a:lnTo>
                    <a:pt x="0" y="502"/>
                  </a:lnTo>
                  <a:lnTo>
                    <a:pt x="3" y="500"/>
                  </a:lnTo>
                  <a:lnTo>
                    <a:pt x="7" y="498"/>
                  </a:lnTo>
                  <a:lnTo>
                    <a:pt x="198" y="331"/>
                  </a:lnTo>
                  <a:lnTo>
                    <a:pt x="231" y="299"/>
                  </a:lnTo>
                  <a:lnTo>
                    <a:pt x="260" y="267"/>
                  </a:lnTo>
                  <a:lnTo>
                    <a:pt x="282" y="233"/>
                  </a:lnTo>
                  <a:lnTo>
                    <a:pt x="298" y="196"/>
                  </a:lnTo>
                  <a:lnTo>
                    <a:pt x="302" y="160"/>
                  </a:lnTo>
                  <a:lnTo>
                    <a:pt x="298" y="123"/>
                  </a:lnTo>
                  <a:lnTo>
                    <a:pt x="284" y="92"/>
                  </a:lnTo>
                  <a:lnTo>
                    <a:pt x="262" y="66"/>
                  </a:lnTo>
                  <a:lnTo>
                    <a:pt x="233" y="48"/>
                  </a:lnTo>
                  <a:lnTo>
                    <a:pt x="200" y="37"/>
                  </a:lnTo>
                  <a:lnTo>
                    <a:pt x="162" y="34"/>
                  </a:lnTo>
                  <a:lnTo>
                    <a:pt x="127" y="39"/>
                  </a:lnTo>
                  <a:lnTo>
                    <a:pt x="94" y="50"/>
                  </a:lnTo>
                  <a:lnTo>
                    <a:pt x="65" y="71"/>
                  </a:lnTo>
                  <a:lnTo>
                    <a:pt x="45" y="96"/>
                  </a:lnTo>
                  <a:lnTo>
                    <a:pt x="63" y="101"/>
                  </a:lnTo>
                  <a:lnTo>
                    <a:pt x="76" y="110"/>
                  </a:lnTo>
                  <a:lnTo>
                    <a:pt x="85" y="123"/>
                  </a:lnTo>
                  <a:lnTo>
                    <a:pt x="89" y="142"/>
                  </a:lnTo>
                  <a:lnTo>
                    <a:pt x="85" y="162"/>
                  </a:lnTo>
                  <a:lnTo>
                    <a:pt x="74" y="178"/>
                  </a:lnTo>
                  <a:lnTo>
                    <a:pt x="60" y="187"/>
                  </a:lnTo>
                  <a:lnTo>
                    <a:pt x="45" y="190"/>
                  </a:lnTo>
                  <a:lnTo>
                    <a:pt x="34" y="190"/>
                  </a:lnTo>
                  <a:lnTo>
                    <a:pt x="23" y="185"/>
                  </a:lnTo>
                  <a:lnTo>
                    <a:pt x="12" y="176"/>
                  </a:lnTo>
                  <a:lnTo>
                    <a:pt x="3" y="162"/>
                  </a:lnTo>
                  <a:lnTo>
                    <a:pt x="0" y="142"/>
                  </a:lnTo>
                  <a:lnTo>
                    <a:pt x="5" y="103"/>
                  </a:lnTo>
                  <a:lnTo>
                    <a:pt x="23" y="69"/>
                  </a:lnTo>
                  <a:lnTo>
                    <a:pt x="52" y="41"/>
                  </a:lnTo>
                  <a:lnTo>
                    <a:pt x="87" y="19"/>
                  </a:lnTo>
                  <a:lnTo>
                    <a:pt x="131" y="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7" grpId="0" animBg="1"/>
      <p:bldP spid="1117" grpId="0" animBg="1"/>
      <p:bldP spid="181" grpId="0" animBg="1"/>
      <p:bldP spid="182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Kontsevich-Soibelman</a:t>
            </a:r>
            <a:r>
              <a:rPr lang="en-US" dirty="0" smtClean="0"/>
              <a:t> Formula</a:t>
            </a:r>
            <a:endParaRPr lang="en-US" dirty="0"/>
          </a:p>
        </p:txBody>
      </p:sp>
      <p:grpSp>
        <p:nvGrpSpPr>
          <p:cNvPr id="9374" name="Group 158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581400" y="5562600"/>
            <a:ext cx="5310292" cy="723900"/>
            <a:chOff x="1498" y="3539"/>
            <a:chExt cx="15691" cy="2139"/>
          </a:xfrm>
          <a:solidFill>
            <a:srgbClr val="0000FF"/>
          </a:solidFill>
        </p:grpSpPr>
        <p:sp>
          <p:nvSpPr>
            <p:cNvPr id="9376" name="Freeform 160"/>
            <p:cNvSpPr>
              <a:spLocks/>
            </p:cNvSpPr>
            <p:nvPr/>
          </p:nvSpPr>
          <p:spPr bwMode="auto">
            <a:xfrm>
              <a:off x="1498" y="4129"/>
              <a:ext cx="1357" cy="1109"/>
            </a:xfrm>
            <a:custGeom>
              <a:avLst/>
              <a:gdLst/>
              <a:ahLst/>
              <a:cxnLst>
                <a:cxn ang="0">
                  <a:pos x="452" y="5"/>
                </a:cxn>
                <a:cxn ang="0">
                  <a:pos x="657" y="5"/>
                </a:cxn>
                <a:cxn ang="0">
                  <a:pos x="719" y="10"/>
                </a:cxn>
                <a:cxn ang="0">
                  <a:pos x="714" y="49"/>
                </a:cxn>
                <a:cxn ang="0">
                  <a:pos x="614" y="54"/>
                </a:cxn>
                <a:cxn ang="0">
                  <a:pos x="533" y="126"/>
                </a:cxn>
                <a:cxn ang="0">
                  <a:pos x="1048" y="145"/>
                </a:cxn>
                <a:cxn ang="0">
                  <a:pos x="1086" y="97"/>
                </a:cxn>
                <a:cxn ang="0">
                  <a:pos x="1071" y="58"/>
                </a:cxn>
                <a:cxn ang="0">
                  <a:pos x="1024" y="49"/>
                </a:cxn>
                <a:cxn ang="0">
                  <a:pos x="1024" y="10"/>
                </a:cxn>
                <a:cxn ang="0">
                  <a:pos x="1048" y="0"/>
                </a:cxn>
                <a:cxn ang="0">
                  <a:pos x="1338" y="0"/>
                </a:cxn>
                <a:cxn ang="0">
                  <a:pos x="1357" y="20"/>
                </a:cxn>
                <a:cxn ang="0">
                  <a:pos x="1343" y="49"/>
                </a:cxn>
                <a:cxn ang="0">
                  <a:pos x="1276" y="58"/>
                </a:cxn>
                <a:cxn ang="0">
                  <a:pos x="1071" y="175"/>
                </a:cxn>
                <a:cxn ang="0">
                  <a:pos x="757" y="417"/>
                </a:cxn>
                <a:cxn ang="0">
                  <a:pos x="743" y="436"/>
                </a:cxn>
                <a:cxn ang="0">
                  <a:pos x="981" y="983"/>
                </a:cxn>
                <a:cxn ang="0">
                  <a:pos x="1086" y="1056"/>
                </a:cxn>
                <a:cxn ang="0">
                  <a:pos x="1119" y="1065"/>
                </a:cxn>
                <a:cxn ang="0">
                  <a:pos x="1109" y="1104"/>
                </a:cxn>
                <a:cxn ang="0">
                  <a:pos x="1057" y="1109"/>
                </a:cxn>
                <a:cxn ang="0">
                  <a:pos x="838" y="1104"/>
                </a:cxn>
                <a:cxn ang="0">
                  <a:pos x="724" y="1104"/>
                </a:cxn>
                <a:cxn ang="0">
                  <a:pos x="724" y="1065"/>
                </a:cxn>
                <a:cxn ang="0">
                  <a:pos x="752" y="1056"/>
                </a:cxn>
                <a:cxn ang="0">
                  <a:pos x="828" y="1031"/>
                </a:cxn>
                <a:cxn ang="0">
                  <a:pos x="833" y="993"/>
                </a:cxn>
                <a:cxn ang="0">
                  <a:pos x="814" y="949"/>
                </a:cxn>
                <a:cxn ang="0">
                  <a:pos x="328" y="973"/>
                </a:cxn>
                <a:cxn ang="0">
                  <a:pos x="314" y="1027"/>
                </a:cxn>
                <a:cxn ang="0">
                  <a:pos x="419" y="1056"/>
                </a:cxn>
                <a:cxn ang="0">
                  <a:pos x="462" y="1065"/>
                </a:cxn>
                <a:cxn ang="0">
                  <a:pos x="452" y="1104"/>
                </a:cxn>
                <a:cxn ang="0">
                  <a:pos x="328" y="1104"/>
                </a:cxn>
                <a:cxn ang="0">
                  <a:pos x="66" y="1109"/>
                </a:cxn>
                <a:cxn ang="0">
                  <a:pos x="9" y="1104"/>
                </a:cxn>
                <a:cxn ang="0">
                  <a:pos x="0" y="1075"/>
                </a:cxn>
                <a:cxn ang="0">
                  <a:pos x="33" y="1056"/>
                </a:cxn>
                <a:cxn ang="0">
                  <a:pos x="166" y="1036"/>
                </a:cxn>
                <a:cxn ang="0">
                  <a:pos x="404" y="97"/>
                </a:cxn>
                <a:cxn ang="0">
                  <a:pos x="409" y="68"/>
                </a:cxn>
                <a:cxn ang="0">
                  <a:pos x="352" y="54"/>
                </a:cxn>
                <a:cxn ang="0">
                  <a:pos x="276" y="49"/>
                </a:cxn>
                <a:cxn ang="0">
                  <a:pos x="262" y="20"/>
                </a:cxn>
                <a:cxn ang="0">
                  <a:pos x="285" y="0"/>
                </a:cxn>
              </a:cxnLst>
              <a:rect l="0" t="0" r="r" b="b"/>
              <a:pathLst>
                <a:path w="1357" h="1109">
                  <a:moveTo>
                    <a:pt x="290" y="0"/>
                  </a:moveTo>
                  <a:lnTo>
                    <a:pt x="338" y="5"/>
                  </a:lnTo>
                  <a:lnTo>
                    <a:pt x="395" y="5"/>
                  </a:lnTo>
                  <a:lnTo>
                    <a:pt x="452" y="5"/>
                  </a:lnTo>
                  <a:lnTo>
                    <a:pt x="500" y="5"/>
                  </a:lnTo>
                  <a:lnTo>
                    <a:pt x="543" y="5"/>
                  </a:lnTo>
                  <a:lnTo>
                    <a:pt x="600" y="5"/>
                  </a:lnTo>
                  <a:lnTo>
                    <a:pt x="657" y="5"/>
                  </a:lnTo>
                  <a:lnTo>
                    <a:pt x="700" y="0"/>
                  </a:lnTo>
                  <a:lnTo>
                    <a:pt x="709" y="0"/>
                  </a:lnTo>
                  <a:lnTo>
                    <a:pt x="714" y="5"/>
                  </a:lnTo>
                  <a:lnTo>
                    <a:pt x="719" y="10"/>
                  </a:lnTo>
                  <a:lnTo>
                    <a:pt x="724" y="20"/>
                  </a:lnTo>
                  <a:lnTo>
                    <a:pt x="724" y="34"/>
                  </a:lnTo>
                  <a:lnTo>
                    <a:pt x="719" y="39"/>
                  </a:lnTo>
                  <a:lnTo>
                    <a:pt x="714" y="49"/>
                  </a:lnTo>
                  <a:lnTo>
                    <a:pt x="700" y="49"/>
                  </a:lnTo>
                  <a:lnTo>
                    <a:pt x="690" y="49"/>
                  </a:lnTo>
                  <a:lnTo>
                    <a:pt x="671" y="49"/>
                  </a:lnTo>
                  <a:lnTo>
                    <a:pt x="614" y="54"/>
                  </a:lnTo>
                  <a:lnTo>
                    <a:pt x="576" y="58"/>
                  </a:lnTo>
                  <a:lnTo>
                    <a:pt x="557" y="73"/>
                  </a:lnTo>
                  <a:lnTo>
                    <a:pt x="543" y="97"/>
                  </a:lnTo>
                  <a:lnTo>
                    <a:pt x="533" y="126"/>
                  </a:lnTo>
                  <a:lnTo>
                    <a:pt x="409" y="644"/>
                  </a:lnTo>
                  <a:lnTo>
                    <a:pt x="1033" y="160"/>
                  </a:lnTo>
                  <a:lnTo>
                    <a:pt x="1038" y="155"/>
                  </a:lnTo>
                  <a:lnTo>
                    <a:pt x="1048" y="145"/>
                  </a:lnTo>
                  <a:lnTo>
                    <a:pt x="1057" y="136"/>
                  </a:lnTo>
                  <a:lnTo>
                    <a:pt x="1067" y="126"/>
                  </a:lnTo>
                  <a:lnTo>
                    <a:pt x="1076" y="112"/>
                  </a:lnTo>
                  <a:lnTo>
                    <a:pt x="1086" y="97"/>
                  </a:lnTo>
                  <a:lnTo>
                    <a:pt x="1086" y="87"/>
                  </a:lnTo>
                  <a:lnTo>
                    <a:pt x="1086" y="73"/>
                  </a:lnTo>
                  <a:lnTo>
                    <a:pt x="1081" y="63"/>
                  </a:lnTo>
                  <a:lnTo>
                    <a:pt x="1071" y="58"/>
                  </a:lnTo>
                  <a:lnTo>
                    <a:pt x="1057" y="54"/>
                  </a:lnTo>
                  <a:lnTo>
                    <a:pt x="1038" y="49"/>
                  </a:lnTo>
                  <a:lnTo>
                    <a:pt x="1028" y="49"/>
                  </a:lnTo>
                  <a:lnTo>
                    <a:pt x="1024" y="49"/>
                  </a:lnTo>
                  <a:lnTo>
                    <a:pt x="1019" y="39"/>
                  </a:lnTo>
                  <a:lnTo>
                    <a:pt x="1019" y="34"/>
                  </a:lnTo>
                  <a:lnTo>
                    <a:pt x="1019" y="20"/>
                  </a:lnTo>
                  <a:lnTo>
                    <a:pt x="1024" y="10"/>
                  </a:lnTo>
                  <a:lnTo>
                    <a:pt x="1028" y="5"/>
                  </a:lnTo>
                  <a:lnTo>
                    <a:pt x="1038" y="5"/>
                  </a:lnTo>
                  <a:lnTo>
                    <a:pt x="1043" y="0"/>
                  </a:lnTo>
                  <a:lnTo>
                    <a:pt x="1048" y="0"/>
                  </a:lnTo>
                  <a:lnTo>
                    <a:pt x="1138" y="5"/>
                  </a:lnTo>
                  <a:lnTo>
                    <a:pt x="1229" y="5"/>
                  </a:lnTo>
                  <a:lnTo>
                    <a:pt x="1286" y="5"/>
                  </a:lnTo>
                  <a:lnTo>
                    <a:pt x="1338" y="0"/>
                  </a:lnTo>
                  <a:lnTo>
                    <a:pt x="1348" y="5"/>
                  </a:lnTo>
                  <a:lnTo>
                    <a:pt x="1352" y="10"/>
                  </a:lnTo>
                  <a:lnTo>
                    <a:pt x="1357" y="15"/>
                  </a:lnTo>
                  <a:lnTo>
                    <a:pt x="1357" y="20"/>
                  </a:lnTo>
                  <a:lnTo>
                    <a:pt x="1357" y="34"/>
                  </a:lnTo>
                  <a:lnTo>
                    <a:pt x="1352" y="39"/>
                  </a:lnTo>
                  <a:lnTo>
                    <a:pt x="1348" y="44"/>
                  </a:lnTo>
                  <a:lnTo>
                    <a:pt x="1343" y="49"/>
                  </a:lnTo>
                  <a:lnTo>
                    <a:pt x="1338" y="49"/>
                  </a:lnTo>
                  <a:lnTo>
                    <a:pt x="1329" y="49"/>
                  </a:lnTo>
                  <a:lnTo>
                    <a:pt x="1305" y="54"/>
                  </a:lnTo>
                  <a:lnTo>
                    <a:pt x="1276" y="58"/>
                  </a:lnTo>
                  <a:lnTo>
                    <a:pt x="1238" y="73"/>
                  </a:lnTo>
                  <a:lnTo>
                    <a:pt x="1195" y="92"/>
                  </a:lnTo>
                  <a:lnTo>
                    <a:pt x="1138" y="126"/>
                  </a:lnTo>
                  <a:lnTo>
                    <a:pt x="1071" y="175"/>
                  </a:lnTo>
                  <a:lnTo>
                    <a:pt x="790" y="392"/>
                  </a:lnTo>
                  <a:lnTo>
                    <a:pt x="781" y="402"/>
                  </a:lnTo>
                  <a:lnTo>
                    <a:pt x="766" y="407"/>
                  </a:lnTo>
                  <a:lnTo>
                    <a:pt x="757" y="417"/>
                  </a:lnTo>
                  <a:lnTo>
                    <a:pt x="752" y="421"/>
                  </a:lnTo>
                  <a:lnTo>
                    <a:pt x="747" y="426"/>
                  </a:lnTo>
                  <a:lnTo>
                    <a:pt x="743" y="431"/>
                  </a:lnTo>
                  <a:lnTo>
                    <a:pt x="743" y="436"/>
                  </a:lnTo>
                  <a:lnTo>
                    <a:pt x="747" y="446"/>
                  </a:lnTo>
                  <a:lnTo>
                    <a:pt x="752" y="455"/>
                  </a:lnTo>
                  <a:lnTo>
                    <a:pt x="752" y="455"/>
                  </a:lnTo>
                  <a:lnTo>
                    <a:pt x="981" y="983"/>
                  </a:lnTo>
                  <a:lnTo>
                    <a:pt x="995" y="1022"/>
                  </a:lnTo>
                  <a:lnTo>
                    <a:pt x="1019" y="1041"/>
                  </a:lnTo>
                  <a:lnTo>
                    <a:pt x="1048" y="1056"/>
                  </a:lnTo>
                  <a:lnTo>
                    <a:pt x="1086" y="1056"/>
                  </a:lnTo>
                  <a:lnTo>
                    <a:pt x="1095" y="1056"/>
                  </a:lnTo>
                  <a:lnTo>
                    <a:pt x="1105" y="1056"/>
                  </a:lnTo>
                  <a:lnTo>
                    <a:pt x="1114" y="1060"/>
                  </a:lnTo>
                  <a:lnTo>
                    <a:pt x="1119" y="1065"/>
                  </a:lnTo>
                  <a:lnTo>
                    <a:pt x="1119" y="1075"/>
                  </a:lnTo>
                  <a:lnTo>
                    <a:pt x="1119" y="1089"/>
                  </a:lnTo>
                  <a:lnTo>
                    <a:pt x="1114" y="1099"/>
                  </a:lnTo>
                  <a:lnTo>
                    <a:pt x="1109" y="1104"/>
                  </a:lnTo>
                  <a:lnTo>
                    <a:pt x="1100" y="1104"/>
                  </a:lnTo>
                  <a:lnTo>
                    <a:pt x="1095" y="1109"/>
                  </a:lnTo>
                  <a:lnTo>
                    <a:pt x="1090" y="1109"/>
                  </a:lnTo>
                  <a:lnTo>
                    <a:pt x="1057" y="1109"/>
                  </a:lnTo>
                  <a:lnTo>
                    <a:pt x="1014" y="1104"/>
                  </a:lnTo>
                  <a:lnTo>
                    <a:pt x="967" y="1104"/>
                  </a:lnTo>
                  <a:lnTo>
                    <a:pt x="933" y="1104"/>
                  </a:lnTo>
                  <a:lnTo>
                    <a:pt x="838" y="1104"/>
                  </a:lnTo>
                  <a:lnTo>
                    <a:pt x="743" y="1109"/>
                  </a:lnTo>
                  <a:lnTo>
                    <a:pt x="738" y="1109"/>
                  </a:lnTo>
                  <a:lnTo>
                    <a:pt x="728" y="1104"/>
                  </a:lnTo>
                  <a:lnTo>
                    <a:pt x="724" y="1104"/>
                  </a:lnTo>
                  <a:lnTo>
                    <a:pt x="719" y="1099"/>
                  </a:lnTo>
                  <a:lnTo>
                    <a:pt x="719" y="1089"/>
                  </a:lnTo>
                  <a:lnTo>
                    <a:pt x="719" y="1075"/>
                  </a:lnTo>
                  <a:lnTo>
                    <a:pt x="724" y="1065"/>
                  </a:lnTo>
                  <a:lnTo>
                    <a:pt x="728" y="1060"/>
                  </a:lnTo>
                  <a:lnTo>
                    <a:pt x="738" y="1056"/>
                  </a:lnTo>
                  <a:lnTo>
                    <a:pt x="743" y="1056"/>
                  </a:lnTo>
                  <a:lnTo>
                    <a:pt x="752" y="1056"/>
                  </a:lnTo>
                  <a:lnTo>
                    <a:pt x="766" y="1056"/>
                  </a:lnTo>
                  <a:lnTo>
                    <a:pt x="786" y="1056"/>
                  </a:lnTo>
                  <a:lnTo>
                    <a:pt x="809" y="1046"/>
                  </a:lnTo>
                  <a:lnTo>
                    <a:pt x="828" y="1031"/>
                  </a:lnTo>
                  <a:lnTo>
                    <a:pt x="838" y="1007"/>
                  </a:lnTo>
                  <a:lnTo>
                    <a:pt x="838" y="1002"/>
                  </a:lnTo>
                  <a:lnTo>
                    <a:pt x="833" y="997"/>
                  </a:lnTo>
                  <a:lnTo>
                    <a:pt x="833" y="993"/>
                  </a:lnTo>
                  <a:lnTo>
                    <a:pt x="833" y="988"/>
                  </a:lnTo>
                  <a:lnTo>
                    <a:pt x="828" y="978"/>
                  </a:lnTo>
                  <a:lnTo>
                    <a:pt x="824" y="964"/>
                  </a:lnTo>
                  <a:lnTo>
                    <a:pt x="814" y="949"/>
                  </a:lnTo>
                  <a:lnTo>
                    <a:pt x="628" y="513"/>
                  </a:lnTo>
                  <a:lnTo>
                    <a:pt x="390" y="702"/>
                  </a:lnTo>
                  <a:lnTo>
                    <a:pt x="328" y="959"/>
                  </a:lnTo>
                  <a:lnTo>
                    <a:pt x="328" y="973"/>
                  </a:lnTo>
                  <a:lnTo>
                    <a:pt x="323" y="988"/>
                  </a:lnTo>
                  <a:lnTo>
                    <a:pt x="319" y="1002"/>
                  </a:lnTo>
                  <a:lnTo>
                    <a:pt x="314" y="1017"/>
                  </a:lnTo>
                  <a:lnTo>
                    <a:pt x="314" y="1027"/>
                  </a:lnTo>
                  <a:lnTo>
                    <a:pt x="323" y="1046"/>
                  </a:lnTo>
                  <a:lnTo>
                    <a:pt x="343" y="1051"/>
                  </a:lnTo>
                  <a:lnTo>
                    <a:pt x="376" y="1056"/>
                  </a:lnTo>
                  <a:lnTo>
                    <a:pt x="419" y="1056"/>
                  </a:lnTo>
                  <a:lnTo>
                    <a:pt x="438" y="1056"/>
                  </a:lnTo>
                  <a:lnTo>
                    <a:pt x="447" y="1056"/>
                  </a:lnTo>
                  <a:lnTo>
                    <a:pt x="457" y="1060"/>
                  </a:lnTo>
                  <a:lnTo>
                    <a:pt x="462" y="1065"/>
                  </a:lnTo>
                  <a:lnTo>
                    <a:pt x="462" y="1075"/>
                  </a:lnTo>
                  <a:lnTo>
                    <a:pt x="462" y="1089"/>
                  </a:lnTo>
                  <a:lnTo>
                    <a:pt x="457" y="1099"/>
                  </a:lnTo>
                  <a:lnTo>
                    <a:pt x="452" y="1104"/>
                  </a:lnTo>
                  <a:lnTo>
                    <a:pt x="443" y="1104"/>
                  </a:lnTo>
                  <a:lnTo>
                    <a:pt x="438" y="1109"/>
                  </a:lnTo>
                  <a:lnTo>
                    <a:pt x="433" y="1109"/>
                  </a:lnTo>
                  <a:lnTo>
                    <a:pt x="328" y="1104"/>
                  </a:lnTo>
                  <a:lnTo>
                    <a:pt x="228" y="1104"/>
                  </a:lnTo>
                  <a:lnTo>
                    <a:pt x="181" y="1104"/>
                  </a:lnTo>
                  <a:lnTo>
                    <a:pt x="123" y="1104"/>
                  </a:lnTo>
                  <a:lnTo>
                    <a:pt x="66" y="1109"/>
                  </a:lnTo>
                  <a:lnTo>
                    <a:pt x="23" y="1109"/>
                  </a:lnTo>
                  <a:lnTo>
                    <a:pt x="19" y="1109"/>
                  </a:lnTo>
                  <a:lnTo>
                    <a:pt x="14" y="1109"/>
                  </a:lnTo>
                  <a:lnTo>
                    <a:pt x="9" y="1104"/>
                  </a:lnTo>
                  <a:lnTo>
                    <a:pt x="4" y="1099"/>
                  </a:lnTo>
                  <a:lnTo>
                    <a:pt x="0" y="1094"/>
                  </a:lnTo>
                  <a:lnTo>
                    <a:pt x="0" y="1085"/>
                  </a:lnTo>
                  <a:lnTo>
                    <a:pt x="0" y="1075"/>
                  </a:lnTo>
                  <a:lnTo>
                    <a:pt x="4" y="1065"/>
                  </a:lnTo>
                  <a:lnTo>
                    <a:pt x="9" y="1060"/>
                  </a:lnTo>
                  <a:lnTo>
                    <a:pt x="19" y="1056"/>
                  </a:lnTo>
                  <a:lnTo>
                    <a:pt x="33" y="1056"/>
                  </a:lnTo>
                  <a:lnTo>
                    <a:pt x="42" y="1056"/>
                  </a:lnTo>
                  <a:lnTo>
                    <a:pt x="104" y="1056"/>
                  </a:lnTo>
                  <a:lnTo>
                    <a:pt x="147" y="1046"/>
                  </a:lnTo>
                  <a:lnTo>
                    <a:pt x="166" y="1036"/>
                  </a:lnTo>
                  <a:lnTo>
                    <a:pt x="181" y="1012"/>
                  </a:lnTo>
                  <a:lnTo>
                    <a:pt x="190" y="978"/>
                  </a:lnTo>
                  <a:lnTo>
                    <a:pt x="404" y="112"/>
                  </a:lnTo>
                  <a:lnTo>
                    <a:pt x="404" y="97"/>
                  </a:lnTo>
                  <a:lnTo>
                    <a:pt x="409" y="92"/>
                  </a:lnTo>
                  <a:lnTo>
                    <a:pt x="409" y="87"/>
                  </a:lnTo>
                  <a:lnTo>
                    <a:pt x="409" y="83"/>
                  </a:lnTo>
                  <a:lnTo>
                    <a:pt x="409" y="68"/>
                  </a:lnTo>
                  <a:lnTo>
                    <a:pt x="400" y="63"/>
                  </a:lnTo>
                  <a:lnTo>
                    <a:pt x="390" y="58"/>
                  </a:lnTo>
                  <a:lnTo>
                    <a:pt x="376" y="54"/>
                  </a:lnTo>
                  <a:lnTo>
                    <a:pt x="352" y="54"/>
                  </a:lnTo>
                  <a:lnTo>
                    <a:pt x="328" y="54"/>
                  </a:lnTo>
                  <a:lnTo>
                    <a:pt x="304" y="49"/>
                  </a:lnTo>
                  <a:lnTo>
                    <a:pt x="290" y="49"/>
                  </a:lnTo>
                  <a:lnTo>
                    <a:pt x="276" y="49"/>
                  </a:lnTo>
                  <a:lnTo>
                    <a:pt x="266" y="49"/>
                  </a:lnTo>
                  <a:lnTo>
                    <a:pt x="262" y="39"/>
                  </a:lnTo>
                  <a:lnTo>
                    <a:pt x="262" y="34"/>
                  </a:lnTo>
                  <a:lnTo>
                    <a:pt x="262" y="20"/>
                  </a:lnTo>
                  <a:lnTo>
                    <a:pt x="266" y="10"/>
                  </a:lnTo>
                  <a:lnTo>
                    <a:pt x="271" y="5"/>
                  </a:lnTo>
                  <a:lnTo>
                    <a:pt x="276" y="5"/>
                  </a:lnTo>
                  <a:lnTo>
                    <a:pt x="285" y="0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77" name="Freeform 161"/>
            <p:cNvSpPr>
              <a:spLocks/>
            </p:cNvSpPr>
            <p:nvPr/>
          </p:nvSpPr>
          <p:spPr bwMode="auto">
            <a:xfrm>
              <a:off x="2984" y="3592"/>
              <a:ext cx="791" cy="804"/>
            </a:xfrm>
            <a:custGeom>
              <a:avLst/>
              <a:gdLst/>
              <a:ahLst/>
              <a:cxnLst>
                <a:cxn ang="0">
                  <a:pos x="500" y="10"/>
                </a:cxn>
                <a:cxn ang="0">
                  <a:pos x="667" y="82"/>
                </a:cxn>
                <a:cxn ang="0">
                  <a:pos x="762" y="208"/>
                </a:cxn>
                <a:cxn ang="0">
                  <a:pos x="767" y="348"/>
                </a:cxn>
                <a:cxn ang="0">
                  <a:pos x="710" y="470"/>
                </a:cxn>
                <a:cxn ang="0">
                  <a:pos x="629" y="586"/>
                </a:cxn>
                <a:cxn ang="0">
                  <a:pos x="571" y="678"/>
                </a:cxn>
                <a:cxn ang="0">
                  <a:pos x="652" y="721"/>
                </a:cxn>
                <a:cxn ang="0">
                  <a:pos x="714" y="716"/>
                </a:cxn>
                <a:cxn ang="0">
                  <a:pos x="733" y="692"/>
                </a:cxn>
                <a:cxn ang="0">
                  <a:pos x="748" y="629"/>
                </a:cxn>
                <a:cxn ang="0">
                  <a:pos x="791" y="610"/>
                </a:cxn>
                <a:cxn ang="0">
                  <a:pos x="548" y="804"/>
                </a:cxn>
                <a:cxn ang="0">
                  <a:pos x="524" y="804"/>
                </a:cxn>
                <a:cxn ang="0">
                  <a:pos x="514" y="789"/>
                </a:cxn>
                <a:cxn ang="0">
                  <a:pos x="519" y="712"/>
                </a:cxn>
                <a:cxn ang="0">
                  <a:pos x="562" y="586"/>
                </a:cxn>
                <a:cxn ang="0">
                  <a:pos x="619" y="450"/>
                </a:cxn>
                <a:cxn ang="0">
                  <a:pos x="652" y="281"/>
                </a:cxn>
                <a:cxn ang="0">
                  <a:pos x="619" y="145"/>
                </a:cxn>
                <a:cxn ang="0">
                  <a:pos x="524" y="58"/>
                </a:cxn>
                <a:cxn ang="0">
                  <a:pos x="395" y="29"/>
                </a:cxn>
                <a:cxn ang="0">
                  <a:pos x="271" y="58"/>
                </a:cxn>
                <a:cxn ang="0">
                  <a:pos x="171" y="145"/>
                </a:cxn>
                <a:cxn ang="0">
                  <a:pos x="138" y="281"/>
                </a:cxn>
                <a:cxn ang="0">
                  <a:pos x="171" y="450"/>
                </a:cxn>
                <a:cxn ang="0">
                  <a:pos x="228" y="591"/>
                </a:cxn>
                <a:cxn ang="0">
                  <a:pos x="271" y="716"/>
                </a:cxn>
                <a:cxn ang="0">
                  <a:pos x="276" y="789"/>
                </a:cxn>
                <a:cxn ang="0">
                  <a:pos x="267" y="804"/>
                </a:cxn>
                <a:cxn ang="0">
                  <a:pos x="243" y="804"/>
                </a:cxn>
                <a:cxn ang="0">
                  <a:pos x="0" y="610"/>
                </a:cxn>
                <a:cxn ang="0">
                  <a:pos x="38" y="620"/>
                </a:cxn>
                <a:cxn ang="0">
                  <a:pos x="52" y="678"/>
                </a:cxn>
                <a:cxn ang="0">
                  <a:pos x="66" y="707"/>
                </a:cxn>
                <a:cxn ang="0">
                  <a:pos x="100" y="721"/>
                </a:cxn>
                <a:cxn ang="0">
                  <a:pos x="233" y="721"/>
                </a:cxn>
                <a:cxn ang="0">
                  <a:pos x="181" y="615"/>
                </a:cxn>
                <a:cxn ang="0">
                  <a:pos x="95" y="489"/>
                </a:cxn>
                <a:cxn ang="0">
                  <a:pos x="24" y="353"/>
                </a:cxn>
                <a:cxn ang="0">
                  <a:pos x="28" y="208"/>
                </a:cxn>
                <a:cxn ang="0">
                  <a:pos x="124" y="82"/>
                </a:cxn>
                <a:cxn ang="0">
                  <a:pos x="290" y="10"/>
                </a:cxn>
              </a:cxnLst>
              <a:rect l="0" t="0" r="r" b="b"/>
              <a:pathLst>
                <a:path w="791" h="804">
                  <a:moveTo>
                    <a:pt x="395" y="0"/>
                  </a:moveTo>
                  <a:lnTo>
                    <a:pt x="500" y="10"/>
                  </a:lnTo>
                  <a:lnTo>
                    <a:pt x="590" y="39"/>
                  </a:lnTo>
                  <a:lnTo>
                    <a:pt x="667" y="82"/>
                  </a:lnTo>
                  <a:lnTo>
                    <a:pt x="724" y="140"/>
                  </a:lnTo>
                  <a:lnTo>
                    <a:pt x="762" y="208"/>
                  </a:lnTo>
                  <a:lnTo>
                    <a:pt x="776" y="286"/>
                  </a:lnTo>
                  <a:lnTo>
                    <a:pt x="767" y="348"/>
                  </a:lnTo>
                  <a:lnTo>
                    <a:pt x="743" y="411"/>
                  </a:lnTo>
                  <a:lnTo>
                    <a:pt x="710" y="470"/>
                  </a:lnTo>
                  <a:lnTo>
                    <a:pt x="671" y="528"/>
                  </a:lnTo>
                  <a:lnTo>
                    <a:pt x="629" y="586"/>
                  </a:lnTo>
                  <a:lnTo>
                    <a:pt x="595" y="634"/>
                  </a:lnTo>
                  <a:lnTo>
                    <a:pt x="571" y="678"/>
                  </a:lnTo>
                  <a:lnTo>
                    <a:pt x="552" y="721"/>
                  </a:lnTo>
                  <a:lnTo>
                    <a:pt x="652" y="721"/>
                  </a:lnTo>
                  <a:lnTo>
                    <a:pt x="695" y="721"/>
                  </a:lnTo>
                  <a:lnTo>
                    <a:pt x="714" y="716"/>
                  </a:lnTo>
                  <a:lnTo>
                    <a:pt x="729" y="707"/>
                  </a:lnTo>
                  <a:lnTo>
                    <a:pt x="733" y="692"/>
                  </a:lnTo>
                  <a:lnTo>
                    <a:pt x="738" y="663"/>
                  </a:lnTo>
                  <a:lnTo>
                    <a:pt x="748" y="629"/>
                  </a:lnTo>
                  <a:lnTo>
                    <a:pt x="752" y="610"/>
                  </a:lnTo>
                  <a:lnTo>
                    <a:pt x="791" y="610"/>
                  </a:lnTo>
                  <a:lnTo>
                    <a:pt x="748" y="804"/>
                  </a:lnTo>
                  <a:lnTo>
                    <a:pt x="548" y="804"/>
                  </a:lnTo>
                  <a:lnTo>
                    <a:pt x="533" y="804"/>
                  </a:lnTo>
                  <a:lnTo>
                    <a:pt x="524" y="804"/>
                  </a:lnTo>
                  <a:lnTo>
                    <a:pt x="519" y="799"/>
                  </a:lnTo>
                  <a:lnTo>
                    <a:pt x="514" y="789"/>
                  </a:lnTo>
                  <a:lnTo>
                    <a:pt x="514" y="779"/>
                  </a:lnTo>
                  <a:lnTo>
                    <a:pt x="519" y="712"/>
                  </a:lnTo>
                  <a:lnTo>
                    <a:pt x="538" y="649"/>
                  </a:lnTo>
                  <a:lnTo>
                    <a:pt x="562" y="586"/>
                  </a:lnTo>
                  <a:lnTo>
                    <a:pt x="581" y="537"/>
                  </a:lnTo>
                  <a:lnTo>
                    <a:pt x="619" y="450"/>
                  </a:lnTo>
                  <a:lnTo>
                    <a:pt x="643" y="368"/>
                  </a:lnTo>
                  <a:lnTo>
                    <a:pt x="652" y="281"/>
                  </a:lnTo>
                  <a:lnTo>
                    <a:pt x="643" y="208"/>
                  </a:lnTo>
                  <a:lnTo>
                    <a:pt x="619" y="145"/>
                  </a:lnTo>
                  <a:lnTo>
                    <a:pt x="576" y="97"/>
                  </a:lnTo>
                  <a:lnTo>
                    <a:pt x="524" y="58"/>
                  </a:lnTo>
                  <a:lnTo>
                    <a:pt x="462" y="39"/>
                  </a:lnTo>
                  <a:lnTo>
                    <a:pt x="395" y="29"/>
                  </a:lnTo>
                  <a:lnTo>
                    <a:pt x="328" y="39"/>
                  </a:lnTo>
                  <a:lnTo>
                    <a:pt x="271" y="58"/>
                  </a:lnTo>
                  <a:lnTo>
                    <a:pt x="214" y="92"/>
                  </a:lnTo>
                  <a:lnTo>
                    <a:pt x="171" y="145"/>
                  </a:lnTo>
                  <a:lnTo>
                    <a:pt x="147" y="208"/>
                  </a:lnTo>
                  <a:lnTo>
                    <a:pt x="138" y="281"/>
                  </a:lnTo>
                  <a:lnTo>
                    <a:pt x="147" y="363"/>
                  </a:lnTo>
                  <a:lnTo>
                    <a:pt x="171" y="450"/>
                  </a:lnTo>
                  <a:lnTo>
                    <a:pt x="209" y="542"/>
                  </a:lnTo>
                  <a:lnTo>
                    <a:pt x="228" y="591"/>
                  </a:lnTo>
                  <a:lnTo>
                    <a:pt x="252" y="649"/>
                  </a:lnTo>
                  <a:lnTo>
                    <a:pt x="271" y="716"/>
                  </a:lnTo>
                  <a:lnTo>
                    <a:pt x="276" y="779"/>
                  </a:lnTo>
                  <a:lnTo>
                    <a:pt x="276" y="789"/>
                  </a:lnTo>
                  <a:lnTo>
                    <a:pt x="271" y="799"/>
                  </a:lnTo>
                  <a:lnTo>
                    <a:pt x="267" y="804"/>
                  </a:lnTo>
                  <a:lnTo>
                    <a:pt x="257" y="804"/>
                  </a:lnTo>
                  <a:lnTo>
                    <a:pt x="243" y="804"/>
                  </a:lnTo>
                  <a:lnTo>
                    <a:pt x="43" y="804"/>
                  </a:lnTo>
                  <a:lnTo>
                    <a:pt x="0" y="610"/>
                  </a:lnTo>
                  <a:lnTo>
                    <a:pt x="38" y="610"/>
                  </a:lnTo>
                  <a:lnTo>
                    <a:pt x="38" y="620"/>
                  </a:lnTo>
                  <a:lnTo>
                    <a:pt x="47" y="649"/>
                  </a:lnTo>
                  <a:lnTo>
                    <a:pt x="52" y="678"/>
                  </a:lnTo>
                  <a:lnTo>
                    <a:pt x="62" y="702"/>
                  </a:lnTo>
                  <a:lnTo>
                    <a:pt x="66" y="707"/>
                  </a:lnTo>
                  <a:lnTo>
                    <a:pt x="76" y="716"/>
                  </a:lnTo>
                  <a:lnTo>
                    <a:pt x="100" y="721"/>
                  </a:lnTo>
                  <a:lnTo>
                    <a:pt x="138" y="721"/>
                  </a:lnTo>
                  <a:lnTo>
                    <a:pt x="233" y="721"/>
                  </a:lnTo>
                  <a:lnTo>
                    <a:pt x="209" y="663"/>
                  </a:lnTo>
                  <a:lnTo>
                    <a:pt x="181" y="615"/>
                  </a:lnTo>
                  <a:lnTo>
                    <a:pt x="147" y="566"/>
                  </a:lnTo>
                  <a:lnTo>
                    <a:pt x="95" y="489"/>
                  </a:lnTo>
                  <a:lnTo>
                    <a:pt x="52" y="421"/>
                  </a:lnTo>
                  <a:lnTo>
                    <a:pt x="24" y="353"/>
                  </a:lnTo>
                  <a:lnTo>
                    <a:pt x="14" y="286"/>
                  </a:lnTo>
                  <a:lnTo>
                    <a:pt x="28" y="208"/>
                  </a:lnTo>
                  <a:lnTo>
                    <a:pt x="66" y="140"/>
                  </a:lnTo>
                  <a:lnTo>
                    <a:pt x="124" y="82"/>
                  </a:lnTo>
                  <a:lnTo>
                    <a:pt x="200" y="39"/>
                  </a:lnTo>
                  <a:lnTo>
                    <a:pt x="290" y="10"/>
                  </a:lnTo>
                  <a:lnTo>
                    <a:pt x="3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78" name="Freeform 162"/>
            <p:cNvSpPr>
              <a:spLocks/>
            </p:cNvSpPr>
            <p:nvPr/>
          </p:nvSpPr>
          <p:spPr bwMode="auto">
            <a:xfrm>
              <a:off x="3956" y="3539"/>
              <a:ext cx="290" cy="1142"/>
            </a:xfrm>
            <a:custGeom>
              <a:avLst/>
              <a:gdLst/>
              <a:ahLst/>
              <a:cxnLst>
                <a:cxn ang="0">
                  <a:pos x="266" y="0"/>
                </a:cxn>
                <a:cxn ang="0">
                  <a:pos x="266" y="0"/>
                </a:cxn>
                <a:cxn ang="0">
                  <a:pos x="276" y="0"/>
                </a:cxn>
                <a:cxn ang="0">
                  <a:pos x="285" y="0"/>
                </a:cxn>
                <a:cxn ang="0">
                  <a:pos x="290" y="5"/>
                </a:cxn>
                <a:cxn ang="0">
                  <a:pos x="290" y="9"/>
                </a:cxn>
                <a:cxn ang="0">
                  <a:pos x="290" y="19"/>
                </a:cxn>
                <a:cxn ang="0">
                  <a:pos x="285" y="24"/>
                </a:cxn>
                <a:cxn ang="0">
                  <a:pos x="243" y="63"/>
                </a:cxn>
                <a:cxn ang="0">
                  <a:pos x="200" y="116"/>
                </a:cxn>
                <a:cxn ang="0">
                  <a:pos x="162" y="179"/>
                </a:cxn>
                <a:cxn ang="0">
                  <a:pos x="128" y="251"/>
                </a:cxn>
                <a:cxn ang="0">
                  <a:pos x="100" y="343"/>
                </a:cxn>
                <a:cxn ang="0">
                  <a:pos x="81" y="445"/>
                </a:cxn>
                <a:cxn ang="0">
                  <a:pos x="71" y="571"/>
                </a:cxn>
                <a:cxn ang="0">
                  <a:pos x="81" y="692"/>
                </a:cxn>
                <a:cxn ang="0">
                  <a:pos x="104" y="813"/>
                </a:cxn>
                <a:cxn ang="0">
                  <a:pos x="142" y="919"/>
                </a:cxn>
                <a:cxn ang="0">
                  <a:pos x="200" y="1021"/>
                </a:cxn>
                <a:cxn ang="0">
                  <a:pos x="281" y="1113"/>
                </a:cxn>
                <a:cxn ang="0">
                  <a:pos x="285" y="1118"/>
                </a:cxn>
                <a:cxn ang="0">
                  <a:pos x="290" y="1123"/>
                </a:cxn>
                <a:cxn ang="0">
                  <a:pos x="290" y="1128"/>
                </a:cxn>
                <a:cxn ang="0">
                  <a:pos x="290" y="1137"/>
                </a:cxn>
                <a:cxn ang="0">
                  <a:pos x="285" y="1142"/>
                </a:cxn>
                <a:cxn ang="0">
                  <a:pos x="276" y="1142"/>
                </a:cxn>
                <a:cxn ang="0">
                  <a:pos x="266" y="1142"/>
                </a:cxn>
                <a:cxn ang="0">
                  <a:pos x="185" y="1070"/>
                </a:cxn>
                <a:cxn ang="0">
                  <a:pos x="119" y="987"/>
                </a:cxn>
                <a:cxn ang="0">
                  <a:pos x="66" y="900"/>
                </a:cxn>
                <a:cxn ang="0">
                  <a:pos x="33" y="813"/>
                </a:cxn>
                <a:cxn ang="0">
                  <a:pos x="14" y="726"/>
                </a:cxn>
                <a:cxn ang="0">
                  <a:pos x="0" y="644"/>
                </a:cxn>
                <a:cxn ang="0">
                  <a:pos x="0" y="566"/>
                </a:cxn>
                <a:cxn ang="0">
                  <a:pos x="0" y="489"/>
                </a:cxn>
                <a:cxn ang="0">
                  <a:pos x="14" y="406"/>
                </a:cxn>
                <a:cxn ang="0">
                  <a:pos x="38" y="319"/>
                </a:cxn>
                <a:cxn ang="0">
                  <a:pos x="71" y="232"/>
                </a:cxn>
                <a:cxn ang="0">
                  <a:pos x="119" y="145"/>
                </a:cxn>
                <a:cxn ang="0">
                  <a:pos x="185" y="67"/>
                </a:cxn>
                <a:cxn ang="0">
                  <a:pos x="266" y="0"/>
                </a:cxn>
              </a:cxnLst>
              <a:rect l="0" t="0" r="r" b="b"/>
              <a:pathLst>
                <a:path w="290" h="1142">
                  <a:moveTo>
                    <a:pt x="266" y="0"/>
                  </a:moveTo>
                  <a:lnTo>
                    <a:pt x="266" y="0"/>
                  </a:lnTo>
                  <a:lnTo>
                    <a:pt x="276" y="0"/>
                  </a:lnTo>
                  <a:lnTo>
                    <a:pt x="285" y="0"/>
                  </a:lnTo>
                  <a:lnTo>
                    <a:pt x="290" y="5"/>
                  </a:lnTo>
                  <a:lnTo>
                    <a:pt x="290" y="9"/>
                  </a:lnTo>
                  <a:lnTo>
                    <a:pt x="290" y="19"/>
                  </a:lnTo>
                  <a:lnTo>
                    <a:pt x="285" y="24"/>
                  </a:lnTo>
                  <a:lnTo>
                    <a:pt x="243" y="63"/>
                  </a:lnTo>
                  <a:lnTo>
                    <a:pt x="200" y="116"/>
                  </a:lnTo>
                  <a:lnTo>
                    <a:pt x="162" y="179"/>
                  </a:lnTo>
                  <a:lnTo>
                    <a:pt x="128" y="251"/>
                  </a:lnTo>
                  <a:lnTo>
                    <a:pt x="100" y="343"/>
                  </a:lnTo>
                  <a:lnTo>
                    <a:pt x="81" y="445"/>
                  </a:lnTo>
                  <a:lnTo>
                    <a:pt x="71" y="571"/>
                  </a:lnTo>
                  <a:lnTo>
                    <a:pt x="81" y="692"/>
                  </a:lnTo>
                  <a:lnTo>
                    <a:pt x="104" y="813"/>
                  </a:lnTo>
                  <a:lnTo>
                    <a:pt x="142" y="919"/>
                  </a:lnTo>
                  <a:lnTo>
                    <a:pt x="200" y="1021"/>
                  </a:lnTo>
                  <a:lnTo>
                    <a:pt x="281" y="1113"/>
                  </a:lnTo>
                  <a:lnTo>
                    <a:pt x="285" y="1118"/>
                  </a:lnTo>
                  <a:lnTo>
                    <a:pt x="290" y="1123"/>
                  </a:lnTo>
                  <a:lnTo>
                    <a:pt x="290" y="1128"/>
                  </a:lnTo>
                  <a:lnTo>
                    <a:pt x="290" y="1137"/>
                  </a:lnTo>
                  <a:lnTo>
                    <a:pt x="285" y="1142"/>
                  </a:lnTo>
                  <a:lnTo>
                    <a:pt x="276" y="1142"/>
                  </a:lnTo>
                  <a:lnTo>
                    <a:pt x="266" y="1142"/>
                  </a:lnTo>
                  <a:lnTo>
                    <a:pt x="185" y="1070"/>
                  </a:lnTo>
                  <a:lnTo>
                    <a:pt x="119" y="987"/>
                  </a:lnTo>
                  <a:lnTo>
                    <a:pt x="66" y="900"/>
                  </a:lnTo>
                  <a:lnTo>
                    <a:pt x="33" y="813"/>
                  </a:lnTo>
                  <a:lnTo>
                    <a:pt x="14" y="726"/>
                  </a:lnTo>
                  <a:lnTo>
                    <a:pt x="0" y="644"/>
                  </a:lnTo>
                  <a:lnTo>
                    <a:pt x="0" y="566"/>
                  </a:lnTo>
                  <a:lnTo>
                    <a:pt x="0" y="489"/>
                  </a:lnTo>
                  <a:lnTo>
                    <a:pt x="14" y="406"/>
                  </a:lnTo>
                  <a:lnTo>
                    <a:pt x="38" y="319"/>
                  </a:lnTo>
                  <a:lnTo>
                    <a:pt x="71" y="232"/>
                  </a:lnTo>
                  <a:lnTo>
                    <a:pt x="119" y="145"/>
                  </a:lnTo>
                  <a:lnTo>
                    <a:pt x="185" y="67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79" name="Freeform 163"/>
            <p:cNvSpPr>
              <a:spLocks/>
            </p:cNvSpPr>
            <p:nvPr/>
          </p:nvSpPr>
          <p:spPr bwMode="auto">
            <a:xfrm>
              <a:off x="4360" y="3892"/>
              <a:ext cx="653" cy="746"/>
            </a:xfrm>
            <a:custGeom>
              <a:avLst/>
              <a:gdLst/>
              <a:ahLst/>
              <a:cxnLst>
                <a:cxn ang="0">
                  <a:pos x="296" y="10"/>
                </a:cxn>
                <a:cxn ang="0">
                  <a:pos x="382" y="73"/>
                </a:cxn>
                <a:cxn ang="0">
                  <a:pos x="429" y="174"/>
                </a:cxn>
                <a:cxn ang="0">
                  <a:pos x="458" y="271"/>
                </a:cxn>
                <a:cxn ang="0">
                  <a:pos x="467" y="344"/>
                </a:cxn>
                <a:cxn ang="0">
                  <a:pos x="496" y="271"/>
                </a:cxn>
                <a:cxn ang="0">
                  <a:pos x="558" y="136"/>
                </a:cxn>
                <a:cxn ang="0">
                  <a:pos x="605" y="39"/>
                </a:cxn>
                <a:cxn ang="0">
                  <a:pos x="625" y="10"/>
                </a:cxn>
                <a:cxn ang="0">
                  <a:pos x="634" y="10"/>
                </a:cxn>
                <a:cxn ang="0">
                  <a:pos x="644" y="10"/>
                </a:cxn>
                <a:cxn ang="0">
                  <a:pos x="653" y="15"/>
                </a:cxn>
                <a:cxn ang="0">
                  <a:pos x="653" y="29"/>
                </a:cxn>
                <a:cxn ang="0">
                  <a:pos x="615" y="102"/>
                </a:cxn>
                <a:cxn ang="0">
                  <a:pos x="567" y="199"/>
                </a:cxn>
                <a:cxn ang="0">
                  <a:pos x="539" y="261"/>
                </a:cxn>
                <a:cxn ang="0">
                  <a:pos x="501" y="358"/>
                </a:cxn>
                <a:cxn ang="0">
                  <a:pos x="472" y="450"/>
                </a:cxn>
                <a:cxn ang="0">
                  <a:pos x="453" y="557"/>
                </a:cxn>
                <a:cxn ang="0">
                  <a:pos x="420" y="687"/>
                </a:cxn>
                <a:cxn ang="0">
                  <a:pos x="405" y="726"/>
                </a:cxn>
                <a:cxn ang="0">
                  <a:pos x="396" y="746"/>
                </a:cxn>
                <a:cxn ang="0">
                  <a:pos x="386" y="746"/>
                </a:cxn>
                <a:cxn ang="0">
                  <a:pos x="372" y="746"/>
                </a:cxn>
                <a:cxn ang="0">
                  <a:pos x="363" y="731"/>
                </a:cxn>
                <a:cxn ang="0">
                  <a:pos x="367" y="687"/>
                </a:cxn>
                <a:cxn ang="0">
                  <a:pos x="391" y="586"/>
                </a:cxn>
                <a:cxn ang="0">
                  <a:pos x="420" y="474"/>
                </a:cxn>
                <a:cxn ang="0">
                  <a:pos x="429" y="436"/>
                </a:cxn>
                <a:cxn ang="0">
                  <a:pos x="429" y="344"/>
                </a:cxn>
                <a:cxn ang="0">
                  <a:pos x="415" y="247"/>
                </a:cxn>
                <a:cxn ang="0">
                  <a:pos x="367" y="155"/>
                </a:cxn>
                <a:cxn ang="0">
                  <a:pos x="286" y="97"/>
                </a:cxn>
                <a:cxn ang="0">
                  <a:pos x="167" y="97"/>
                </a:cxn>
                <a:cxn ang="0">
                  <a:pos x="72" y="155"/>
                </a:cxn>
                <a:cxn ang="0">
                  <a:pos x="39" y="208"/>
                </a:cxn>
                <a:cxn ang="0">
                  <a:pos x="29" y="218"/>
                </a:cxn>
                <a:cxn ang="0">
                  <a:pos x="15" y="218"/>
                </a:cxn>
                <a:cxn ang="0">
                  <a:pos x="5" y="213"/>
                </a:cxn>
                <a:cxn ang="0">
                  <a:pos x="0" y="203"/>
                </a:cxn>
                <a:cxn ang="0">
                  <a:pos x="15" y="155"/>
                </a:cxn>
                <a:cxn ang="0">
                  <a:pos x="81" y="63"/>
                </a:cxn>
                <a:cxn ang="0">
                  <a:pos x="177" y="10"/>
                </a:cxn>
              </a:cxnLst>
              <a:rect l="0" t="0" r="r" b="b"/>
              <a:pathLst>
                <a:path w="653" h="746">
                  <a:moveTo>
                    <a:pt x="239" y="0"/>
                  </a:moveTo>
                  <a:lnTo>
                    <a:pt x="296" y="10"/>
                  </a:lnTo>
                  <a:lnTo>
                    <a:pt x="343" y="34"/>
                  </a:lnTo>
                  <a:lnTo>
                    <a:pt x="382" y="73"/>
                  </a:lnTo>
                  <a:lnTo>
                    <a:pt x="410" y="121"/>
                  </a:lnTo>
                  <a:lnTo>
                    <a:pt x="429" y="174"/>
                  </a:lnTo>
                  <a:lnTo>
                    <a:pt x="448" y="223"/>
                  </a:lnTo>
                  <a:lnTo>
                    <a:pt x="458" y="271"/>
                  </a:lnTo>
                  <a:lnTo>
                    <a:pt x="463" y="315"/>
                  </a:lnTo>
                  <a:lnTo>
                    <a:pt x="467" y="344"/>
                  </a:lnTo>
                  <a:lnTo>
                    <a:pt x="467" y="344"/>
                  </a:lnTo>
                  <a:lnTo>
                    <a:pt x="496" y="271"/>
                  </a:lnTo>
                  <a:lnTo>
                    <a:pt x="524" y="203"/>
                  </a:lnTo>
                  <a:lnTo>
                    <a:pt x="558" y="136"/>
                  </a:lnTo>
                  <a:lnTo>
                    <a:pt x="586" y="78"/>
                  </a:lnTo>
                  <a:lnTo>
                    <a:pt x="605" y="39"/>
                  </a:lnTo>
                  <a:lnTo>
                    <a:pt x="620" y="15"/>
                  </a:lnTo>
                  <a:lnTo>
                    <a:pt x="625" y="10"/>
                  </a:lnTo>
                  <a:lnTo>
                    <a:pt x="629" y="10"/>
                  </a:lnTo>
                  <a:lnTo>
                    <a:pt x="634" y="10"/>
                  </a:lnTo>
                  <a:lnTo>
                    <a:pt x="639" y="10"/>
                  </a:lnTo>
                  <a:lnTo>
                    <a:pt x="644" y="10"/>
                  </a:lnTo>
                  <a:lnTo>
                    <a:pt x="648" y="10"/>
                  </a:lnTo>
                  <a:lnTo>
                    <a:pt x="653" y="15"/>
                  </a:lnTo>
                  <a:lnTo>
                    <a:pt x="653" y="24"/>
                  </a:lnTo>
                  <a:lnTo>
                    <a:pt x="653" y="29"/>
                  </a:lnTo>
                  <a:lnTo>
                    <a:pt x="648" y="39"/>
                  </a:lnTo>
                  <a:lnTo>
                    <a:pt x="615" y="102"/>
                  </a:lnTo>
                  <a:lnTo>
                    <a:pt x="586" y="155"/>
                  </a:lnTo>
                  <a:lnTo>
                    <a:pt x="567" y="199"/>
                  </a:lnTo>
                  <a:lnTo>
                    <a:pt x="553" y="228"/>
                  </a:lnTo>
                  <a:lnTo>
                    <a:pt x="539" y="261"/>
                  </a:lnTo>
                  <a:lnTo>
                    <a:pt x="520" y="310"/>
                  </a:lnTo>
                  <a:lnTo>
                    <a:pt x="501" y="358"/>
                  </a:lnTo>
                  <a:lnTo>
                    <a:pt x="486" y="407"/>
                  </a:lnTo>
                  <a:lnTo>
                    <a:pt x="472" y="450"/>
                  </a:lnTo>
                  <a:lnTo>
                    <a:pt x="463" y="479"/>
                  </a:lnTo>
                  <a:lnTo>
                    <a:pt x="453" y="557"/>
                  </a:lnTo>
                  <a:lnTo>
                    <a:pt x="434" y="634"/>
                  </a:lnTo>
                  <a:lnTo>
                    <a:pt x="420" y="687"/>
                  </a:lnTo>
                  <a:lnTo>
                    <a:pt x="410" y="712"/>
                  </a:lnTo>
                  <a:lnTo>
                    <a:pt x="405" y="726"/>
                  </a:lnTo>
                  <a:lnTo>
                    <a:pt x="401" y="736"/>
                  </a:lnTo>
                  <a:lnTo>
                    <a:pt x="396" y="746"/>
                  </a:lnTo>
                  <a:lnTo>
                    <a:pt x="391" y="746"/>
                  </a:lnTo>
                  <a:lnTo>
                    <a:pt x="386" y="746"/>
                  </a:lnTo>
                  <a:lnTo>
                    <a:pt x="382" y="746"/>
                  </a:lnTo>
                  <a:lnTo>
                    <a:pt x="372" y="746"/>
                  </a:lnTo>
                  <a:lnTo>
                    <a:pt x="367" y="741"/>
                  </a:lnTo>
                  <a:lnTo>
                    <a:pt x="363" y="731"/>
                  </a:lnTo>
                  <a:lnTo>
                    <a:pt x="363" y="721"/>
                  </a:lnTo>
                  <a:lnTo>
                    <a:pt x="367" y="687"/>
                  </a:lnTo>
                  <a:lnTo>
                    <a:pt x="377" y="644"/>
                  </a:lnTo>
                  <a:lnTo>
                    <a:pt x="391" y="586"/>
                  </a:lnTo>
                  <a:lnTo>
                    <a:pt x="405" y="528"/>
                  </a:lnTo>
                  <a:lnTo>
                    <a:pt x="420" y="474"/>
                  </a:lnTo>
                  <a:lnTo>
                    <a:pt x="424" y="460"/>
                  </a:lnTo>
                  <a:lnTo>
                    <a:pt x="429" y="436"/>
                  </a:lnTo>
                  <a:lnTo>
                    <a:pt x="429" y="392"/>
                  </a:lnTo>
                  <a:lnTo>
                    <a:pt x="429" y="344"/>
                  </a:lnTo>
                  <a:lnTo>
                    <a:pt x="424" y="295"/>
                  </a:lnTo>
                  <a:lnTo>
                    <a:pt x="415" y="247"/>
                  </a:lnTo>
                  <a:lnTo>
                    <a:pt x="396" y="199"/>
                  </a:lnTo>
                  <a:lnTo>
                    <a:pt x="367" y="155"/>
                  </a:lnTo>
                  <a:lnTo>
                    <a:pt x="334" y="121"/>
                  </a:lnTo>
                  <a:lnTo>
                    <a:pt x="286" y="97"/>
                  </a:lnTo>
                  <a:lnTo>
                    <a:pt x="224" y="92"/>
                  </a:lnTo>
                  <a:lnTo>
                    <a:pt x="167" y="97"/>
                  </a:lnTo>
                  <a:lnTo>
                    <a:pt x="115" y="121"/>
                  </a:lnTo>
                  <a:lnTo>
                    <a:pt x="72" y="155"/>
                  </a:lnTo>
                  <a:lnTo>
                    <a:pt x="43" y="199"/>
                  </a:lnTo>
                  <a:lnTo>
                    <a:pt x="39" y="208"/>
                  </a:lnTo>
                  <a:lnTo>
                    <a:pt x="34" y="213"/>
                  </a:lnTo>
                  <a:lnTo>
                    <a:pt x="29" y="218"/>
                  </a:lnTo>
                  <a:lnTo>
                    <a:pt x="20" y="218"/>
                  </a:lnTo>
                  <a:lnTo>
                    <a:pt x="15" y="218"/>
                  </a:lnTo>
                  <a:lnTo>
                    <a:pt x="10" y="218"/>
                  </a:lnTo>
                  <a:lnTo>
                    <a:pt x="5" y="213"/>
                  </a:lnTo>
                  <a:lnTo>
                    <a:pt x="0" y="213"/>
                  </a:lnTo>
                  <a:lnTo>
                    <a:pt x="0" y="203"/>
                  </a:lnTo>
                  <a:lnTo>
                    <a:pt x="5" y="189"/>
                  </a:lnTo>
                  <a:lnTo>
                    <a:pt x="15" y="155"/>
                  </a:lnTo>
                  <a:lnTo>
                    <a:pt x="43" y="111"/>
                  </a:lnTo>
                  <a:lnTo>
                    <a:pt x="81" y="63"/>
                  </a:lnTo>
                  <a:lnTo>
                    <a:pt x="124" y="34"/>
                  </a:lnTo>
                  <a:lnTo>
                    <a:pt x="177" y="1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0" name="Freeform 164"/>
            <p:cNvSpPr>
              <a:spLocks/>
            </p:cNvSpPr>
            <p:nvPr/>
          </p:nvSpPr>
          <p:spPr bwMode="auto">
            <a:xfrm>
              <a:off x="5108" y="4023"/>
              <a:ext cx="324" cy="527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91" y="0"/>
                </a:cxn>
                <a:cxn ang="0">
                  <a:pos x="200" y="0"/>
                </a:cxn>
                <a:cxn ang="0">
                  <a:pos x="200" y="9"/>
                </a:cxn>
                <a:cxn ang="0">
                  <a:pos x="205" y="24"/>
                </a:cxn>
                <a:cxn ang="0">
                  <a:pos x="205" y="24"/>
                </a:cxn>
                <a:cxn ang="0">
                  <a:pos x="205" y="460"/>
                </a:cxn>
                <a:cxn ang="0">
                  <a:pos x="205" y="474"/>
                </a:cxn>
                <a:cxn ang="0">
                  <a:pos x="215" y="484"/>
                </a:cxn>
                <a:cxn ang="0">
                  <a:pos x="239" y="494"/>
                </a:cxn>
                <a:cxn ang="0">
                  <a:pos x="286" y="494"/>
                </a:cxn>
                <a:cxn ang="0">
                  <a:pos x="324" y="494"/>
                </a:cxn>
                <a:cxn ang="0">
                  <a:pos x="324" y="527"/>
                </a:cxn>
                <a:cxn ang="0">
                  <a:pos x="248" y="527"/>
                </a:cxn>
                <a:cxn ang="0">
                  <a:pos x="167" y="527"/>
                </a:cxn>
                <a:cxn ang="0">
                  <a:pos x="115" y="527"/>
                </a:cxn>
                <a:cxn ang="0">
                  <a:pos x="58" y="527"/>
                </a:cxn>
                <a:cxn ang="0">
                  <a:pos x="5" y="527"/>
                </a:cxn>
                <a:cxn ang="0">
                  <a:pos x="5" y="494"/>
                </a:cxn>
                <a:cxn ang="0">
                  <a:pos x="48" y="494"/>
                </a:cxn>
                <a:cxn ang="0">
                  <a:pos x="96" y="494"/>
                </a:cxn>
                <a:cxn ang="0">
                  <a:pos x="119" y="484"/>
                </a:cxn>
                <a:cxn ang="0">
                  <a:pos x="129" y="474"/>
                </a:cxn>
                <a:cxn ang="0">
                  <a:pos x="129" y="460"/>
                </a:cxn>
                <a:cxn ang="0">
                  <a:pos x="129" y="63"/>
                </a:cxn>
                <a:cxn ang="0">
                  <a:pos x="86" y="77"/>
                </a:cxn>
                <a:cxn ang="0">
                  <a:pos x="43" y="82"/>
                </a:cxn>
                <a:cxn ang="0">
                  <a:pos x="15" y="82"/>
                </a:cxn>
                <a:cxn ang="0">
                  <a:pos x="0" y="82"/>
                </a:cxn>
                <a:cxn ang="0">
                  <a:pos x="0" y="48"/>
                </a:cxn>
                <a:cxn ang="0">
                  <a:pos x="15" y="48"/>
                </a:cxn>
                <a:cxn ang="0">
                  <a:pos x="38" y="48"/>
                </a:cxn>
                <a:cxn ang="0">
                  <a:pos x="77" y="43"/>
                </a:cxn>
                <a:cxn ang="0">
                  <a:pos x="129" y="29"/>
                </a:cxn>
                <a:cxn ang="0">
                  <a:pos x="172" y="0"/>
                </a:cxn>
              </a:cxnLst>
              <a:rect l="0" t="0" r="r" b="b"/>
              <a:pathLst>
                <a:path w="324" h="527">
                  <a:moveTo>
                    <a:pt x="172" y="0"/>
                  </a:moveTo>
                  <a:lnTo>
                    <a:pt x="191" y="0"/>
                  </a:lnTo>
                  <a:lnTo>
                    <a:pt x="200" y="0"/>
                  </a:lnTo>
                  <a:lnTo>
                    <a:pt x="200" y="9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460"/>
                  </a:lnTo>
                  <a:lnTo>
                    <a:pt x="205" y="474"/>
                  </a:lnTo>
                  <a:lnTo>
                    <a:pt x="215" y="484"/>
                  </a:lnTo>
                  <a:lnTo>
                    <a:pt x="239" y="494"/>
                  </a:lnTo>
                  <a:lnTo>
                    <a:pt x="286" y="494"/>
                  </a:lnTo>
                  <a:lnTo>
                    <a:pt x="324" y="494"/>
                  </a:lnTo>
                  <a:lnTo>
                    <a:pt x="324" y="527"/>
                  </a:lnTo>
                  <a:lnTo>
                    <a:pt x="248" y="527"/>
                  </a:lnTo>
                  <a:lnTo>
                    <a:pt x="167" y="527"/>
                  </a:lnTo>
                  <a:lnTo>
                    <a:pt x="115" y="527"/>
                  </a:lnTo>
                  <a:lnTo>
                    <a:pt x="58" y="527"/>
                  </a:lnTo>
                  <a:lnTo>
                    <a:pt x="5" y="527"/>
                  </a:lnTo>
                  <a:lnTo>
                    <a:pt x="5" y="494"/>
                  </a:lnTo>
                  <a:lnTo>
                    <a:pt x="48" y="494"/>
                  </a:lnTo>
                  <a:lnTo>
                    <a:pt x="96" y="494"/>
                  </a:lnTo>
                  <a:lnTo>
                    <a:pt x="119" y="484"/>
                  </a:lnTo>
                  <a:lnTo>
                    <a:pt x="129" y="474"/>
                  </a:lnTo>
                  <a:lnTo>
                    <a:pt x="129" y="460"/>
                  </a:lnTo>
                  <a:lnTo>
                    <a:pt x="129" y="63"/>
                  </a:lnTo>
                  <a:lnTo>
                    <a:pt x="86" y="77"/>
                  </a:lnTo>
                  <a:lnTo>
                    <a:pt x="43" y="82"/>
                  </a:lnTo>
                  <a:lnTo>
                    <a:pt x="15" y="82"/>
                  </a:lnTo>
                  <a:lnTo>
                    <a:pt x="0" y="82"/>
                  </a:lnTo>
                  <a:lnTo>
                    <a:pt x="0" y="48"/>
                  </a:lnTo>
                  <a:lnTo>
                    <a:pt x="15" y="48"/>
                  </a:lnTo>
                  <a:lnTo>
                    <a:pt x="38" y="48"/>
                  </a:lnTo>
                  <a:lnTo>
                    <a:pt x="77" y="43"/>
                  </a:lnTo>
                  <a:lnTo>
                    <a:pt x="129" y="29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1" name="Freeform 165"/>
            <p:cNvSpPr>
              <a:spLocks noEditPoints="1"/>
            </p:cNvSpPr>
            <p:nvPr/>
          </p:nvSpPr>
          <p:spPr bwMode="auto">
            <a:xfrm>
              <a:off x="5732" y="3902"/>
              <a:ext cx="134" cy="716"/>
            </a:xfrm>
            <a:custGeom>
              <a:avLst/>
              <a:gdLst/>
              <a:ahLst/>
              <a:cxnLst>
                <a:cxn ang="0">
                  <a:pos x="96" y="368"/>
                </a:cxn>
                <a:cxn ang="0">
                  <a:pos x="124" y="426"/>
                </a:cxn>
                <a:cxn ang="0">
                  <a:pos x="134" y="484"/>
                </a:cxn>
                <a:cxn ang="0">
                  <a:pos x="110" y="605"/>
                </a:cxn>
                <a:cxn ang="0">
                  <a:pos x="62" y="687"/>
                </a:cxn>
                <a:cxn ang="0">
                  <a:pos x="29" y="716"/>
                </a:cxn>
                <a:cxn ang="0">
                  <a:pos x="15" y="707"/>
                </a:cxn>
                <a:cxn ang="0">
                  <a:pos x="15" y="697"/>
                </a:cxn>
                <a:cxn ang="0">
                  <a:pos x="24" y="682"/>
                </a:cxn>
                <a:cxn ang="0">
                  <a:pos x="91" y="561"/>
                </a:cxn>
                <a:cxn ang="0">
                  <a:pos x="96" y="484"/>
                </a:cxn>
                <a:cxn ang="0">
                  <a:pos x="77" y="494"/>
                </a:cxn>
                <a:cxn ang="0">
                  <a:pos x="48" y="494"/>
                </a:cxn>
                <a:cxn ang="0">
                  <a:pos x="19" y="479"/>
                </a:cxn>
                <a:cxn ang="0">
                  <a:pos x="5" y="455"/>
                </a:cxn>
                <a:cxn ang="0">
                  <a:pos x="0" y="426"/>
                </a:cxn>
                <a:cxn ang="0">
                  <a:pos x="5" y="402"/>
                </a:cxn>
                <a:cxn ang="0">
                  <a:pos x="19" y="377"/>
                </a:cxn>
                <a:cxn ang="0">
                  <a:pos x="48" y="363"/>
                </a:cxn>
                <a:cxn ang="0">
                  <a:pos x="62" y="0"/>
                </a:cxn>
                <a:cxn ang="0">
                  <a:pos x="96" y="9"/>
                </a:cxn>
                <a:cxn ang="0">
                  <a:pos x="119" y="29"/>
                </a:cxn>
                <a:cxn ang="0">
                  <a:pos x="129" y="68"/>
                </a:cxn>
                <a:cxn ang="0">
                  <a:pos x="119" y="97"/>
                </a:cxn>
                <a:cxn ang="0">
                  <a:pos x="100" y="121"/>
                </a:cxn>
                <a:cxn ang="0">
                  <a:pos x="62" y="130"/>
                </a:cxn>
                <a:cxn ang="0">
                  <a:pos x="34" y="121"/>
                </a:cxn>
                <a:cxn ang="0">
                  <a:pos x="10" y="101"/>
                </a:cxn>
                <a:cxn ang="0">
                  <a:pos x="0" y="68"/>
                </a:cxn>
                <a:cxn ang="0">
                  <a:pos x="5" y="34"/>
                </a:cxn>
                <a:cxn ang="0">
                  <a:pos x="29" y="9"/>
                </a:cxn>
                <a:cxn ang="0">
                  <a:pos x="62" y="0"/>
                </a:cxn>
              </a:cxnLst>
              <a:rect l="0" t="0" r="r" b="b"/>
              <a:pathLst>
                <a:path w="134" h="716">
                  <a:moveTo>
                    <a:pt x="62" y="363"/>
                  </a:moveTo>
                  <a:lnTo>
                    <a:pt x="96" y="368"/>
                  </a:lnTo>
                  <a:lnTo>
                    <a:pt x="115" y="392"/>
                  </a:lnTo>
                  <a:lnTo>
                    <a:pt x="124" y="426"/>
                  </a:lnTo>
                  <a:lnTo>
                    <a:pt x="129" y="455"/>
                  </a:lnTo>
                  <a:lnTo>
                    <a:pt x="134" y="484"/>
                  </a:lnTo>
                  <a:lnTo>
                    <a:pt x="124" y="547"/>
                  </a:lnTo>
                  <a:lnTo>
                    <a:pt x="110" y="605"/>
                  </a:lnTo>
                  <a:lnTo>
                    <a:pt x="86" y="653"/>
                  </a:lnTo>
                  <a:lnTo>
                    <a:pt x="62" y="687"/>
                  </a:lnTo>
                  <a:lnTo>
                    <a:pt x="43" y="707"/>
                  </a:lnTo>
                  <a:lnTo>
                    <a:pt x="29" y="716"/>
                  </a:lnTo>
                  <a:lnTo>
                    <a:pt x="24" y="711"/>
                  </a:lnTo>
                  <a:lnTo>
                    <a:pt x="15" y="707"/>
                  </a:lnTo>
                  <a:lnTo>
                    <a:pt x="15" y="702"/>
                  </a:lnTo>
                  <a:lnTo>
                    <a:pt x="15" y="697"/>
                  </a:lnTo>
                  <a:lnTo>
                    <a:pt x="19" y="692"/>
                  </a:lnTo>
                  <a:lnTo>
                    <a:pt x="24" y="682"/>
                  </a:lnTo>
                  <a:lnTo>
                    <a:pt x="62" y="624"/>
                  </a:lnTo>
                  <a:lnTo>
                    <a:pt x="91" y="561"/>
                  </a:lnTo>
                  <a:lnTo>
                    <a:pt x="100" y="484"/>
                  </a:lnTo>
                  <a:lnTo>
                    <a:pt x="96" y="484"/>
                  </a:lnTo>
                  <a:lnTo>
                    <a:pt x="91" y="489"/>
                  </a:lnTo>
                  <a:lnTo>
                    <a:pt x="77" y="494"/>
                  </a:lnTo>
                  <a:lnTo>
                    <a:pt x="62" y="494"/>
                  </a:lnTo>
                  <a:lnTo>
                    <a:pt x="48" y="494"/>
                  </a:lnTo>
                  <a:lnTo>
                    <a:pt x="34" y="484"/>
                  </a:lnTo>
                  <a:lnTo>
                    <a:pt x="19" y="479"/>
                  </a:lnTo>
                  <a:lnTo>
                    <a:pt x="10" y="469"/>
                  </a:lnTo>
                  <a:lnTo>
                    <a:pt x="5" y="455"/>
                  </a:lnTo>
                  <a:lnTo>
                    <a:pt x="0" y="440"/>
                  </a:lnTo>
                  <a:lnTo>
                    <a:pt x="0" y="426"/>
                  </a:lnTo>
                  <a:lnTo>
                    <a:pt x="0" y="416"/>
                  </a:lnTo>
                  <a:lnTo>
                    <a:pt x="5" y="402"/>
                  </a:lnTo>
                  <a:lnTo>
                    <a:pt x="10" y="387"/>
                  </a:lnTo>
                  <a:lnTo>
                    <a:pt x="19" y="377"/>
                  </a:lnTo>
                  <a:lnTo>
                    <a:pt x="34" y="368"/>
                  </a:lnTo>
                  <a:lnTo>
                    <a:pt x="48" y="363"/>
                  </a:lnTo>
                  <a:lnTo>
                    <a:pt x="62" y="363"/>
                  </a:lnTo>
                  <a:close/>
                  <a:moveTo>
                    <a:pt x="62" y="0"/>
                  </a:moveTo>
                  <a:lnTo>
                    <a:pt x="81" y="0"/>
                  </a:lnTo>
                  <a:lnTo>
                    <a:pt x="96" y="9"/>
                  </a:lnTo>
                  <a:lnTo>
                    <a:pt x="110" y="19"/>
                  </a:lnTo>
                  <a:lnTo>
                    <a:pt x="119" y="29"/>
                  </a:lnTo>
                  <a:lnTo>
                    <a:pt x="129" y="48"/>
                  </a:lnTo>
                  <a:lnTo>
                    <a:pt x="129" y="68"/>
                  </a:lnTo>
                  <a:lnTo>
                    <a:pt x="129" y="82"/>
                  </a:lnTo>
                  <a:lnTo>
                    <a:pt x="119" y="97"/>
                  </a:lnTo>
                  <a:lnTo>
                    <a:pt x="110" y="111"/>
                  </a:lnTo>
                  <a:lnTo>
                    <a:pt x="100" y="121"/>
                  </a:lnTo>
                  <a:lnTo>
                    <a:pt x="81" y="130"/>
                  </a:lnTo>
                  <a:lnTo>
                    <a:pt x="62" y="130"/>
                  </a:lnTo>
                  <a:lnTo>
                    <a:pt x="48" y="130"/>
                  </a:lnTo>
                  <a:lnTo>
                    <a:pt x="34" y="121"/>
                  </a:lnTo>
                  <a:lnTo>
                    <a:pt x="19" y="111"/>
                  </a:lnTo>
                  <a:lnTo>
                    <a:pt x="10" y="101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0" y="48"/>
                  </a:lnTo>
                  <a:lnTo>
                    <a:pt x="5" y="34"/>
                  </a:lnTo>
                  <a:lnTo>
                    <a:pt x="15" y="19"/>
                  </a:lnTo>
                  <a:lnTo>
                    <a:pt x="29" y="9"/>
                  </a:lnTo>
                  <a:lnTo>
                    <a:pt x="48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2" name="Freeform 166"/>
            <p:cNvSpPr>
              <a:spLocks/>
            </p:cNvSpPr>
            <p:nvPr/>
          </p:nvSpPr>
          <p:spPr bwMode="auto">
            <a:xfrm>
              <a:off x="6033" y="3892"/>
              <a:ext cx="657" cy="513"/>
            </a:xfrm>
            <a:custGeom>
              <a:avLst/>
              <a:gdLst/>
              <a:ahLst/>
              <a:cxnLst>
                <a:cxn ang="0">
                  <a:pos x="204" y="5"/>
                </a:cxn>
                <a:cxn ang="0">
                  <a:pos x="262" y="58"/>
                </a:cxn>
                <a:cxn ang="0">
                  <a:pos x="266" y="111"/>
                </a:cxn>
                <a:cxn ang="0">
                  <a:pos x="252" y="155"/>
                </a:cxn>
                <a:cxn ang="0">
                  <a:pos x="200" y="315"/>
                </a:cxn>
                <a:cxn ang="0">
                  <a:pos x="190" y="407"/>
                </a:cxn>
                <a:cxn ang="0">
                  <a:pos x="209" y="455"/>
                </a:cxn>
                <a:cxn ang="0">
                  <a:pos x="271" y="484"/>
                </a:cxn>
                <a:cxn ang="0">
                  <a:pos x="357" y="450"/>
                </a:cxn>
                <a:cxn ang="0">
                  <a:pos x="404" y="387"/>
                </a:cxn>
                <a:cxn ang="0">
                  <a:pos x="409" y="373"/>
                </a:cxn>
                <a:cxn ang="0">
                  <a:pos x="419" y="344"/>
                </a:cxn>
                <a:cxn ang="0">
                  <a:pos x="423" y="320"/>
                </a:cxn>
                <a:cxn ang="0">
                  <a:pos x="481" y="82"/>
                </a:cxn>
                <a:cxn ang="0">
                  <a:pos x="490" y="48"/>
                </a:cxn>
                <a:cxn ang="0">
                  <a:pos x="504" y="24"/>
                </a:cxn>
                <a:cxn ang="0">
                  <a:pos x="524" y="10"/>
                </a:cxn>
                <a:cxn ang="0">
                  <a:pos x="552" y="10"/>
                </a:cxn>
                <a:cxn ang="0">
                  <a:pos x="571" y="24"/>
                </a:cxn>
                <a:cxn ang="0">
                  <a:pos x="576" y="44"/>
                </a:cxn>
                <a:cxn ang="0">
                  <a:pos x="566" y="97"/>
                </a:cxn>
                <a:cxn ang="0">
                  <a:pos x="533" y="232"/>
                </a:cxn>
                <a:cxn ang="0">
                  <a:pos x="509" y="334"/>
                </a:cxn>
                <a:cxn ang="0">
                  <a:pos x="495" y="402"/>
                </a:cxn>
                <a:cxn ang="0">
                  <a:pos x="495" y="441"/>
                </a:cxn>
                <a:cxn ang="0">
                  <a:pos x="500" y="465"/>
                </a:cxn>
                <a:cxn ang="0">
                  <a:pos x="519" y="479"/>
                </a:cxn>
                <a:cxn ang="0">
                  <a:pos x="562" y="470"/>
                </a:cxn>
                <a:cxn ang="0">
                  <a:pos x="600" y="402"/>
                </a:cxn>
                <a:cxn ang="0">
                  <a:pos x="614" y="344"/>
                </a:cxn>
                <a:cxn ang="0">
                  <a:pos x="624" y="329"/>
                </a:cxn>
                <a:cxn ang="0">
                  <a:pos x="633" y="324"/>
                </a:cxn>
                <a:cxn ang="0">
                  <a:pos x="643" y="324"/>
                </a:cxn>
                <a:cxn ang="0">
                  <a:pos x="652" y="334"/>
                </a:cxn>
                <a:cxn ang="0">
                  <a:pos x="652" y="353"/>
                </a:cxn>
                <a:cxn ang="0">
                  <a:pos x="633" y="416"/>
                </a:cxn>
                <a:cxn ang="0">
                  <a:pos x="590" y="489"/>
                </a:cxn>
                <a:cxn ang="0">
                  <a:pos x="524" y="513"/>
                </a:cxn>
                <a:cxn ang="0">
                  <a:pos x="485" y="508"/>
                </a:cxn>
                <a:cxn ang="0">
                  <a:pos x="433" y="474"/>
                </a:cxn>
                <a:cxn ang="0">
                  <a:pos x="381" y="465"/>
                </a:cxn>
                <a:cxn ang="0">
                  <a:pos x="309" y="508"/>
                </a:cxn>
                <a:cxn ang="0">
                  <a:pos x="223" y="508"/>
                </a:cxn>
                <a:cxn ang="0">
                  <a:pos x="147" y="479"/>
                </a:cxn>
                <a:cxn ang="0">
                  <a:pos x="114" y="416"/>
                </a:cxn>
                <a:cxn ang="0">
                  <a:pos x="104" y="368"/>
                </a:cxn>
                <a:cxn ang="0">
                  <a:pos x="109" y="334"/>
                </a:cxn>
                <a:cxn ang="0">
                  <a:pos x="123" y="266"/>
                </a:cxn>
                <a:cxn ang="0">
                  <a:pos x="166" y="145"/>
                </a:cxn>
                <a:cxn ang="0">
                  <a:pos x="185" y="97"/>
                </a:cxn>
                <a:cxn ang="0">
                  <a:pos x="185" y="53"/>
                </a:cxn>
                <a:cxn ang="0">
                  <a:pos x="171" y="34"/>
                </a:cxn>
                <a:cxn ang="0">
                  <a:pos x="128" y="39"/>
                </a:cxn>
                <a:cxn ang="0">
                  <a:pos x="61" y="107"/>
                </a:cxn>
                <a:cxn ang="0">
                  <a:pos x="38" y="179"/>
                </a:cxn>
                <a:cxn ang="0">
                  <a:pos x="28" y="189"/>
                </a:cxn>
                <a:cxn ang="0">
                  <a:pos x="14" y="189"/>
                </a:cxn>
                <a:cxn ang="0">
                  <a:pos x="4" y="184"/>
                </a:cxn>
                <a:cxn ang="0">
                  <a:pos x="0" y="174"/>
                </a:cxn>
                <a:cxn ang="0">
                  <a:pos x="14" y="121"/>
                </a:cxn>
                <a:cxn ang="0">
                  <a:pos x="71" y="39"/>
                </a:cxn>
                <a:cxn ang="0">
                  <a:pos x="161" y="0"/>
                </a:cxn>
              </a:cxnLst>
              <a:rect l="0" t="0" r="r" b="b"/>
              <a:pathLst>
                <a:path w="657" h="513">
                  <a:moveTo>
                    <a:pt x="161" y="0"/>
                  </a:moveTo>
                  <a:lnTo>
                    <a:pt x="204" y="5"/>
                  </a:lnTo>
                  <a:lnTo>
                    <a:pt x="238" y="24"/>
                  </a:lnTo>
                  <a:lnTo>
                    <a:pt x="262" y="58"/>
                  </a:lnTo>
                  <a:lnTo>
                    <a:pt x="271" y="97"/>
                  </a:lnTo>
                  <a:lnTo>
                    <a:pt x="266" y="111"/>
                  </a:lnTo>
                  <a:lnTo>
                    <a:pt x="262" y="131"/>
                  </a:lnTo>
                  <a:lnTo>
                    <a:pt x="252" y="155"/>
                  </a:lnTo>
                  <a:lnTo>
                    <a:pt x="223" y="237"/>
                  </a:lnTo>
                  <a:lnTo>
                    <a:pt x="200" y="315"/>
                  </a:lnTo>
                  <a:lnTo>
                    <a:pt x="190" y="387"/>
                  </a:lnTo>
                  <a:lnTo>
                    <a:pt x="190" y="407"/>
                  </a:lnTo>
                  <a:lnTo>
                    <a:pt x="195" y="431"/>
                  </a:lnTo>
                  <a:lnTo>
                    <a:pt x="209" y="455"/>
                  </a:lnTo>
                  <a:lnTo>
                    <a:pt x="233" y="474"/>
                  </a:lnTo>
                  <a:lnTo>
                    <a:pt x="271" y="484"/>
                  </a:lnTo>
                  <a:lnTo>
                    <a:pt x="319" y="474"/>
                  </a:lnTo>
                  <a:lnTo>
                    <a:pt x="357" y="450"/>
                  </a:lnTo>
                  <a:lnTo>
                    <a:pt x="385" y="416"/>
                  </a:lnTo>
                  <a:lnTo>
                    <a:pt x="404" y="387"/>
                  </a:lnTo>
                  <a:lnTo>
                    <a:pt x="404" y="382"/>
                  </a:lnTo>
                  <a:lnTo>
                    <a:pt x="409" y="373"/>
                  </a:lnTo>
                  <a:lnTo>
                    <a:pt x="414" y="358"/>
                  </a:lnTo>
                  <a:lnTo>
                    <a:pt x="419" y="344"/>
                  </a:lnTo>
                  <a:lnTo>
                    <a:pt x="419" y="329"/>
                  </a:lnTo>
                  <a:lnTo>
                    <a:pt x="423" y="320"/>
                  </a:lnTo>
                  <a:lnTo>
                    <a:pt x="423" y="320"/>
                  </a:lnTo>
                  <a:lnTo>
                    <a:pt x="481" y="82"/>
                  </a:lnTo>
                  <a:lnTo>
                    <a:pt x="485" y="63"/>
                  </a:lnTo>
                  <a:lnTo>
                    <a:pt x="490" y="48"/>
                  </a:lnTo>
                  <a:lnTo>
                    <a:pt x="495" y="39"/>
                  </a:lnTo>
                  <a:lnTo>
                    <a:pt x="504" y="24"/>
                  </a:lnTo>
                  <a:lnTo>
                    <a:pt x="514" y="15"/>
                  </a:lnTo>
                  <a:lnTo>
                    <a:pt x="524" y="10"/>
                  </a:lnTo>
                  <a:lnTo>
                    <a:pt x="538" y="10"/>
                  </a:lnTo>
                  <a:lnTo>
                    <a:pt x="552" y="10"/>
                  </a:lnTo>
                  <a:lnTo>
                    <a:pt x="562" y="15"/>
                  </a:lnTo>
                  <a:lnTo>
                    <a:pt x="571" y="24"/>
                  </a:lnTo>
                  <a:lnTo>
                    <a:pt x="576" y="34"/>
                  </a:lnTo>
                  <a:lnTo>
                    <a:pt x="576" y="44"/>
                  </a:lnTo>
                  <a:lnTo>
                    <a:pt x="576" y="63"/>
                  </a:lnTo>
                  <a:lnTo>
                    <a:pt x="566" y="97"/>
                  </a:lnTo>
                  <a:lnTo>
                    <a:pt x="562" y="131"/>
                  </a:lnTo>
                  <a:lnTo>
                    <a:pt x="533" y="232"/>
                  </a:lnTo>
                  <a:lnTo>
                    <a:pt x="524" y="281"/>
                  </a:lnTo>
                  <a:lnTo>
                    <a:pt x="509" y="334"/>
                  </a:lnTo>
                  <a:lnTo>
                    <a:pt x="500" y="368"/>
                  </a:lnTo>
                  <a:lnTo>
                    <a:pt x="495" y="402"/>
                  </a:lnTo>
                  <a:lnTo>
                    <a:pt x="490" y="426"/>
                  </a:lnTo>
                  <a:lnTo>
                    <a:pt x="495" y="441"/>
                  </a:lnTo>
                  <a:lnTo>
                    <a:pt x="495" y="455"/>
                  </a:lnTo>
                  <a:lnTo>
                    <a:pt x="500" y="465"/>
                  </a:lnTo>
                  <a:lnTo>
                    <a:pt x="504" y="474"/>
                  </a:lnTo>
                  <a:lnTo>
                    <a:pt x="519" y="479"/>
                  </a:lnTo>
                  <a:lnTo>
                    <a:pt x="528" y="484"/>
                  </a:lnTo>
                  <a:lnTo>
                    <a:pt x="562" y="470"/>
                  </a:lnTo>
                  <a:lnTo>
                    <a:pt x="581" y="441"/>
                  </a:lnTo>
                  <a:lnTo>
                    <a:pt x="600" y="402"/>
                  </a:lnTo>
                  <a:lnTo>
                    <a:pt x="609" y="358"/>
                  </a:lnTo>
                  <a:lnTo>
                    <a:pt x="614" y="344"/>
                  </a:lnTo>
                  <a:lnTo>
                    <a:pt x="619" y="334"/>
                  </a:lnTo>
                  <a:lnTo>
                    <a:pt x="624" y="329"/>
                  </a:lnTo>
                  <a:lnTo>
                    <a:pt x="628" y="324"/>
                  </a:lnTo>
                  <a:lnTo>
                    <a:pt x="633" y="324"/>
                  </a:lnTo>
                  <a:lnTo>
                    <a:pt x="638" y="324"/>
                  </a:lnTo>
                  <a:lnTo>
                    <a:pt x="643" y="324"/>
                  </a:lnTo>
                  <a:lnTo>
                    <a:pt x="647" y="329"/>
                  </a:lnTo>
                  <a:lnTo>
                    <a:pt x="652" y="334"/>
                  </a:lnTo>
                  <a:lnTo>
                    <a:pt x="657" y="339"/>
                  </a:lnTo>
                  <a:lnTo>
                    <a:pt x="652" y="353"/>
                  </a:lnTo>
                  <a:lnTo>
                    <a:pt x="643" y="382"/>
                  </a:lnTo>
                  <a:lnTo>
                    <a:pt x="633" y="416"/>
                  </a:lnTo>
                  <a:lnTo>
                    <a:pt x="614" y="455"/>
                  </a:lnTo>
                  <a:lnTo>
                    <a:pt x="590" y="489"/>
                  </a:lnTo>
                  <a:lnTo>
                    <a:pt x="562" y="508"/>
                  </a:lnTo>
                  <a:lnTo>
                    <a:pt x="524" y="513"/>
                  </a:lnTo>
                  <a:lnTo>
                    <a:pt x="509" y="513"/>
                  </a:lnTo>
                  <a:lnTo>
                    <a:pt x="485" y="508"/>
                  </a:lnTo>
                  <a:lnTo>
                    <a:pt x="457" y="499"/>
                  </a:lnTo>
                  <a:lnTo>
                    <a:pt x="433" y="474"/>
                  </a:lnTo>
                  <a:lnTo>
                    <a:pt x="414" y="441"/>
                  </a:lnTo>
                  <a:lnTo>
                    <a:pt x="381" y="465"/>
                  </a:lnTo>
                  <a:lnTo>
                    <a:pt x="352" y="489"/>
                  </a:lnTo>
                  <a:lnTo>
                    <a:pt x="309" y="508"/>
                  </a:lnTo>
                  <a:lnTo>
                    <a:pt x="266" y="513"/>
                  </a:lnTo>
                  <a:lnTo>
                    <a:pt x="223" y="508"/>
                  </a:lnTo>
                  <a:lnTo>
                    <a:pt x="185" y="499"/>
                  </a:lnTo>
                  <a:lnTo>
                    <a:pt x="147" y="479"/>
                  </a:lnTo>
                  <a:lnTo>
                    <a:pt x="123" y="450"/>
                  </a:lnTo>
                  <a:lnTo>
                    <a:pt x="114" y="416"/>
                  </a:lnTo>
                  <a:lnTo>
                    <a:pt x="109" y="387"/>
                  </a:lnTo>
                  <a:lnTo>
                    <a:pt x="104" y="368"/>
                  </a:lnTo>
                  <a:lnTo>
                    <a:pt x="104" y="353"/>
                  </a:lnTo>
                  <a:lnTo>
                    <a:pt x="109" y="334"/>
                  </a:lnTo>
                  <a:lnTo>
                    <a:pt x="114" y="305"/>
                  </a:lnTo>
                  <a:lnTo>
                    <a:pt x="123" y="266"/>
                  </a:lnTo>
                  <a:lnTo>
                    <a:pt x="142" y="218"/>
                  </a:lnTo>
                  <a:lnTo>
                    <a:pt x="166" y="145"/>
                  </a:lnTo>
                  <a:lnTo>
                    <a:pt x="176" y="121"/>
                  </a:lnTo>
                  <a:lnTo>
                    <a:pt x="185" y="97"/>
                  </a:lnTo>
                  <a:lnTo>
                    <a:pt x="185" y="73"/>
                  </a:lnTo>
                  <a:lnTo>
                    <a:pt x="185" y="53"/>
                  </a:lnTo>
                  <a:lnTo>
                    <a:pt x="181" y="39"/>
                  </a:lnTo>
                  <a:lnTo>
                    <a:pt x="171" y="34"/>
                  </a:lnTo>
                  <a:lnTo>
                    <a:pt x="157" y="29"/>
                  </a:lnTo>
                  <a:lnTo>
                    <a:pt x="128" y="39"/>
                  </a:lnTo>
                  <a:lnTo>
                    <a:pt x="95" y="63"/>
                  </a:lnTo>
                  <a:lnTo>
                    <a:pt x="61" y="107"/>
                  </a:lnTo>
                  <a:lnTo>
                    <a:pt x="38" y="170"/>
                  </a:lnTo>
                  <a:lnTo>
                    <a:pt x="38" y="179"/>
                  </a:lnTo>
                  <a:lnTo>
                    <a:pt x="33" y="184"/>
                  </a:lnTo>
                  <a:lnTo>
                    <a:pt x="28" y="189"/>
                  </a:lnTo>
                  <a:lnTo>
                    <a:pt x="19" y="189"/>
                  </a:lnTo>
                  <a:lnTo>
                    <a:pt x="14" y="189"/>
                  </a:lnTo>
                  <a:lnTo>
                    <a:pt x="9" y="189"/>
                  </a:lnTo>
                  <a:lnTo>
                    <a:pt x="4" y="184"/>
                  </a:lnTo>
                  <a:lnTo>
                    <a:pt x="0" y="179"/>
                  </a:lnTo>
                  <a:lnTo>
                    <a:pt x="0" y="174"/>
                  </a:lnTo>
                  <a:lnTo>
                    <a:pt x="4" y="155"/>
                  </a:lnTo>
                  <a:lnTo>
                    <a:pt x="14" y="121"/>
                  </a:lnTo>
                  <a:lnTo>
                    <a:pt x="38" y="78"/>
                  </a:lnTo>
                  <a:lnTo>
                    <a:pt x="71" y="39"/>
                  </a:lnTo>
                  <a:lnTo>
                    <a:pt x="114" y="1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3" name="Freeform 167"/>
            <p:cNvSpPr>
              <a:spLocks/>
            </p:cNvSpPr>
            <p:nvPr/>
          </p:nvSpPr>
          <p:spPr bwMode="auto">
            <a:xfrm>
              <a:off x="6804" y="4018"/>
              <a:ext cx="658" cy="668"/>
            </a:xfrm>
            <a:custGeom>
              <a:avLst/>
              <a:gdLst/>
              <a:ahLst/>
              <a:cxnLst>
                <a:cxn ang="0">
                  <a:pos x="329" y="0"/>
                </a:cxn>
                <a:cxn ang="0">
                  <a:pos x="338" y="5"/>
                </a:cxn>
                <a:cxn ang="0">
                  <a:pos x="343" y="10"/>
                </a:cxn>
                <a:cxn ang="0">
                  <a:pos x="348" y="14"/>
                </a:cxn>
                <a:cxn ang="0">
                  <a:pos x="353" y="19"/>
                </a:cxn>
                <a:cxn ang="0">
                  <a:pos x="353" y="29"/>
                </a:cxn>
                <a:cxn ang="0">
                  <a:pos x="353" y="34"/>
                </a:cxn>
                <a:cxn ang="0">
                  <a:pos x="353" y="315"/>
                </a:cxn>
                <a:cxn ang="0">
                  <a:pos x="624" y="315"/>
                </a:cxn>
                <a:cxn ang="0">
                  <a:pos x="629" y="315"/>
                </a:cxn>
                <a:cxn ang="0">
                  <a:pos x="639" y="315"/>
                </a:cxn>
                <a:cxn ang="0">
                  <a:pos x="643" y="315"/>
                </a:cxn>
                <a:cxn ang="0">
                  <a:pos x="653" y="319"/>
                </a:cxn>
                <a:cxn ang="0">
                  <a:pos x="658" y="324"/>
                </a:cxn>
                <a:cxn ang="0">
                  <a:pos x="658" y="334"/>
                </a:cxn>
                <a:cxn ang="0">
                  <a:pos x="658" y="344"/>
                </a:cxn>
                <a:cxn ang="0">
                  <a:pos x="653" y="353"/>
                </a:cxn>
                <a:cxn ang="0">
                  <a:pos x="643" y="353"/>
                </a:cxn>
                <a:cxn ang="0">
                  <a:pos x="639" y="358"/>
                </a:cxn>
                <a:cxn ang="0">
                  <a:pos x="629" y="358"/>
                </a:cxn>
                <a:cxn ang="0">
                  <a:pos x="624" y="358"/>
                </a:cxn>
                <a:cxn ang="0">
                  <a:pos x="353" y="358"/>
                </a:cxn>
                <a:cxn ang="0">
                  <a:pos x="353" y="634"/>
                </a:cxn>
                <a:cxn ang="0">
                  <a:pos x="353" y="639"/>
                </a:cxn>
                <a:cxn ang="0">
                  <a:pos x="353" y="649"/>
                </a:cxn>
                <a:cxn ang="0">
                  <a:pos x="348" y="653"/>
                </a:cxn>
                <a:cxn ang="0">
                  <a:pos x="343" y="663"/>
                </a:cxn>
                <a:cxn ang="0">
                  <a:pos x="338" y="663"/>
                </a:cxn>
                <a:cxn ang="0">
                  <a:pos x="329" y="668"/>
                </a:cxn>
                <a:cxn ang="0">
                  <a:pos x="319" y="663"/>
                </a:cxn>
                <a:cxn ang="0">
                  <a:pos x="315" y="663"/>
                </a:cxn>
                <a:cxn ang="0">
                  <a:pos x="310" y="653"/>
                </a:cxn>
                <a:cxn ang="0">
                  <a:pos x="310" y="649"/>
                </a:cxn>
                <a:cxn ang="0">
                  <a:pos x="305" y="639"/>
                </a:cxn>
                <a:cxn ang="0">
                  <a:pos x="305" y="634"/>
                </a:cxn>
                <a:cxn ang="0">
                  <a:pos x="305" y="358"/>
                </a:cxn>
                <a:cxn ang="0">
                  <a:pos x="34" y="358"/>
                </a:cxn>
                <a:cxn ang="0">
                  <a:pos x="29" y="358"/>
                </a:cxn>
                <a:cxn ang="0">
                  <a:pos x="19" y="358"/>
                </a:cxn>
                <a:cxn ang="0">
                  <a:pos x="15" y="353"/>
                </a:cxn>
                <a:cxn ang="0">
                  <a:pos x="10" y="353"/>
                </a:cxn>
                <a:cxn ang="0">
                  <a:pos x="5" y="344"/>
                </a:cxn>
                <a:cxn ang="0">
                  <a:pos x="0" y="334"/>
                </a:cxn>
                <a:cxn ang="0">
                  <a:pos x="5" y="324"/>
                </a:cxn>
                <a:cxn ang="0">
                  <a:pos x="10" y="319"/>
                </a:cxn>
                <a:cxn ang="0">
                  <a:pos x="15" y="315"/>
                </a:cxn>
                <a:cxn ang="0">
                  <a:pos x="19" y="315"/>
                </a:cxn>
                <a:cxn ang="0">
                  <a:pos x="29" y="315"/>
                </a:cxn>
                <a:cxn ang="0">
                  <a:pos x="34" y="315"/>
                </a:cxn>
                <a:cxn ang="0">
                  <a:pos x="305" y="315"/>
                </a:cxn>
                <a:cxn ang="0">
                  <a:pos x="305" y="34"/>
                </a:cxn>
                <a:cxn ang="0">
                  <a:pos x="305" y="29"/>
                </a:cxn>
                <a:cxn ang="0">
                  <a:pos x="310" y="19"/>
                </a:cxn>
                <a:cxn ang="0">
                  <a:pos x="310" y="14"/>
                </a:cxn>
                <a:cxn ang="0">
                  <a:pos x="315" y="10"/>
                </a:cxn>
                <a:cxn ang="0">
                  <a:pos x="319" y="5"/>
                </a:cxn>
                <a:cxn ang="0">
                  <a:pos x="329" y="0"/>
                </a:cxn>
              </a:cxnLst>
              <a:rect l="0" t="0" r="r" b="b"/>
              <a:pathLst>
                <a:path w="658" h="668">
                  <a:moveTo>
                    <a:pt x="329" y="0"/>
                  </a:moveTo>
                  <a:lnTo>
                    <a:pt x="338" y="5"/>
                  </a:lnTo>
                  <a:lnTo>
                    <a:pt x="343" y="10"/>
                  </a:lnTo>
                  <a:lnTo>
                    <a:pt x="348" y="14"/>
                  </a:lnTo>
                  <a:lnTo>
                    <a:pt x="353" y="19"/>
                  </a:lnTo>
                  <a:lnTo>
                    <a:pt x="353" y="29"/>
                  </a:lnTo>
                  <a:lnTo>
                    <a:pt x="353" y="34"/>
                  </a:lnTo>
                  <a:lnTo>
                    <a:pt x="353" y="315"/>
                  </a:lnTo>
                  <a:lnTo>
                    <a:pt x="624" y="315"/>
                  </a:lnTo>
                  <a:lnTo>
                    <a:pt x="629" y="315"/>
                  </a:lnTo>
                  <a:lnTo>
                    <a:pt x="639" y="315"/>
                  </a:lnTo>
                  <a:lnTo>
                    <a:pt x="643" y="315"/>
                  </a:lnTo>
                  <a:lnTo>
                    <a:pt x="653" y="319"/>
                  </a:lnTo>
                  <a:lnTo>
                    <a:pt x="658" y="324"/>
                  </a:lnTo>
                  <a:lnTo>
                    <a:pt x="658" y="334"/>
                  </a:lnTo>
                  <a:lnTo>
                    <a:pt x="658" y="344"/>
                  </a:lnTo>
                  <a:lnTo>
                    <a:pt x="653" y="353"/>
                  </a:lnTo>
                  <a:lnTo>
                    <a:pt x="643" y="353"/>
                  </a:lnTo>
                  <a:lnTo>
                    <a:pt x="639" y="358"/>
                  </a:lnTo>
                  <a:lnTo>
                    <a:pt x="629" y="358"/>
                  </a:lnTo>
                  <a:lnTo>
                    <a:pt x="624" y="358"/>
                  </a:lnTo>
                  <a:lnTo>
                    <a:pt x="353" y="358"/>
                  </a:lnTo>
                  <a:lnTo>
                    <a:pt x="353" y="634"/>
                  </a:lnTo>
                  <a:lnTo>
                    <a:pt x="353" y="639"/>
                  </a:lnTo>
                  <a:lnTo>
                    <a:pt x="353" y="649"/>
                  </a:lnTo>
                  <a:lnTo>
                    <a:pt x="348" y="653"/>
                  </a:lnTo>
                  <a:lnTo>
                    <a:pt x="343" y="663"/>
                  </a:lnTo>
                  <a:lnTo>
                    <a:pt x="338" y="663"/>
                  </a:lnTo>
                  <a:lnTo>
                    <a:pt x="329" y="668"/>
                  </a:lnTo>
                  <a:lnTo>
                    <a:pt x="319" y="663"/>
                  </a:lnTo>
                  <a:lnTo>
                    <a:pt x="315" y="663"/>
                  </a:lnTo>
                  <a:lnTo>
                    <a:pt x="310" y="653"/>
                  </a:lnTo>
                  <a:lnTo>
                    <a:pt x="310" y="649"/>
                  </a:lnTo>
                  <a:lnTo>
                    <a:pt x="305" y="639"/>
                  </a:lnTo>
                  <a:lnTo>
                    <a:pt x="305" y="634"/>
                  </a:lnTo>
                  <a:lnTo>
                    <a:pt x="305" y="358"/>
                  </a:lnTo>
                  <a:lnTo>
                    <a:pt x="34" y="358"/>
                  </a:lnTo>
                  <a:lnTo>
                    <a:pt x="29" y="358"/>
                  </a:lnTo>
                  <a:lnTo>
                    <a:pt x="19" y="358"/>
                  </a:lnTo>
                  <a:lnTo>
                    <a:pt x="15" y="353"/>
                  </a:lnTo>
                  <a:lnTo>
                    <a:pt x="10" y="353"/>
                  </a:lnTo>
                  <a:lnTo>
                    <a:pt x="5" y="344"/>
                  </a:lnTo>
                  <a:lnTo>
                    <a:pt x="0" y="334"/>
                  </a:lnTo>
                  <a:lnTo>
                    <a:pt x="5" y="324"/>
                  </a:lnTo>
                  <a:lnTo>
                    <a:pt x="10" y="319"/>
                  </a:lnTo>
                  <a:lnTo>
                    <a:pt x="15" y="315"/>
                  </a:lnTo>
                  <a:lnTo>
                    <a:pt x="19" y="315"/>
                  </a:lnTo>
                  <a:lnTo>
                    <a:pt x="29" y="315"/>
                  </a:lnTo>
                  <a:lnTo>
                    <a:pt x="34" y="315"/>
                  </a:lnTo>
                  <a:lnTo>
                    <a:pt x="305" y="315"/>
                  </a:lnTo>
                  <a:lnTo>
                    <a:pt x="305" y="34"/>
                  </a:lnTo>
                  <a:lnTo>
                    <a:pt x="305" y="29"/>
                  </a:lnTo>
                  <a:lnTo>
                    <a:pt x="310" y="19"/>
                  </a:lnTo>
                  <a:lnTo>
                    <a:pt x="310" y="14"/>
                  </a:lnTo>
                  <a:lnTo>
                    <a:pt x="315" y="10"/>
                  </a:lnTo>
                  <a:lnTo>
                    <a:pt x="319" y="5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4" name="Freeform 168"/>
            <p:cNvSpPr>
              <a:spLocks/>
            </p:cNvSpPr>
            <p:nvPr/>
          </p:nvSpPr>
          <p:spPr bwMode="auto">
            <a:xfrm>
              <a:off x="7714" y="3539"/>
              <a:ext cx="295" cy="114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10" y="72"/>
                </a:cxn>
                <a:cxn ang="0">
                  <a:pos x="176" y="155"/>
                </a:cxn>
                <a:cxn ang="0">
                  <a:pos x="224" y="242"/>
                </a:cxn>
                <a:cxn ang="0">
                  <a:pos x="257" y="329"/>
                </a:cxn>
                <a:cxn ang="0">
                  <a:pos x="281" y="416"/>
                </a:cxn>
                <a:cxn ang="0">
                  <a:pos x="291" y="498"/>
                </a:cxn>
                <a:cxn ang="0">
                  <a:pos x="295" y="571"/>
                </a:cxn>
                <a:cxn ang="0">
                  <a:pos x="286" y="702"/>
                </a:cxn>
                <a:cxn ang="0">
                  <a:pos x="257" y="818"/>
                </a:cxn>
                <a:cxn ang="0">
                  <a:pos x="210" y="924"/>
                </a:cxn>
                <a:cxn ang="0">
                  <a:pos x="172" y="987"/>
                </a:cxn>
                <a:cxn ang="0">
                  <a:pos x="129" y="1040"/>
                </a:cxn>
                <a:cxn ang="0">
                  <a:pos x="91" y="1084"/>
                </a:cxn>
                <a:cxn ang="0">
                  <a:pos x="57" y="1118"/>
                </a:cxn>
                <a:cxn ang="0">
                  <a:pos x="29" y="1137"/>
                </a:cxn>
                <a:cxn ang="0">
                  <a:pos x="14" y="1142"/>
                </a:cxn>
                <a:cxn ang="0">
                  <a:pos x="10" y="1142"/>
                </a:cxn>
                <a:cxn ang="0">
                  <a:pos x="5" y="1137"/>
                </a:cxn>
                <a:cxn ang="0">
                  <a:pos x="0" y="1132"/>
                </a:cxn>
                <a:cxn ang="0">
                  <a:pos x="0" y="1128"/>
                </a:cxn>
                <a:cxn ang="0">
                  <a:pos x="0" y="1128"/>
                </a:cxn>
                <a:cxn ang="0">
                  <a:pos x="0" y="1123"/>
                </a:cxn>
                <a:cxn ang="0">
                  <a:pos x="5" y="1118"/>
                </a:cxn>
                <a:cxn ang="0">
                  <a:pos x="5" y="1113"/>
                </a:cxn>
                <a:cxn ang="0">
                  <a:pos x="14" y="1108"/>
                </a:cxn>
                <a:cxn ang="0">
                  <a:pos x="19" y="1099"/>
                </a:cxn>
                <a:cxn ang="0">
                  <a:pos x="91" y="1026"/>
                </a:cxn>
                <a:cxn ang="0">
                  <a:pos x="143" y="934"/>
                </a:cxn>
                <a:cxn ang="0">
                  <a:pos x="181" y="827"/>
                </a:cxn>
                <a:cxn ang="0">
                  <a:pos x="210" y="706"/>
                </a:cxn>
                <a:cxn ang="0">
                  <a:pos x="214" y="566"/>
                </a:cxn>
                <a:cxn ang="0">
                  <a:pos x="210" y="450"/>
                </a:cxn>
                <a:cxn ang="0">
                  <a:pos x="191" y="348"/>
                </a:cxn>
                <a:cxn ang="0">
                  <a:pos x="167" y="261"/>
                </a:cxn>
                <a:cxn ang="0">
                  <a:pos x="133" y="184"/>
                </a:cxn>
                <a:cxn ang="0">
                  <a:pos x="95" y="121"/>
                </a:cxn>
                <a:cxn ang="0">
                  <a:pos x="52" y="72"/>
                </a:cxn>
                <a:cxn ang="0">
                  <a:pos x="10" y="29"/>
                </a:cxn>
                <a:cxn ang="0">
                  <a:pos x="5" y="24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5" y="5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24" y="0"/>
                </a:cxn>
              </a:cxnLst>
              <a:rect l="0" t="0" r="r" b="b"/>
              <a:pathLst>
                <a:path w="295" h="1142">
                  <a:moveTo>
                    <a:pt x="24" y="0"/>
                  </a:moveTo>
                  <a:lnTo>
                    <a:pt x="110" y="72"/>
                  </a:lnTo>
                  <a:lnTo>
                    <a:pt x="176" y="155"/>
                  </a:lnTo>
                  <a:lnTo>
                    <a:pt x="224" y="242"/>
                  </a:lnTo>
                  <a:lnTo>
                    <a:pt x="257" y="329"/>
                  </a:lnTo>
                  <a:lnTo>
                    <a:pt x="281" y="416"/>
                  </a:lnTo>
                  <a:lnTo>
                    <a:pt x="291" y="498"/>
                  </a:lnTo>
                  <a:lnTo>
                    <a:pt x="295" y="571"/>
                  </a:lnTo>
                  <a:lnTo>
                    <a:pt x="286" y="702"/>
                  </a:lnTo>
                  <a:lnTo>
                    <a:pt x="257" y="818"/>
                  </a:lnTo>
                  <a:lnTo>
                    <a:pt x="210" y="924"/>
                  </a:lnTo>
                  <a:lnTo>
                    <a:pt x="172" y="987"/>
                  </a:lnTo>
                  <a:lnTo>
                    <a:pt x="129" y="1040"/>
                  </a:lnTo>
                  <a:lnTo>
                    <a:pt x="91" y="1084"/>
                  </a:lnTo>
                  <a:lnTo>
                    <a:pt x="57" y="1118"/>
                  </a:lnTo>
                  <a:lnTo>
                    <a:pt x="29" y="1137"/>
                  </a:lnTo>
                  <a:lnTo>
                    <a:pt x="14" y="1142"/>
                  </a:lnTo>
                  <a:lnTo>
                    <a:pt x="10" y="1142"/>
                  </a:lnTo>
                  <a:lnTo>
                    <a:pt x="5" y="1137"/>
                  </a:lnTo>
                  <a:lnTo>
                    <a:pt x="0" y="1132"/>
                  </a:lnTo>
                  <a:lnTo>
                    <a:pt x="0" y="1128"/>
                  </a:lnTo>
                  <a:lnTo>
                    <a:pt x="0" y="1128"/>
                  </a:lnTo>
                  <a:lnTo>
                    <a:pt x="0" y="1123"/>
                  </a:lnTo>
                  <a:lnTo>
                    <a:pt x="5" y="1118"/>
                  </a:lnTo>
                  <a:lnTo>
                    <a:pt x="5" y="1113"/>
                  </a:lnTo>
                  <a:lnTo>
                    <a:pt x="14" y="1108"/>
                  </a:lnTo>
                  <a:lnTo>
                    <a:pt x="19" y="1099"/>
                  </a:lnTo>
                  <a:lnTo>
                    <a:pt x="91" y="1026"/>
                  </a:lnTo>
                  <a:lnTo>
                    <a:pt x="143" y="934"/>
                  </a:lnTo>
                  <a:lnTo>
                    <a:pt x="181" y="827"/>
                  </a:lnTo>
                  <a:lnTo>
                    <a:pt x="210" y="706"/>
                  </a:lnTo>
                  <a:lnTo>
                    <a:pt x="214" y="566"/>
                  </a:lnTo>
                  <a:lnTo>
                    <a:pt x="210" y="450"/>
                  </a:lnTo>
                  <a:lnTo>
                    <a:pt x="191" y="348"/>
                  </a:lnTo>
                  <a:lnTo>
                    <a:pt x="167" y="261"/>
                  </a:lnTo>
                  <a:lnTo>
                    <a:pt x="133" y="184"/>
                  </a:lnTo>
                  <a:lnTo>
                    <a:pt x="95" y="121"/>
                  </a:lnTo>
                  <a:lnTo>
                    <a:pt x="52" y="72"/>
                  </a:lnTo>
                  <a:lnTo>
                    <a:pt x="10" y="29"/>
                  </a:lnTo>
                  <a:lnTo>
                    <a:pt x="5" y="2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5" name="Freeform 169"/>
            <p:cNvSpPr>
              <a:spLocks/>
            </p:cNvSpPr>
            <p:nvPr/>
          </p:nvSpPr>
          <p:spPr bwMode="auto">
            <a:xfrm>
              <a:off x="2841" y="4928"/>
              <a:ext cx="652" cy="750"/>
            </a:xfrm>
            <a:custGeom>
              <a:avLst/>
              <a:gdLst/>
              <a:ahLst/>
              <a:cxnLst>
                <a:cxn ang="0">
                  <a:pos x="295" y="10"/>
                </a:cxn>
                <a:cxn ang="0">
                  <a:pos x="376" y="73"/>
                </a:cxn>
                <a:cxn ang="0">
                  <a:pos x="429" y="174"/>
                </a:cxn>
                <a:cxn ang="0">
                  <a:pos x="457" y="276"/>
                </a:cxn>
                <a:cxn ang="0">
                  <a:pos x="467" y="344"/>
                </a:cxn>
                <a:cxn ang="0">
                  <a:pos x="495" y="271"/>
                </a:cxn>
                <a:cxn ang="0">
                  <a:pos x="557" y="136"/>
                </a:cxn>
                <a:cxn ang="0">
                  <a:pos x="605" y="39"/>
                </a:cxn>
                <a:cxn ang="0">
                  <a:pos x="624" y="10"/>
                </a:cxn>
                <a:cxn ang="0">
                  <a:pos x="633" y="10"/>
                </a:cxn>
                <a:cxn ang="0">
                  <a:pos x="643" y="10"/>
                </a:cxn>
                <a:cxn ang="0">
                  <a:pos x="648" y="15"/>
                </a:cxn>
                <a:cxn ang="0">
                  <a:pos x="648" y="29"/>
                </a:cxn>
                <a:cxn ang="0">
                  <a:pos x="610" y="106"/>
                </a:cxn>
                <a:cxn ang="0">
                  <a:pos x="567" y="198"/>
                </a:cxn>
                <a:cxn ang="0">
                  <a:pos x="538" y="261"/>
                </a:cxn>
                <a:cxn ang="0">
                  <a:pos x="500" y="358"/>
                </a:cxn>
                <a:cxn ang="0">
                  <a:pos x="471" y="450"/>
                </a:cxn>
                <a:cxn ang="0">
                  <a:pos x="452" y="562"/>
                </a:cxn>
                <a:cxn ang="0">
                  <a:pos x="419" y="692"/>
                </a:cxn>
                <a:cxn ang="0">
                  <a:pos x="405" y="726"/>
                </a:cxn>
                <a:cxn ang="0">
                  <a:pos x="395" y="745"/>
                </a:cxn>
                <a:cxn ang="0">
                  <a:pos x="386" y="750"/>
                </a:cxn>
                <a:cxn ang="0">
                  <a:pos x="371" y="745"/>
                </a:cxn>
                <a:cxn ang="0">
                  <a:pos x="362" y="731"/>
                </a:cxn>
                <a:cxn ang="0">
                  <a:pos x="367" y="692"/>
                </a:cxn>
                <a:cxn ang="0">
                  <a:pos x="390" y="591"/>
                </a:cxn>
                <a:cxn ang="0">
                  <a:pos x="419" y="474"/>
                </a:cxn>
                <a:cxn ang="0">
                  <a:pos x="429" y="436"/>
                </a:cxn>
                <a:cxn ang="0">
                  <a:pos x="429" y="344"/>
                </a:cxn>
                <a:cxn ang="0">
                  <a:pos x="410" y="247"/>
                </a:cxn>
                <a:cxn ang="0">
                  <a:pos x="367" y="155"/>
                </a:cxn>
                <a:cxn ang="0">
                  <a:pos x="286" y="102"/>
                </a:cxn>
                <a:cxn ang="0">
                  <a:pos x="167" y="102"/>
                </a:cxn>
                <a:cxn ang="0">
                  <a:pos x="67" y="155"/>
                </a:cxn>
                <a:cxn ang="0">
                  <a:pos x="38" y="208"/>
                </a:cxn>
                <a:cxn ang="0">
                  <a:pos x="28" y="218"/>
                </a:cxn>
                <a:cxn ang="0">
                  <a:pos x="14" y="218"/>
                </a:cxn>
                <a:cxn ang="0">
                  <a:pos x="5" y="218"/>
                </a:cxn>
                <a:cxn ang="0">
                  <a:pos x="0" y="208"/>
                </a:cxn>
                <a:cxn ang="0">
                  <a:pos x="14" y="160"/>
                </a:cxn>
                <a:cxn ang="0">
                  <a:pos x="81" y="68"/>
                </a:cxn>
                <a:cxn ang="0">
                  <a:pos x="176" y="10"/>
                </a:cxn>
              </a:cxnLst>
              <a:rect l="0" t="0" r="r" b="b"/>
              <a:pathLst>
                <a:path w="652" h="750">
                  <a:moveTo>
                    <a:pt x="238" y="0"/>
                  </a:moveTo>
                  <a:lnTo>
                    <a:pt x="295" y="10"/>
                  </a:lnTo>
                  <a:lnTo>
                    <a:pt x="343" y="34"/>
                  </a:lnTo>
                  <a:lnTo>
                    <a:pt x="376" y="73"/>
                  </a:lnTo>
                  <a:lnTo>
                    <a:pt x="410" y="121"/>
                  </a:lnTo>
                  <a:lnTo>
                    <a:pt x="429" y="174"/>
                  </a:lnTo>
                  <a:lnTo>
                    <a:pt x="448" y="228"/>
                  </a:lnTo>
                  <a:lnTo>
                    <a:pt x="457" y="276"/>
                  </a:lnTo>
                  <a:lnTo>
                    <a:pt x="462" y="315"/>
                  </a:lnTo>
                  <a:lnTo>
                    <a:pt x="467" y="344"/>
                  </a:lnTo>
                  <a:lnTo>
                    <a:pt x="467" y="344"/>
                  </a:lnTo>
                  <a:lnTo>
                    <a:pt x="495" y="271"/>
                  </a:lnTo>
                  <a:lnTo>
                    <a:pt x="524" y="203"/>
                  </a:lnTo>
                  <a:lnTo>
                    <a:pt x="557" y="136"/>
                  </a:lnTo>
                  <a:lnTo>
                    <a:pt x="586" y="82"/>
                  </a:lnTo>
                  <a:lnTo>
                    <a:pt x="605" y="39"/>
                  </a:lnTo>
                  <a:lnTo>
                    <a:pt x="614" y="15"/>
                  </a:lnTo>
                  <a:lnTo>
                    <a:pt x="624" y="10"/>
                  </a:lnTo>
                  <a:lnTo>
                    <a:pt x="629" y="10"/>
                  </a:lnTo>
                  <a:lnTo>
                    <a:pt x="633" y="10"/>
                  </a:lnTo>
                  <a:lnTo>
                    <a:pt x="638" y="10"/>
                  </a:lnTo>
                  <a:lnTo>
                    <a:pt x="643" y="10"/>
                  </a:lnTo>
                  <a:lnTo>
                    <a:pt x="648" y="15"/>
                  </a:lnTo>
                  <a:lnTo>
                    <a:pt x="648" y="15"/>
                  </a:lnTo>
                  <a:lnTo>
                    <a:pt x="652" y="24"/>
                  </a:lnTo>
                  <a:lnTo>
                    <a:pt x="648" y="29"/>
                  </a:lnTo>
                  <a:lnTo>
                    <a:pt x="648" y="39"/>
                  </a:lnTo>
                  <a:lnTo>
                    <a:pt x="610" y="106"/>
                  </a:lnTo>
                  <a:lnTo>
                    <a:pt x="586" y="160"/>
                  </a:lnTo>
                  <a:lnTo>
                    <a:pt x="567" y="198"/>
                  </a:lnTo>
                  <a:lnTo>
                    <a:pt x="552" y="228"/>
                  </a:lnTo>
                  <a:lnTo>
                    <a:pt x="538" y="261"/>
                  </a:lnTo>
                  <a:lnTo>
                    <a:pt x="519" y="310"/>
                  </a:lnTo>
                  <a:lnTo>
                    <a:pt x="500" y="358"/>
                  </a:lnTo>
                  <a:lnTo>
                    <a:pt x="481" y="407"/>
                  </a:lnTo>
                  <a:lnTo>
                    <a:pt x="471" y="450"/>
                  </a:lnTo>
                  <a:lnTo>
                    <a:pt x="462" y="479"/>
                  </a:lnTo>
                  <a:lnTo>
                    <a:pt x="452" y="562"/>
                  </a:lnTo>
                  <a:lnTo>
                    <a:pt x="433" y="634"/>
                  </a:lnTo>
                  <a:lnTo>
                    <a:pt x="419" y="692"/>
                  </a:lnTo>
                  <a:lnTo>
                    <a:pt x="410" y="712"/>
                  </a:lnTo>
                  <a:lnTo>
                    <a:pt x="405" y="726"/>
                  </a:lnTo>
                  <a:lnTo>
                    <a:pt x="400" y="736"/>
                  </a:lnTo>
                  <a:lnTo>
                    <a:pt x="395" y="745"/>
                  </a:lnTo>
                  <a:lnTo>
                    <a:pt x="390" y="745"/>
                  </a:lnTo>
                  <a:lnTo>
                    <a:pt x="386" y="750"/>
                  </a:lnTo>
                  <a:lnTo>
                    <a:pt x="381" y="750"/>
                  </a:lnTo>
                  <a:lnTo>
                    <a:pt x="371" y="745"/>
                  </a:lnTo>
                  <a:lnTo>
                    <a:pt x="367" y="741"/>
                  </a:lnTo>
                  <a:lnTo>
                    <a:pt x="362" y="731"/>
                  </a:lnTo>
                  <a:lnTo>
                    <a:pt x="362" y="721"/>
                  </a:lnTo>
                  <a:lnTo>
                    <a:pt x="367" y="692"/>
                  </a:lnTo>
                  <a:lnTo>
                    <a:pt x="376" y="644"/>
                  </a:lnTo>
                  <a:lnTo>
                    <a:pt x="390" y="591"/>
                  </a:lnTo>
                  <a:lnTo>
                    <a:pt x="405" y="528"/>
                  </a:lnTo>
                  <a:lnTo>
                    <a:pt x="419" y="474"/>
                  </a:lnTo>
                  <a:lnTo>
                    <a:pt x="424" y="460"/>
                  </a:lnTo>
                  <a:lnTo>
                    <a:pt x="429" y="436"/>
                  </a:lnTo>
                  <a:lnTo>
                    <a:pt x="429" y="392"/>
                  </a:lnTo>
                  <a:lnTo>
                    <a:pt x="429" y="344"/>
                  </a:lnTo>
                  <a:lnTo>
                    <a:pt x="424" y="295"/>
                  </a:lnTo>
                  <a:lnTo>
                    <a:pt x="410" y="247"/>
                  </a:lnTo>
                  <a:lnTo>
                    <a:pt x="395" y="198"/>
                  </a:lnTo>
                  <a:lnTo>
                    <a:pt x="367" y="155"/>
                  </a:lnTo>
                  <a:lnTo>
                    <a:pt x="333" y="121"/>
                  </a:lnTo>
                  <a:lnTo>
                    <a:pt x="286" y="102"/>
                  </a:lnTo>
                  <a:lnTo>
                    <a:pt x="224" y="92"/>
                  </a:lnTo>
                  <a:lnTo>
                    <a:pt x="167" y="102"/>
                  </a:lnTo>
                  <a:lnTo>
                    <a:pt x="114" y="121"/>
                  </a:lnTo>
                  <a:lnTo>
                    <a:pt x="67" y="155"/>
                  </a:lnTo>
                  <a:lnTo>
                    <a:pt x="38" y="198"/>
                  </a:lnTo>
                  <a:lnTo>
                    <a:pt x="38" y="208"/>
                  </a:lnTo>
                  <a:lnTo>
                    <a:pt x="33" y="218"/>
                  </a:lnTo>
                  <a:lnTo>
                    <a:pt x="28" y="218"/>
                  </a:lnTo>
                  <a:lnTo>
                    <a:pt x="19" y="218"/>
                  </a:lnTo>
                  <a:lnTo>
                    <a:pt x="14" y="218"/>
                  </a:lnTo>
                  <a:lnTo>
                    <a:pt x="9" y="218"/>
                  </a:lnTo>
                  <a:lnTo>
                    <a:pt x="5" y="218"/>
                  </a:lnTo>
                  <a:lnTo>
                    <a:pt x="0" y="213"/>
                  </a:lnTo>
                  <a:lnTo>
                    <a:pt x="0" y="208"/>
                  </a:lnTo>
                  <a:lnTo>
                    <a:pt x="5" y="189"/>
                  </a:lnTo>
                  <a:lnTo>
                    <a:pt x="14" y="160"/>
                  </a:lnTo>
                  <a:lnTo>
                    <a:pt x="43" y="111"/>
                  </a:lnTo>
                  <a:lnTo>
                    <a:pt x="81" y="68"/>
                  </a:lnTo>
                  <a:lnTo>
                    <a:pt x="124" y="34"/>
                  </a:lnTo>
                  <a:lnTo>
                    <a:pt x="176" y="10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6" name="Freeform 170"/>
            <p:cNvSpPr>
              <a:spLocks/>
            </p:cNvSpPr>
            <p:nvPr/>
          </p:nvSpPr>
          <p:spPr bwMode="auto">
            <a:xfrm>
              <a:off x="3589" y="5059"/>
              <a:ext cx="324" cy="527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86" y="0"/>
                </a:cxn>
                <a:cxn ang="0">
                  <a:pos x="195" y="5"/>
                </a:cxn>
                <a:cxn ang="0">
                  <a:pos x="200" y="9"/>
                </a:cxn>
                <a:cxn ang="0">
                  <a:pos x="200" y="24"/>
                </a:cxn>
                <a:cxn ang="0">
                  <a:pos x="200" y="460"/>
                </a:cxn>
                <a:cxn ang="0">
                  <a:pos x="205" y="479"/>
                </a:cxn>
                <a:cxn ang="0">
                  <a:pos x="209" y="489"/>
                </a:cxn>
                <a:cxn ang="0">
                  <a:pos x="238" y="493"/>
                </a:cxn>
                <a:cxn ang="0">
                  <a:pos x="286" y="493"/>
                </a:cxn>
                <a:cxn ang="0">
                  <a:pos x="324" y="493"/>
                </a:cxn>
                <a:cxn ang="0">
                  <a:pos x="324" y="527"/>
                </a:cxn>
                <a:cxn ang="0">
                  <a:pos x="243" y="527"/>
                </a:cxn>
                <a:cxn ang="0">
                  <a:pos x="162" y="527"/>
                </a:cxn>
                <a:cxn ang="0">
                  <a:pos x="114" y="527"/>
                </a:cxn>
                <a:cxn ang="0">
                  <a:pos x="57" y="527"/>
                </a:cxn>
                <a:cxn ang="0">
                  <a:pos x="5" y="527"/>
                </a:cxn>
                <a:cxn ang="0">
                  <a:pos x="5" y="493"/>
                </a:cxn>
                <a:cxn ang="0">
                  <a:pos x="47" y="493"/>
                </a:cxn>
                <a:cxn ang="0">
                  <a:pos x="95" y="493"/>
                </a:cxn>
                <a:cxn ang="0">
                  <a:pos x="119" y="489"/>
                </a:cxn>
                <a:cxn ang="0">
                  <a:pos x="128" y="479"/>
                </a:cxn>
                <a:cxn ang="0">
                  <a:pos x="128" y="460"/>
                </a:cxn>
                <a:cxn ang="0">
                  <a:pos x="128" y="63"/>
                </a:cxn>
                <a:cxn ang="0">
                  <a:pos x="81" y="77"/>
                </a:cxn>
                <a:cxn ang="0">
                  <a:pos x="43" y="82"/>
                </a:cxn>
                <a:cxn ang="0">
                  <a:pos x="14" y="82"/>
                </a:cxn>
                <a:cxn ang="0">
                  <a:pos x="0" y="82"/>
                </a:cxn>
                <a:cxn ang="0">
                  <a:pos x="0" y="53"/>
                </a:cxn>
                <a:cxn ang="0">
                  <a:pos x="14" y="53"/>
                </a:cxn>
                <a:cxn ang="0">
                  <a:pos x="38" y="48"/>
                </a:cxn>
                <a:cxn ang="0">
                  <a:pos x="76" y="43"/>
                </a:cxn>
                <a:cxn ang="0">
                  <a:pos x="124" y="29"/>
                </a:cxn>
                <a:cxn ang="0">
                  <a:pos x="171" y="0"/>
                </a:cxn>
              </a:cxnLst>
              <a:rect l="0" t="0" r="r" b="b"/>
              <a:pathLst>
                <a:path w="324" h="527">
                  <a:moveTo>
                    <a:pt x="171" y="0"/>
                  </a:moveTo>
                  <a:lnTo>
                    <a:pt x="186" y="0"/>
                  </a:lnTo>
                  <a:lnTo>
                    <a:pt x="195" y="5"/>
                  </a:lnTo>
                  <a:lnTo>
                    <a:pt x="200" y="9"/>
                  </a:lnTo>
                  <a:lnTo>
                    <a:pt x="200" y="24"/>
                  </a:lnTo>
                  <a:lnTo>
                    <a:pt x="200" y="460"/>
                  </a:lnTo>
                  <a:lnTo>
                    <a:pt x="205" y="479"/>
                  </a:lnTo>
                  <a:lnTo>
                    <a:pt x="209" y="489"/>
                  </a:lnTo>
                  <a:lnTo>
                    <a:pt x="238" y="493"/>
                  </a:lnTo>
                  <a:lnTo>
                    <a:pt x="286" y="493"/>
                  </a:lnTo>
                  <a:lnTo>
                    <a:pt x="324" y="493"/>
                  </a:lnTo>
                  <a:lnTo>
                    <a:pt x="324" y="527"/>
                  </a:lnTo>
                  <a:lnTo>
                    <a:pt x="243" y="527"/>
                  </a:lnTo>
                  <a:lnTo>
                    <a:pt x="162" y="527"/>
                  </a:lnTo>
                  <a:lnTo>
                    <a:pt x="114" y="527"/>
                  </a:lnTo>
                  <a:lnTo>
                    <a:pt x="57" y="527"/>
                  </a:lnTo>
                  <a:lnTo>
                    <a:pt x="5" y="527"/>
                  </a:lnTo>
                  <a:lnTo>
                    <a:pt x="5" y="493"/>
                  </a:lnTo>
                  <a:lnTo>
                    <a:pt x="47" y="493"/>
                  </a:lnTo>
                  <a:lnTo>
                    <a:pt x="95" y="493"/>
                  </a:lnTo>
                  <a:lnTo>
                    <a:pt x="119" y="489"/>
                  </a:lnTo>
                  <a:lnTo>
                    <a:pt x="128" y="479"/>
                  </a:lnTo>
                  <a:lnTo>
                    <a:pt x="128" y="460"/>
                  </a:lnTo>
                  <a:lnTo>
                    <a:pt x="128" y="63"/>
                  </a:lnTo>
                  <a:lnTo>
                    <a:pt x="81" y="77"/>
                  </a:lnTo>
                  <a:lnTo>
                    <a:pt x="43" y="82"/>
                  </a:lnTo>
                  <a:lnTo>
                    <a:pt x="14" y="82"/>
                  </a:lnTo>
                  <a:lnTo>
                    <a:pt x="0" y="82"/>
                  </a:lnTo>
                  <a:lnTo>
                    <a:pt x="0" y="53"/>
                  </a:lnTo>
                  <a:lnTo>
                    <a:pt x="14" y="53"/>
                  </a:lnTo>
                  <a:lnTo>
                    <a:pt x="38" y="48"/>
                  </a:lnTo>
                  <a:lnTo>
                    <a:pt x="76" y="43"/>
                  </a:lnTo>
                  <a:lnTo>
                    <a:pt x="124" y="29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7" name="Freeform 171"/>
            <p:cNvSpPr>
              <a:spLocks/>
            </p:cNvSpPr>
            <p:nvPr/>
          </p:nvSpPr>
          <p:spPr bwMode="auto">
            <a:xfrm>
              <a:off x="8619" y="4744"/>
              <a:ext cx="167" cy="174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29" y="15"/>
                </a:cxn>
                <a:cxn ang="0">
                  <a:pos x="157" y="44"/>
                </a:cxn>
                <a:cxn ang="0">
                  <a:pos x="167" y="87"/>
                </a:cxn>
                <a:cxn ang="0">
                  <a:pos x="157" y="131"/>
                </a:cxn>
                <a:cxn ang="0">
                  <a:pos x="129" y="160"/>
                </a:cxn>
                <a:cxn ang="0">
                  <a:pos x="86" y="174"/>
                </a:cxn>
                <a:cxn ang="0">
                  <a:pos x="43" y="160"/>
                </a:cxn>
                <a:cxn ang="0">
                  <a:pos x="14" y="131"/>
                </a:cxn>
                <a:cxn ang="0">
                  <a:pos x="0" y="87"/>
                </a:cxn>
                <a:cxn ang="0">
                  <a:pos x="14" y="44"/>
                </a:cxn>
                <a:cxn ang="0">
                  <a:pos x="43" y="15"/>
                </a:cxn>
                <a:cxn ang="0">
                  <a:pos x="86" y="0"/>
                </a:cxn>
              </a:cxnLst>
              <a:rect l="0" t="0" r="r" b="b"/>
              <a:pathLst>
                <a:path w="167" h="174">
                  <a:moveTo>
                    <a:pt x="86" y="0"/>
                  </a:moveTo>
                  <a:lnTo>
                    <a:pt x="129" y="15"/>
                  </a:lnTo>
                  <a:lnTo>
                    <a:pt x="157" y="44"/>
                  </a:lnTo>
                  <a:lnTo>
                    <a:pt x="167" y="87"/>
                  </a:lnTo>
                  <a:lnTo>
                    <a:pt x="157" y="131"/>
                  </a:lnTo>
                  <a:lnTo>
                    <a:pt x="129" y="160"/>
                  </a:lnTo>
                  <a:lnTo>
                    <a:pt x="86" y="174"/>
                  </a:lnTo>
                  <a:lnTo>
                    <a:pt x="43" y="160"/>
                  </a:lnTo>
                  <a:lnTo>
                    <a:pt x="14" y="131"/>
                  </a:lnTo>
                  <a:lnTo>
                    <a:pt x="0" y="87"/>
                  </a:lnTo>
                  <a:lnTo>
                    <a:pt x="14" y="44"/>
                  </a:lnTo>
                  <a:lnTo>
                    <a:pt x="43" y="15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8" name="Freeform 172"/>
            <p:cNvSpPr>
              <a:spLocks/>
            </p:cNvSpPr>
            <p:nvPr/>
          </p:nvSpPr>
          <p:spPr bwMode="auto">
            <a:xfrm>
              <a:off x="9334" y="4744"/>
              <a:ext cx="166" cy="174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24" y="15"/>
                </a:cxn>
                <a:cxn ang="0">
                  <a:pos x="152" y="44"/>
                </a:cxn>
                <a:cxn ang="0">
                  <a:pos x="166" y="87"/>
                </a:cxn>
                <a:cxn ang="0">
                  <a:pos x="152" y="131"/>
                </a:cxn>
                <a:cxn ang="0">
                  <a:pos x="124" y="160"/>
                </a:cxn>
                <a:cxn ang="0">
                  <a:pos x="81" y="174"/>
                </a:cxn>
                <a:cxn ang="0">
                  <a:pos x="38" y="160"/>
                </a:cxn>
                <a:cxn ang="0">
                  <a:pos x="9" y="131"/>
                </a:cxn>
                <a:cxn ang="0">
                  <a:pos x="0" y="87"/>
                </a:cxn>
                <a:cxn ang="0">
                  <a:pos x="9" y="44"/>
                </a:cxn>
                <a:cxn ang="0">
                  <a:pos x="38" y="15"/>
                </a:cxn>
                <a:cxn ang="0">
                  <a:pos x="81" y="0"/>
                </a:cxn>
              </a:cxnLst>
              <a:rect l="0" t="0" r="r" b="b"/>
              <a:pathLst>
                <a:path w="166" h="174">
                  <a:moveTo>
                    <a:pt x="81" y="0"/>
                  </a:moveTo>
                  <a:lnTo>
                    <a:pt x="124" y="15"/>
                  </a:lnTo>
                  <a:lnTo>
                    <a:pt x="152" y="44"/>
                  </a:lnTo>
                  <a:lnTo>
                    <a:pt x="166" y="87"/>
                  </a:lnTo>
                  <a:lnTo>
                    <a:pt x="152" y="131"/>
                  </a:lnTo>
                  <a:lnTo>
                    <a:pt x="124" y="160"/>
                  </a:lnTo>
                  <a:lnTo>
                    <a:pt x="81" y="174"/>
                  </a:lnTo>
                  <a:lnTo>
                    <a:pt x="38" y="160"/>
                  </a:lnTo>
                  <a:lnTo>
                    <a:pt x="9" y="131"/>
                  </a:lnTo>
                  <a:lnTo>
                    <a:pt x="0" y="87"/>
                  </a:lnTo>
                  <a:lnTo>
                    <a:pt x="9" y="44"/>
                  </a:lnTo>
                  <a:lnTo>
                    <a:pt x="38" y="15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9" name="Freeform 173"/>
            <p:cNvSpPr>
              <a:spLocks/>
            </p:cNvSpPr>
            <p:nvPr/>
          </p:nvSpPr>
          <p:spPr bwMode="auto">
            <a:xfrm>
              <a:off x="10043" y="4744"/>
              <a:ext cx="167" cy="174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29" y="15"/>
                </a:cxn>
                <a:cxn ang="0">
                  <a:pos x="158" y="44"/>
                </a:cxn>
                <a:cxn ang="0">
                  <a:pos x="167" y="87"/>
                </a:cxn>
                <a:cxn ang="0">
                  <a:pos x="158" y="131"/>
                </a:cxn>
                <a:cxn ang="0">
                  <a:pos x="129" y="160"/>
                </a:cxn>
                <a:cxn ang="0">
                  <a:pos x="86" y="174"/>
                </a:cxn>
                <a:cxn ang="0">
                  <a:pos x="43" y="160"/>
                </a:cxn>
                <a:cxn ang="0">
                  <a:pos x="10" y="131"/>
                </a:cxn>
                <a:cxn ang="0">
                  <a:pos x="0" y="87"/>
                </a:cxn>
                <a:cxn ang="0">
                  <a:pos x="10" y="44"/>
                </a:cxn>
                <a:cxn ang="0">
                  <a:pos x="43" y="15"/>
                </a:cxn>
                <a:cxn ang="0">
                  <a:pos x="86" y="0"/>
                </a:cxn>
              </a:cxnLst>
              <a:rect l="0" t="0" r="r" b="b"/>
              <a:pathLst>
                <a:path w="167" h="174">
                  <a:moveTo>
                    <a:pt x="86" y="0"/>
                  </a:moveTo>
                  <a:lnTo>
                    <a:pt x="129" y="15"/>
                  </a:lnTo>
                  <a:lnTo>
                    <a:pt x="158" y="44"/>
                  </a:lnTo>
                  <a:lnTo>
                    <a:pt x="167" y="87"/>
                  </a:lnTo>
                  <a:lnTo>
                    <a:pt x="158" y="131"/>
                  </a:lnTo>
                  <a:lnTo>
                    <a:pt x="129" y="160"/>
                  </a:lnTo>
                  <a:lnTo>
                    <a:pt x="86" y="174"/>
                  </a:lnTo>
                  <a:lnTo>
                    <a:pt x="43" y="160"/>
                  </a:lnTo>
                  <a:lnTo>
                    <a:pt x="10" y="131"/>
                  </a:lnTo>
                  <a:lnTo>
                    <a:pt x="0" y="87"/>
                  </a:lnTo>
                  <a:lnTo>
                    <a:pt x="10" y="44"/>
                  </a:lnTo>
                  <a:lnTo>
                    <a:pt x="43" y="15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0" name="Freeform 174"/>
            <p:cNvSpPr>
              <a:spLocks/>
            </p:cNvSpPr>
            <p:nvPr/>
          </p:nvSpPr>
          <p:spPr bwMode="auto">
            <a:xfrm>
              <a:off x="10677" y="4129"/>
              <a:ext cx="1358" cy="1109"/>
            </a:xfrm>
            <a:custGeom>
              <a:avLst/>
              <a:gdLst/>
              <a:ahLst/>
              <a:cxnLst>
                <a:cxn ang="0">
                  <a:pos x="453" y="5"/>
                </a:cxn>
                <a:cxn ang="0">
                  <a:pos x="657" y="5"/>
                </a:cxn>
                <a:cxn ang="0">
                  <a:pos x="724" y="10"/>
                </a:cxn>
                <a:cxn ang="0">
                  <a:pos x="715" y="49"/>
                </a:cxn>
                <a:cxn ang="0">
                  <a:pos x="615" y="54"/>
                </a:cxn>
                <a:cxn ang="0">
                  <a:pos x="538" y="126"/>
                </a:cxn>
                <a:cxn ang="0">
                  <a:pos x="1048" y="145"/>
                </a:cxn>
                <a:cxn ang="0">
                  <a:pos x="1086" y="97"/>
                </a:cxn>
                <a:cxn ang="0">
                  <a:pos x="1072" y="58"/>
                </a:cxn>
                <a:cxn ang="0">
                  <a:pos x="1024" y="49"/>
                </a:cxn>
                <a:cxn ang="0">
                  <a:pos x="1024" y="10"/>
                </a:cxn>
                <a:cxn ang="0">
                  <a:pos x="1053" y="0"/>
                </a:cxn>
                <a:cxn ang="0">
                  <a:pos x="1343" y="0"/>
                </a:cxn>
                <a:cxn ang="0">
                  <a:pos x="1358" y="20"/>
                </a:cxn>
                <a:cxn ang="0">
                  <a:pos x="1343" y="49"/>
                </a:cxn>
                <a:cxn ang="0">
                  <a:pos x="1277" y="58"/>
                </a:cxn>
                <a:cxn ang="0">
                  <a:pos x="1072" y="175"/>
                </a:cxn>
                <a:cxn ang="0">
                  <a:pos x="762" y="417"/>
                </a:cxn>
                <a:cxn ang="0">
                  <a:pos x="748" y="436"/>
                </a:cxn>
                <a:cxn ang="0">
                  <a:pos x="981" y="983"/>
                </a:cxn>
                <a:cxn ang="0">
                  <a:pos x="1086" y="1056"/>
                </a:cxn>
                <a:cxn ang="0">
                  <a:pos x="1120" y="1065"/>
                </a:cxn>
                <a:cxn ang="0">
                  <a:pos x="1110" y="1104"/>
                </a:cxn>
                <a:cxn ang="0">
                  <a:pos x="1058" y="1109"/>
                </a:cxn>
                <a:cxn ang="0">
                  <a:pos x="838" y="1104"/>
                </a:cxn>
                <a:cxn ang="0">
                  <a:pos x="724" y="1104"/>
                </a:cxn>
                <a:cxn ang="0">
                  <a:pos x="724" y="1065"/>
                </a:cxn>
                <a:cxn ang="0">
                  <a:pos x="753" y="1056"/>
                </a:cxn>
                <a:cxn ang="0">
                  <a:pos x="829" y="1031"/>
                </a:cxn>
                <a:cxn ang="0">
                  <a:pos x="838" y="993"/>
                </a:cxn>
                <a:cxn ang="0">
                  <a:pos x="819" y="949"/>
                </a:cxn>
                <a:cxn ang="0">
                  <a:pos x="329" y="973"/>
                </a:cxn>
                <a:cxn ang="0">
                  <a:pos x="314" y="1027"/>
                </a:cxn>
                <a:cxn ang="0">
                  <a:pos x="424" y="1056"/>
                </a:cxn>
                <a:cxn ang="0">
                  <a:pos x="462" y="1065"/>
                </a:cxn>
                <a:cxn ang="0">
                  <a:pos x="453" y="1104"/>
                </a:cxn>
                <a:cxn ang="0">
                  <a:pos x="329" y="1104"/>
                </a:cxn>
                <a:cxn ang="0">
                  <a:pos x="72" y="1109"/>
                </a:cxn>
                <a:cxn ang="0">
                  <a:pos x="10" y="1104"/>
                </a:cxn>
                <a:cxn ang="0">
                  <a:pos x="0" y="1075"/>
                </a:cxn>
                <a:cxn ang="0">
                  <a:pos x="33" y="1056"/>
                </a:cxn>
                <a:cxn ang="0">
                  <a:pos x="172" y="1036"/>
                </a:cxn>
                <a:cxn ang="0">
                  <a:pos x="410" y="97"/>
                </a:cxn>
                <a:cxn ang="0">
                  <a:pos x="410" y="68"/>
                </a:cxn>
                <a:cxn ang="0">
                  <a:pos x="353" y="54"/>
                </a:cxn>
                <a:cxn ang="0">
                  <a:pos x="276" y="49"/>
                </a:cxn>
                <a:cxn ang="0">
                  <a:pos x="262" y="20"/>
                </a:cxn>
                <a:cxn ang="0">
                  <a:pos x="286" y="0"/>
                </a:cxn>
              </a:cxnLst>
              <a:rect l="0" t="0" r="r" b="b"/>
              <a:pathLst>
                <a:path w="1358" h="1109">
                  <a:moveTo>
                    <a:pt x="295" y="0"/>
                  </a:moveTo>
                  <a:lnTo>
                    <a:pt x="338" y="5"/>
                  </a:lnTo>
                  <a:lnTo>
                    <a:pt x="395" y="5"/>
                  </a:lnTo>
                  <a:lnTo>
                    <a:pt x="453" y="5"/>
                  </a:lnTo>
                  <a:lnTo>
                    <a:pt x="500" y="5"/>
                  </a:lnTo>
                  <a:lnTo>
                    <a:pt x="543" y="5"/>
                  </a:lnTo>
                  <a:lnTo>
                    <a:pt x="600" y="5"/>
                  </a:lnTo>
                  <a:lnTo>
                    <a:pt x="657" y="5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19" y="5"/>
                  </a:lnTo>
                  <a:lnTo>
                    <a:pt x="724" y="10"/>
                  </a:lnTo>
                  <a:lnTo>
                    <a:pt x="724" y="20"/>
                  </a:lnTo>
                  <a:lnTo>
                    <a:pt x="724" y="34"/>
                  </a:lnTo>
                  <a:lnTo>
                    <a:pt x="719" y="39"/>
                  </a:lnTo>
                  <a:lnTo>
                    <a:pt x="715" y="49"/>
                  </a:lnTo>
                  <a:lnTo>
                    <a:pt x="705" y="49"/>
                  </a:lnTo>
                  <a:lnTo>
                    <a:pt x="691" y="49"/>
                  </a:lnTo>
                  <a:lnTo>
                    <a:pt x="672" y="49"/>
                  </a:lnTo>
                  <a:lnTo>
                    <a:pt x="615" y="54"/>
                  </a:lnTo>
                  <a:lnTo>
                    <a:pt x="576" y="58"/>
                  </a:lnTo>
                  <a:lnTo>
                    <a:pt x="557" y="73"/>
                  </a:lnTo>
                  <a:lnTo>
                    <a:pt x="548" y="97"/>
                  </a:lnTo>
                  <a:lnTo>
                    <a:pt x="538" y="126"/>
                  </a:lnTo>
                  <a:lnTo>
                    <a:pt x="410" y="644"/>
                  </a:lnTo>
                  <a:lnTo>
                    <a:pt x="1034" y="160"/>
                  </a:lnTo>
                  <a:lnTo>
                    <a:pt x="1039" y="155"/>
                  </a:lnTo>
                  <a:lnTo>
                    <a:pt x="1048" y="145"/>
                  </a:lnTo>
                  <a:lnTo>
                    <a:pt x="1058" y="136"/>
                  </a:lnTo>
                  <a:lnTo>
                    <a:pt x="1067" y="126"/>
                  </a:lnTo>
                  <a:lnTo>
                    <a:pt x="1077" y="112"/>
                  </a:lnTo>
                  <a:lnTo>
                    <a:pt x="1086" y="97"/>
                  </a:lnTo>
                  <a:lnTo>
                    <a:pt x="1086" y="87"/>
                  </a:lnTo>
                  <a:lnTo>
                    <a:pt x="1086" y="73"/>
                  </a:lnTo>
                  <a:lnTo>
                    <a:pt x="1081" y="63"/>
                  </a:lnTo>
                  <a:lnTo>
                    <a:pt x="1072" y="58"/>
                  </a:lnTo>
                  <a:lnTo>
                    <a:pt x="1058" y="54"/>
                  </a:lnTo>
                  <a:lnTo>
                    <a:pt x="1039" y="49"/>
                  </a:lnTo>
                  <a:lnTo>
                    <a:pt x="1034" y="49"/>
                  </a:lnTo>
                  <a:lnTo>
                    <a:pt x="1024" y="49"/>
                  </a:lnTo>
                  <a:lnTo>
                    <a:pt x="1024" y="39"/>
                  </a:lnTo>
                  <a:lnTo>
                    <a:pt x="1019" y="34"/>
                  </a:lnTo>
                  <a:lnTo>
                    <a:pt x="1024" y="20"/>
                  </a:lnTo>
                  <a:lnTo>
                    <a:pt x="1024" y="10"/>
                  </a:lnTo>
                  <a:lnTo>
                    <a:pt x="1034" y="5"/>
                  </a:lnTo>
                  <a:lnTo>
                    <a:pt x="1039" y="5"/>
                  </a:lnTo>
                  <a:lnTo>
                    <a:pt x="1043" y="0"/>
                  </a:lnTo>
                  <a:lnTo>
                    <a:pt x="1053" y="0"/>
                  </a:lnTo>
                  <a:lnTo>
                    <a:pt x="1139" y="5"/>
                  </a:lnTo>
                  <a:lnTo>
                    <a:pt x="1229" y="5"/>
                  </a:lnTo>
                  <a:lnTo>
                    <a:pt x="1286" y="5"/>
                  </a:lnTo>
                  <a:lnTo>
                    <a:pt x="1343" y="0"/>
                  </a:lnTo>
                  <a:lnTo>
                    <a:pt x="1348" y="5"/>
                  </a:lnTo>
                  <a:lnTo>
                    <a:pt x="1353" y="10"/>
                  </a:lnTo>
                  <a:lnTo>
                    <a:pt x="1358" y="15"/>
                  </a:lnTo>
                  <a:lnTo>
                    <a:pt x="1358" y="20"/>
                  </a:lnTo>
                  <a:lnTo>
                    <a:pt x="1358" y="34"/>
                  </a:lnTo>
                  <a:lnTo>
                    <a:pt x="1353" y="39"/>
                  </a:lnTo>
                  <a:lnTo>
                    <a:pt x="1348" y="44"/>
                  </a:lnTo>
                  <a:lnTo>
                    <a:pt x="1343" y="49"/>
                  </a:lnTo>
                  <a:lnTo>
                    <a:pt x="1339" y="49"/>
                  </a:lnTo>
                  <a:lnTo>
                    <a:pt x="1334" y="49"/>
                  </a:lnTo>
                  <a:lnTo>
                    <a:pt x="1305" y="54"/>
                  </a:lnTo>
                  <a:lnTo>
                    <a:pt x="1277" y="58"/>
                  </a:lnTo>
                  <a:lnTo>
                    <a:pt x="1239" y="73"/>
                  </a:lnTo>
                  <a:lnTo>
                    <a:pt x="1196" y="92"/>
                  </a:lnTo>
                  <a:lnTo>
                    <a:pt x="1139" y="126"/>
                  </a:lnTo>
                  <a:lnTo>
                    <a:pt x="1072" y="175"/>
                  </a:lnTo>
                  <a:lnTo>
                    <a:pt x="791" y="392"/>
                  </a:lnTo>
                  <a:lnTo>
                    <a:pt x="781" y="402"/>
                  </a:lnTo>
                  <a:lnTo>
                    <a:pt x="772" y="407"/>
                  </a:lnTo>
                  <a:lnTo>
                    <a:pt x="762" y="417"/>
                  </a:lnTo>
                  <a:lnTo>
                    <a:pt x="753" y="421"/>
                  </a:lnTo>
                  <a:lnTo>
                    <a:pt x="748" y="426"/>
                  </a:lnTo>
                  <a:lnTo>
                    <a:pt x="743" y="431"/>
                  </a:lnTo>
                  <a:lnTo>
                    <a:pt x="748" y="436"/>
                  </a:lnTo>
                  <a:lnTo>
                    <a:pt x="748" y="446"/>
                  </a:lnTo>
                  <a:lnTo>
                    <a:pt x="753" y="455"/>
                  </a:lnTo>
                  <a:lnTo>
                    <a:pt x="753" y="455"/>
                  </a:lnTo>
                  <a:lnTo>
                    <a:pt x="981" y="983"/>
                  </a:lnTo>
                  <a:lnTo>
                    <a:pt x="996" y="1022"/>
                  </a:lnTo>
                  <a:lnTo>
                    <a:pt x="1019" y="1041"/>
                  </a:lnTo>
                  <a:lnTo>
                    <a:pt x="1048" y="1056"/>
                  </a:lnTo>
                  <a:lnTo>
                    <a:pt x="1086" y="1056"/>
                  </a:lnTo>
                  <a:lnTo>
                    <a:pt x="1096" y="1056"/>
                  </a:lnTo>
                  <a:lnTo>
                    <a:pt x="1105" y="1056"/>
                  </a:lnTo>
                  <a:lnTo>
                    <a:pt x="1115" y="1060"/>
                  </a:lnTo>
                  <a:lnTo>
                    <a:pt x="1120" y="1065"/>
                  </a:lnTo>
                  <a:lnTo>
                    <a:pt x="1120" y="1075"/>
                  </a:lnTo>
                  <a:lnTo>
                    <a:pt x="1120" y="1089"/>
                  </a:lnTo>
                  <a:lnTo>
                    <a:pt x="1115" y="1099"/>
                  </a:lnTo>
                  <a:lnTo>
                    <a:pt x="1110" y="1104"/>
                  </a:lnTo>
                  <a:lnTo>
                    <a:pt x="1105" y="1104"/>
                  </a:lnTo>
                  <a:lnTo>
                    <a:pt x="1100" y="1109"/>
                  </a:lnTo>
                  <a:lnTo>
                    <a:pt x="1096" y="1109"/>
                  </a:lnTo>
                  <a:lnTo>
                    <a:pt x="1058" y="1109"/>
                  </a:lnTo>
                  <a:lnTo>
                    <a:pt x="1015" y="1104"/>
                  </a:lnTo>
                  <a:lnTo>
                    <a:pt x="972" y="1104"/>
                  </a:lnTo>
                  <a:lnTo>
                    <a:pt x="934" y="1104"/>
                  </a:lnTo>
                  <a:lnTo>
                    <a:pt x="838" y="1104"/>
                  </a:lnTo>
                  <a:lnTo>
                    <a:pt x="743" y="1109"/>
                  </a:lnTo>
                  <a:lnTo>
                    <a:pt x="738" y="1109"/>
                  </a:lnTo>
                  <a:lnTo>
                    <a:pt x="734" y="1104"/>
                  </a:lnTo>
                  <a:lnTo>
                    <a:pt x="724" y="1104"/>
                  </a:lnTo>
                  <a:lnTo>
                    <a:pt x="724" y="1099"/>
                  </a:lnTo>
                  <a:lnTo>
                    <a:pt x="719" y="1089"/>
                  </a:lnTo>
                  <a:lnTo>
                    <a:pt x="719" y="1075"/>
                  </a:lnTo>
                  <a:lnTo>
                    <a:pt x="724" y="1065"/>
                  </a:lnTo>
                  <a:lnTo>
                    <a:pt x="729" y="1060"/>
                  </a:lnTo>
                  <a:lnTo>
                    <a:pt x="738" y="1056"/>
                  </a:lnTo>
                  <a:lnTo>
                    <a:pt x="748" y="1056"/>
                  </a:lnTo>
                  <a:lnTo>
                    <a:pt x="753" y="1056"/>
                  </a:lnTo>
                  <a:lnTo>
                    <a:pt x="767" y="1056"/>
                  </a:lnTo>
                  <a:lnTo>
                    <a:pt x="791" y="1056"/>
                  </a:lnTo>
                  <a:lnTo>
                    <a:pt x="815" y="1046"/>
                  </a:lnTo>
                  <a:lnTo>
                    <a:pt x="829" y="1031"/>
                  </a:lnTo>
                  <a:lnTo>
                    <a:pt x="838" y="1007"/>
                  </a:lnTo>
                  <a:lnTo>
                    <a:pt x="838" y="1002"/>
                  </a:lnTo>
                  <a:lnTo>
                    <a:pt x="838" y="997"/>
                  </a:lnTo>
                  <a:lnTo>
                    <a:pt x="838" y="993"/>
                  </a:lnTo>
                  <a:lnTo>
                    <a:pt x="834" y="988"/>
                  </a:lnTo>
                  <a:lnTo>
                    <a:pt x="829" y="978"/>
                  </a:lnTo>
                  <a:lnTo>
                    <a:pt x="824" y="964"/>
                  </a:lnTo>
                  <a:lnTo>
                    <a:pt x="819" y="949"/>
                  </a:lnTo>
                  <a:lnTo>
                    <a:pt x="634" y="513"/>
                  </a:lnTo>
                  <a:lnTo>
                    <a:pt x="395" y="702"/>
                  </a:lnTo>
                  <a:lnTo>
                    <a:pt x="334" y="959"/>
                  </a:lnTo>
                  <a:lnTo>
                    <a:pt x="329" y="973"/>
                  </a:lnTo>
                  <a:lnTo>
                    <a:pt x="324" y="988"/>
                  </a:lnTo>
                  <a:lnTo>
                    <a:pt x="319" y="1002"/>
                  </a:lnTo>
                  <a:lnTo>
                    <a:pt x="319" y="1017"/>
                  </a:lnTo>
                  <a:lnTo>
                    <a:pt x="314" y="1027"/>
                  </a:lnTo>
                  <a:lnTo>
                    <a:pt x="324" y="1046"/>
                  </a:lnTo>
                  <a:lnTo>
                    <a:pt x="348" y="1051"/>
                  </a:lnTo>
                  <a:lnTo>
                    <a:pt x="381" y="1056"/>
                  </a:lnTo>
                  <a:lnTo>
                    <a:pt x="424" y="1056"/>
                  </a:lnTo>
                  <a:lnTo>
                    <a:pt x="438" y="1056"/>
                  </a:lnTo>
                  <a:lnTo>
                    <a:pt x="448" y="1056"/>
                  </a:lnTo>
                  <a:lnTo>
                    <a:pt x="457" y="1060"/>
                  </a:lnTo>
                  <a:lnTo>
                    <a:pt x="462" y="1065"/>
                  </a:lnTo>
                  <a:lnTo>
                    <a:pt x="462" y="1075"/>
                  </a:lnTo>
                  <a:lnTo>
                    <a:pt x="462" y="1089"/>
                  </a:lnTo>
                  <a:lnTo>
                    <a:pt x="457" y="1099"/>
                  </a:lnTo>
                  <a:lnTo>
                    <a:pt x="453" y="1104"/>
                  </a:lnTo>
                  <a:lnTo>
                    <a:pt x="448" y="1104"/>
                  </a:lnTo>
                  <a:lnTo>
                    <a:pt x="438" y="1109"/>
                  </a:lnTo>
                  <a:lnTo>
                    <a:pt x="434" y="1109"/>
                  </a:lnTo>
                  <a:lnTo>
                    <a:pt x="329" y="1104"/>
                  </a:lnTo>
                  <a:lnTo>
                    <a:pt x="229" y="1104"/>
                  </a:lnTo>
                  <a:lnTo>
                    <a:pt x="186" y="1104"/>
                  </a:lnTo>
                  <a:lnTo>
                    <a:pt x="129" y="1104"/>
                  </a:lnTo>
                  <a:lnTo>
                    <a:pt x="72" y="1109"/>
                  </a:lnTo>
                  <a:lnTo>
                    <a:pt x="24" y="1109"/>
                  </a:lnTo>
                  <a:lnTo>
                    <a:pt x="24" y="1109"/>
                  </a:lnTo>
                  <a:lnTo>
                    <a:pt x="19" y="1109"/>
                  </a:lnTo>
                  <a:lnTo>
                    <a:pt x="10" y="1104"/>
                  </a:lnTo>
                  <a:lnTo>
                    <a:pt x="5" y="1099"/>
                  </a:lnTo>
                  <a:lnTo>
                    <a:pt x="0" y="1094"/>
                  </a:lnTo>
                  <a:lnTo>
                    <a:pt x="0" y="1085"/>
                  </a:lnTo>
                  <a:lnTo>
                    <a:pt x="0" y="1075"/>
                  </a:lnTo>
                  <a:lnTo>
                    <a:pt x="5" y="1065"/>
                  </a:lnTo>
                  <a:lnTo>
                    <a:pt x="14" y="1060"/>
                  </a:lnTo>
                  <a:lnTo>
                    <a:pt x="24" y="1056"/>
                  </a:lnTo>
                  <a:lnTo>
                    <a:pt x="33" y="1056"/>
                  </a:lnTo>
                  <a:lnTo>
                    <a:pt x="48" y="1056"/>
                  </a:lnTo>
                  <a:lnTo>
                    <a:pt x="110" y="1056"/>
                  </a:lnTo>
                  <a:lnTo>
                    <a:pt x="148" y="1046"/>
                  </a:lnTo>
                  <a:lnTo>
                    <a:pt x="172" y="1036"/>
                  </a:lnTo>
                  <a:lnTo>
                    <a:pt x="181" y="1012"/>
                  </a:lnTo>
                  <a:lnTo>
                    <a:pt x="191" y="978"/>
                  </a:lnTo>
                  <a:lnTo>
                    <a:pt x="405" y="112"/>
                  </a:lnTo>
                  <a:lnTo>
                    <a:pt x="410" y="97"/>
                  </a:lnTo>
                  <a:lnTo>
                    <a:pt x="410" y="92"/>
                  </a:lnTo>
                  <a:lnTo>
                    <a:pt x="410" y="87"/>
                  </a:lnTo>
                  <a:lnTo>
                    <a:pt x="410" y="83"/>
                  </a:lnTo>
                  <a:lnTo>
                    <a:pt x="410" y="68"/>
                  </a:lnTo>
                  <a:lnTo>
                    <a:pt x="405" y="63"/>
                  </a:lnTo>
                  <a:lnTo>
                    <a:pt x="391" y="58"/>
                  </a:lnTo>
                  <a:lnTo>
                    <a:pt x="376" y="54"/>
                  </a:lnTo>
                  <a:lnTo>
                    <a:pt x="353" y="54"/>
                  </a:lnTo>
                  <a:lnTo>
                    <a:pt x="329" y="54"/>
                  </a:lnTo>
                  <a:lnTo>
                    <a:pt x="305" y="49"/>
                  </a:lnTo>
                  <a:lnTo>
                    <a:pt x="291" y="49"/>
                  </a:lnTo>
                  <a:lnTo>
                    <a:pt x="276" y="49"/>
                  </a:lnTo>
                  <a:lnTo>
                    <a:pt x="267" y="49"/>
                  </a:lnTo>
                  <a:lnTo>
                    <a:pt x="262" y="39"/>
                  </a:lnTo>
                  <a:lnTo>
                    <a:pt x="262" y="34"/>
                  </a:lnTo>
                  <a:lnTo>
                    <a:pt x="262" y="20"/>
                  </a:lnTo>
                  <a:lnTo>
                    <a:pt x="267" y="10"/>
                  </a:lnTo>
                  <a:lnTo>
                    <a:pt x="272" y="5"/>
                  </a:lnTo>
                  <a:lnTo>
                    <a:pt x="281" y="5"/>
                  </a:lnTo>
                  <a:lnTo>
                    <a:pt x="286" y="0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1" name="Freeform 175"/>
            <p:cNvSpPr>
              <a:spLocks/>
            </p:cNvSpPr>
            <p:nvPr/>
          </p:nvSpPr>
          <p:spPr bwMode="auto">
            <a:xfrm>
              <a:off x="12168" y="3592"/>
              <a:ext cx="786" cy="804"/>
            </a:xfrm>
            <a:custGeom>
              <a:avLst/>
              <a:gdLst/>
              <a:ahLst/>
              <a:cxnLst>
                <a:cxn ang="0">
                  <a:pos x="495" y="10"/>
                </a:cxn>
                <a:cxn ang="0">
                  <a:pos x="662" y="82"/>
                </a:cxn>
                <a:cxn ang="0">
                  <a:pos x="757" y="208"/>
                </a:cxn>
                <a:cxn ang="0">
                  <a:pos x="762" y="348"/>
                </a:cxn>
                <a:cxn ang="0">
                  <a:pos x="705" y="470"/>
                </a:cxn>
                <a:cxn ang="0">
                  <a:pos x="624" y="586"/>
                </a:cxn>
                <a:cxn ang="0">
                  <a:pos x="572" y="678"/>
                </a:cxn>
                <a:cxn ang="0">
                  <a:pos x="648" y="721"/>
                </a:cxn>
                <a:cxn ang="0">
                  <a:pos x="715" y="716"/>
                </a:cxn>
                <a:cxn ang="0">
                  <a:pos x="729" y="692"/>
                </a:cxn>
                <a:cxn ang="0">
                  <a:pos x="743" y="629"/>
                </a:cxn>
                <a:cxn ang="0">
                  <a:pos x="786" y="610"/>
                </a:cxn>
                <a:cxn ang="0">
                  <a:pos x="543" y="804"/>
                </a:cxn>
                <a:cxn ang="0">
                  <a:pos x="524" y="804"/>
                </a:cxn>
                <a:cxn ang="0">
                  <a:pos x="515" y="789"/>
                </a:cxn>
                <a:cxn ang="0">
                  <a:pos x="519" y="712"/>
                </a:cxn>
                <a:cxn ang="0">
                  <a:pos x="557" y="586"/>
                </a:cxn>
                <a:cxn ang="0">
                  <a:pos x="615" y="450"/>
                </a:cxn>
                <a:cxn ang="0">
                  <a:pos x="653" y="281"/>
                </a:cxn>
                <a:cxn ang="0">
                  <a:pos x="615" y="145"/>
                </a:cxn>
                <a:cxn ang="0">
                  <a:pos x="519" y="58"/>
                </a:cxn>
                <a:cxn ang="0">
                  <a:pos x="391" y="29"/>
                </a:cxn>
                <a:cxn ang="0">
                  <a:pos x="267" y="58"/>
                </a:cxn>
                <a:cxn ang="0">
                  <a:pos x="172" y="145"/>
                </a:cxn>
                <a:cxn ang="0">
                  <a:pos x="133" y="281"/>
                </a:cxn>
                <a:cxn ang="0">
                  <a:pos x="167" y="450"/>
                </a:cxn>
                <a:cxn ang="0">
                  <a:pos x="229" y="591"/>
                </a:cxn>
                <a:cxn ang="0">
                  <a:pos x="267" y="716"/>
                </a:cxn>
                <a:cxn ang="0">
                  <a:pos x="272" y="789"/>
                </a:cxn>
                <a:cxn ang="0">
                  <a:pos x="262" y="804"/>
                </a:cxn>
                <a:cxn ang="0">
                  <a:pos x="243" y="804"/>
                </a:cxn>
                <a:cxn ang="0">
                  <a:pos x="0" y="610"/>
                </a:cxn>
                <a:cxn ang="0">
                  <a:pos x="38" y="620"/>
                </a:cxn>
                <a:cxn ang="0">
                  <a:pos x="52" y="678"/>
                </a:cxn>
                <a:cxn ang="0">
                  <a:pos x="62" y="707"/>
                </a:cxn>
                <a:cxn ang="0">
                  <a:pos x="95" y="721"/>
                </a:cxn>
                <a:cxn ang="0">
                  <a:pos x="229" y="721"/>
                </a:cxn>
                <a:cxn ang="0">
                  <a:pos x="176" y="615"/>
                </a:cxn>
                <a:cxn ang="0">
                  <a:pos x="91" y="489"/>
                </a:cxn>
                <a:cxn ang="0">
                  <a:pos x="24" y="353"/>
                </a:cxn>
                <a:cxn ang="0">
                  <a:pos x="24" y="208"/>
                </a:cxn>
                <a:cxn ang="0">
                  <a:pos x="119" y="82"/>
                </a:cxn>
                <a:cxn ang="0">
                  <a:pos x="291" y="10"/>
                </a:cxn>
              </a:cxnLst>
              <a:rect l="0" t="0" r="r" b="b"/>
              <a:pathLst>
                <a:path w="786" h="804">
                  <a:moveTo>
                    <a:pt x="391" y="0"/>
                  </a:moveTo>
                  <a:lnTo>
                    <a:pt x="495" y="10"/>
                  </a:lnTo>
                  <a:lnTo>
                    <a:pt x="586" y="39"/>
                  </a:lnTo>
                  <a:lnTo>
                    <a:pt x="662" y="82"/>
                  </a:lnTo>
                  <a:lnTo>
                    <a:pt x="724" y="140"/>
                  </a:lnTo>
                  <a:lnTo>
                    <a:pt x="757" y="208"/>
                  </a:lnTo>
                  <a:lnTo>
                    <a:pt x="772" y="286"/>
                  </a:lnTo>
                  <a:lnTo>
                    <a:pt x="762" y="348"/>
                  </a:lnTo>
                  <a:lnTo>
                    <a:pt x="738" y="411"/>
                  </a:lnTo>
                  <a:lnTo>
                    <a:pt x="705" y="470"/>
                  </a:lnTo>
                  <a:lnTo>
                    <a:pt x="667" y="528"/>
                  </a:lnTo>
                  <a:lnTo>
                    <a:pt x="624" y="586"/>
                  </a:lnTo>
                  <a:lnTo>
                    <a:pt x="596" y="634"/>
                  </a:lnTo>
                  <a:lnTo>
                    <a:pt x="572" y="678"/>
                  </a:lnTo>
                  <a:lnTo>
                    <a:pt x="553" y="721"/>
                  </a:lnTo>
                  <a:lnTo>
                    <a:pt x="648" y="721"/>
                  </a:lnTo>
                  <a:lnTo>
                    <a:pt x="691" y="721"/>
                  </a:lnTo>
                  <a:lnTo>
                    <a:pt x="715" y="716"/>
                  </a:lnTo>
                  <a:lnTo>
                    <a:pt x="724" y="707"/>
                  </a:lnTo>
                  <a:lnTo>
                    <a:pt x="729" y="692"/>
                  </a:lnTo>
                  <a:lnTo>
                    <a:pt x="738" y="663"/>
                  </a:lnTo>
                  <a:lnTo>
                    <a:pt x="743" y="629"/>
                  </a:lnTo>
                  <a:lnTo>
                    <a:pt x="748" y="610"/>
                  </a:lnTo>
                  <a:lnTo>
                    <a:pt x="786" y="610"/>
                  </a:lnTo>
                  <a:lnTo>
                    <a:pt x="748" y="804"/>
                  </a:lnTo>
                  <a:lnTo>
                    <a:pt x="543" y="804"/>
                  </a:lnTo>
                  <a:lnTo>
                    <a:pt x="529" y="804"/>
                  </a:lnTo>
                  <a:lnTo>
                    <a:pt x="524" y="804"/>
                  </a:lnTo>
                  <a:lnTo>
                    <a:pt x="515" y="799"/>
                  </a:lnTo>
                  <a:lnTo>
                    <a:pt x="515" y="789"/>
                  </a:lnTo>
                  <a:lnTo>
                    <a:pt x="510" y="779"/>
                  </a:lnTo>
                  <a:lnTo>
                    <a:pt x="519" y="712"/>
                  </a:lnTo>
                  <a:lnTo>
                    <a:pt x="538" y="649"/>
                  </a:lnTo>
                  <a:lnTo>
                    <a:pt x="557" y="586"/>
                  </a:lnTo>
                  <a:lnTo>
                    <a:pt x="581" y="537"/>
                  </a:lnTo>
                  <a:lnTo>
                    <a:pt x="615" y="450"/>
                  </a:lnTo>
                  <a:lnTo>
                    <a:pt x="643" y="368"/>
                  </a:lnTo>
                  <a:lnTo>
                    <a:pt x="653" y="281"/>
                  </a:lnTo>
                  <a:lnTo>
                    <a:pt x="643" y="208"/>
                  </a:lnTo>
                  <a:lnTo>
                    <a:pt x="615" y="145"/>
                  </a:lnTo>
                  <a:lnTo>
                    <a:pt x="572" y="97"/>
                  </a:lnTo>
                  <a:lnTo>
                    <a:pt x="519" y="58"/>
                  </a:lnTo>
                  <a:lnTo>
                    <a:pt x="457" y="39"/>
                  </a:lnTo>
                  <a:lnTo>
                    <a:pt x="391" y="29"/>
                  </a:lnTo>
                  <a:lnTo>
                    <a:pt x="329" y="39"/>
                  </a:lnTo>
                  <a:lnTo>
                    <a:pt x="267" y="58"/>
                  </a:lnTo>
                  <a:lnTo>
                    <a:pt x="214" y="92"/>
                  </a:lnTo>
                  <a:lnTo>
                    <a:pt x="172" y="145"/>
                  </a:lnTo>
                  <a:lnTo>
                    <a:pt x="143" y="208"/>
                  </a:lnTo>
                  <a:lnTo>
                    <a:pt x="133" y="281"/>
                  </a:lnTo>
                  <a:lnTo>
                    <a:pt x="143" y="363"/>
                  </a:lnTo>
                  <a:lnTo>
                    <a:pt x="167" y="450"/>
                  </a:lnTo>
                  <a:lnTo>
                    <a:pt x="210" y="542"/>
                  </a:lnTo>
                  <a:lnTo>
                    <a:pt x="229" y="591"/>
                  </a:lnTo>
                  <a:lnTo>
                    <a:pt x="248" y="649"/>
                  </a:lnTo>
                  <a:lnTo>
                    <a:pt x="267" y="716"/>
                  </a:lnTo>
                  <a:lnTo>
                    <a:pt x="272" y="779"/>
                  </a:lnTo>
                  <a:lnTo>
                    <a:pt x="272" y="789"/>
                  </a:lnTo>
                  <a:lnTo>
                    <a:pt x="267" y="799"/>
                  </a:lnTo>
                  <a:lnTo>
                    <a:pt x="262" y="804"/>
                  </a:lnTo>
                  <a:lnTo>
                    <a:pt x="253" y="804"/>
                  </a:lnTo>
                  <a:lnTo>
                    <a:pt x="243" y="804"/>
                  </a:lnTo>
                  <a:lnTo>
                    <a:pt x="38" y="804"/>
                  </a:lnTo>
                  <a:lnTo>
                    <a:pt x="0" y="610"/>
                  </a:lnTo>
                  <a:lnTo>
                    <a:pt x="33" y="610"/>
                  </a:lnTo>
                  <a:lnTo>
                    <a:pt x="38" y="620"/>
                  </a:lnTo>
                  <a:lnTo>
                    <a:pt x="43" y="649"/>
                  </a:lnTo>
                  <a:lnTo>
                    <a:pt x="52" y="678"/>
                  </a:lnTo>
                  <a:lnTo>
                    <a:pt x="57" y="702"/>
                  </a:lnTo>
                  <a:lnTo>
                    <a:pt x="62" y="707"/>
                  </a:lnTo>
                  <a:lnTo>
                    <a:pt x="72" y="716"/>
                  </a:lnTo>
                  <a:lnTo>
                    <a:pt x="95" y="721"/>
                  </a:lnTo>
                  <a:lnTo>
                    <a:pt x="133" y="721"/>
                  </a:lnTo>
                  <a:lnTo>
                    <a:pt x="229" y="721"/>
                  </a:lnTo>
                  <a:lnTo>
                    <a:pt x="210" y="663"/>
                  </a:lnTo>
                  <a:lnTo>
                    <a:pt x="176" y="615"/>
                  </a:lnTo>
                  <a:lnTo>
                    <a:pt x="148" y="566"/>
                  </a:lnTo>
                  <a:lnTo>
                    <a:pt x="91" y="489"/>
                  </a:lnTo>
                  <a:lnTo>
                    <a:pt x="48" y="421"/>
                  </a:lnTo>
                  <a:lnTo>
                    <a:pt x="24" y="353"/>
                  </a:lnTo>
                  <a:lnTo>
                    <a:pt x="14" y="286"/>
                  </a:lnTo>
                  <a:lnTo>
                    <a:pt x="24" y="208"/>
                  </a:lnTo>
                  <a:lnTo>
                    <a:pt x="62" y="140"/>
                  </a:lnTo>
                  <a:lnTo>
                    <a:pt x="119" y="82"/>
                  </a:lnTo>
                  <a:lnTo>
                    <a:pt x="195" y="39"/>
                  </a:lnTo>
                  <a:lnTo>
                    <a:pt x="291" y="10"/>
                  </a:lnTo>
                  <a:lnTo>
                    <a:pt x="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2" name="Freeform 176"/>
            <p:cNvSpPr>
              <a:spLocks/>
            </p:cNvSpPr>
            <p:nvPr/>
          </p:nvSpPr>
          <p:spPr bwMode="auto">
            <a:xfrm>
              <a:off x="13135" y="3539"/>
              <a:ext cx="295" cy="1142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272" y="0"/>
                </a:cxn>
                <a:cxn ang="0">
                  <a:pos x="276" y="0"/>
                </a:cxn>
                <a:cxn ang="0">
                  <a:pos x="286" y="0"/>
                </a:cxn>
                <a:cxn ang="0">
                  <a:pos x="291" y="5"/>
                </a:cxn>
                <a:cxn ang="0">
                  <a:pos x="295" y="9"/>
                </a:cxn>
                <a:cxn ang="0">
                  <a:pos x="291" y="19"/>
                </a:cxn>
                <a:cxn ang="0">
                  <a:pos x="286" y="24"/>
                </a:cxn>
                <a:cxn ang="0">
                  <a:pos x="243" y="63"/>
                </a:cxn>
                <a:cxn ang="0">
                  <a:pos x="205" y="116"/>
                </a:cxn>
                <a:cxn ang="0">
                  <a:pos x="162" y="179"/>
                </a:cxn>
                <a:cxn ang="0">
                  <a:pos x="129" y="251"/>
                </a:cxn>
                <a:cxn ang="0">
                  <a:pos x="100" y="343"/>
                </a:cxn>
                <a:cxn ang="0">
                  <a:pos x="81" y="445"/>
                </a:cxn>
                <a:cxn ang="0">
                  <a:pos x="76" y="571"/>
                </a:cxn>
                <a:cxn ang="0">
                  <a:pos x="81" y="692"/>
                </a:cxn>
                <a:cxn ang="0">
                  <a:pos x="105" y="813"/>
                </a:cxn>
                <a:cxn ang="0">
                  <a:pos x="143" y="919"/>
                </a:cxn>
                <a:cxn ang="0">
                  <a:pos x="205" y="1021"/>
                </a:cxn>
                <a:cxn ang="0">
                  <a:pos x="281" y="1113"/>
                </a:cxn>
                <a:cxn ang="0">
                  <a:pos x="291" y="1118"/>
                </a:cxn>
                <a:cxn ang="0">
                  <a:pos x="291" y="1123"/>
                </a:cxn>
                <a:cxn ang="0">
                  <a:pos x="295" y="1128"/>
                </a:cxn>
                <a:cxn ang="0">
                  <a:pos x="291" y="1137"/>
                </a:cxn>
                <a:cxn ang="0">
                  <a:pos x="286" y="1142"/>
                </a:cxn>
                <a:cxn ang="0">
                  <a:pos x="276" y="1142"/>
                </a:cxn>
                <a:cxn ang="0">
                  <a:pos x="272" y="1142"/>
                </a:cxn>
                <a:cxn ang="0">
                  <a:pos x="186" y="1070"/>
                </a:cxn>
                <a:cxn ang="0">
                  <a:pos x="119" y="987"/>
                </a:cxn>
                <a:cxn ang="0">
                  <a:pos x="72" y="900"/>
                </a:cxn>
                <a:cxn ang="0">
                  <a:pos x="38" y="813"/>
                </a:cxn>
                <a:cxn ang="0">
                  <a:pos x="14" y="726"/>
                </a:cxn>
                <a:cxn ang="0">
                  <a:pos x="5" y="644"/>
                </a:cxn>
                <a:cxn ang="0">
                  <a:pos x="0" y="566"/>
                </a:cxn>
                <a:cxn ang="0">
                  <a:pos x="5" y="489"/>
                </a:cxn>
                <a:cxn ang="0">
                  <a:pos x="14" y="406"/>
                </a:cxn>
                <a:cxn ang="0">
                  <a:pos x="38" y="319"/>
                </a:cxn>
                <a:cxn ang="0">
                  <a:pos x="72" y="232"/>
                </a:cxn>
                <a:cxn ang="0">
                  <a:pos x="124" y="145"/>
                </a:cxn>
                <a:cxn ang="0">
                  <a:pos x="186" y="67"/>
                </a:cxn>
                <a:cxn ang="0">
                  <a:pos x="272" y="0"/>
                </a:cxn>
              </a:cxnLst>
              <a:rect l="0" t="0" r="r" b="b"/>
              <a:pathLst>
                <a:path w="295" h="1142">
                  <a:moveTo>
                    <a:pt x="272" y="0"/>
                  </a:moveTo>
                  <a:lnTo>
                    <a:pt x="272" y="0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291" y="5"/>
                  </a:lnTo>
                  <a:lnTo>
                    <a:pt x="295" y="9"/>
                  </a:lnTo>
                  <a:lnTo>
                    <a:pt x="291" y="19"/>
                  </a:lnTo>
                  <a:lnTo>
                    <a:pt x="286" y="24"/>
                  </a:lnTo>
                  <a:lnTo>
                    <a:pt x="243" y="63"/>
                  </a:lnTo>
                  <a:lnTo>
                    <a:pt x="205" y="116"/>
                  </a:lnTo>
                  <a:lnTo>
                    <a:pt x="162" y="179"/>
                  </a:lnTo>
                  <a:lnTo>
                    <a:pt x="129" y="251"/>
                  </a:lnTo>
                  <a:lnTo>
                    <a:pt x="100" y="343"/>
                  </a:lnTo>
                  <a:lnTo>
                    <a:pt x="81" y="445"/>
                  </a:lnTo>
                  <a:lnTo>
                    <a:pt x="76" y="571"/>
                  </a:lnTo>
                  <a:lnTo>
                    <a:pt x="81" y="692"/>
                  </a:lnTo>
                  <a:lnTo>
                    <a:pt x="105" y="813"/>
                  </a:lnTo>
                  <a:lnTo>
                    <a:pt x="143" y="919"/>
                  </a:lnTo>
                  <a:lnTo>
                    <a:pt x="205" y="1021"/>
                  </a:lnTo>
                  <a:lnTo>
                    <a:pt x="281" y="1113"/>
                  </a:lnTo>
                  <a:lnTo>
                    <a:pt x="291" y="1118"/>
                  </a:lnTo>
                  <a:lnTo>
                    <a:pt x="291" y="1123"/>
                  </a:lnTo>
                  <a:lnTo>
                    <a:pt x="295" y="1128"/>
                  </a:lnTo>
                  <a:lnTo>
                    <a:pt x="291" y="1137"/>
                  </a:lnTo>
                  <a:lnTo>
                    <a:pt x="286" y="1142"/>
                  </a:lnTo>
                  <a:lnTo>
                    <a:pt x="276" y="1142"/>
                  </a:lnTo>
                  <a:lnTo>
                    <a:pt x="272" y="1142"/>
                  </a:lnTo>
                  <a:lnTo>
                    <a:pt x="186" y="1070"/>
                  </a:lnTo>
                  <a:lnTo>
                    <a:pt x="119" y="987"/>
                  </a:lnTo>
                  <a:lnTo>
                    <a:pt x="72" y="900"/>
                  </a:lnTo>
                  <a:lnTo>
                    <a:pt x="38" y="813"/>
                  </a:lnTo>
                  <a:lnTo>
                    <a:pt x="14" y="726"/>
                  </a:lnTo>
                  <a:lnTo>
                    <a:pt x="5" y="644"/>
                  </a:lnTo>
                  <a:lnTo>
                    <a:pt x="0" y="566"/>
                  </a:lnTo>
                  <a:lnTo>
                    <a:pt x="5" y="489"/>
                  </a:lnTo>
                  <a:lnTo>
                    <a:pt x="14" y="406"/>
                  </a:lnTo>
                  <a:lnTo>
                    <a:pt x="38" y="319"/>
                  </a:lnTo>
                  <a:lnTo>
                    <a:pt x="72" y="232"/>
                  </a:lnTo>
                  <a:lnTo>
                    <a:pt x="124" y="145"/>
                  </a:lnTo>
                  <a:lnTo>
                    <a:pt x="186" y="67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3" name="Freeform 177"/>
            <p:cNvSpPr>
              <a:spLocks/>
            </p:cNvSpPr>
            <p:nvPr/>
          </p:nvSpPr>
          <p:spPr bwMode="auto">
            <a:xfrm>
              <a:off x="13540" y="3892"/>
              <a:ext cx="653" cy="746"/>
            </a:xfrm>
            <a:custGeom>
              <a:avLst/>
              <a:gdLst/>
              <a:ahLst/>
              <a:cxnLst>
                <a:cxn ang="0">
                  <a:pos x="295" y="10"/>
                </a:cxn>
                <a:cxn ang="0">
                  <a:pos x="381" y="73"/>
                </a:cxn>
                <a:cxn ang="0">
                  <a:pos x="433" y="174"/>
                </a:cxn>
                <a:cxn ang="0">
                  <a:pos x="457" y="271"/>
                </a:cxn>
                <a:cxn ang="0">
                  <a:pos x="467" y="344"/>
                </a:cxn>
                <a:cxn ang="0">
                  <a:pos x="495" y="271"/>
                </a:cxn>
                <a:cxn ang="0">
                  <a:pos x="557" y="136"/>
                </a:cxn>
                <a:cxn ang="0">
                  <a:pos x="605" y="39"/>
                </a:cxn>
                <a:cxn ang="0">
                  <a:pos x="624" y="10"/>
                </a:cxn>
                <a:cxn ang="0">
                  <a:pos x="638" y="10"/>
                </a:cxn>
                <a:cxn ang="0">
                  <a:pos x="643" y="10"/>
                </a:cxn>
                <a:cxn ang="0">
                  <a:pos x="653" y="15"/>
                </a:cxn>
                <a:cxn ang="0">
                  <a:pos x="653" y="29"/>
                </a:cxn>
                <a:cxn ang="0">
                  <a:pos x="615" y="102"/>
                </a:cxn>
                <a:cxn ang="0">
                  <a:pos x="572" y="199"/>
                </a:cxn>
                <a:cxn ang="0">
                  <a:pos x="543" y="261"/>
                </a:cxn>
                <a:cxn ang="0">
                  <a:pos x="505" y="358"/>
                </a:cxn>
                <a:cxn ang="0">
                  <a:pos x="472" y="450"/>
                </a:cxn>
                <a:cxn ang="0">
                  <a:pos x="453" y="557"/>
                </a:cxn>
                <a:cxn ang="0">
                  <a:pos x="419" y="687"/>
                </a:cxn>
                <a:cxn ang="0">
                  <a:pos x="405" y="726"/>
                </a:cxn>
                <a:cxn ang="0">
                  <a:pos x="395" y="746"/>
                </a:cxn>
                <a:cxn ang="0">
                  <a:pos x="386" y="746"/>
                </a:cxn>
                <a:cxn ang="0">
                  <a:pos x="372" y="746"/>
                </a:cxn>
                <a:cxn ang="0">
                  <a:pos x="362" y="731"/>
                </a:cxn>
                <a:cxn ang="0">
                  <a:pos x="367" y="687"/>
                </a:cxn>
                <a:cxn ang="0">
                  <a:pos x="391" y="586"/>
                </a:cxn>
                <a:cxn ang="0">
                  <a:pos x="424" y="474"/>
                </a:cxn>
                <a:cxn ang="0">
                  <a:pos x="429" y="436"/>
                </a:cxn>
                <a:cxn ang="0">
                  <a:pos x="429" y="344"/>
                </a:cxn>
                <a:cxn ang="0">
                  <a:pos x="414" y="247"/>
                </a:cxn>
                <a:cxn ang="0">
                  <a:pos x="372" y="155"/>
                </a:cxn>
                <a:cxn ang="0">
                  <a:pos x="286" y="97"/>
                </a:cxn>
                <a:cxn ang="0">
                  <a:pos x="167" y="97"/>
                </a:cxn>
                <a:cxn ang="0">
                  <a:pos x="71" y="155"/>
                </a:cxn>
                <a:cxn ang="0">
                  <a:pos x="38" y="208"/>
                </a:cxn>
                <a:cxn ang="0">
                  <a:pos x="29" y="218"/>
                </a:cxn>
                <a:cxn ang="0">
                  <a:pos x="19" y="218"/>
                </a:cxn>
                <a:cxn ang="0">
                  <a:pos x="10" y="213"/>
                </a:cxn>
                <a:cxn ang="0">
                  <a:pos x="0" y="203"/>
                </a:cxn>
                <a:cxn ang="0">
                  <a:pos x="19" y="155"/>
                </a:cxn>
                <a:cxn ang="0">
                  <a:pos x="86" y="63"/>
                </a:cxn>
                <a:cxn ang="0">
                  <a:pos x="176" y="10"/>
                </a:cxn>
              </a:cxnLst>
              <a:rect l="0" t="0" r="r" b="b"/>
              <a:pathLst>
                <a:path w="653" h="746">
                  <a:moveTo>
                    <a:pt x="238" y="0"/>
                  </a:moveTo>
                  <a:lnTo>
                    <a:pt x="295" y="10"/>
                  </a:lnTo>
                  <a:lnTo>
                    <a:pt x="343" y="34"/>
                  </a:lnTo>
                  <a:lnTo>
                    <a:pt x="381" y="73"/>
                  </a:lnTo>
                  <a:lnTo>
                    <a:pt x="410" y="121"/>
                  </a:lnTo>
                  <a:lnTo>
                    <a:pt x="433" y="174"/>
                  </a:lnTo>
                  <a:lnTo>
                    <a:pt x="448" y="223"/>
                  </a:lnTo>
                  <a:lnTo>
                    <a:pt x="457" y="271"/>
                  </a:lnTo>
                  <a:lnTo>
                    <a:pt x="467" y="315"/>
                  </a:lnTo>
                  <a:lnTo>
                    <a:pt x="467" y="344"/>
                  </a:lnTo>
                  <a:lnTo>
                    <a:pt x="467" y="344"/>
                  </a:lnTo>
                  <a:lnTo>
                    <a:pt x="495" y="271"/>
                  </a:lnTo>
                  <a:lnTo>
                    <a:pt x="529" y="203"/>
                  </a:lnTo>
                  <a:lnTo>
                    <a:pt x="557" y="136"/>
                  </a:lnTo>
                  <a:lnTo>
                    <a:pt x="586" y="78"/>
                  </a:lnTo>
                  <a:lnTo>
                    <a:pt x="605" y="39"/>
                  </a:lnTo>
                  <a:lnTo>
                    <a:pt x="619" y="15"/>
                  </a:lnTo>
                  <a:lnTo>
                    <a:pt x="624" y="10"/>
                  </a:lnTo>
                  <a:lnTo>
                    <a:pt x="634" y="10"/>
                  </a:lnTo>
                  <a:lnTo>
                    <a:pt x="638" y="10"/>
                  </a:lnTo>
                  <a:lnTo>
                    <a:pt x="638" y="10"/>
                  </a:lnTo>
                  <a:lnTo>
                    <a:pt x="643" y="10"/>
                  </a:lnTo>
                  <a:lnTo>
                    <a:pt x="648" y="10"/>
                  </a:lnTo>
                  <a:lnTo>
                    <a:pt x="653" y="15"/>
                  </a:lnTo>
                  <a:lnTo>
                    <a:pt x="653" y="24"/>
                  </a:lnTo>
                  <a:lnTo>
                    <a:pt x="653" y="29"/>
                  </a:lnTo>
                  <a:lnTo>
                    <a:pt x="648" y="39"/>
                  </a:lnTo>
                  <a:lnTo>
                    <a:pt x="615" y="102"/>
                  </a:lnTo>
                  <a:lnTo>
                    <a:pt x="591" y="155"/>
                  </a:lnTo>
                  <a:lnTo>
                    <a:pt x="572" y="199"/>
                  </a:lnTo>
                  <a:lnTo>
                    <a:pt x="557" y="228"/>
                  </a:lnTo>
                  <a:lnTo>
                    <a:pt x="543" y="261"/>
                  </a:lnTo>
                  <a:lnTo>
                    <a:pt x="524" y="310"/>
                  </a:lnTo>
                  <a:lnTo>
                    <a:pt x="505" y="358"/>
                  </a:lnTo>
                  <a:lnTo>
                    <a:pt x="486" y="407"/>
                  </a:lnTo>
                  <a:lnTo>
                    <a:pt x="472" y="450"/>
                  </a:lnTo>
                  <a:lnTo>
                    <a:pt x="467" y="479"/>
                  </a:lnTo>
                  <a:lnTo>
                    <a:pt x="453" y="557"/>
                  </a:lnTo>
                  <a:lnTo>
                    <a:pt x="438" y="634"/>
                  </a:lnTo>
                  <a:lnTo>
                    <a:pt x="419" y="687"/>
                  </a:lnTo>
                  <a:lnTo>
                    <a:pt x="414" y="712"/>
                  </a:lnTo>
                  <a:lnTo>
                    <a:pt x="405" y="726"/>
                  </a:lnTo>
                  <a:lnTo>
                    <a:pt x="400" y="736"/>
                  </a:lnTo>
                  <a:lnTo>
                    <a:pt x="395" y="746"/>
                  </a:lnTo>
                  <a:lnTo>
                    <a:pt x="391" y="746"/>
                  </a:lnTo>
                  <a:lnTo>
                    <a:pt x="386" y="746"/>
                  </a:lnTo>
                  <a:lnTo>
                    <a:pt x="381" y="746"/>
                  </a:lnTo>
                  <a:lnTo>
                    <a:pt x="372" y="746"/>
                  </a:lnTo>
                  <a:lnTo>
                    <a:pt x="367" y="741"/>
                  </a:lnTo>
                  <a:lnTo>
                    <a:pt x="362" y="731"/>
                  </a:lnTo>
                  <a:lnTo>
                    <a:pt x="362" y="721"/>
                  </a:lnTo>
                  <a:lnTo>
                    <a:pt x="367" y="687"/>
                  </a:lnTo>
                  <a:lnTo>
                    <a:pt x="376" y="644"/>
                  </a:lnTo>
                  <a:lnTo>
                    <a:pt x="391" y="586"/>
                  </a:lnTo>
                  <a:lnTo>
                    <a:pt x="410" y="528"/>
                  </a:lnTo>
                  <a:lnTo>
                    <a:pt x="424" y="474"/>
                  </a:lnTo>
                  <a:lnTo>
                    <a:pt x="429" y="460"/>
                  </a:lnTo>
                  <a:lnTo>
                    <a:pt x="429" y="436"/>
                  </a:lnTo>
                  <a:lnTo>
                    <a:pt x="429" y="392"/>
                  </a:lnTo>
                  <a:lnTo>
                    <a:pt x="429" y="344"/>
                  </a:lnTo>
                  <a:lnTo>
                    <a:pt x="424" y="295"/>
                  </a:lnTo>
                  <a:lnTo>
                    <a:pt x="414" y="247"/>
                  </a:lnTo>
                  <a:lnTo>
                    <a:pt x="395" y="199"/>
                  </a:lnTo>
                  <a:lnTo>
                    <a:pt x="372" y="155"/>
                  </a:lnTo>
                  <a:lnTo>
                    <a:pt x="333" y="121"/>
                  </a:lnTo>
                  <a:lnTo>
                    <a:pt x="286" y="97"/>
                  </a:lnTo>
                  <a:lnTo>
                    <a:pt x="224" y="92"/>
                  </a:lnTo>
                  <a:lnTo>
                    <a:pt x="167" y="97"/>
                  </a:lnTo>
                  <a:lnTo>
                    <a:pt x="114" y="121"/>
                  </a:lnTo>
                  <a:lnTo>
                    <a:pt x="71" y="155"/>
                  </a:lnTo>
                  <a:lnTo>
                    <a:pt x="43" y="199"/>
                  </a:lnTo>
                  <a:lnTo>
                    <a:pt x="38" y="208"/>
                  </a:lnTo>
                  <a:lnTo>
                    <a:pt x="33" y="213"/>
                  </a:lnTo>
                  <a:lnTo>
                    <a:pt x="29" y="218"/>
                  </a:lnTo>
                  <a:lnTo>
                    <a:pt x="24" y="218"/>
                  </a:lnTo>
                  <a:lnTo>
                    <a:pt x="19" y="218"/>
                  </a:lnTo>
                  <a:lnTo>
                    <a:pt x="14" y="218"/>
                  </a:lnTo>
                  <a:lnTo>
                    <a:pt x="10" y="213"/>
                  </a:lnTo>
                  <a:lnTo>
                    <a:pt x="5" y="213"/>
                  </a:lnTo>
                  <a:lnTo>
                    <a:pt x="0" y="203"/>
                  </a:lnTo>
                  <a:lnTo>
                    <a:pt x="5" y="189"/>
                  </a:lnTo>
                  <a:lnTo>
                    <a:pt x="19" y="155"/>
                  </a:lnTo>
                  <a:lnTo>
                    <a:pt x="43" y="111"/>
                  </a:lnTo>
                  <a:lnTo>
                    <a:pt x="86" y="63"/>
                  </a:lnTo>
                  <a:lnTo>
                    <a:pt x="124" y="34"/>
                  </a:lnTo>
                  <a:lnTo>
                    <a:pt x="176" y="10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4" name="Freeform 178"/>
            <p:cNvSpPr>
              <a:spLocks/>
            </p:cNvSpPr>
            <p:nvPr/>
          </p:nvSpPr>
          <p:spPr bwMode="auto">
            <a:xfrm>
              <a:off x="14255" y="4023"/>
              <a:ext cx="390" cy="527"/>
            </a:xfrm>
            <a:custGeom>
              <a:avLst/>
              <a:gdLst/>
              <a:ahLst/>
              <a:cxnLst>
                <a:cxn ang="0">
                  <a:pos x="247" y="5"/>
                </a:cxn>
                <a:cxn ang="0">
                  <a:pos x="347" y="58"/>
                </a:cxn>
                <a:cxn ang="0">
                  <a:pos x="390" y="160"/>
                </a:cxn>
                <a:cxn ang="0">
                  <a:pos x="362" y="242"/>
                </a:cxn>
                <a:cxn ang="0">
                  <a:pos x="290" y="310"/>
                </a:cxn>
                <a:cxn ang="0">
                  <a:pos x="171" y="392"/>
                </a:cxn>
                <a:cxn ang="0">
                  <a:pos x="247" y="455"/>
                </a:cxn>
                <a:cxn ang="0">
                  <a:pos x="290" y="450"/>
                </a:cxn>
                <a:cxn ang="0">
                  <a:pos x="333" y="445"/>
                </a:cxn>
                <a:cxn ang="0">
                  <a:pos x="343" y="431"/>
                </a:cxn>
                <a:cxn ang="0">
                  <a:pos x="352" y="402"/>
                </a:cxn>
                <a:cxn ang="0">
                  <a:pos x="352" y="377"/>
                </a:cxn>
                <a:cxn ang="0">
                  <a:pos x="390" y="377"/>
                </a:cxn>
                <a:cxn ang="0">
                  <a:pos x="0" y="527"/>
                </a:cxn>
                <a:cxn ang="0">
                  <a:pos x="0" y="498"/>
                </a:cxn>
                <a:cxn ang="0">
                  <a:pos x="4" y="494"/>
                </a:cxn>
                <a:cxn ang="0">
                  <a:pos x="238" y="290"/>
                </a:cxn>
                <a:cxn ang="0">
                  <a:pos x="295" y="203"/>
                </a:cxn>
                <a:cxn ang="0">
                  <a:pos x="290" y="106"/>
                </a:cxn>
                <a:cxn ang="0">
                  <a:pos x="219" y="39"/>
                </a:cxn>
                <a:cxn ang="0">
                  <a:pos x="114" y="39"/>
                </a:cxn>
                <a:cxn ang="0">
                  <a:pos x="42" y="92"/>
                </a:cxn>
                <a:cxn ang="0">
                  <a:pos x="71" y="101"/>
                </a:cxn>
                <a:cxn ang="0">
                  <a:pos x="85" y="126"/>
                </a:cxn>
                <a:cxn ang="0">
                  <a:pos x="85" y="155"/>
                </a:cxn>
                <a:cxn ang="0">
                  <a:pos x="71" y="174"/>
                </a:cxn>
                <a:cxn ang="0">
                  <a:pos x="52" y="189"/>
                </a:cxn>
                <a:cxn ang="0">
                  <a:pos x="38" y="189"/>
                </a:cxn>
                <a:cxn ang="0">
                  <a:pos x="19" y="184"/>
                </a:cxn>
                <a:cxn ang="0">
                  <a:pos x="4" y="164"/>
                </a:cxn>
                <a:cxn ang="0">
                  <a:pos x="0" y="140"/>
                </a:cxn>
                <a:cxn ang="0">
                  <a:pos x="47" y="39"/>
                </a:cxn>
                <a:cxn ang="0">
                  <a:pos x="181" y="0"/>
                </a:cxn>
              </a:cxnLst>
              <a:rect l="0" t="0" r="r" b="b"/>
              <a:pathLst>
                <a:path w="390" h="527">
                  <a:moveTo>
                    <a:pt x="181" y="0"/>
                  </a:moveTo>
                  <a:lnTo>
                    <a:pt x="247" y="5"/>
                  </a:lnTo>
                  <a:lnTo>
                    <a:pt x="304" y="24"/>
                  </a:lnTo>
                  <a:lnTo>
                    <a:pt x="347" y="58"/>
                  </a:lnTo>
                  <a:lnTo>
                    <a:pt x="376" y="101"/>
                  </a:lnTo>
                  <a:lnTo>
                    <a:pt x="390" y="160"/>
                  </a:lnTo>
                  <a:lnTo>
                    <a:pt x="381" y="203"/>
                  </a:lnTo>
                  <a:lnTo>
                    <a:pt x="362" y="242"/>
                  </a:lnTo>
                  <a:lnTo>
                    <a:pt x="328" y="276"/>
                  </a:lnTo>
                  <a:lnTo>
                    <a:pt x="290" y="310"/>
                  </a:lnTo>
                  <a:lnTo>
                    <a:pt x="252" y="339"/>
                  </a:lnTo>
                  <a:lnTo>
                    <a:pt x="171" y="392"/>
                  </a:lnTo>
                  <a:lnTo>
                    <a:pt x="95" y="455"/>
                  </a:lnTo>
                  <a:lnTo>
                    <a:pt x="247" y="455"/>
                  </a:lnTo>
                  <a:lnTo>
                    <a:pt x="266" y="455"/>
                  </a:lnTo>
                  <a:lnTo>
                    <a:pt x="290" y="450"/>
                  </a:lnTo>
                  <a:lnTo>
                    <a:pt x="319" y="450"/>
                  </a:lnTo>
                  <a:lnTo>
                    <a:pt x="333" y="445"/>
                  </a:lnTo>
                  <a:lnTo>
                    <a:pt x="338" y="440"/>
                  </a:lnTo>
                  <a:lnTo>
                    <a:pt x="343" y="431"/>
                  </a:lnTo>
                  <a:lnTo>
                    <a:pt x="347" y="416"/>
                  </a:lnTo>
                  <a:lnTo>
                    <a:pt x="352" y="402"/>
                  </a:lnTo>
                  <a:lnTo>
                    <a:pt x="352" y="387"/>
                  </a:lnTo>
                  <a:lnTo>
                    <a:pt x="352" y="377"/>
                  </a:lnTo>
                  <a:lnTo>
                    <a:pt x="390" y="377"/>
                  </a:lnTo>
                  <a:lnTo>
                    <a:pt x="390" y="377"/>
                  </a:lnTo>
                  <a:lnTo>
                    <a:pt x="362" y="527"/>
                  </a:lnTo>
                  <a:lnTo>
                    <a:pt x="0" y="527"/>
                  </a:lnTo>
                  <a:lnTo>
                    <a:pt x="0" y="508"/>
                  </a:lnTo>
                  <a:lnTo>
                    <a:pt x="0" y="498"/>
                  </a:lnTo>
                  <a:lnTo>
                    <a:pt x="0" y="498"/>
                  </a:lnTo>
                  <a:lnTo>
                    <a:pt x="4" y="494"/>
                  </a:lnTo>
                  <a:lnTo>
                    <a:pt x="200" y="329"/>
                  </a:lnTo>
                  <a:lnTo>
                    <a:pt x="238" y="290"/>
                  </a:lnTo>
                  <a:lnTo>
                    <a:pt x="271" y="247"/>
                  </a:lnTo>
                  <a:lnTo>
                    <a:pt x="295" y="203"/>
                  </a:lnTo>
                  <a:lnTo>
                    <a:pt x="304" y="160"/>
                  </a:lnTo>
                  <a:lnTo>
                    <a:pt x="290" y="106"/>
                  </a:lnTo>
                  <a:lnTo>
                    <a:pt x="262" y="63"/>
                  </a:lnTo>
                  <a:lnTo>
                    <a:pt x="219" y="39"/>
                  </a:lnTo>
                  <a:lnTo>
                    <a:pt x="162" y="34"/>
                  </a:lnTo>
                  <a:lnTo>
                    <a:pt x="114" y="39"/>
                  </a:lnTo>
                  <a:lnTo>
                    <a:pt x="71" y="63"/>
                  </a:lnTo>
                  <a:lnTo>
                    <a:pt x="42" y="92"/>
                  </a:lnTo>
                  <a:lnTo>
                    <a:pt x="57" y="97"/>
                  </a:lnTo>
                  <a:lnTo>
                    <a:pt x="71" y="101"/>
                  </a:lnTo>
                  <a:lnTo>
                    <a:pt x="81" y="111"/>
                  </a:lnTo>
                  <a:lnTo>
                    <a:pt x="85" y="126"/>
                  </a:lnTo>
                  <a:lnTo>
                    <a:pt x="85" y="140"/>
                  </a:lnTo>
                  <a:lnTo>
                    <a:pt x="85" y="155"/>
                  </a:lnTo>
                  <a:lnTo>
                    <a:pt x="81" y="164"/>
                  </a:lnTo>
                  <a:lnTo>
                    <a:pt x="71" y="174"/>
                  </a:lnTo>
                  <a:lnTo>
                    <a:pt x="61" y="184"/>
                  </a:lnTo>
                  <a:lnTo>
                    <a:pt x="52" y="189"/>
                  </a:lnTo>
                  <a:lnTo>
                    <a:pt x="42" y="189"/>
                  </a:lnTo>
                  <a:lnTo>
                    <a:pt x="38" y="189"/>
                  </a:lnTo>
                  <a:lnTo>
                    <a:pt x="28" y="184"/>
                  </a:lnTo>
                  <a:lnTo>
                    <a:pt x="19" y="184"/>
                  </a:lnTo>
                  <a:lnTo>
                    <a:pt x="9" y="174"/>
                  </a:lnTo>
                  <a:lnTo>
                    <a:pt x="4" y="164"/>
                  </a:lnTo>
                  <a:lnTo>
                    <a:pt x="0" y="155"/>
                  </a:lnTo>
                  <a:lnTo>
                    <a:pt x="0" y="140"/>
                  </a:lnTo>
                  <a:lnTo>
                    <a:pt x="9" y="82"/>
                  </a:lnTo>
                  <a:lnTo>
                    <a:pt x="47" y="39"/>
                  </a:lnTo>
                  <a:lnTo>
                    <a:pt x="109" y="9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5" name="Freeform 179"/>
            <p:cNvSpPr>
              <a:spLocks noEditPoints="1"/>
            </p:cNvSpPr>
            <p:nvPr/>
          </p:nvSpPr>
          <p:spPr bwMode="auto">
            <a:xfrm>
              <a:off x="14912" y="3902"/>
              <a:ext cx="133" cy="716"/>
            </a:xfrm>
            <a:custGeom>
              <a:avLst/>
              <a:gdLst/>
              <a:ahLst/>
              <a:cxnLst>
                <a:cxn ang="0">
                  <a:pos x="100" y="368"/>
                </a:cxn>
                <a:cxn ang="0">
                  <a:pos x="129" y="426"/>
                </a:cxn>
                <a:cxn ang="0">
                  <a:pos x="133" y="484"/>
                </a:cxn>
                <a:cxn ang="0">
                  <a:pos x="109" y="605"/>
                </a:cxn>
                <a:cxn ang="0">
                  <a:pos x="67" y="687"/>
                </a:cxn>
                <a:cxn ang="0">
                  <a:pos x="33" y="716"/>
                </a:cxn>
                <a:cxn ang="0">
                  <a:pos x="19" y="707"/>
                </a:cxn>
                <a:cxn ang="0">
                  <a:pos x="19" y="697"/>
                </a:cxn>
                <a:cxn ang="0">
                  <a:pos x="24" y="682"/>
                </a:cxn>
                <a:cxn ang="0">
                  <a:pos x="90" y="561"/>
                </a:cxn>
                <a:cxn ang="0">
                  <a:pos x="100" y="484"/>
                </a:cxn>
                <a:cxn ang="0">
                  <a:pos x="90" y="489"/>
                </a:cxn>
                <a:cxn ang="0">
                  <a:pos x="67" y="494"/>
                </a:cxn>
                <a:cxn ang="0">
                  <a:pos x="33" y="484"/>
                </a:cxn>
                <a:cxn ang="0">
                  <a:pos x="14" y="469"/>
                </a:cxn>
                <a:cxn ang="0">
                  <a:pos x="5" y="440"/>
                </a:cxn>
                <a:cxn ang="0">
                  <a:pos x="5" y="416"/>
                </a:cxn>
                <a:cxn ang="0">
                  <a:pos x="14" y="387"/>
                </a:cxn>
                <a:cxn ang="0">
                  <a:pos x="33" y="368"/>
                </a:cxn>
                <a:cxn ang="0">
                  <a:pos x="67" y="363"/>
                </a:cxn>
                <a:cxn ang="0">
                  <a:pos x="81" y="0"/>
                </a:cxn>
                <a:cxn ang="0">
                  <a:pos x="109" y="19"/>
                </a:cxn>
                <a:cxn ang="0">
                  <a:pos x="129" y="48"/>
                </a:cxn>
                <a:cxn ang="0">
                  <a:pos x="129" y="82"/>
                </a:cxn>
                <a:cxn ang="0">
                  <a:pos x="114" y="111"/>
                </a:cxn>
                <a:cxn ang="0">
                  <a:pos x="86" y="130"/>
                </a:cxn>
                <a:cxn ang="0">
                  <a:pos x="48" y="130"/>
                </a:cxn>
                <a:cxn ang="0">
                  <a:pos x="19" y="111"/>
                </a:cxn>
                <a:cxn ang="0">
                  <a:pos x="5" y="82"/>
                </a:cxn>
                <a:cxn ang="0">
                  <a:pos x="5" y="48"/>
                </a:cxn>
                <a:cxn ang="0">
                  <a:pos x="19" y="19"/>
                </a:cxn>
                <a:cxn ang="0">
                  <a:pos x="48" y="0"/>
                </a:cxn>
              </a:cxnLst>
              <a:rect l="0" t="0" r="r" b="b"/>
              <a:pathLst>
                <a:path w="133" h="716">
                  <a:moveTo>
                    <a:pt x="67" y="363"/>
                  </a:moveTo>
                  <a:lnTo>
                    <a:pt x="100" y="368"/>
                  </a:lnTo>
                  <a:lnTo>
                    <a:pt x="119" y="392"/>
                  </a:lnTo>
                  <a:lnTo>
                    <a:pt x="129" y="426"/>
                  </a:lnTo>
                  <a:lnTo>
                    <a:pt x="133" y="455"/>
                  </a:lnTo>
                  <a:lnTo>
                    <a:pt x="133" y="484"/>
                  </a:lnTo>
                  <a:lnTo>
                    <a:pt x="129" y="547"/>
                  </a:lnTo>
                  <a:lnTo>
                    <a:pt x="109" y="605"/>
                  </a:lnTo>
                  <a:lnTo>
                    <a:pt x="90" y="653"/>
                  </a:lnTo>
                  <a:lnTo>
                    <a:pt x="67" y="687"/>
                  </a:lnTo>
                  <a:lnTo>
                    <a:pt x="43" y="707"/>
                  </a:lnTo>
                  <a:lnTo>
                    <a:pt x="33" y="716"/>
                  </a:lnTo>
                  <a:lnTo>
                    <a:pt x="24" y="711"/>
                  </a:lnTo>
                  <a:lnTo>
                    <a:pt x="19" y="707"/>
                  </a:lnTo>
                  <a:lnTo>
                    <a:pt x="14" y="702"/>
                  </a:lnTo>
                  <a:lnTo>
                    <a:pt x="19" y="697"/>
                  </a:lnTo>
                  <a:lnTo>
                    <a:pt x="19" y="692"/>
                  </a:lnTo>
                  <a:lnTo>
                    <a:pt x="24" y="682"/>
                  </a:lnTo>
                  <a:lnTo>
                    <a:pt x="67" y="624"/>
                  </a:lnTo>
                  <a:lnTo>
                    <a:pt x="90" y="561"/>
                  </a:lnTo>
                  <a:lnTo>
                    <a:pt x="100" y="484"/>
                  </a:lnTo>
                  <a:lnTo>
                    <a:pt x="100" y="484"/>
                  </a:lnTo>
                  <a:lnTo>
                    <a:pt x="100" y="484"/>
                  </a:lnTo>
                  <a:lnTo>
                    <a:pt x="90" y="489"/>
                  </a:lnTo>
                  <a:lnTo>
                    <a:pt x="81" y="494"/>
                  </a:lnTo>
                  <a:lnTo>
                    <a:pt x="67" y="494"/>
                  </a:lnTo>
                  <a:lnTo>
                    <a:pt x="48" y="494"/>
                  </a:lnTo>
                  <a:lnTo>
                    <a:pt x="33" y="484"/>
                  </a:lnTo>
                  <a:lnTo>
                    <a:pt x="24" y="479"/>
                  </a:lnTo>
                  <a:lnTo>
                    <a:pt x="14" y="469"/>
                  </a:lnTo>
                  <a:lnTo>
                    <a:pt x="5" y="455"/>
                  </a:lnTo>
                  <a:lnTo>
                    <a:pt x="5" y="440"/>
                  </a:lnTo>
                  <a:lnTo>
                    <a:pt x="0" y="426"/>
                  </a:lnTo>
                  <a:lnTo>
                    <a:pt x="5" y="416"/>
                  </a:lnTo>
                  <a:lnTo>
                    <a:pt x="5" y="402"/>
                  </a:lnTo>
                  <a:lnTo>
                    <a:pt x="14" y="387"/>
                  </a:lnTo>
                  <a:lnTo>
                    <a:pt x="24" y="377"/>
                  </a:lnTo>
                  <a:lnTo>
                    <a:pt x="33" y="368"/>
                  </a:lnTo>
                  <a:lnTo>
                    <a:pt x="48" y="363"/>
                  </a:lnTo>
                  <a:lnTo>
                    <a:pt x="67" y="363"/>
                  </a:lnTo>
                  <a:close/>
                  <a:moveTo>
                    <a:pt x="67" y="0"/>
                  </a:moveTo>
                  <a:lnTo>
                    <a:pt x="81" y="0"/>
                  </a:lnTo>
                  <a:lnTo>
                    <a:pt x="100" y="9"/>
                  </a:lnTo>
                  <a:lnTo>
                    <a:pt x="109" y="19"/>
                  </a:lnTo>
                  <a:lnTo>
                    <a:pt x="124" y="29"/>
                  </a:lnTo>
                  <a:lnTo>
                    <a:pt x="129" y="48"/>
                  </a:lnTo>
                  <a:lnTo>
                    <a:pt x="133" y="68"/>
                  </a:lnTo>
                  <a:lnTo>
                    <a:pt x="129" y="82"/>
                  </a:lnTo>
                  <a:lnTo>
                    <a:pt x="124" y="97"/>
                  </a:lnTo>
                  <a:lnTo>
                    <a:pt x="114" y="111"/>
                  </a:lnTo>
                  <a:lnTo>
                    <a:pt x="100" y="121"/>
                  </a:lnTo>
                  <a:lnTo>
                    <a:pt x="86" y="130"/>
                  </a:lnTo>
                  <a:lnTo>
                    <a:pt x="67" y="130"/>
                  </a:lnTo>
                  <a:lnTo>
                    <a:pt x="48" y="130"/>
                  </a:lnTo>
                  <a:lnTo>
                    <a:pt x="33" y="121"/>
                  </a:lnTo>
                  <a:lnTo>
                    <a:pt x="19" y="111"/>
                  </a:lnTo>
                  <a:lnTo>
                    <a:pt x="9" y="101"/>
                  </a:lnTo>
                  <a:lnTo>
                    <a:pt x="5" y="82"/>
                  </a:lnTo>
                  <a:lnTo>
                    <a:pt x="0" y="68"/>
                  </a:lnTo>
                  <a:lnTo>
                    <a:pt x="5" y="48"/>
                  </a:lnTo>
                  <a:lnTo>
                    <a:pt x="9" y="34"/>
                  </a:lnTo>
                  <a:lnTo>
                    <a:pt x="19" y="19"/>
                  </a:lnTo>
                  <a:lnTo>
                    <a:pt x="33" y="9"/>
                  </a:lnTo>
                  <a:lnTo>
                    <a:pt x="48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6" name="Freeform 180"/>
            <p:cNvSpPr>
              <a:spLocks/>
            </p:cNvSpPr>
            <p:nvPr/>
          </p:nvSpPr>
          <p:spPr bwMode="auto">
            <a:xfrm>
              <a:off x="15212" y="3892"/>
              <a:ext cx="657" cy="513"/>
            </a:xfrm>
            <a:custGeom>
              <a:avLst/>
              <a:gdLst/>
              <a:ahLst/>
              <a:cxnLst>
                <a:cxn ang="0">
                  <a:pos x="210" y="5"/>
                </a:cxn>
                <a:cxn ang="0">
                  <a:pos x="262" y="58"/>
                </a:cxn>
                <a:cxn ang="0">
                  <a:pos x="272" y="111"/>
                </a:cxn>
                <a:cxn ang="0">
                  <a:pos x="257" y="155"/>
                </a:cxn>
                <a:cxn ang="0">
                  <a:pos x="205" y="315"/>
                </a:cxn>
                <a:cxn ang="0">
                  <a:pos x="195" y="407"/>
                </a:cxn>
                <a:cxn ang="0">
                  <a:pos x="210" y="455"/>
                </a:cxn>
                <a:cxn ang="0">
                  <a:pos x="272" y="484"/>
                </a:cxn>
                <a:cxn ang="0">
                  <a:pos x="357" y="450"/>
                </a:cxn>
                <a:cxn ang="0">
                  <a:pos x="410" y="387"/>
                </a:cxn>
                <a:cxn ang="0">
                  <a:pos x="414" y="373"/>
                </a:cxn>
                <a:cxn ang="0">
                  <a:pos x="419" y="344"/>
                </a:cxn>
                <a:cxn ang="0">
                  <a:pos x="429" y="320"/>
                </a:cxn>
                <a:cxn ang="0">
                  <a:pos x="486" y="82"/>
                </a:cxn>
                <a:cxn ang="0">
                  <a:pos x="495" y="48"/>
                </a:cxn>
                <a:cxn ang="0">
                  <a:pos x="505" y="24"/>
                </a:cxn>
                <a:cxn ang="0">
                  <a:pos x="529" y="10"/>
                </a:cxn>
                <a:cxn ang="0">
                  <a:pos x="553" y="10"/>
                </a:cxn>
                <a:cxn ang="0">
                  <a:pos x="572" y="24"/>
                </a:cxn>
                <a:cxn ang="0">
                  <a:pos x="581" y="44"/>
                </a:cxn>
                <a:cxn ang="0">
                  <a:pos x="572" y="97"/>
                </a:cxn>
                <a:cxn ang="0">
                  <a:pos x="534" y="232"/>
                </a:cxn>
                <a:cxn ang="0">
                  <a:pos x="510" y="334"/>
                </a:cxn>
                <a:cxn ang="0">
                  <a:pos x="495" y="402"/>
                </a:cxn>
                <a:cxn ang="0">
                  <a:pos x="495" y="441"/>
                </a:cxn>
                <a:cxn ang="0">
                  <a:pos x="505" y="465"/>
                </a:cxn>
                <a:cxn ang="0">
                  <a:pos x="519" y="479"/>
                </a:cxn>
                <a:cxn ang="0">
                  <a:pos x="562" y="470"/>
                </a:cxn>
                <a:cxn ang="0">
                  <a:pos x="600" y="402"/>
                </a:cxn>
                <a:cxn ang="0">
                  <a:pos x="619" y="344"/>
                </a:cxn>
                <a:cxn ang="0">
                  <a:pos x="624" y="329"/>
                </a:cxn>
                <a:cxn ang="0">
                  <a:pos x="638" y="324"/>
                </a:cxn>
                <a:cxn ang="0">
                  <a:pos x="648" y="324"/>
                </a:cxn>
                <a:cxn ang="0">
                  <a:pos x="657" y="334"/>
                </a:cxn>
                <a:cxn ang="0">
                  <a:pos x="657" y="353"/>
                </a:cxn>
                <a:cxn ang="0">
                  <a:pos x="634" y="416"/>
                </a:cxn>
                <a:cxn ang="0">
                  <a:pos x="591" y="489"/>
                </a:cxn>
                <a:cxn ang="0">
                  <a:pos x="529" y="513"/>
                </a:cxn>
                <a:cxn ang="0">
                  <a:pos x="491" y="508"/>
                </a:cxn>
                <a:cxn ang="0">
                  <a:pos x="434" y="474"/>
                </a:cxn>
                <a:cxn ang="0">
                  <a:pos x="386" y="465"/>
                </a:cxn>
                <a:cxn ang="0">
                  <a:pos x="314" y="508"/>
                </a:cxn>
                <a:cxn ang="0">
                  <a:pos x="229" y="508"/>
                </a:cxn>
                <a:cxn ang="0">
                  <a:pos x="152" y="479"/>
                </a:cxn>
                <a:cxn ang="0">
                  <a:pos x="114" y="416"/>
                </a:cxn>
                <a:cxn ang="0">
                  <a:pos x="110" y="368"/>
                </a:cxn>
                <a:cxn ang="0">
                  <a:pos x="110" y="334"/>
                </a:cxn>
                <a:cxn ang="0">
                  <a:pos x="129" y="266"/>
                </a:cxn>
                <a:cxn ang="0">
                  <a:pos x="172" y="145"/>
                </a:cxn>
                <a:cxn ang="0">
                  <a:pos x="186" y="97"/>
                </a:cxn>
                <a:cxn ang="0">
                  <a:pos x="186" y="53"/>
                </a:cxn>
                <a:cxn ang="0">
                  <a:pos x="176" y="34"/>
                </a:cxn>
                <a:cxn ang="0">
                  <a:pos x="129" y="39"/>
                </a:cxn>
                <a:cxn ang="0">
                  <a:pos x="67" y="107"/>
                </a:cxn>
                <a:cxn ang="0">
                  <a:pos x="38" y="179"/>
                </a:cxn>
                <a:cxn ang="0">
                  <a:pos x="29" y="189"/>
                </a:cxn>
                <a:cxn ang="0">
                  <a:pos x="19" y="189"/>
                </a:cxn>
                <a:cxn ang="0">
                  <a:pos x="5" y="184"/>
                </a:cxn>
                <a:cxn ang="0">
                  <a:pos x="0" y="174"/>
                </a:cxn>
                <a:cxn ang="0">
                  <a:pos x="19" y="121"/>
                </a:cxn>
                <a:cxn ang="0">
                  <a:pos x="71" y="39"/>
                </a:cxn>
                <a:cxn ang="0">
                  <a:pos x="167" y="0"/>
                </a:cxn>
              </a:cxnLst>
              <a:rect l="0" t="0" r="r" b="b"/>
              <a:pathLst>
                <a:path w="657" h="513">
                  <a:moveTo>
                    <a:pt x="167" y="0"/>
                  </a:moveTo>
                  <a:lnTo>
                    <a:pt x="210" y="5"/>
                  </a:lnTo>
                  <a:lnTo>
                    <a:pt x="243" y="24"/>
                  </a:lnTo>
                  <a:lnTo>
                    <a:pt x="262" y="58"/>
                  </a:lnTo>
                  <a:lnTo>
                    <a:pt x="272" y="97"/>
                  </a:lnTo>
                  <a:lnTo>
                    <a:pt x="272" y="111"/>
                  </a:lnTo>
                  <a:lnTo>
                    <a:pt x="267" y="131"/>
                  </a:lnTo>
                  <a:lnTo>
                    <a:pt x="257" y="155"/>
                  </a:lnTo>
                  <a:lnTo>
                    <a:pt x="229" y="237"/>
                  </a:lnTo>
                  <a:lnTo>
                    <a:pt x="205" y="315"/>
                  </a:lnTo>
                  <a:lnTo>
                    <a:pt x="195" y="387"/>
                  </a:lnTo>
                  <a:lnTo>
                    <a:pt x="195" y="407"/>
                  </a:lnTo>
                  <a:lnTo>
                    <a:pt x="200" y="431"/>
                  </a:lnTo>
                  <a:lnTo>
                    <a:pt x="210" y="455"/>
                  </a:lnTo>
                  <a:lnTo>
                    <a:pt x="233" y="474"/>
                  </a:lnTo>
                  <a:lnTo>
                    <a:pt x="272" y="484"/>
                  </a:lnTo>
                  <a:lnTo>
                    <a:pt x="319" y="474"/>
                  </a:lnTo>
                  <a:lnTo>
                    <a:pt x="357" y="450"/>
                  </a:lnTo>
                  <a:lnTo>
                    <a:pt x="386" y="416"/>
                  </a:lnTo>
                  <a:lnTo>
                    <a:pt x="410" y="387"/>
                  </a:lnTo>
                  <a:lnTo>
                    <a:pt x="410" y="382"/>
                  </a:lnTo>
                  <a:lnTo>
                    <a:pt x="414" y="373"/>
                  </a:lnTo>
                  <a:lnTo>
                    <a:pt x="414" y="358"/>
                  </a:lnTo>
                  <a:lnTo>
                    <a:pt x="419" y="344"/>
                  </a:lnTo>
                  <a:lnTo>
                    <a:pt x="424" y="329"/>
                  </a:lnTo>
                  <a:lnTo>
                    <a:pt x="429" y="320"/>
                  </a:lnTo>
                  <a:lnTo>
                    <a:pt x="429" y="320"/>
                  </a:lnTo>
                  <a:lnTo>
                    <a:pt x="486" y="82"/>
                  </a:lnTo>
                  <a:lnTo>
                    <a:pt x="491" y="63"/>
                  </a:lnTo>
                  <a:lnTo>
                    <a:pt x="495" y="48"/>
                  </a:lnTo>
                  <a:lnTo>
                    <a:pt x="500" y="39"/>
                  </a:lnTo>
                  <a:lnTo>
                    <a:pt x="505" y="24"/>
                  </a:lnTo>
                  <a:lnTo>
                    <a:pt x="515" y="15"/>
                  </a:lnTo>
                  <a:lnTo>
                    <a:pt x="529" y="10"/>
                  </a:lnTo>
                  <a:lnTo>
                    <a:pt x="543" y="10"/>
                  </a:lnTo>
                  <a:lnTo>
                    <a:pt x="553" y="10"/>
                  </a:lnTo>
                  <a:lnTo>
                    <a:pt x="567" y="15"/>
                  </a:lnTo>
                  <a:lnTo>
                    <a:pt x="572" y="24"/>
                  </a:lnTo>
                  <a:lnTo>
                    <a:pt x="576" y="34"/>
                  </a:lnTo>
                  <a:lnTo>
                    <a:pt x="581" y="44"/>
                  </a:lnTo>
                  <a:lnTo>
                    <a:pt x="576" y="63"/>
                  </a:lnTo>
                  <a:lnTo>
                    <a:pt x="572" y="97"/>
                  </a:lnTo>
                  <a:lnTo>
                    <a:pt x="562" y="131"/>
                  </a:lnTo>
                  <a:lnTo>
                    <a:pt x="534" y="232"/>
                  </a:lnTo>
                  <a:lnTo>
                    <a:pt x="524" y="281"/>
                  </a:lnTo>
                  <a:lnTo>
                    <a:pt x="510" y="334"/>
                  </a:lnTo>
                  <a:lnTo>
                    <a:pt x="505" y="368"/>
                  </a:lnTo>
                  <a:lnTo>
                    <a:pt x="495" y="402"/>
                  </a:lnTo>
                  <a:lnTo>
                    <a:pt x="495" y="426"/>
                  </a:lnTo>
                  <a:lnTo>
                    <a:pt x="495" y="441"/>
                  </a:lnTo>
                  <a:lnTo>
                    <a:pt x="500" y="455"/>
                  </a:lnTo>
                  <a:lnTo>
                    <a:pt x="505" y="465"/>
                  </a:lnTo>
                  <a:lnTo>
                    <a:pt x="510" y="474"/>
                  </a:lnTo>
                  <a:lnTo>
                    <a:pt x="519" y="479"/>
                  </a:lnTo>
                  <a:lnTo>
                    <a:pt x="534" y="484"/>
                  </a:lnTo>
                  <a:lnTo>
                    <a:pt x="562" y="470"/>
                  </a:lnTo>
                  <a:lnTo>
                    <a:pt x="586" y="441"/>
                  </a:lnTo>
                  <a:lnTo>
                    <a:pt x="600" y="402"/>
                  </a:lnTo>
                  <a:lnTo>
                    <a:pt x="615" y="358"/>
                  </a:lnTo>
                  <a:lnTo>
                    <a:pt x="619" y="344"/>
                  </a:lnTo>
                  <a:lnTo>
                    <a:pt x="624" y="334"/>
                  </a:lnTo>
                  <a:lnTo>
                    <a:pt x="624" y="329"/>
                  </a:lnTo>
                  <a:lnTo>
                    <a:pt x="629" y="324"/>
                  </a:lnTo>
                  <a:lnTo>
                    <a:pt x="638" y="324"/>
                  </a:lnTo>
                  <a:lnTo>
                    <a:pt x="643" y="324"/>
                  </a:lnTo>
                  <a:lnTo>
                    <a:pt x="648" y="324"/>
                  </a:lnTo>
                  <a:lnTo>
                    <a:pt x="653" y="329"/>
                  </a:lnTo>
                  <a:lnTo>
                    <a:pt x="657" y="334"/>
                  </a:lnTo>
                  <a:lnTo>
                    <a:pt x="657" y="339"/>
                  </a:lnTo>
                  <a:lnTo>
                    <a:pt x="657" y="353"/>
                  </a:lnTo>
                  <a:lnTo>
                    <a:pt x="648" y="382"/>
                  </a:lnTo>
                  <a:lnTo>
                    <a:pt x="634" y="416"/>
                  </a:lnTo>
                  <a:lnTo>
                    <a:pt x="619" y="455"/>
                  </a:lnTo>
                  <a:lnTo>
                    <a:pt x="591" y="489"/>
                  </a:lnTo>
                  <a:lnTo>
                    <a:pt x="562" y="508"/>
                  </a:lnTo>
                  <a:lnTo>
                    <a:pt x="529" y="513"/>
                  </a:lnTo>
                  <a:lnTo>
                    <a:pt x="515" y="513"/>
                  </a:lnTo>
                  <a:lnTo>
                    <a:pt x="491" y="508"/>
                  </a:lnTo>
                  <a:lnTo>
                    <a:pt x="462" y="499"/>
                  </a:lnTo>
                  <a:lnTo>
                    <a:pt x="434" y="474"/>
                  </a:lnTo>
                  <a:lnTo>
                    <a:pt x="414" y="441"/>
                  </a:lnTo>
                  <a:lnTo>
                    <a:pt x="386" y="465"/>
                  </a:lnTo>
                  <a:lnTo>
                    <a:pt x="353" y="489"/>
                  </a:lnTo>
                  <a:lnTo>
                    <a:pt x="314" y="508"/>
                  </a:lnTo>
                  <a:lnTo>
                    <a:pt x="267" y="513"/>
                  </a:lnTo>
                  <a:lnTo>
                    <a:pt x="229" y="508"/>
                  </a:lnTo>
                  <a:lnTo>
                    <a:pt x="186" y="499"/>
                  </a:lnTo>
                  <a:lnTo>
                    <a:pt x="152" y="479"/>
                  </a:lnTo>
                  <a:lnTo>
                    <a:pt x="129" y="450"/>
                  </a:lnTo>
                  <a:lnTo>
                    <a:pt x="114" y="416"/>
                  </a:lnTo>
                  <a:lnTo>
                    <a:pt x="110" y="387"/>
                  </a:lnTo>
                  <a:lnTo>
                    <a:pt x="110" y="368"/>
                  </a:lnTo>
                  <a:lnTo>
                    <a:pt x="110" y="353"/>
                  </a:lnTo>
                  <a:lnTo>
                    <a:pt x="110" y="334"/>
                  </a:lnTo>
                  <a:lnTo>
                    <a:pt x="119" y="305"/>
                  </a:lnTo>
                  <a:lnTo>
                    <a:pt x="129" y="266"/>
                  </a:lnTo>
                  <a:lnTo>
                    <a:pt x="143" y="218"/>
                  </a:lnTo>
                  <a:lnTo>
                    <a:pt x="172" y="145"/>
                  </a:lnTo>
                  <a:lnTo>
                    <a:pt x="181" y="121"/>
                  </a:lnTo>
                  <a:lnTo>
                    <a:pt x="186" y="97"/>
                  </a:lnTo>
                  <a:lnTo>
                    <a:pt x="191" y="73"/>
                  </a:lnTo>
                  <a:lnTo>
                    <a:pt x="186" y="53"/>
                  </a:lnTo>
                  <a:lnTo>
                    <a:pt x="181" y="39"/>
                  </a:lnTo>
                  <a:lnTo>
                    <a:pt x="176" y="34"/>
                  </a:lnTo>
                  <a:lnTo>
                    <a:pt x="162" y="29"/>
                  </a:lnTo>
                  <a:lnTo>
                    <a:pt x="129" y="39"/>
                  </a:lnTo>
                  <a:lnTo>
                    <a:pt x="95" y="63"/>
                  </a:lnTo>
                  <a:lnTo>
                    <a:pt x="67" y="107"/>
                  </a:lnTo>
                  <a:lnTo>
                    <a:pt x="43" y="170"/>
                  </a:lnTo>
                  <a:lnTo>
                    <a:pt x="38" y="179"/>
                  </a:lnTo>
                  <a:lnTo>
                    <a:pt x="38" y="184"/>
                  </a:lnTo>
                  <a:lnTo>
                    <a:pt x="29" y="189"/>
                  </a:lnTo>
                  <a:lnTo>
                    <a:pt x="24" y="189"/>
                  </a:lnTo>
                  <a:lnTo>
                    <a:pt x="19" y="189"/>
                  </a:lnTo>
                  <a:lnTo>
                    <a:pt x="14" y="189"/>
                  </a:lnTo>
                  <a:lnTo>
                    <a:pt x="5" y="184"/>
                  </a:lnTo>
                  <a:lnTo>
                    <a:pt x="5" y="179"/>
                  </a:lnTo>
                  <a:lnTo>
                    <a:pt x="0" y="174"/>
                  </a:lnTo>
                  <a:lnTo>
                    <a:pt x="5" y="155"/>
                  </a:lnTo>
                  <a:lnTo>
                    <a:pt x="19" y="121"/>
                  </a:lnTo>
                  <a:lnTo>
                    <a:pt x="43" y="78"/>
                  </a:lnTo>
                  <a:lnTo>
                    <a:pt x="71" y="39"/>
                  </a:lnTo>
                  <a:lnTo>
                    <a:pt x="114" y="1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7" name="Freeform 181"/>
            <p:cNvSpPr>
              <a:spLocks/>
            </p:cNvSpPr>
            <p:nvPr/>
          </p:nvSpPr>
          <p:spPr bwMode="auto">
            <a:xfrm>
              <a:off x="15989" y="4018"/>
              <a:ext cx="657" cy="668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338" y="5"/>
                </a:cxn>
                <a:cxn ang="0">
                  <a:pos x="342" y="10"/>
                </a:cxn>
                <a:cxn ang="0">
                  <a:pos x="347" y="14"/>
                </a:cxn>
                <a:cxn ang="0">
                  <a:pos x="347" y="19"/>
                </a:cxn>
                <a:cxn ang="0">
                  <a:pos x="347" y="29"/>
                </a:cxn>
                <a:cxn ang="0">
                  <a:pos x="347" y="34"/>
                </a:cxn>
                <a:cxn ang="0">
                  <a:pos x="347" y="315"/>
                </a:cxn>
                <a:cxn ang="0">
                  <a:pos x="624" y="315"/>
                </a:cxn>
                <a:cxn ang="0">
                  <a:pos x="628" y="315"/>
                </a:cxn>
                <a:cxn ang="0">
                  <a:pos x="633" y="315"/>
                </a:cxn>
                <a:cxn ang="0">
                  <a:pos x="643" y="315"/>
                </a:cxn>
                <a:cxn ang="0">
                  <a:pos x="647" y="319"/>
                </a:cxn>
                <a:cxn ang="0">
                  <a:pos x="652" y="324"/>
                </a:cxn>
                <a:cxn ang="0">
                  <a:pos x="657" y="334"/>
                </a:cxn>
                <a:cxn ang="0">
                  <a:pos x="652" y="344"/>
                </a:cxn>
                <a:cxn ang="0">
                  <a:pos x="647" y="353"/>
                </a:cxn>
                <a:cxn ang="0">
                  <a:pos x="643" y="353"/>
                </a:cxn>
                <a:cxn ang="0">
                  <a:pos x="633" y="358"/>
                </a:cxn>
                <a:cxn ang="0">
                  <a:pos x="628" y="358"/>
                </a:cxn>
                <a:cxn ang="0">
                  <a:pos x="624" y="358"/>
                </a:cxn>
                <a:cxn ang="0">
                  <a:pos x="347" y="358"/>
                </a:cxn>
                <a:cxn ang="0">
                  <a:pos x="347" y="634"/>
                </a:cxn>
                <a:cxn ang="0">
                  <a:pos x="347" y="639"/>
                </a:cxn>
                <a:cxn ang="0">
                  <a:pos x="347" y="649"/>
                </a:cxn>
                <a:cxn ang="0">
                  <a:pos x="347" y="653"/>
                </a:cxn>
                <a:cxn ang="0">
                  <a:pos x="342" y="663"/>
                </a:cxn>
                <a:cxn ang="0">
                  <a:pos x="338" y="663"/>
                </a:cxn>
                <a:cxn ang="0">
                  <a:pos x="328" y="668"/>
                </a:cxn>
                <a:cxn ang="0">
                  <a:pos x="319" y="663"/>
                </a:cxn>
                <a:cxn ang="0">
                  <a:pos x="309" y="663"/>
                </a:cxn>
                <a:cxn ang="0">
                  <a:pos x="309" y="653"/>
                </a:cxn>
                <a:cxn ang="0">
                  <a:pos x="304" y="649"/>
                </a:cxn>
                <a:cxn ang="0">
                  <a:pos x="304" y="639"/>
                </a:cxn>
                <a:cxn ang="0">
                  <a:pos x="304" y="634"/>
                </a:cxn>
                <a:cxn ang="0">
                  <a:pos x="304" y="358"/>
                </a:cxn>
                <a:cxn ang="0">
                  <a:pos x="33" y="358"/>
                </a:cxn>
                <a:cxn ang="0">
                  <a:pos x="23" y="358"/>
                </a:cxn>
                <a:cxn ang="0">
                  <a:pos x="19" y="358"/>
                </a:cxn>
                <a:cxn ang="0">
                  <a:pos x="9" y="353"/>
                </a:cxn>
                <a:cxn ang="0">
                  <a:pos x="4" y="353"/>
                </a:cxn>
                <a:cxn ang="0">
                  <a:pos x="0" y="344"/>
                </a:cxn>
                <a:cxn ang="0">
                  <a:pos x="0" y="334"/>
                </a:cxn>
                <a:cxn ang="0">
                  <a:pos x="0" y="324"/>
                </a:cxn>
                <a:cxn ang="0">
                  <a:pos x="4" y="319"/>
                </a:cxn>
                <a:cxn ang="0">
                  <a:pos x="9" y="315"/>
                </a:cxn>
                <a:cxn ang="0">
                  <a:pos x="19" y="315"/>
                </a:cxn>
                <a:cxn ang="0">
                  <a:pos x="23" y="315"/>
                </a:cxn>
                <a:cxn ang="0">
                  <a:pos x="33" y="315"/>
                </a:cxn>
                <a:cxn ang="0">
                  <a:pos x="304" y="315"/>
                </a:cxn>
                <a:cxn ang="0">
                  <a:pos x="304" y="34"/>
                </a:cxn>
                <a:cxn ang="0">
                  <a:pos x="304" y="29"/>
                </a:cxn>
                <a:cxn ang="0">
                  <a:pos x="304" y="19"/>
                </a:cxn>
                <a:cxn ang="0">
                  <a:pos x="309" y="14"/>
                </a:cxn>
                <a:cxn ang="0">
                  <a:pos x="309" y="10"/>
                </a:cxn>
                <a:cxn ang="0">
                  <a:pos x="319" y="5"/>
                </a:cxn>
                <a:cxn ang="0">
                  <a:pos x="328" y="0"/>
                </a:cxn>
              </a:cxnLst>
              <a:rect l="0" t="0" r="r" b="b"/>
              <a:pathLst>
                <a:path w="657" h="668">
                  <a:moveTo>
                    <a:pt x="328" y="0"/>
                  </a:moveTo>
                  <a:lnTo>
                    <a:pt x="338" y="5"/>
                  </a:lnTo>
                  <a:lnTo>
                    <a:pt x="342" y="10"/>
                  </a:lnTo>
                  <a:lnTo>
                    <a:pt x="347" y="14"/>
                  </a:lnTo>
                  <a:lnTo>
                    <a:pt x="347" y="19"/>
                  </a:lnTo>
                  <a:lnTo>
                    <a:pt x="347" y="29"/>
                  </a:lnTo>
                  <a:lnTo>
                    <a:pt x="347" y="34"/>
                  </a:lnTo>
                  <a:lnTo>
                    <a:pt x="347" y="315"/>
                  </a:lnTo>
                  <a:lnTo>
                    <a:pt x="624" y="315"/>
                  </a:lnTo>
                  <a:lnTo>
                    <a:pt x="628" y="315"/>
                  </a:lnTo>
                  <a:lnTo>
                    <a:pt x="633" y="315"/>
                  </a:lnTo>
                  <a:lnTo>
                    <a:pt x="643" y="315"/>
                  </a:lnTo>
                  <a:lnTo>
                    <a:pt x="647" y="319"/>
                  </a:lnTo>
                  <a:lnTo>
                    <a:pt x="652" y="324"/>
                  </a:lnTo>
                  <a:lnTo>
                    <a:pt x="657" y="334"/>
                  </a:lnTo>
                  <a:lnTo>
                    <a:pt x="652" y="344"/>
                  </a:lnTo>
                  <a:lnTo>
                    <a:pt x="647" y="353"/>
                  </a:lnTo>
                  <a:lnTo>
                    <a:pt x="643" y="353"/>
                  </a:lnTo>
                  <a:lnTo>
                    <a:pt x="633" y="358"/>
                  </a:lnTo>
                  <a:lnTo>
                    <a:pt x="628" y="358"/>
                  </a:lnTo>
                  <a:lnTo>
                    <a:pt x="624" y="358"/>
                  </a:lnTo>
                  <a:lnTo>
                    <a:pt x="347" y="358"/>
                  </a:lnTo>
                  <a:lnTo>
                    <a:pt x="347" y="634"/>
                  </a:lnTo>
                  <a:lnTo>
                    <a:pt x="347" y="639"/>
                  </a:lnTo>
                  <a:lnTo>
                    <a:pt x="347" y="649"/>
                  </a:lnTo>
                  <a:lnTo>
                    <a:pt x="347" y="653"/>
                  </a:lnTo>
                  <a:lnTo>
                    <a:pt x="342" y="663"/>
                  </a:lnTo>
                  <a:lnTo>
                    <a:pt x="338" y="663"/>
                  </a:lnTo>
                  <a:lnTo>
                    <a:pt x="328" y="668"/>
                  </a:lnTo>
                  <a:lnTo>
                    <a:pt x="319" y="663"/>
                  </a:lnTo>
                  <a:lnTo>
                    <a:pt x="309" y="663"/>
                  </a:lnTo>
                  <a:lnTo>
                    <a:pt x="309" y="653"/>
                  </a:lnTo>
                  <a:lnTo>
                    <a:pt x="304" y="649"/>
                  </a:lnTo>
                  <a:lnTo>
                    <a:pt x="304" y="639"/>
                  </a:lnTo>
                  <a:lnTo>
                    <a:pt x="304" y="634"/>
                  </a:lnTo>
                  <a:lnTo>
                    <a:pt x="304" y="358"/>
                  </a:lnTo>
                  <a:lnTo>
                    <a:pt x="33" y="358"/>
                  </a:lnTo>
                  <a:lnTo>
                    <a:pt x="23" y="358"/>
                  </a:lnTo>
                  <a:lnTo>
                    <a:pt x="19" y="358"/>
                  </a:lnTo>
                  <a:lnTo>
                    <a:pt x="9" y="353"/>
                  </a:lnTo>
                  <a:lnTo>
                    <a:pt x="4" y="353"/>
                  </a:lnTo>
                  <a:lnTo>
                    <a:pt x="0" y="344"/>
                  </a:lnTo>
                  <a:lnTo>
                    <a:pt x="0" y="334"/>
                  </a:lnTo>
                  <a:lnTo>
                    <a:pt x="0" y="324"/>
                  </a:lnTo>
                  <a:lnTo>
                    <a:pt x="4" y="319"/>
                  </a:lnTo>
                  <a:lnTo>
                    <a:pt x="9" y="315"/>
                  </a:lnTo>
                  <a:lnTo>
                    <a:pt x="19" y="315"/>
                  </a:lnTo>
                  <a:lnTo>
                    <a:pt x="23" y="315"/>
                  </a:lnTo>
                  <a:lnTo>
                    <a:pt x="33" y="315"/>
                  </a:lnTo>
                  <a:lnTo>
                    <a:pt x="304" y="315"/>
                  </a:lnTo>
                  <a:lnTo>
                    <a:pt x="304" y="34"/>
                  </a:lnTo>
                  <a:lnTo>
                    <a:pt x="304" y="29"/>
                  </a:lnTo>
                  <a:lnTo>
                    <a:pt x="304" y="19"/>
                  </a:lnTo>
                  <a:lnTo>
                    <a:pt x="309" y="14"/>
                  </a:lnTo>
                  <a:lnTo>
                    <a:pt x="309" y="10"/>
                  </a:lnTo>
                  <a:lnTo>
                    <a:pt x="319" y="5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8" name="Freeform 182"/>
            <p:cNvSpPr>
              <a:spLocks/>
            </p:cNvSpPr>
            <p:nvPr/>
          </p:nvSpPr>
          <p:spPr bwMode="auto">
            <a:xfrm>
              <a:off x="16898" y="3539"/>
              <a:ext cx="291" cy="114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05" y="72"/>
                </a:cxn>
                <a:cxn ang="0">
                  <a:pos x="172" y="155"/>
                </a:cxn>
                <a:cxn ang="0">
                  <a:pos x="219" y="242"/>
                </a:cxn>
                <a:cxn ang="0">
                  <a:pos x="258" y="329"/>
                </a:cxn>
                <a:cxn ang="0">
                  <a:pos x="277" y="416"/>
                </a:cxn>
                <a:cxn ang="0">
                  <a:pos x="291" y="498"/>
                </a:cxn>
                <a:cxn ang="0">
                  <a:pos x="291" y="571"/>
                </a:cxn>
                <a:cxn ang="0">
                  <a:pos x="281" y="702"/>
                </a:cxn>
                <a:cxn ang="0">
                  <a:pos x="253" y="818"/>
                </a:cxn>
                <a:cxn ang="0">
                  <a:pos x="210" y="924"/>
                </a:cxn>
                <a:cxn ang="0">
                  <a:pos x="167" y="987"/>
                </a:cxn>
                <a:cxn ang="0">
                  <a:pos x="129" y="1040"/>
                </a:cxn>
                <a:cxn ang="0">
                  <a:pos x="86" y="1084"/>
                </a:cxn>
                <a:cxn ang="0">
                  <a:pos x="53" y="1118"/>
                </a:cxn>
                <a:cxn ang="0">
                  <a:pos x="29" y="1137"/>
                </a:cxn>
                <a:cxn ang="0">
                  <a:pos x="15" y="1142"/>
                </a:cxn>
                <a:cxn ang="0">
                  <a:pos x="5" y="1142"/>
                </a:cxn>
                <a:cxn ang="0">
                  <a:pos x="0" y="1137"/>
                </a:cxn>
                <a:cxn ang="0">
                  <a:pos x="0" y="1132"/>
                </a:cxn>
                <a:cxn ang="0">
                  <a:pos x="0" y="1128"/>
                </a:cxn>
                <a:cxn ang="0">
                  <a:pos x="0" y="1128"/>
                </a:cxn>
                <a:cxn ang="0">
                  <a:pos x="0" y="1123"/>
                </a:cxn>
                <a:cxn ang="0">
                  <a:pos x="0" y="1118"/>
                </a:cxn>
                <a:cxn ang="0">
                  <a:pos x="5" y="1113"/>
                </a:cxn>
                <a:cxn ang="0">
                  <a:pos x="10" y="1108"/>
                </a:cxn>
                <a:cxn ang="0">
                  <a:pos x="19" y="1099"/>
                </a:cxn>
                <a:cxn ang="0">
                  <a:pos x="86" y="1026"/>
                </a:cxn>
                <a:cxn ang="0">
                  <a:pos x="139" y="934"/>
                </a:cxn>
                <a:cxn ang="0">
                  <a:pos x="181" y="827"/>
                </a:cxn>
                <a:cxn ang="0">
                  <a:pos x="205" y="706"/>
                </a:cxn>
                <a:cxn ang="0">
                  <a:pos x="215" y="566"/>
                </a:cxn>
                <a:cxn ang="0">
                  <a:pos x="210" y="450"/>
                </a:cxn>
                <a:cxn ang="0">
                  <a:pos x="191" y="348"/>
                </a:cxn>
                <a:cxn ang="0">
                  <a:pos x="162" y="261"/>
                </a:cxn>
                <a:cxn ang="0">
                  <a:pos x="129" y="184"/>
                </a:cxn>
                <a:cxn ang="0">
                  <a:pos x="91" y="121"/>
                </a:cxn>
                <a:cxn ang="0">
                  <a:pos x="53" y="72"/>
                </a:cxn>
                <a:cxn ang="0">
                  <a:pos x="10" y="29"/>
                </a:cxn>
                <a:cxn ang="0">
                  <a:pos x="0" y="24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15" y="0"/>
                </a:cxn>
                <a:cxn ang="0">
                  <a:pos x="19" y="0"/>
                </a:cxn>
              </a:cxnLst>
              <a:rect l="0" t="0" r="r" b="b"/>
              <a:pathLst>
                <a:path w="291" h="1142">
                  <a:moveTo>
                    <a:pt x="19" y="0"/>
                  </a:moveTo>
                  <a:lnTo>
                    <a:pt x="19" y="0"/>
                  </a:lnTo>
                  <a:lnTo>
                    <a:pt x="105" y="72"/>
                  </a:lnTo>
                  <a:lnTo>
                    <a:pt x="172" y="155"/>
                  </a:lnTo>
                  <a:lnTo>
                    <a:pt x="219" y="242"/>
                  </a:lnTo>
                  <a:lnTo>
                    <a:pt x="258" y="329"/>
                  </a:lnTo>
                  <a:lnTo>
                    <a:pt x="277" y="416"/>
                  </a:lnTo>
                  <a:lnTo>
                    <a:pt x="291" y="498"/>
                  </a:lnTo>
                  <a:lnTo>
                    <a:pt x="291" y="571"/>
                  </a:lnTo>
                  <a:lnTo>
                    <a:pt x="281" y="702"/>
                  </a:lnTo>
                  <a:lnTo>
                    <a:pt x="253" y="818"/>
                  </a:lnTo>
                  <a:lnTo>
                    <a:pt x="210" y="924"/>
                  </a:lnTo>
                  <a:lnTo>
                    <a:pt x="167" y="987"/>
                  </a:lnTo>
                  <a:lnTo>
                    <a:pt x="129" y="1040"/>
                  </a:lnTo>
                  <a:lnTo>
                    <a:pt x="86" y="1084"/>
                  </a:lnTo>
                  <a:lnTo>
                    <a:pt x="53" y="1118"/>
                  </a:lnTo>
                  <a:lnTo>
                    <a:pt x="29" y="1137"/>
                  </a:lnTo>
                  <a:lnTo>
                    <a:pt x="15" y="1142"/>
                  </a:lnTo>
                  <a:lnTo>
                    <a:pt x="5" y="1142"/>
                  </a:lnTo>
                  <a:lnTo>
                    <a:pt x="0" y="1137"/>
                  </a:lnTo>
                  <a:lnTo>
                    <a:pt x="0" y="1132"/>
                  </a:lnTo>
                  <a:lnTo>
                    <a:pt x="0" y="1128"/>
                  </a:lnTo>
                  <a:lnTo>
                    <a:pt x="0" y="1128"/>
                  </a:lnTo>
                  <a:lnTo>
                    <a:pt x="0" y="1123"/>
                  </a:lnTo>
                  <a:lnTo>
                    <a:pt x="0" y="1118"/>
                  </a:lnTo>
                  <a:lnTo>
                    <a:pt x="5" y="1113"/>
                  </a:lnTo>
                  <a:lnTo>
                    <a:pt x="10" y="1108"/>
                  </a:lnTo>
                  <a:lnTo>
                    <a:pt x="19" y="1099"/>
                  </a:lnTo>
                  <a:lnTo>
                    <a:pt x="86" y="1026"/>
                  </a:lnTo>
                  <a:lnTo>
                    <a:pt x="139" y="934"/>
                  </a:lnTo>
                  <a:lnTo>
                    <a:pt x="181" y="827"/>
                  </a:lnTo>
                  <a:lnTo>
                    <a:pt x="205" y="706"/>
                  </a:lnTo>
                  <a:lnTo>
                    <a:pt x="215" y="566"/>
                  </a:lnTo>
                  <a:lnTo>
                    <a:pt x="210" y="450"/>
                  </a:lnTo>
                  <a:lnTo>
                    <a:pt x="191" y="348"/>
                  </a:lnTo>
                  <a:lnTo>
                    <a:pt x="162" y="261"/>
                  </a:lnTo>
                  <a:lnTo>
                    <a:pt x="129" y="184"/>
                  </a:lnTo>
                  <a:lnTo>
                    <a:pt x="91" y="121"/>
                  </a:lnTo>
                  <a:lnTo>
                    <a:pt x="53" y="72"/>
                  </a:lnTo>
                  <a:lnTo>
                    <a:pt x="10" y="29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5" y="0"/>
                  </a:lnTo>
                  <a:lnTo>
                    <a:pt x="15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9" name="Freeform 183"/>
            <p:cNvSpPr>
              <a:spLocks/>
            </p:cNvSpPr>
            <p:nvPr/>
          </p:nvSpPr>
          <p:spPr bwMode="auto">
            <a:xfrm>
              <a:off x="12025" y="4928"/>
              <a:ext cx="648" cy="750"/>
            </a:xfrm>
            <a:custGeom>
              <a:avLst/>
              <a:gdLst/>
              <a:ahLst/>
              <a:cxnLst>
                <a:cxn ang="0">
                  <a:pos x="291" y="10"/>
                </a:cxn>
                <a:cxn ang="0">
                  <a:pos x="376" y="73"/>
                </a:cxn>
                <a:cxn ang="0">
                  <a:pos x="429" y="174"/>
                </a:cxn>
                <a:cxn ang="0">
                  <a:pos x="453" y="276"/>
                </a:cxn>
                <a:cxn ang="0">
                  <a:pos x="462" y="344"/>
                </a:cxn>
                <a:cxn ang="0">
                  <a:pos x="491" y="271"/>
                </a:cxn>
                <a:cxn ang="0">
                  <a:pos x="553" y="136"/>
                </a:cxn>
                <a:cxn ang="0">
                  <a:pos x="600" y="39"/>
                </a:cxn>
                <a:cxn ang="0">
                  <a:pos x="619" y="10"/>
                </a:cxn>
                <a:cxn ang="0">
                  <a:pos x="634" y="10"/>
                </a:cxn>
                <a:cxn ang="0">
                  <a:pos x="638" y="10"/>
                </a:cxn>
                <a:cxn ang="0">
                  <a:pos x="648" y="15"/>
                </a:cxn>
                <a:cxn ang="0">
                  <a:pos x="648" y="29"/>
                </a:cxn>
                <a:cxn ang="0">
                  <a:pos x="610" y="106"/>
                </a:cxn>
                <a:cxn ang="0">
                  <a:pos x="567" y="198"/>
                </a:cxn>
                <a:cxn ang="0">
                  <a:pos x="538" y="261"/>
                </a:cxn>
                <a:cxn ang="0">
                  <a:pos x="500" y="358"/>
                </a:cxn>
                <a:cxn ang="0">
                  <a:pos x="467" y="450"/>
                </a:cxn>
                <a:cxn ang="0">
                  <a:pos x="448" y="562"/>
                </a:cxn>
                <a:cxn ang="0">
                  <a:pos x="415" y="692"/>
                </a:cxn>
                <a:cxn ang="0">
                  <a:pos x="405" y="726"/>
                </a:cxn>
                <a:cxn ang="0">
                  <a:pos x="391" y="745"/>
                </a:cxn>
                <a:cxn ang="0">
                  <a:pos x="381" y="750"/>
                </a:cxn>
                <a:cxn ang="0">
                  <a:pos x="372" y="745"/>
                </a:cxn>
                <a:cxn ang="0">
                  <a:pos x="362" y="731"/>
                </a:cxn>
                <a:cxn ang="0">
                  <a:pos x="362" y="692"/>
                </a:cxn>
                <a:cxn ang="0">
                  <a:pos x="386" y="591"/>
                </a:cxn>
                <a:cxn ang="0">
                  <a:pos x="419" y="474"/>
                </a:cxn>
                <a:cxn ang="0">
                  <a:pos x="424" y="436"/>
                </a:cxn>
                <a:cxn ang="0">
                  <a:pos x="424" y="344"/>
                </a:cxn>
                <a:cxn ang="0">
                  <a:pos x="410" y="247"/>
                </a:cxn>
                <a:cxn ang="0">
                  <a:pos x="367" y="155"/>
                </a:cxn>
                <a:cxn ang="0">
                  <a:pos x="281" y="102"/>
                </a:cxn>
                <a:cxn ang="0">
                  <a:pos x="162" y="102"/>
                </a:cxn>
                <a:cxn ang="0">
                  <a:pos x="67" y="155"/>
                </a:cxn>
                <a:cxn ang="0">
                  <a:pos x="34" y="208"/>
                </a:cxn>
                <a:cxn ang="0">
                  <a:pos x="24" y="218"/>
                </a:cxn>
                <a:cxn ang="0">
                  <a:pos x="14" y="218"/>
                </a:cxn>
                <a:cxn ang="0">
                  <a:pos x="5" y="218"/>
                </a:cxn>
                <a:cxn ang="0">
                  <a:pos x="0" y="208"/>
                </a:cxn>
                <a:cxn ang="0">
                  <a:pos x="14" y="160"/>
                </a:cxn>
                <a:cxn ang="0">
                  <a:pos x="81" y="68"/>
                </a:cxn>
                <a:cxn ang="0">
                  <a:pos x="176" y="10"/>
                </a:cxn>
              </a:cxnLst>
              <a:rect l="0" t="0" r="r" b="b"/>
              <a:pathLst>
                <a:path w="648" h="750">
                  <a:moveTo>
                    <a:pt x="238" y="0"/>
                  </a:moveTo>
                  <a:lnTo>
                    <a:pt x="291" y="10"/>
                  </a:lnTo>
                  <a:lnTo>
                    <a:pt x="338" y="34"/>
                  </a:lnTo>
                  <a:lnTo>
                    <a:pt x="376" y="73"/>
                  </a:lnTo>
                  <a:lnTo>
                    <a:pt x="405" y="121"/>
                  </a:lnTo>
                  <a:lnTo>
                    <a:pt x="429" y="174"/>
                  </a:lnTo>
                  <a:lnTo>
                    <a:pt x="443" y="228"/>
                  </a:lnTo>
                  <a:lnTo>
                    <a:pt x="453" y="276"/>
                  </a:lnTo>
                  <a:lnTo>
                    <a:pt x="462" y="315"/>
                  </a:lnTo>
                  <a:lnTo>
                    <a:pt x="462" y="344"/>
                  </a:lnTo>
                  <a:lnTo>
                    <a:pt x="462" y="344"/>
                  </a:lnTo>
                  <a:lnTo>
                    <a:pt x="491" y="271"/>
                  </a:lnTo>
                  <a:lnTo>
                    <a:pt x="524" y="203"/>
                  </a:lnTo>
                  <a:lnTo>
                    <a:pt x="553" y="136"/>
                  </a:lnTo>
                  <a:lnTo>
                    <a:pt x="581" y="82"/>
                  </a:lnTo>
                  <a:lnTo>
                    <a:pt x="600" y="39"/>
                  </a:lnTo>
                  <a:lnTo>
                    <a:pt x="615" y="15"/>
                  </a:lnTo>
                  <a:lnTo>
                    <a:pt x="619" y="10"/>
                  </a:lnTo>
                  <a:lnTo>
                    <a:pt x="629" y="10"/>
                  </a:lnTo>
                  <a:lnTo>
                    <a:pt x="634" y="10"/>
                  </a:lnTo>
                  <a:lnTo>
                    <a:pt x="634" y="10"/>
                  </a:lnTo>
                  <a:lnTo>
                    <a:pt x="638" y="10"/>
                  </a:lnTo>
                  <a:lnTo>
                    <a:pt x="643" y="15"/>
                  </a:lnTo>
                  <a:lnTo>
                    <a:pt x="648" y="15"/>
                  </a:lnTo>
                  <a:lnTo>
                    <a:pt x="648" y="24"/>
                  </a:lnTo>
                  <a:lnTo>
                    <a:pt x="648" y="29"/>
                  </a:lnTo>
                  <a:lnTo>
                    <a:pt x="643" y="39"/>
                  </a:lnTo>
                  <a:lnTo>
                    <a:pt x="610" y="106"/>
                  </a:lnTo>
                  <a:lnTo>
                    <a:pt x="586" y="160"/>
                  </a:lnTo>
                  <a:lnTo>
                    <a:pt x="567" y="198"/>
                  </a:lnTo>
                  <a:lnTo>
                    <a:pt x="553" y="228"/>
                  </a:lnTo>
                  <a:lnTo>
                    <a:pt x="538" y="261"/>
                  </a:lnTo>
                  <a:lnTo>
                    <a:pt x="519" y="310"/>
                  </a:lnTo>
                  <a:lnTo>
                    <a:pt x="500" y="358"/>
                  </a:lnTo>
                  <a:lnTo>
                    <a:pt x="481" y="407"/>
                  </a:lnTo>
                  <a:lnTo>
                    <a:pt x="467" y="450"/>
                  </a:lnTo>
                  <a:lnTo>
                    <a:pt x="462" y="479"/>
                  </a:lnTo>
                  <a:lnTo>
                    <a:pt x="448" y="562"/>
                  </a:lnTo>
                  <a:lnTo>
                    <a:pt x="434" y="634"/>
                  </a:lnTo>
                  <a:lnTo>
                    <a:pt x="415" y="692"/>
                  </a:lnTo>
                  <a:lnTo>
                    <a:pt x="410" y="712"/>
                  </a:lnTo>
                  <a:lnTo>
                    <a:pt x="405" y="726"/>
                  </a:lnTo>
                  <a:lnTo>
                    <a:pt x="396" y="736"/>
                  </a:lnTo>
                  <a:lnTo>
                    <a:pt x="391" y="745"/>
                  </a:lnTo>
                  <a:lnTo>
                    <a:pt x="386" y="745"/>
                  </a:lnTo>
                  <a:lnTo>
                    <a:pt x="381" y="750"/>
                  </a:lnTo>
                  <a:lnTo>
                    <a:pt x="381" y="750"/>
                  </a:lnTo>
                  <a:lnTo>
                    <a:pt x="372" y="745"/>
                  </a:lnTo>
                  <a:lnTo>
                    <a:pt x="362" y="741"/>
                  </a:lnTo>
                  <a:lnTo>
                    <a:pt x="362" y="731"/>
                  </a:lnTo>
                  <a:lnTo>
                    <a:pt x="357" y="721"/>
                  </a:lnTo>
                  <a:lnTo>
                    <a:pt x="362" y="692"/>
                  </a:lnTo>
                  <a:lnTo>
                    <a:pt x="372" y="644"/>
                  </a:lnTo>
                  <a:lnTo>
                    <a:pt x="386" y="591"/>
                  </a:lnTo>
                  <a:lnTo>
                    <a:pt x="405" y="528"/>
                  </a:lnTo>
                  <a:lnTo>
                    <a:pt x="419" y="474"/>
                  </a:lnTo>
                  <a:lnTo>
                    <a:pt x="424" y="460"/>
                  </a:lnTo>
                  <a:lnTo>
                    <a:pt x="424" y="436"/>
                  </a:lnTo>
                  <a:lnTo>
                    <a:pt x="429" y="392"/>
                  </a:lnTo>
                  <a:lnTo>
                    <a:pt x="424" y="344"/>
                  </a:lnTo>
                  <a:lnTo>
                    <a:pt x="419" y="295"/>
                  </a:lnTo>
                  <a:lnTo>
                    <a:pt x="410" y="247"/>
                  </a:lnTo>
                  <a:lnTo>
                    <a:pt x="391" y="198"/>
                  </a:lnTo>
                  <a:lnTo>
                    <a:pt x="367" y="155"/>
                  </a:lnTo>
                  <a:lnTo>
                    <a:pt x="329" y="121"/>
                  </a:lnTo>
                  <a:lnTo>
                    <a:pt x="281" y="102"/>
                  </a:lnTo>
                  <a:lnTo>
                    <a:pt x="219" y="92"/>
                  </a:lnTo>
                  <a:lnTo>
                    <a:pt x="162" y="102"/>
                  </a:lnTo>
                  <a:lnTo>
                    <a:pt x="110" y="121"/>
                  </a:lnTo>
                  <a:lnTo>
                    <a:pt x="67" y="155"/>
                  </a:lnTo>
                  <a:lnTo>
                    <a:pt x="38" y="198"/>
                  </a:lnTo>
                  <a:lnTo>
                    <a:pt x="34" y="208"/>
                  </a:lnTo>
                  <a:lnTo>
                    <a:pt x="29" y="218"/>
                  </a:lnTo>
                  <a:lnTo>
                    <a:pt x="24" y="218"/>
                  </a:lnTo>
                  <a:lnTo>
                    <a:pt x="19" y="218"/>
                  </a:lnTo>
                  <a:lnTo>
                    <a:pt x="14" y="218"/>
                  </a:lnTo>
                  <a:lnTo>
                    <a:pt x="10" y="218"/>
                  </a:lnTo>
                  <a:lnTo>
                    <a:pt x="5" y="218"/>
                  </a:lnTo>
                  <a:lnTo>
                    <a:pt x="0" y="213"/>
                  </a:lnTo>
                  <a:lnTo>
                    <a:pt x="0" y="208"/>
                  </a:lnTo>
                  <a:lnTo>
                    <a:pt x="0" y="189"/>
                  </a:lnTo>
                  <a:lnTo>
                    <a:pt x="14" y="160"/>
                  </a:lnTo>
                  <a:lnTo>
                    <a:pt x="38" y="111"/>
                  </a:lnTo>
                  <a:lnTo>
                    <a:pt x="81" y="68"/>
                  </a:lnTo>
                  <a:lnTo>
                    <a:pt x="119" y="34"/>
                  </a:lnTo>
                  <a:lnTo>
                    <a:pt x="176" y="10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0" name="Freeform 184"/>
            <p:cNvSpPr>
              <a:spLocks/>
            </p:cNvSpPr>
            <p:nvPr/>
          </p:nvSpPr>
          <p:spPr bwMode="auto">
            <a:xfrm>
              <a:off x="12730" y="5059"/>
              <a:ext cx="391" cy="527"/>
            </a:xfrm>
            <a:custGeom>
              <a:avLst/>
              <a:gdLst/>
              <a:ahLst/>
              <a:cxnLst>
                <a:cxn ang="0">
                  <a:pos x="248" y="5"/>
                </a:cxn>
                <a:cxn ang="0">
                  <a:pos x="353" y="58"/>
                </a:cxn>
                <a:cxn ang="0">
                  <a:pos x="391" y="159"/>
                </a:cxn>
                <a:cxn ang="0">
                  <a:pos x="362" y="242"/>
                </a:cxn>
                <a:cxn ang="0">
                  <a:pos x="296" y="310"/>
                </a:cxn>
                <a:cxn ang="0">
                  <a:pos x="176" y="392"/>
                </a:cxn>
                <a:cxn ang="0">
                  <a:pos x="253" y="455"/>
                </a:cxn>
                <a:cxn ang="0">
                  <a:pos x="296" y="455"/>
                </a:cxn>
                <a:cxn ang="0">
                  <a:pos x="334" y="450"/>
                </a:cxn>
                <a:cxn ang="0">
                  <a:pos x="348" y="431"/>
                </a:cxn>
                <a:cxn ang="0">
                  <a:pos x="353" y="401"/>
                </a:cxn>
                <a:cxn ang="0">
                  <a:pos x="357" y="377"/>
                </a:cxn>
                <a:cxn ang="0">
                  <a:pos x="367" y="527"/>
                </a:cxn>
                <a:cxn ang="0">
                  <a:pos x="0" y="508"/>
                </a:cxn>
                <a:cxn ang="0">
                  <a:pos x="5" y="498"/>
                </a:cxn>
                <a:cxn ang="0">
                  <a:pos x="200" y="329"/>
                </a:cxn>
                <a:cxn ang="0">
                  <a:pos x="276" y="247"/>
                </a:cxn>
                <a:cxn ang="0">
                  <a:pos x="305" y="159"/>
                </a:cxn>
                <a:cxn ang="0">
                  <a:pos x="267" y="67"/>
                </a:cxn>
                <a:cxn ang="0">
                  <a:pos x="167" y="34"/>
                </a:cxn>
                <a:cxn ang="0">
                  <a:pos x="76" y="63"/>
                </a:cxn>
                <a:cxn ang="0">
                  <a:pos x="62" y="97"/>
                </a:cxn>
                <a:cxn ang="0">
                  <a:pos x="81" y="111"/>
                </a:cxn>
                <a:cxn ang="0">
                  <a:pos x="91" y="140"/>
                </a:cxn>
                <a:cxn ang="0">
                  <a:pos x="86" y="169"/>
                </a:cxn>
                <a:cxn ang="0">
                  <a:pos x="67" y="184"/>
                </a:cxn>
                <a:cxn ang="0">
                  <a:pos x="48" y="188"/>
                </a:cxn>
                <a:cxn ang="0">
                  <a:pos x="34" y="184"/>
                </a:cxn>
                <a:cxn ang="0">
                  <a:pos x="14" y="174"/>
                </a:cxn>
                <a:cxn ang="0">
                  <a:pos x="5" y="155"/>
                </a:cxn>
                <a:cxn ang="0">
                  <a:pos x="14" y="87"/>
                </a:cxn>
                <a:cxn ang="0">
                  <a:pos x="110" y="9"/>
                </a:cxn>
              </a:cxnLst>
              <a:rect l="0" t="0" r="r" b="b"/>
              <a:pathLst>
                <a:path w="391" h="527">
                  <a:moveTo>
                    <a:pt x="186" y="0"/>
                  </a:moveTo>
                  <a:lnTo>
                    <a:pt x="248" y="5"/>
                  </a:lnTo>
                  <a:lnTo>
                    <a:pt x="305" y="24"/>
                  </a:lnTo>
                  <a:lnTo>
                    <a:pt x="353" y="58"/>
                  </a:lnTo>
                  <a:lnTo>
                    <a:pt x="381" y="101"/>
                  </a:lnTo>
                  <a:lnTo>
                    <a:pt x="391" y="159"/>
                  </a:lnTo>
                  <a:lnTo>
                    <a:pt x="386" y="203"/>
                  </a:lnTo>
                  <a:lnTo>
                    <a:pt x="362" y="242"/>
                  </a:lnTo>
                  <a:lnTo>
                    <a:pt x="334" y="276"/>
                  </a:lnTo>
                  <a:lnTo>
                    <a:pt x="296" y="310"/>
                  </a:lnTo>
                  <a:lnTo>
                    <a:pt x="253" y="339"/>
                  </a:lnTo>
                  <a:lnTo>
                    <a:pt x="176" y="392"/>
                  </a:lnTo>
                  <a:lnTo>
                    <a:pt x="95" y="455"/>
                  </a:lnTo>
                  <a:lnTo>
                    <a:pt x="253" y="455"/>
                  </a:lnTo>
                  <a:lnTo>
                    <a:pt x="272" y="455"/>
                  </a:lnTo>
                  <a:lnTo>
                    <a:pt x="296" y="455"/>
                  </a:lnTo>
                  <a:lnTo>
                    <a:pt x="319" y="450"/>
                  </a:lnTo>
                  <a:lnTo>
                    <a:pt x="334" y="450"/>
                  </a:lnTo>
                  <a:lnTo>
                    <a:pt x="343" y="440"/>
                  </a:lnTo>
                  <a:lnTo>
                    <a:pt x="348" y="431"/>
                  </a:lnTo>
                  <a:lnTo>
                    <a:pt x="353" y="416"/>
                  </a:lnTo>
                  <a:lnTo>
                    <a:pt x="353" y="401"/>
                  </a:lnTo>
                  <a:lnTo>
                    <a:pt x="357" y="387"/>
                  </a:lnTo>
                  <a:lnTo>
                    <a:pt x="357" y="377"/>
                  </a:lnTo>
                  <a:lnTo>
                    <a:pt x="391" y="377"/>
                  </a:lnTo>
                  <a:lnTo>
                    <a:pt x="367" y="527"/>
                  </a:lnTo>
                  <a:lnTo>
                    <a:pt x="0" y="527"/>
                  </a:lnTo>
                  <a:lnTo>
                    <a:pt x="0" y="508"/>
                  </a:lnTo>
                  <a:lnTo>
                    <a:pt x="0" y="503"/>
                  </a:lnTo>
                  <a:lnTo>
                    <a:pt x="5" y="498"/>
                  </a:lnTo>
                  <a:lnTo>
                    <a:pt x="10" y="493"/>
                  </a:lnTo>
                  <a:lnTo>
                    <a:pt x="200" y="329"/>
                  </a:lnTo>
                  <a:lnTo>
                    <a:pt x="243" y="290"/>
                  </a:lnTo>
                  <a:lnTo>
                    <a:pt x="276" y="247"/>
                  </a:lnTo>
                  <a:lnTo>
                    <a:pt x="300" y="203"/>
                  </a:lnTo>
                  <a:lnTo>
                    <a:pt x="305" y="159"/>
                  </a:lnTo>
                  <a:lnTo>
                    <a:pt x="296" y="106"/>
                  </a:lnTo>
                  <a:lnTo>
                    <a:pt x="267" y="67"/>
                  </a:lnTo>
                  <a:lnTo>
                    <a:pt x="224" y="43"/>
                  </a:lnTo>
                  <a:lnTo>
                    <a:pt x="167" y="34"/>
                  </a:lnTo>
                  <a:lnTo>
                    <a:pt x="119" y="43"/>
                  </a:lnTo>
                  <a:lnTo>
                    <a:pt x="76" y="63"/>
                  </a:lnTo>
                  <a:lnTo>
                    <a:pt x="48" y="97"/>
                  </a:lnTo>
                  <a:lnTo>
                    <a:pt x="62" y="97"/>
                  </a:lnTo>
                  <a:lnTo>
                    <a:pt x="72" y="101"/>
                  </a:lnTo>
                  <a:lnTo>
                    <a:pt x="81" y="111"/>
                  </a:lnTo>
                  <a:lnTo>
                    <a:pt x="91" y="126"/>
                  </a:lnTo>
                  <a:lnTo>
                    <a:pt x="91" y="140"/>
                  </a:lnTo>
                  <a:lnTo>
                    <a:pt x="91" y="155"/>
                  </a:lnTo>
                  <a:lnTo>
                    <a:pt x="86" y="169"/>
                  </a:lnTo>
                  <a:lnTo>
                    <a:pt x="76" y="179"/>
                  </a:lnTo>
                  <a:lnTo>
                    <a:pt x="67" y="184"/>
                  </a:lnTo>
                  <a:lnTo>
                    <a:pt x="57" y="188"/>
                  </a:lnTo>
                  <a:lnTo>
                    <a:pt x="48" y="188"/>
                  </a:lnTo>
                  <a:lnTo>
                    <a:pt x="38" y="188"/>
                  </a:lnTo>
                  <a:lnTo>
                    <a:pt x="34" y="184"/>
                  </a:lnTo>
                  <a:lnTo>
                    <a:pt x="24" y="184"/>
                  </a:lnTo>
                  <a:lnTo>
                    <a:pt x="14" y="174"/>
                  </a:lnTo>
                  <a:lnTo>
                    <a:pt x="10" y="169"/>
                  </a:lnTo>
                  <a:lnTo>
                    <a:pt x="5" y="155"/>
                  </a:lnTo>
                  <a:lnTo>
                    <a:pt x="0" y="140"/>
                  </a:lnTo>
                  <a:lnTo>
                    <a:pt x="14" y="87"/>
                  </a:lnTo>
                  <a:lnTo>
                    <a:pt x="53" y="38"/>
                  </a:lnTo>
                  <a:lnTo>
                    <a:pt x="110" y="9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403" name="Group 187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52400" y="4038600"/>
            <a:ext cx="5327335" cy="723900"/>
            <a:chOff x="10" y="2868"/>
            <a:chExt cx="15734" cy="2138"/>
          </a:xfrm>
          <a:solidFill>
            <a:schemeClr val="accent2"/>
          </a:solidFill>
        </p:grpSpPr>
        <p:sp>
          <p:nvSpPr>
            <p:cNvPr id="9405" name="Freeform 189"/>
            <p:cNvSpPr>
              <a:spLocks/>
            </p:cNvSpPr>
            <p:nvPr/>
          </p:nvSpPr>
          <p:spPr bwMode="auto">
            <a:xfrm>
              <a:off x="10" y="3460"/>
              <a:ext cx="1354" cy="1106"/>
            </a:xfrm>
            <a:custGeom>
              <a:avLst/>
              <a:gdLst/>
              <a:ahLst/>
              <a:cxnLst>
                <a:cxn ang="0">
                  <a:pos x="393" y="5"/>
                </a:cxn>
                <a:cxn ang="0">
                  <a:pos x="542" y="5"/>
                </a:cxn>
                <a:cxn ang="0">
                  <a:pos x="701" y="0"/>
                </a:cxn>
                <a:cxn ang="0">
                  <a:pos x="720" y="10"/>
                </a:cxn>
                <a:cxn ang="0">
                  <a:pos x="715" y="39"/>
                </a:cxn>
                <a:cxn ang="0">
                  <a:pos x="686" y="49"/>
                </a:cxn>
                <a:cxn ang="0">
                  <a:pos x="576" y="59"/>
                </a:cxn>
                <a:cxn ang="0">
                  <a:pos x="533" y="127"/>
                </a:cxn>
                <a:cxn ang="0">
                  <a:pos x="1037" y="157"/>
                </a:cxn>
                <a:cxn ang="0">
                  <a:pos x="1066" y="122"/>
                </a:cxn>
                <a:cxn ang="0">
                  <a:pos x="1085" y="83"/>
                </a:cxn>
                <a:cxn ang="0">
                  <a:pos x="1070" y="59"/>
                </a:cxn>
                <a:cxn ang="0">
                  <a:pos x="1027" y="49"/>
                </a:cxn>
                <a:cxn ang="0">
                  <a:pos x="1018" y="29"/>
                </a:cxn>
                <a:cxn ang="0">
                  <a:pos x="1027" y="5"/>
                </a:cxn>
                <a:cxn ang="0">
                  <a:pos x="1046" y="0"/>
                </a:cxn>
                <a:cxn ang="0">
                  <a:pos x="1282" y="5"/>
                </a:cxn>
                <a:cxn ang="0">
                  <a:pos x="1349" y="5"/>
                </a:cxn>
                <a:cxn ang="0">
                  <a:pos x="1354" y="34"/>
                </a:cxn>
                <a:cxn ang="0">
                  <a:pos x="1334" y="49"/>
                </a:cxn>
                <a:cxn ang="0">
                  <a:pos x="1272" y="59"/>
                </a:cxn>
                <a:cxn ang="0">
                  <a:pos x="1133" y="127"/>
                </a:cxn>
                <a:cxn ang="0">
                  <a:pos x="777" y="401"/>
                </a:cxn>
                <a:cxn ang="0">
                  <a:pos x="749" y="421"/>
                </a:cxn>
                <a:cxn ang="0">
                  <a:pos x="744" y="436"/>
                </a:cxn>
                <a:cxn ang="0">
                  <a:pos x="749" y="450"/>
                </a:cxn>
                <a:cxn ang="0">
                  <a:pos x="1013" y="1042"/>
                </a:cxn>
                <a:cxn ang="0">
                  <a:pos x="1094" y="1057"/>
                </a:cxn>
                <a:cxn ang="0">
                  <a:pos x="1114" y="1067"/>
                </a:cxn>
                <a:cxn ang="0">
                  <a:pos x="1109" y="1096"/>
                </a:cxn>
                <a:cxn ang="0">
                  <a:pos x="1094" y="1106"/>
                </a:cxn>
                <a:cxn ang="0">
                  <a:pos x="979" y="1101"/>
                </a:cxn>
                <a:cxn ang="0">
                  <a:pos x="739" y="1106"/>
                </a:cxn>
                <a:cxn ang="0">
                  <a:pos x="725" y="1101"/>
                </a:cxn>
                <a:cxn ang="0">
                  <a:pos x="720" y="1077"/>
                </a:cxn>
                <a:cxn ang="0">
                  <a:pos x="734" y="1057"/>
                </a:cxn>
                <a:cxn ang="0">
                  <a:pos x="763" y="1057"/>
                </a:cxn>
                <a:cxn ang="0">
                  <a:pos x="825" y="1032"/>
                </a:cxn>
                <a:cxn ang="0">
                  <a:pos x="835" y="998"/>
                </a:cxn>
                <a:cxn ang="0">
                  <a:pos x="821" y="969"/>
                </a:cxn>
                <a:cxn ang="0">
                  <a:pos x="393" y="700"/>
                </a:cxn>
                <a:cxn ang="0">
                  <a:pos x="321" y="988"/>
                </a:cxn>
                <a:cxn ang="0">
                  <a:pos x="312" y="1028"/>
                </a:cxn>
                <a:cxn ang="0">
                  <a:pos x="379" y="1057"/>
                </a:cxn>
                <a:cxn ang="0">
                  <a:pos x="446" y="1057"/>
                </a:cxn>
                <a:cxn ang="0">
                  <a:pos x="461" y="1072"/>
                </a:cxn>
                <a:cxn ang="0">
                  <a:pos x="451" y="1101"/>
                </a:cxn>
                <a:cxn ang="0">
                  <a:pos x="432" y="1106"/>
                </a:cxn>
                <a:cxn ang="0">
                  <a:pos x="182" y="1101"/>
                </a:cxn>
                <a:cxn ang="0">
                  <a:pos x="24" y="1106"/>
                </a:cxn>
                <a:cxn ang="0">
                  <a:pos x="9" y="1106"/>
                </a:cxn>
                <a:cxn ang="0">
                  <a:pos x="0" y="1086"/>
                </a:cxn>
                <a:cxn ang="0">
                  <a:pos x="9" y="1062"/>
                </a:cxn>
                <a:cxn ang="0">
                  <a:pos x="43" y="1057"/>
                </a:cxn>
                <a:cxn ang="0">
                  <a:pos x="168" y="1032"/>
                </a:cxn>
                <a:cxn ang="0">
                  <a:pos x="403" y="113"/>
                </a:cxn>
                <a:cxn ang="0">
                  <a:pos x="408" y="83"/>
                </a:cxn>
                <a:cxn ang="0">
                  <a:pos x="403" y="64"/>
                </a:cxn>
                <a:cxn ang="0">
                  <a:pos x="350" y="54"/>
                </a:cxn>
                <a:cxn ang="0">
                  <a:pos x="288" y="49"/>
                </a:cxn>
                <a:cxn ang="0">
                  <a:pos x="259" y="39"/>
                </a:cxn>
                <a:cxn ang="0">
                  <a:pos x="264" y="10"/>
                </a:cxn>
                <a:cxn ang="0">
                  <a:pos x="283" y="0"/>
                </a:cxn>
              </a:cxnLst>
              <a:rect l="0" t="0" r="r" b="b"/>
              <a:pathLst>
                <a:path w="1354" h="1106">
                  <a:moveTo>
                    <a:pt x="292" y="0"/>
                  </a:moveTo>
                  <a:lnTo>
                    <a:pt x="336" y="0"/>
                  </a:lnTo>
                  <a:lnTo>
                    <a:pt x="393" y="5"/>
                  </a:lnTo>
                  <a:lnTo>
                    <a:pt x="451" y="5"/>
                  </a:lnTo>
                  <a:lnTo>
                    <a:pt x="494" y="5"/>
                  </a:lnTo>
                  <a:lnTo>
                    <a:pt x="542" y="5"/>
                  </a:lnTo>
                  <a:lnTo>
                    <a:pt x="600" y="5"/>
                  </a:lnTo>
                  <a:lnTo>
                    <a:pt x="657" y="0"/>
                  </a:lnTo>
                  <a:lnTo>
                    <a:pt x="701" y="0"/>
                  </a:lnTo>
                  <a:lnTo>
                    <a:pt x="705" y="0"/>
                  </a:lnTo>
                  <a:lnTo>
                    <a:pt x="715" y="5"/>
                  </a:lnTo>
                  <a:lnTo>
                    <a:pt x="720" y="10"/>
                  </a:lnTo>
                  <a:lnTo>
                    <a:pt x="720" y="20"/>
                  </a:lnTo>
                  <a:lnTo>
                    <a:pt x="720" y="34"/>
                  </a:lnTo>
                  <a:lnTo>
                    <a:pt x="715" y="39"/>
                  </a:lnTo>
                  <a:lnTo>
                    <a:pt x="710" y="44"/>
                  </a:lnTo>
                  <a:lnTo>
                    <a:pt x="701" y="49"/>
                  </a:lnTo>
                  <a:lnTo>
                    <a:pt x="686" y="49"/>
                  </a:lnTo>
                  <a:lnTo>
                    <a:pt x="667" y="49"/>
                  </a:lnTo>
                  <a:lnTo>
                    <a:pt x="609" y="54"/>
                  </a:lnTo>
                  <a:lnTo>
                    <a:pt x="576" y="59"/>
                  </a:lnTo>
                  <a:lnTo>
                    <a:pt x="552" y="74"/>
                  </a:lnTo>
                  <a:lnTo>
                    <a:pt x="542" y="98"/>
                  </a:lnTo>
                  <a:lnTo>
                    <a:pt x="533" y="127"/>
                  </a:lnTo>
                  <a:lnTo>
                    <a:pt x="408" y="646"/>
                  </a:lnTo>
                  <a:lnTo>
                    <a:pt x="1027" y="162"/>
                  </a:lnTo>
                  <a:lnTo>
                    <a:pt x="1037" y="157"/>
                  </a:lnTo>
                  <a:lnTo>
                    <a:pt x="1042" y="147"/>
                  </a:lnTo>
                  <a:lnTo>
                    <a:pt x="1056" y="137"/>
                  </a:lnTo>
                  <a:lnTo>
                    <a:pt x="1066" y="122"/>
                  </a:lnTo>
                  <a:lnTo>
                    <a:pt x="1075" y="113"/>
                  </a:lnTo>
                  <a:lnTo>
                    <a:pt x="1080" y="98"/>
                  </a:lnTo>
                  <a:lnTo>
                    <a:pt x="1085" y="83"/>
                  </a:lnTo>
                  <a:lnTo>
                    <a:pt x="1085" y="74"/>
                  </a:lnTo>
                  <a:lnTo>
                    <a:pt x="1075" y="64"/>
                  </a:lnTo>
                  <a:lnTo>
                    <a:pt x="1070" y="59"/>
                  </a:lnTo>
                  <a:lnTo>
                    <a:pt x="1056" y="54"/>
                  </a:lnTo>
                  <a:lnTo>
                    <a:pt x="1037" y="49"/>
                  </a:lnTo>
                  <a:lnTo>
                    <a:pt x="1027" y="49"/>
                  </a:lnTo>
                  <a:lnTo>
                    <a:pt x="1022" y="44"/>
                  </a:lnTo>
                  <a:lnTo>
                    <a:pt x="1018" y="39"/>
                  </a:lnTo>
                  <a:lnTo>
                    <a:pt x="1018" y="29"/>
                  </a:lnTo>
                  <a:lnTo>
                    <a:pt x="1018" y="20"/>
                  </a:lnTo>
                  <a:lnTo>
                    <a:pt x="1022" y="10"/>
                  </a:lnTo>
                  <a:lnTo>
                    <a:pt x="1027" y="5"/>
                  </a:lnTo>
                  <a:lnTo>
                    <a:pt x="1037" y="0"/>
                  </a:lnTo>
                  <a:lnTo>
                    <a:pt x="1042" y="0"/>
                  </a:lnTo>
                  <a:lnTo>
                    <a:pt x="1046" y="0"/>
                  </a:lnTo>
                  <a:lnTo>
                    <a:pt x="1138" y="5"/>
                  </a:lnTo>
                  <a:lnTo>
                    <a:pt x="1224" y="5"/>
                  </a:lnTo>
                  <a:lnTo>
                    <a:pt x="1282" y="5"/>
                  </a:lnTo>
                  <a:lnTo>
                    <a:pt x="1334" y="0"/>
                  </a:lnTo>
                  <a:lnTo>
                    <a:pt x="1344" y="5"/>
                  </a:lnTo>
                  <a:lnTo>
                    <a:pt x="1349" y="5"/>
                  </a:lnTo>
                  <a:lnTo>
                    <a:pt x="1354" y="15"/>
                  </a:lnTo>
                  <a:lnTo>
                    <a:pt x="1354" y="20"/>
                  </a:lnTo>
                  <a:lnTo>
                    <a:pt x="1354" y="34"/>
                  </a:lnTo>
                  <a:lnTo>
                    <a:pt x="1349" y="44"/>
                  </a:lnTo>
                  <a:lnTo>
                    <a:pt x="1344" y="49"/>
                  </a:lnTo>
                  <a:lnTo>
                    <a:pt x="1334" y="49"/>
                  </a:lnTo>
                  <a:lnTo>
                    <a:pt x="1325" y="49"/>
                  </a:lnTo>
                  <a:lnTo>
                    <a:pt x="1301" y="54"/>
                  </a:lnTo>
                  <a:lnTo>
                    <a:pt x="1272" y="59"/>
                  </a:lnTo>
                  <a:lnTo>
                    <a:pt x="1234" y="74"/>
                  </a:lnTo>
                  <a:lnTo>
                    <a:pt x="1190" y="93"/>
                  </a:lnTo>
                  <a:lnTo>
                    <a:pt x="1133" y="127"/>
                  </a:lnTo>
                  <a:lnTo>
                    <a:pt x="1066" y="176"/>
                  </a:lnTo>
                  <a:lnTo>
                    <a:pt x="787" y="392"/>
                  </a:lnTo>
                  <a:lnTo>
                    <a:pt x="777" y="401"/>
                  </a:lnTo>
                  <a:lnTo>
                    <a:pt x="768" y="406"/>
                  </a:lnTo>
                  <a:lnTo>
                    <a:pt x="758" y="416"/>
                  </a:lnTo>
                  <a:lnTo>
                    <a:pt x="749" y="421"/>
                  </a:lnTo>
                  <a:lnTo>
                    <a:pt x="744" y="426"/>
                  </a:lnTo>
                  <a:lnTo>
                    <a:pt x="744" y="431"/>
                  </a:lnTo>
                  <a:lnTo>
                    <a:pt x="744" y="436"/>
                  </a:lnTo>
                  <a:lnTo>
                    <a:pt x="744" y="445"/>
                  </a:lnTo>
                  <a:lnTo>
                    <a:pt x="749" y="450"/>
                  </a:lnTo>
                  <a:lnTo>
                    <a:pt x="749" y="450"/>
                  </a:lnTo>
                  <a:lnTo>
                    <a:pt x="974" y="984"/>
                  </a:lnTo>
                  <a:lnTo>
                    <a:pt x="994" y="1018"/>
                  </a:lnTo>
                  <a:lnTo>
                    <a:pt x="1013" y="1042"/>
                  </a:lnTo>
                  <a:lnTo>
                    <a:pt x="1042" y="1052"/>
                  </a:lnTo>
                  <a:lnTo>
                    <a:pt x="1085" y="1057"/>
                  </a:lnTo>
                  <a:lnTo>
                    <a:pt x="1094" y="1057"/>
                  </a:lnTo>
                  <a:lnTo>
                    <a:pt x="1104" y="1057"/>
                  </a:lnTo>
                  <a:lnTo>
                    <a:pt x="1109" y="1062"/>
                  </a:lnTo>
                  <a:lnTo>
                    <a:pt x="1114" y="1067"/>
                  </a:lnTo>
                  <a:lnTo>
                    <a:pt x="1118" y="1072"/>
                  </a:lnTo>
                  <a:lnTo>
                    <a:pt x="1114" y="1086"/>
                  </a:lnTo>
                  <a:lnTo>
                    <a:pt x="1109" y="1096"/>
                  </a:lnTo>
                  <a:lnTo>
                    <a:pt x="1104" y="1101"/>
                  </a:lnTo>
                  <a:lnTo>
                    <a:pt x="1099" y="1106"/>
                  </a:lnTo>
                  <a:lnTo>
                    <a:pt x="1094" y="1106"/>
                  </a:lnTo>
                  <a:lnTo>
                    <a:pt x="1090" y="1106"/>
                  </a:lnTo>
                  <a:lnTo>
                    <a:pt x="1042" y="1106"/>
                  </a:lnTo>
                  <a:lnTo>
                    <a:pt x="979" y="1101"/>
                  </a:lnTo>
                  <a:lnTo>
                    <a:pt x="931" y="1101"/>
                  </a:lnTo>
                  <a:lnTo>
                    <a:pt x="835" y="1106"/>
                  </a:lnTo>
                  <a:lnTo>
                    <a:pt x="739" y="1106"/>
                  </a:lnTo>
                  <a:lnTo>
                    <a:pt x="734" y="1106"/>
                  </a:lnTo>
                  <a:lnTo>
                    <a:pt x="729" y="1106"/>
                  </a:lnTo>
                  <a:lnTo>
                    <a:pt x="725" y="1101"/>
                  </a:lnTo>
                  <a:lnTo>
                    <a:pt x="720" y="1096"/>
                  </a:lnTo>
                  <a:lnTo>
                    <a:pt x="715" y="1091"/>
                  </a:lnTo>
                  <a:lnTo>
                    <a:pt x="720" y="1077"/>
                  </a:lnTo>
                  <a:lnTo>
                    <a:pt x="720" y="1067"/>
                  </a:lnTo>
                  <a:lnTo>
                    <a:pt x="729" y="1062"/>
                  </a:lnTo>
                  <a:lnTo>
                    <a:pt x="734" y="1057"/>
                  </a:lnTo>
                  <a:lnTo>
                    <a:pt x="744" y="1057"/>
                  </a:lnTo>
                  <a:lnTo>
                    <a:pt x="753" y="1057"/>
                  </a:lnTo>
                  <a:lnTo>
                    <a:pt x="763" y="1057"/>
                  </a:lnTo>
                  <a:lnTo>
                    <a:pt x="787" y="1052"/>
                  </a:lnTo>
                  <a:lnTo>
                    <a:pt x="806" y="1047"/>
                  </a:lnTo>
                  <a:lnTo>
                    <a:pt x="825" y="1032"/>
                  </a:lnTo>
                  <a:lnTo>
                    <a:pt x="835" y="1008"/>
                  </a:lnTo>
                  <a:lnTo>
                    <a:pt x="835" y="1003"/>
                  </a:lnTo>
                  <a:lnTo>
                    <a:pt x="835" y="998"/>
                  </a:lnTo>
                  <a:lnTo>
                    <a:pt x="830" y="993"/>
                  </a:lnTo>
                  <a:lnTo>
                    <a:pt x="830" y="984"/>
                  </a:lnTo>
                  <a:lnTo>
                    <a:pt x="821" y="969"/>
                  </a:lnTo>
                  <a:lnTo>
                    <a:pt x="816" y="949"/>
                  </a:lnTo>
                  <a:lnTo>
                    <a:pt x="629" y="514"/>
                  </a:lnTo>
                  <a:lnTo>
                    <a:pt x="393" y="700"/>
                  </a:lnTo>
                  <a:lnTo>
                    <a:pt x="331" y="959"/>
                  </a:lnTo>
                  <a:lnTo>
                    <a:pt x="326" y="974"/>
                  </a:lnTo>
                  <a:lnTo>
                    <a:pt x="321" y="988"/>
                  </a:lnTo>
                  <a:lnTo>
                    <a:pt x="316" y="1003"/>
                  </a:lnTo>
                  <a:lnTo>
                    <a:pt x="316" y="1018"/>
                  </a:lnTo>
                  <a:lnTo>
                    <a:pt x="312" y="1028"/>
                  </a:lnTo>
                  <a:lnTo>
                    <a:pt x="321" y="1042"/>
                  </a:lnTo>
                  <a:lnTo>
                    <a:pt x="345" y="1052"/>
                  </a:lnTo>
                  <a:lnTo>
                    <a:pt x="379" y="1057"/>
                  </a:lnTo>
                  <a:lnTo>
                    <a:pt x="417" y="1057"/>
                  </a:lnTo>
                  <a:lnTo>
                    <a:pt x="437" y="1057"/>
                  </a:lnTo>
                  <a:lnTo>
                    <a:pt x="446" y="1057"/>
                  </a:lnTo>
                  <a:lnTo>
                    <a:pt x="456" y="1062"/>
                  </a:lnTo>
                  <a:lnTo>
                    <a:pt x="461" y="1067"/>
                  </a:lnTo>
                  <a:lnTo>
                    <a:pt x="461" y="1072"/>
                  </a:lnTo>
                  <a:lnTo>
                    <a:pt x="461" y="1086"/>
                  </a:lnTo>
                  <a:lnTo>
                    <a:pt x="456" y="1096"/>
                  </a:lnTo>
                  <a:lnTo>
                    <a:pt x="451" y="1101"/>
                  </a:lnTo>
                  <a:lnTo>
                    <a:pt x="441" y="1106"/>
                  </a:lnTo>
                  <a:lnTo>
                    <a:pt x="437" y="1106"/>
                  </a:lnTo>
                  <a:lnTo>
                    <a:pt x="432" y="1106"/>
                  </a:lnTo>
                  <a:lnTo>
                    <a:pt x="326" y="1106"/>
                  </a:lnTo>
                  <a:lnTo>
                    <a:pt x="225" y="1101"/>
                  </a:lnTo>
                  <a:lnTo>
                    <a:pt x="182" y="1101"/>
                  </a:lnTo>
                  <a:lnTo>
                    <a:pt x="124" y="1106"/>
                  </a:lnTo>
                  <a:lnTo>
                    <a:pt x="67" y="1106"/>
                  </a:lnTo>
                  <a:lnTo>
                    <a:pt x="24" y="1106"/>
                  </a:lnTo>
                  <a:lnTo>
                    <a:pt x="19" y="1106"/>
                  </a:lnTo>
                  <a:lnTo>
                    <a:pt x="14" y="1106"/>
                  </a:lnTo>
                  <a:lnTo>
                    <a:pt x="9" y="1106"/>
                  </a:lnTo>
                  <a:lnTo>
                    <a:pt x="4" y="1101"/>
                  </a:lnTo>
                  <a:lnTo>
                    <a:pt x="0" y="1096"/>
                  </a:lnTo>
                  <a:lnTo>
                    <a:pt x="0" y="1086"/>
                  </a:lnTo>
                  <a:lnTo>
                    <a:pt x="0" y="1072"/>
                  </a:lnTo>
                  <a:lnTo>
                    <a:pt x="4" y="1067"/>
                  </a:lnTo>
                  <a:lnTo>
                    <a:pt x="9" y="1062"/>
                  </a:lnTo>
                  <a:lnTo>
                    <a:pt x="19" y="1057"/>
                  </a:lnTo>
                  <a:lnTo>
                    <a:pt x="33" y="1057"/>
                  </a:lnTo>
                  <a:lnTo>
                    <a:pt x="43" y="1057"/>
                  </a:lnTo>
                  <a:lnTo>
                    <a:pt x="105" y="1052"/>
                  </a:lnTo>
                  <a:lnTo>
                    <a:pt x="144" y="1047"/>
                  </a:lnTo>
                  <a:lnTo>
                    <a:pt x="168" y="1032"/>
                  </a:lnTo>
                  <a:lnTo>
                    <a:pt x="182" y="1013"/>
                  </a:lnTo>
                  <a:lnTo>
                    <a:pt x="187" y="979"/>
                  </a:lnTo>
                  <a:lnTo>
                    <a:pt x="403" y="113"/>
                  </a:lnTo>
                  <a:lnTo>
                    <a:pt x="403" y="98"/>
                  </a:lnTo>
                  <a:lnTo>
                    <a:pt x="408" y="88"/>
                  </a:lnTo>
                  <a:lnTo>
                    <a:pt x="408" y="83"/>
                  </a:lnTo>
                  <a:lnTo>
                    <a:pt x="408" y="78"/>
                  </a:lnTo>
                  <a:lnTo>
                    <a:pt x="408" y="69"/>
                  </a:lnTo>
                  <a:lnTo>
                    <a:pt x="403" y="64"/>
                  </a:lnTo>
                  <a:lnTo>
                    <a:pt x="389" y="59"/>
                  </a:lnTo>
                  <a:lnTo>
                    <a:pt x="374" y="54"/>
                  </a:lnTo>
                  <a:lnTo>
                    <a:pt x="350" y="54"/>
                  </a:lnTo>
                  <a:lnTo>
                    <a:pt x="326" y="49"/>
                  </a:lnTo>
                  <a:lnTo>
                    <a:pt x="302" y="49"/>
                  </a:lnTo>
                  <a:lnTo>
                    <a:pt x="288" y="49"/>
                  </a:lnTo>
                  <a:lnTo>
                    <a:pt x="273" y="49"/>
                  </a:lnTo>
                  <a:lnTo>
                    <a:pt x="264" y="44"/>
                  </a:lnTo>
                  <a:lnTo>
                    <a:pt x="259" y="39"/>
                  </a:lnTo>
                  <a:lnTo>
                    <a:pt x="259" y="29"/>
                  </a:lnTo>
                  <a:lnTo>
                    <a:pt x="259" y="20"/>
                  </a:lnTo>
                  <a:lnTo>
                    <a:pt x="264" y="10"/>
                  </a:lnTo>
                  <a:lnTo>
                    <a:pt x="268" y="5"/>
                  </a:lnTo>
                  <a:lnTo>
                    <a:pt x="278" y="0"/>
                  </a:lnTo>
                  <a:lnTo>
                    <a:pt x="283" y="0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6" name="Freeform 190"/>
            <p:cNvSpPr>
              <a:spLocks/>
            </p:cNvSpPr>
            <p:nvPr/>
          </p:nvSpPr>
          <p:spPr bwMode="auto">
            <a:xfrm>
              <a:off x="1493" y="2922"/>
              <a:ext cx="788" cy="802"/>
            </a:xfrm>
            <a:custGeom>
              <a:avLst/>
              <a:gdLst/>
              <a:ahLst/>
              <a:cxnLst>
                <a:cxn ang="0">
                  <a:pos x="495" y="10"/>
                </a:cxn>
                <a:cxn ang="0">
                  <a:pos x="663" y="83"/>
                </a:cxn>
                <a:cxn ang="0">
                  <a:pos x="759" y="210"/>
                </a:cxn>
                <a:cxn ang="0">
                  <a:pos x="764" y="352"/>
                </a:cxn>
                <a:cxn ang="0">
                  <a:pos x="706" y="470"/>
                </a:cxn>
                <a:cxn ang="0">
                  <a:pos x="624" y="587"/>
                </a:cxn>
                <a:cxn ang="0">
                  <a:pos x="572" y="675"/>
                </a:cxn>
                <a:cxn ang="0">
                  <a:pos x="648" y="724"/>
                </a:cxn>
                <a:cxn ang="0">
                  <a:pos x="716" y="714"/>
                </a:cxn>
                <a:cxn ang="0">
                  <a:pos x="730" y="695"/>
                </a:cxn>
                <a:cxn ang="0">
                  <a:pos x="744" y="626"/>
                </a:cxn>
                <a:cxn ang="0">
                  <a:pos x="788" y="612"/>
                </a:cxn>
                <a:cxn ang="0">
                  <a:pos x="543" y="802"/>
                </a:cxn>
                <a:cxn ang="0">
                  <a:pos x="524" y="802"/>
                </a:cxn>
                <a:cxn ang="0">
                  <a:pos x="514" y="793"/>
                </a:cxn>
                <a:cxn ang="0">
                  <a:pos x="524" y="690"/>
                </a:cxn>
                <a:cxn ang="0">
                  <a:pos x="581" y="538"/>
                </a:cxn>
                <a:cxn ang="0">
                  <a:pos x="644" y="367"/>
                </a:cxn>
                <a:cxn ang="0">
                  <a:pos x="644" y="205"/>
                </a:cxn>
                <a:cxn ang="0">
                  <a:pos x="572" y="93"/>
                </a:cxn>
                <a:cxn ang="0">
                  <a:pos x="456" y="34"/>
                </a:cxn>
                <a:cxn ang="0">
                  <a:pos x="327" y="34"/>
                </a:cxn>
                <a:cxn ang="0">
                  <a:pos x="216" y="93"/>
                </a:cxn>
                <a:cxn ang="0">
                  <a:pos x="144" y="205"/>
                </a:cxn>
                <a:cxn ang="0">
                  <a:pos x="144" y="367"/>
                </a:cxn>
                <a:cxn ang="0">
                  <a:pos x="212" y="543"/>
                </a:cxn>
                <a:cxn ang="0">
                  <a:pos x="250" y="651"/>
                </a:cxn>
                <a:cxn ang="0">
                  <a:pos x="274" y="778"/>
                </a:cxn>
                <a:cxn ang="0">
                  <a:pos x="269" y="797"/>
                </a:cxn>
                <a:cxn ang="0">
                  <a:pos x="255" y="802"/>
                </a:cxn>
                <a:cxn ang="0">
                  <a:pos x="39" y="802"/>
                </a:cxn>
                <a:cxn ang="0">
                  <a:pos x="39" y="612"/>
                </a:cxn>
                <a:cxn ang="0">
                  <a:pos x="43" y="646"/>
                </a:cxn>
                <a:cxn ang="0">
                  <a:pos x="58" y="700"/>
                </a:cxn>
                <a:cxn ang="0">
                  <a:pos x="77" y="714"/>
                </a:cxn>
                <a:cxn ang="0">
                  <a:pos x="139" y="724"/>
                </a:cxn>
                <a:cxn ang="0">
                  <a:pos x="212" y="665"/>
                </a:cxn>
                <a:cxn ang="0">
                  <a:pos x="149" y="567"/>
                </a:cxn>
                <a:cxn ang="0">
                  <a:pos x="53" y="421"/>
                </a:cxn>
                <a:cxn ang="0">
                  <a:pos x="15" y="284"/>
                </a:cxn>
                <a:cxn ang="0">
                  <a:pos x="67" y="142"/>
                </a:cxn>
                <a:cxn ang="0">
                  <a:pos x="197" y="39"/>
                </a:cxn>
                <a:cxn ang="0">
                  <a:pos x="394" y="0"/>
                </a:cxn>
              </a:cxnLst>
              <a:rect l="0" t="0" r="r" b="b"/>
              <a:pathLst>
                <a:path w="788" h="802">
                  <a:moveTo>
                    <a:pt x="394" y="0"/>
                  </a:moveTo>
                  <a:lnTo>
                    <a:pt x="495" y="10"/>
                  </a:lnTo>
                  <a:lnTo>
                    <a:pt x="586" y="39"/>
                  </a:lnTo>
                  <a:lnTo>
                    <a:pt x="663" y="83"/>
                  </a:lnTo>
                  <a:lnTo>
                    <a:pt x="720" y="142"/>
                  </a:lnTo>
                  <a:lnTo>
                    <a:pt x="759" y="210"/>
                  </a:lnTo>
                  <a:lnTo>
                    <a:pt x="773" y="284"/>
                  </a:lnTo>
                  <a:lnTo>
                    <a:pt x="764" y="352"/>
                  </a:lnTo>
                  <a:lnTo>
                    <a:pt x="740" y="411"/>
                  </a:lnTo>
                  <a:lnTo>
                    <a:pt x="706" y="470"/>
                  </a:lnTo>
                  <a:lnTo>
                    <a:pt x="668" y="528"/>
                  </a:lnTo>
                  <a:lnTo>
                    <a:pt x="624" y="587"/>
                  </a:lnTo>
                  <a:lnTo>
                    <a:pt x="596" y="631"/>
                  </a:lnTo>
                  <a:lnTo>
                    <a:pt x="572" y="675"/>
                  </a:lnTo>
                  <a:lnTo>
                    <a:pt x="552" y="724"/>
                  </a:lnTo>
                  <a:lnTo>
                    <a:pt x="648" y="724"/>
                  </a:lnTo>
                  <a:lnTo>
                    <a:pt x="692" y="719"/>
                  </a:lnTo>
                  <a:lnTo>
                    <a:pt x="716" y="714"/>
                  </a:lnTo>
                  <a:lnTo>
                    <a:pt x="725" y="704"/>
                  </a:lnTo>
                  <a:lnTo>
                    <a:pt x="730" y="695"/>
                  </a:lnTo>
                  <a:lnTo>
                    <a:pt x="740" y="660"/>
                  </a:lnTo>
                  <a:lnTo>
                    <a:pt x="744" y="626"/>
                  </a:lnTo>
                  <a:lnTo>
                    <a:pt x="749" y="612"/>
                  </a:lnTo>
                  <a:lnTo>
                    <a:pt x="788" y="612"/>
                  </a:lnTo>
                  <a:lnTo>
                    <a:pt x="749" y="802"/>
                  </a:lnTo>
                  <a:lnTo>
                    <a:pt x="543" y="802"/>
                  </a:lnTo>
                  <a:lnTo>
                    <a:pt x="533" y="802"/>
                  </a:lnTo>
                  <a:lnTo>
                    <a:pt x="524" y="802"/>
                  </a:lnTo>
                  <a:lnTo>
                    <a:pt x="519" y="797"/>
                  </a:lnTo>
                  <a:lnTo>
                    <a:pt x="514" y="793"/>
                  </a:lnTo>
                  <a:lnTo>
                    <a:pt x="514" y="778"/>
                  </a:lnTo>
                  <a:lnTo>
                    <a:pt x="524" y="690"/>
                  </a:lnTo>
                  <a:lnTo>
                    <a:pt x="552" y="607"/>
                  </a:lnTo>
                  <a:lnTo>
                    <a:pt x="581" y="538"/>
                  </a:lnTo>
                  <a:lnTo>
                    <a:pt x="615" y="450"/>
                  </a:lnTo>
                  <a:lnTo>
                    <a:pt x="644" y="367"/>
                  </a:lnTo>
                  <a:lnTo>
                    <a:pt x="653" y="279"/>
                  </a:lnTo>
                  <a:lnTo>
                    <a:pt x="644" y="205"/>
                  </a:lnTo>
                  <a:lnTo>
                    <a:pt x="615" y="147"/>
                  </a:lnTo>
                  <a:lnTo>
                    <a:pt x="572" y="93"/>
                  </a:lnTo>
                  <a:lnTo>
                    <a:pt x="519" y="59"/>
                  </a:lnTo>
                  <a:lnTo>
                    <a:pt x="456" y="34"/>
                  </a:lnTo>
                  <a:lnTo>
                    <a:pt x="394" y="29"/>
                  </a:lnTo>
                  <a:lnTo>
                    <a:pt x="327" y="34"/>
                  </a:lnTo>
                  <a:lnTo>
                    <a:pt x="269" y="59"/>
                  </a:lnTo>
                  <a:lnTo>
                    <a:pt x="216" y="93"/>
                  </a:lnTo>
                  <a:lnTo>
                    <a:pt x="173" y="142"/>
                  </a:lnTo>
                  <a:lnTo>
                    <a:pt x="144" y="205"/>
                  </a:lnTo>
                  <a:lnTo>
                    <a:pt x="135" y="279"/>
                  </a:lnTo>
                  <a:lnTo>
                    <a:pt x="144" y="367"/>
                  </a:lnTo>
                  <a:lnTo>
                    <a:pt x="168" y="450"/>
                  </a:lnTo>
                  <a:lnTo>
                    <a:pt x="212" y="543"/>
                  </a:lnTo>
                  <a:lnTo>
                    <a:pt x="231" y="592"/>
                  </a:lnTo>
                  <a:lnTo>
                    <a:pt x="250" y="651"/>
                  </a:lnTo>
                  <a:lnTo>
                    <a:pt x="269" y="714"/>
                  </a:lnTo>
                  <a:lnTo>
                    <a:pt x="274" y="778"/>
                  </a:lnTo>
                  <a:lnTo>
                    <a:pt x="274" y="793"/>
                  </a:lnTo>
                  <a:lnTo>
                    <a:pt x="269" y="797"/>
                  </a:lnTo>
                  <a:lnTo>
                    <a:pt x="264" y="802"/>
                  </a:lnTo>
                  <a:lnTo>
                    <a:pt x="255" y="802"/>
                  </a:lnTo>
                  <a:lnTo>
                    <a:pt x="240" y="802"/>
                  </a:lnTo>
                  <a:lnTo>
                    <a:pt x="39" y="802"/>
                  </a:lnTo>
                  <a:lnTo>
                    <a:pt x="0" y="612"/>
                  </a:lnTo>
                  <a:lnTo>
                    <a:pt x="39" y="612"/>
                  </a:lnTo>
                  <a:lnTo>
                    <a:pt x="39" y="621"/>
                  </a:lnTo>
                  <a:lnTo>
                    <a:pt x="43" y="646"/>
                  </a:lnTo>
                  <a:lnTo>
                    <a:pt x="53" y="680"/>
                  </a:lnTo>
                  <a:lnTo>
                    <a:pt x="58" y="700"/>
                  </a:lnTo>
                  <a:lnTo>
                    <a:pt x="63" y="709"/>
                  </a:lnTo>
                  <a:lnTo>
                    <a:pt x="77" y="714"/>
                  </a:lnTo>
                  <a:lnTo>
                    <a:pt x="96" y="719"/>
                  </a:lnTo>
                  <a:lnTo>
                    <a:pt x="139" y="724"/>
                  </a:lnTo>
                  <a:lnTo>
                    <a:pt x="231" y="724"/>
                  </a:lnTo>
                  <a:lnTo>
                    <a:pt x="212" y="665"/>
                  </a:lnTo>
                  <a:lnTo>
                    <a:pt x="178" y="612"/>
                  </a:lnTo>
                  <a:lnTo>
                    <a:pt x="149" y="567"/>
                  </a:lnTo>
                  <a:lnTo>
                    <a:pt x="91" y="489"/>
                  </a:lnTo>
                  <a:lnTo>
                    <a:pt x="53" y="421"/>
                  </a:lnTo>
                  <a:lnTo>
                    <a:pt x="24" y="357"/>
                  </a:lnTo>
                  <a:lnTo>
                    <a:pt x="15" y="284"/>
                  </a:lnTo>
                  <a:lnTo>
                    <a:pt x="29" y="210"/>
                  </a:lnTo>
                  <a:lnTo>
                    <a:pt x="67" y="142"/>
                  </a:lnTo>
                  <a:lnTo>
                    <a:pt x="125" y="83"/>
                  </a:lnTo>
                  <a:lnTo>
                    <a:pt x="197" y="39"/>
                  </a:lnTo>
                  <a:lnTo>
                    <a:pt x="288" y="10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7" name="Freeform 191"/>
            <p:cNvSpPr>
              <a:spLocks/>
            </p:cNvSpPr>
            <p:nvPr/>
          </p:nvSpPr>
          <p:spPr bwMode="auto">
            <a:xfrm>
              <a:off x="2458" y="2868"/>
              <a:ext cx="293" cy="1145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274" y="0"/>
                </a:cxn>
                <a:cxn ang="0">
                  <a:pos x="279" y="0"/>
                </a:cxn>
                <a:cxn ang="0">
                  <a:pos x="288" y="0"/>
                </a:cxn>
                <a:cxn ang="0">
                  <a:pos x="293" y="5"/>
                </a:cxn>
                <a:cxn ang="0">
                  <a:pos x="293" y="10"/>
                </a:cxn>
                <a:cxn ang="0">
                  <a:pos x="293" y="20"/>
                </a:cxn>
                <a:cxn ang="0">
                  <a:pos x="288" y="25"/>
                </a:cxn>
                <a:cxn ang="0">
                  <a:pos x="245" y="64"/>
                </a:cxn>
                <a:cxn ang="0">
                  <a:pos x="207" y="118"/>
                </a:cxn>
                <a:cxn ang="0">
                  <a:pos x="164" y="176"/>
                </a:cxn>
                <a:cxn ang="0">
                  <a:pos x="130" y="255"/>
                </a:cxn>
                <a:cxn ang="0">
                  <a:pos x="101" y="343"/>
                </a:cxn>
                <a:cxn ang="0">
                  <a:pos x="82" y="450"/>
                </a:cxn>
                <a:cxn ang="0">
                  <a:pos x="77" y="573"/>
                </a:cxn>
                <a:cxn ang="0">
                  <a:pos x="82" y="695"/>
                </a:cxn>
                <a:cxn ang="0">
                  <a:pos x="106" y="812"/>
                </a:cxn>
                <a:cxn ang="0">
                  <a:pos x="144" y="920"/>
                </a:cxn>
                <a:cxn ang="0">
                  <a:pos x="202" y="1023"/>
                </a:cxn>
                <a:cxn ang="0">
                  <a:pos x="284" y="1111"/>
                </a:cxn>
                <a:cxn ang="0">
                  <a:pos x="288" y="1121"/>
                </a:cxn>
                <a:cxn ang="0">
                  <a:pos x="293" y="1125"/>
                </a:cxn>
                <a:cxn ang="0">
                  <a:pos x="293" y="1130"/>
                </a:cxn>
                <a:cxn ang="0">
                  <a:pos x="293" y="1140"/>
                </a:cxn>
                <a:cxn ang="0">
                  <a:pos x="288" y="1140"/>
                </a:cxn>
                <a:cxn ang="0">
                  <a:pos x="279" y="1145"/>
                </a:cxn>
                <a:cxn ang="0">
                  <a:pos x="274" y="1145"/>
                </a:cxn>
                <a:cxn ang="0">
                  <a:pos x="188" y="1072"/>
                </a:cxn>
                <a:cxn ang="0">
                  <a:pos x="120" y="988"/>
                </a:cxn>
                <a:cxn ang="0">
                  <a:pos x="72" y="900"/>
                </a:cxn>
                <a:cxn ang="0">
                  <a:pos x="39" y="812"/>
                </a:cxn>
                <a:cxn ang="0">
                  <a:pos x="15" y="724"/>
                </a:cxn>
                <a:cxn ang="0">
                  <a:pos x="5" y="646"/>
                </a:cxn>
                <a:cxn ang="0">
                  <a:pos x="0" y="568"/>
                </a:cxn>
                <a:cxn ang="0">
                  <a:pos x="5" y="489"/>
                </a:cxn>
                <a:cxn ang="0">
                  <a:pos x="20" y="406"/>
                </a:cxn>
                <a:cxn ang="0">
                  <a:pos x="39" y="318"/>
                </a:cxn>
                <a:cxn ang="0">
                  <a:pos x="77" y="230"/>
                </a:cxn>
                <a:cxn ang="0">
                  <a:pos x="125" y="147"/>
                </a:cxn>
                <a:cxn ang="0">
                  <a:pos x="188" y="69"/>
                </a:cxn>
                <a:cxn ang="0">
                  <a:pos x="274" y="0"/>
                </a:cxn>
              </a:cxnLst>
              <a:rect l="0" t="0" r="r" b="b"/>
              <a:pathLst>
                <a:path w="293" h="1145">
                  <a:moveTo>
                    <a:pt x="274" y="0"/>
                  </a:moveTo>
                  <a:lnTo>
                    <a:pt x="274" y="0"/>
                  </a:lnTo>
                  <a:lnTo>
                    <a:pt x="279" y="0"/>
                  </a:lnTo>
                  <a:lnTo>
                    <a:pt x="288" y="0"/>
                  </a:lnTo>
                  <a:lnTo>
                    <a:pt x="293" y="5"/>
                  </a:lnTo>
                  <a:lnTo>
                    <a:pt x="293" y="10"/>
                  </a:lnTo>
                  <a:lnTo>
                    <a:pt x="293" y="20"/>
                  </a:lnTo>
                  <a:lnTo>
                    <a:pt x="288" y="25"/>
                  </a:lnTo>
                  <a:lnTo>
                    <a:pt x="245" y="64"/>
                  </a:lnTo>
                  <a:lnTo>
                    <a:pt x="207" y="118"/>
                  </a:lnTo>
                  <a:lnTo>
                    <a:pt x="164" y="176"/>
                  </a:lnTo>
                  <a:lnTo>
                    <a:pt x="130" y="255"/>
                  </a:lnTo>
                  <a:lnTo>
                    <a:pt x="101" y="343"/>
                  </a:lnTo>
                  <a:lnTo>
                    <a:pt x="82" y="450"/>
                  </a:lnTo>
                  <a:lnTo>
                    <a:pt x="77" y="573"/>
                  </a:lnTo>
                  <a:lnTo>
                    <a:pt x="82" y="695"/>
                  </a:lnTo>
                  <a:lnTo>
                    <a:pt x="106" y="812"/>
                  </a:lnTo>
                  <a:lnTo>
                    <a:pt x="144" y="920"/>
                  </a:lnTo>
                  <a:lnTo>
                    <a:pt x="202" y="1023"/>
                  </a:lnTo>
                  <a:lnTo>
                    <a:pt x="284" y="1111"/>
                  </a:lnTo>
                  <a:lnTo>
                    <a:pt x="288" y="1121"/>
                  </a:lnTo>
                  <a:lnTo>
                    <a:pt x="293" y="1125"/>
                  </a:lnTo>
                  <a:lnTo>
                    <a:pt x="293" y="1130"/>
                  </a:lnTo>
                  <a:lnTo>
                    <a:pt x="293" y="1140"/>
                  </a:lnTo>
                  <a:lnTo>
                    <a:pt x="288" y="1140"/>
                  </a:lnTo>
                  <a:lnTo>
                    <a:pt x="279" y="1145"/>
                  </a:lnTo>
                  <a:lnTo>
                    <a:pt x="274" y="1145"/>
                  </a:lnTo>
                  <a:lnTo>
                    <a:pt x="188" y="1072"/>
                  </a:lnTo>
                  <a:lnTo>
                    <a:pt x="120" y="988"/>
                  </a:lnTo>
                  <a:lnTo>
                    <a:pt x="72" y="900"/>
                  </a:lnTo>
                  <a:lnTo>
                    <a:pt x="39" y="812"/>
                  </a:lnTo>
                  <a:lnTo>
                    <a:pt x="15" y="724"/>
                  </a:lnTo>
                  <a:lnTo>
                    <a:pt x="5" y="646"/>
                  </a:lnTo>
                  <a:lnTo>
                    <a:pt x="0" y="568"/>
                  </a:lnTo>
                  <a:lnTo>
                    <a:pt x="5" y="489"/>
                  </a:lnTo>
                  <a:lnTo>
                    <a:pt x="20" y="406"/>
                  </a:lnTo>
                  <a:lnTo>
                    <a:pt x="39" y="318"/>
                  </a:lnTo>
                  <a:lnTo>
                    <a:pt x="77" y="230"/>
                  </a:lnTo>
                  <a:lnTo>
                    <a:pt x="125" y="147"/>
                  </a:lnTo>
                  <a:lnTo>
                    <a:pt x="188" y="69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8" name="Freeform 192"/>
            <p:cNvSpPr>
              <a:spLocks/>
            </p:cNvSpPr>
            <p:nvPr/>
          </p:nvSpPr>
          <p:spPr bwMode="auto">
            <a:xfrm>
              <a:off x="2866" y="3220"/>
              <a:ext cx="649" cy="749"/>
            </a:xfrm>
            <a:custGeom>
              <a:avLst/>
              <a:gdLst/>
              <a:ahLst/>
              <a:cxnLst>
                <a:cxn ang="0">
                  <a:pos x="293" y="10"/>
                </a:cxn>
                <a:cxn ang="0">
                  <a:pos x="380" y="74"/>
                </a:cxn>
                <a:cxn ang="0">
                  <a:pos x="428" y="177"/>
                </a:cxn>
                <a:cxn ang="0">
                  <a:pos x="457" y="274"/>
                </a:cxn>
                <a:cxn ang="0">
                  <a:pos x="466" y="343"/>
                </a:cxn>
                <a:cxn ang="0">
                  <a:pos x="495" y="274"/>
                </a:cxn>
                <a:cxn ang="0">
                  <a:pos x="557" y="137"/>
                </a:cxn>
                <a:cxn ang="0">
                  <a:pos x="605" y="40"/>
                </a:cxn>
                <a:cxn ang="0">
                  <a:pos x="620" y="15"/>
                </a:cxn>
                <a:cxn ang="0">
                  <a:pos x="634" y="10"/>
                </a:cxn>
                <a:cxn ang="0">
                  <a:pos x="639" y="10"/>
                </a:cxn>
                <a:cxn ang="0">
                  <a:pos x="649" y="20"/>
                </a:cxn>
                <a:cxn ang="0">
                  <a:pos x="649" y="30"/>
                </a:cxn>
                <a:cxn ang="0">
                  <a:pos x="610" y="108"/>
                </a:cxn>
                <a:cxn ang="0">
                  <a:pos x="567" y="201"/>
                </a:cxn>
                <a:cxn ang="0">
                  <a:pos x="538" y="265"/>
                </a:cxn>
                <a:cxn ang="0">
                  <a:pos x="500" y="362"/>
                </a:cxn>
                <a:cxn ang="0">
                  <a:pos x="471" y="451"/>
                </a:cxn>
                <a:cxn ang="0">
                  <a:pos x="452" y="563"/>
                </a:cxn>
                <a:cxn ang="0">
                  <a:pos x="418" y="690"/>
                </a:cxn>
                <a:cxn ang="0">
                  <a:pos x="404" y="729"/>
                </a:cxn>
                <a:cxn ang="0">
                  <a:pos x="394" y="744"/>
                </a:cxn>
                <a:cxn ang="0">
                  <a:pos x="385" y="749"/>
                </a:cxn>
                <a:cxn ang="0">
                  <a:pos x="370" y="749"/>
                </a:cxn>
                <a:cxn ang="0">
                  <a:pos x="361" y="734"/>
                </a:cxn>
                <a:cxn ang="0">
                  <a:pos x="365" y="690"/>
                </a:cxn>
                <a:cxn ang="0">
                  <a:pos x="389" y="592"/>
                </a:cxn>
                <a:cxn ang="0">
                  <a:pos x="423" y="475"/>
                </a:cxn>
                <a:cxn ang="0">
                  <a:pos x="428" y="436"/>
                </a:cxn>
                <a:cxn ang="0">
                  <a:pos x="428" y="348"/>
                </a:cxn>
                <a:cxn ang="0">
                  <a:pos x="413" y="245"/>
                </a:cxn>
                <a:cxn ang="0">
                  <a:pos x="370" y="157"/>
                </a:cxn>
                <a:cxn ang="0">
                  <a:pos x="284" y="103"/>
                </a:cxn>
                <a:cxn ang="0">
                  <a:pos x="169" y="98"/>
                </a:cxn>
                <a:cxn ang="0">
                  <a:pos x="68" y="157"/>
                </a:cxn>
                <a:cxn ang="0">
                  <a:pos x="39" y="211"/>
                </a:cxn>
                <a:cxn ang="0">
                  <a:pos x="29" y="221"/>
                </a:cxn>
                <a:cxn ang="0">
                  <a:pos x="15" y="221"/>
                </a:cxn>
                <a:cxn ang="0">
                  <a:pos x="5" y="216"/>
                </a:cxn>
                <a:cxn ang="0">
                  <a:pos x="0" y="206"/>
                </a:cxn>
                <a:cxn ang="0">
                  <a:pos x="15" y="157"/>
                </a:cxn>
                <a:cxn ang="0">
                  <a:pos x="82" y="69"/>
                </a:cxn>
                <a:cxn ang="0">
                  <a:pos x="178" y="10"/>
                </a:cxn>
              </a:cxnLst>
              <a:rect l="0" t="0" r="r" b="b"/>
              <a:pathLst>
                <a:path w="649" h="749">
                  <a:moveTo>
                    <a:pt x="241" y="0"/>
                  </a:moveTo>
                  <a:lnTo>
                    <a:pt x="293" y="10"/>
                  </a:lnTo>
                  <a:lnTo>
                    <a:pt x="341" y="35"/>
                  </a:lnTo>
                  <a:lnTo>
                    <a:pt x="380" y="74"/>
                  </a:lnTo>
                  <a:lnTo>
                    <a:pt x="409" y="123"/>
                  </a:lnTo>
                  <a:lnTo>
                    <a:pt x="428" y="177"/>
                  </a:lnTo>
                  <a:lnTo>
                    <a:pt x="447" y="225"/>
                  </a:lnTo>
                  <a:lnTo>
                    <a:pt x="457" y="274"/>
                  </a:lnTo>
                  <a:lnTo>
                    <a:pt x="461" y="314"/>
                  </a:lnTo>
                  <a:lnTo>
                    <a:pt x="466" y="343"/>
                  </a:lnTo>
                  <a:lnTo>
                    <a:pt x="466" y="343"/>
                  </a:lnTo>
                  <a:lnTo>
                    <a:pt x="495" y="274"/>
                  </a:lnTo>
                  <a:lnTo>
                    <a:pt x="524" y="201"/>
                  </a:lnTo>
                  <a:lnTo>
                    <a:pt x="557" y="137"/>
                  </a:lnTo>
                  <a:lnTo>
                    <a:pt x="581" y="84"/>
                  </a:lnTo>
                  <a:lnTo>
                    <a:pt x="605" y="40"/>
                  </a:lnTo>
                  <a:lnTo>
                    <a:pt x="615" y="15"/>
                  </a:lnTo>
                  <a:lnTo>
                    <a:pt x="620" y="15"/>
                  </a:lnTo>
                  <a:lnTo>
                    <a:pt x="629" y="10"/>
                  </a:lnTo>
                  <a:lnTo>
                    <a:pt x="634" y="10"/>
                  </a:lnTo>
                  <a:lnTo>
                    <a:pt x="634" y="10"/>
                  </a:lnTo>
                  <a:lnTo>
                    <a:pt x="639" y="10"/>
                  </a:lnTo>
                  <a:lnTo>
                    <a:pt x="644" y="15"/>
                  </a:lnTo>
                  <a:lnTo>
                    <a:pt x="649" y="20"/>
                  </a:lnTo>
                  <a:lnTo>
                    <a:pt x="649" y="25"/>
                  </a:lnTo>
                  <a:lnTo>
                    <a:pt x="649" y="30"/>
                  </a:lnTo>
                  <a:lnTo>
                    <a:pt x="644" y="40"/>
                  </a:lnTo>
                  <a:lnTo>
                    <a:pt x="610" y="108"/>
                  </a:lnTo>
                  <a:lnTo>
                    <a:pt x="586" y="157"/>
                  </a:lnTo>
                  <a:lnTo>
                    <a:pt x="567" y="201"/>
                  </a:lnTo>
                  <a:lnTo>
                    <a:pt x="553" y="230"/>
                  </a:lnTo>
                  <a:lnTo>
                    <a:pt x="538" y="265"/>
                  </a:lnTo>
                  <a:lnTo>
                    <a:pt x="519" y="309"/>
                  </a:lnTo>
                  <a:lnTo>
                    <a:pt x="500" y="362"/>
                  </a:lnTo>
                  <a:lnTo>
                    <a:pt x="481" y="411"/>
                  </a:lnTo>
                  <a:lnTo>
                    <a:pt x="471" y="451"/>
                  </a:lnTo>
                  <a:lnTo>
                    <a:pt x="461" y="480"/>
                  </a:lnTo>
                  <a:lnTo>
                    <a:pt x="452" y="563"/>
                  </a:lnTo>
                  <a:lnTo>
                    <a:pt x="433" y="636"/>
                  </a:lnTo>
                  <a:lnTo>
                    <a:pt x="418" y="690"/>
                  </a:lnTo>
                  <a:lnTo>
                    <a:pt x="409" y="715"/>
                  </a:lnTo>
                  <a:lnTo>
                    <a:pt x="404" y="729"/>
                  </a:lnTo>
                  <a:lnTo>
                    <a:pt x="399" y="739"/>
                  </a:lnTo>
                  <a:lnTo>
                    <a:pt x="394" y="744"/>
                  </a:lnTo>
                  <a:lnTo>
                    <a:pt x="389" y="749"/>
                  </a:lnTo>
                  <a:lnTo>
                    <a:pt x="385" y="749"/>
                  </a:lnTo>
                  <a:lnTo>
                    <a:pt x="380" y="749"/>
                  </a:lnTo>
                  <a:lnTo>
                    <a:pt x="370" y="749"/>
                  </a:lnTo>
                  <a:lnTo>
                    <a:pt x="365" y="739"/>
                  </a:lnTo>
                  <a:lnTo>
                    <a:pt x="361" y="734"/>
                  </a:lnTo>
                  <a:lnTo>
                    <a:pt x="361" y="724"/>
                  </a:lnTo>
                  <a:lnTo>
                    <a:pt x="365" y="690"/>
                  </a:lnTo>
                  <a:lnTo>
                    <a:pt x="375" y="646"/>
                  </a:lnTo>
                  <a:lnTo>
                    <a:pt x="389" y="592"/>
                  </a:lnTo>
                  <a:lnTo>
                    <a:pt x="404" y="529"/>
                  </a:lnTo>
                  <a:lnTo>
                    <a:pt x="423" y="475"/>
                  </a:lnTo>
                  <a:lnTo>
                    <a:pt x="423" y="460"/>
                  </a:lnTo>
                  <a:lnTo>
                    <a:pt x="428" y="436"/>
                  </a:lnTo>
                  <a:lnTo>
                    <a:pt x="428" y="392"/>
                  </a:lnTo>
                  <a:lnTo>
                    <a:pt x="428" y="348"/>
                  </a:lnTo>
                  <a:lnTo>
                    <a:pt x="423" y="299"/>
                  </a:lnTo>
                  <a:lnTo>
                    <a:pt x="413" y="245"/>
                  </a:lnTo>
                  <a:lnTo>
                    <a:pt x="394" y="201"/>
                  </a:lnTo>
                  <a:lnTo>
                    <a:pt x="370" y="157"/>
                  </a:lnTo>
                  <a:lnTo>
                    <a:pt x="332" y="123"/>
                  </a:lnTo>
                  <a:lnTo>
                    <a:pt x="284" y="103"/>
                  </a:lnTo>
                  <a:lnTo>
                    <a:pt x="221" y="93"/>
                  </a:lnTo>
                  <a:lnTo>
                    <a:pt x="169" y="98"/>
                  </a:lnTo>
                  <a:lnTo>
                    <a:pt x="111" y="123"/>
                  </a:lnTo>
                  <a:lnTo>
                    <a:pt x="68" y="157"/>
                  </a:lnTo>
                  <a:lnTo>
                    <a:pt x="39" y="201"/>
                  </a:lnTo>
                  <a:lnTo>
                    <a:pt x="39" y="211"/>
                  </a:lnTo>
                  <a:lnTo>
                    <a:pt x="34" y="216"/>
                  </a:lnTo>
                  <a:lnTo>
                    <a:pt x="29" y="221"/>
                  </a:lnTo>
                  <a:lnTo>
                    <a:pt x="20" y="221"/>
                  </a:lnTo>
                  <a:lnTo>
                    <a:pt x="15" y="221"/>
                  </a:lnTo>
                  <a:lnTo>
                    <a:pt x="10" y="221"/>
                  </a:lnTo>
                  <a:lnTo>
                    <a:pt x="5" y="216"/>
                  </a:lnTo>
                  <a:lnTo>
                    <a:pt x="0" y="216"/>
                  </a:lnTo>
                  <a:lnTo>
                    <a:pt x="0" y="206"/>
                  </a:lnTo>
                  <a:lnTo>
                    <a:pt x="5" y="191"/>
                  </a:lnTo>
                  <a:lnTo>
                    <a:pt x="15" y="157"/>
                  </a:lnTo>
                  <a:lnTo>
                    <a:pt x="44" y="113"/>
                  </a:lnTo>
                  <a:lnTo>
                    <a:pt x="82" y="69"/>
                  </a:lnTo>
                  <a:lnTo>
                    <a:pt x="125" y="35"/>
                  </a:lnTo>
                  <a:lnTo>
                    <a:pt x="178" y="10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9" name="Freeform 193"/>
            <p:cNvSpPr>
              <a:spLocks/>
            </p:cNvSpPr>
            <p:nvPr/>
          </p:nvSpPr>
          <p:spPr bwMode="auto">
            <a:xfrm>
              <a:off x="3572" y="3352"/>
              <a:ext cx="394" cy="529"/>
            </a:xfrm>
            <a:custGeom>
              <a:avLst/>
              <a:gdLst/>
              <a:ahLst/>
              <a:cxnLst>
                <a:cxn ang="0">
                  <a:pos x="250" y="5"/>
                </a:cxn>
                <a:cxn ang="0">
                  <a:pos x="351" y="59"/>
                </a:cxn>
                <a:cxn ang="0">
                  <a:pos x="394" y="157"/>
                </a:cxn>
                <a:cxn ang="0">
                  <a:pos x="365" y="245"/>
                </a:cxn>
                <a:cxn ang="0">
                  <a:pos x="298" y="309"/>
                </a:cxn>
                <a:cxn ang="0">
                  <a:pos x="178" y="392"/>
                </a:cxn>
                <a:cxn ang="0">
                  <a:pos x="250" y="456"/>
                </a:cxn>
                <a:cxn ang="0">
                  <a:pos x="298" y="456"/>
                </a:cxn>
                <a:cxn ang="0">
                  <a:pos x="336" y="451"/>
                </a:cxn>
                <a:cxn ang="0">
                  <a:pos x="346" y="431"/>
                </a:cxn>
                <a:cxn ang="0">
                  <a:pos x="356" y="402"/>
                </a:cxn>
                <a:cxn ang="0">
                  <a:pos x="356" y="377"/>
                </a:cxn>
                <a:cxn ang="0">
                  <a:pos x="394" y="377"/>
                </a:cxn>
                <a:cxn ang="0">
                  <a:pos x="0" y="529"/>
                </a:cxn>
                <a:cxn ang="0">
                  <a:pos x="0" y="500"/>
                </a:cxn>
                <a:cxn ang="0">
                  <a:pos x="10" y="495"/>
                </a:cxn>
                <a:cxn ang="0">
                  <a:pos x="245" y="289"/>
                </a:cxn>
                <a:cxn ang="0">
                  <a:pos x="298" y="206"/>
                </a:cxn>
                <a:cxn ang="0">
                  <a:pos x="298" y="103"/>
                </a:cxn>
                <a:cxn ang="0">
                  <a:pos x="221" y="40"/>
                </a:cxn>
                <a:cxn ang="0">
                  <a:pos x="116" y="40"/>
                </a:cxn>
                <a:cxn ang="0">
                  <a:pos x="48" y="93"/>
                </a:cxn>
                <a:cxn ang="0">
                  <a:pos x="72" y="103"/>
                </a:cxn>
                <a:cxn ang="0">
                  <a:pos x="92" y="123"/>
                </a:cxn>
                <a:cxn ang="0">
                  <a:pos x="92" y="157"/>
                </a:cxn>
                <a:cxn ang="0">
                  <a:pos x="77" y="177"/>
                </a:cxn>
                <a:cxn ang="0">
                  <a:pos x="58" y="186"/>
                </a:cxn>
                <a:cxn ang="0">
                  <a:pos x="39" y="186"/>
                </a:cxn>
                <a:cxn ang="0">
                  <a:pos x="24" y="182"/>
                </a:cxn>
                <a:cxn ang="0">
                  <a:pos x="10" y="167"/>
                </a:cxn>
                <a:cxn ang="0">
                  <a:pos x="0" y="142"/>
                </a:cxn>
                <a:cxn ang="0">
                  <a:pos x="53" y="40"/>
                </a:cxn>
                <a:cxn ang="0">
                  <a:pos x="183" y="0"/>
                </a:cxn>
              </a:cxnLst>
              <a:rect l="0" t="0" r="r" b="b"/>
              <a:pathLst>
                <a:path w="394" h="529">
                  <a:moveTo>
                    <a:pt x="183" y="0"/>
                  </a:moveTo>
                  <a:lnTo>
                    <a:pt x="250" y="5"/>
                  </a:lnTo>
                  <a:lnTo>
                    <a:pt x="308" y="25"/>
                  </a:lnTo>
                  <a:lnTo>
                    <a:pt x="351" y="59"/>
                  </a:lnTo>
                  <a:lnTo>
                    <a:pt x="380" y="103"/>
                  </a:lnTo>
                  <a:lnTo>
                    <a:pt x="394" y="157"/>
                  </a:lnTo>
                  <a:lnTo>
                    <a:pt x="384" y="206"/>
                  </a:lnTo>
                  <a:lnTo>
                    <a:pt x="365" y="245"/>
                  </a:lnTo>
                  <a:lnTo>
                    <a:pt x="332" y="279"/>
                  </a:lnTo>
                  <a:lnTo>
                    <a:pt x="298" y="309"/>
                  </a:lnTo>
                  <a:lnTo>
                    <a:pt x="255" y="338"/>
                  </a:lnTo>
                  <a:lnTo>
                    <a:pt x="178" y="392"/>
                  </a:lnTo>
                  <a:lnTo>
                    <a:pt x="96" y="456"/>
                  </a:lnTo>
                  <a:lnTo>
                    <a:pt x="250" y="456"/>
                  </a:lnTo>
                  <a:lnTo>
                    <a:pt x="269" y="456"/>
                  </a:lnTo>
                  <a:lnTo>
                    <a:pt x="298" y="456"/>
                  </a:lnTo>
                  <a:lnTo>
                    <a:pt x="322" y="451"/>
                  </a:lnTo>
                  <a:lnTo>
                    <a:pt x="336" y="451"/>
                  </a:lnTo>
                  <a:lnTo>
                    <a:pt x="341" y="441"/>
                  </a:lnTo>
                  <a:lnTo>
                    <a:pt x="346" y="431"/>
                  </a:lnTo>
                  <a:lnTo>
                    <a:pt x="351" y="416"/>
                  </a:lnTo>
                  <a:lnTo>
                    <a:pt x="356" y="402"/>
                  </a:lnTo>
                  <a:lnTo>
                    <a:pt x="356" y="387"/>
                  </a:lnTo>
                  <a:lnTo>
                    <a:pt x="356" y="377"/>
                  </a:lnTo>
                  <a:lnTo>
                    <a:pt x="394" y="377"/>
                  </a:lnTo>
                  <a:lnTo>
                    <a:pt x="394" y="377"/>
                  </a:lnTo>
                  <a:lnTo>
                    <a:pt x="365" y="529"/>
                  </a:lnTo>
                  <a:lnTo>
                    <a:pt x="0" y="529"/>
                  </a:lnTo>
                  <a:lnTo>
                    <a:pt x="0" y="509"/>
                  </a:lnTo>
                  <a:lnTo>
                    <a:pt x="0" y="500"/>
                  </a:lnTo>
                  <a:lnTo>
                    <a:pt x="5" y="500"/>
                  </a:lnTo>
                  <a:lnTo>
                    <a:pt x="10" y="495"/>
                  </a:lnTo>
                  <a:lnTo>
                    <a:pt x="202" y="328"/>
                  </a:lnTo>
                  <a:lnTo>
                    <a:pt x="245" y="289"/>
                  </a:lnTo>
                  <a:lnTo>
                    <a:pt x="279" y="250"/>
                  </a:lnTo>
                  <a:lnTo>
                    <a:pt x="298" y="206"/>
                  </a:lnTo>
                  <a:lnTo>
                    <a:pt x="308" y="157"/>
                  </a:lnTo>
                  <a:lnTo>
                    <a:pt x="298" y="103"/>
                  </a:lnTo>
                  <a:lnTo>
                    <a:pt x="264" y="64"/>
                  </a:lnTo>
                  <a:lnTo>
                    <a:pt x="221" y="40"/>
                  </a:lnTo>
                  <a:lnTo>
                    <a:pt x="168" y="35"/>
                  </a:lnTo>
                  <a:lnTo>
                    <a:pt x="116" y="40"/>
                  </a:lnTo>
                  <a:lnTo>
                    <a:pt x="77" y="64"/>
                  </a:lnTo>
                  <a:lnTo>
                    <a:pt x="48" y="93"/>
                  </a:lnTo>
                  <a:lnTo>
                    <a:pt x="63" y="98"/>
                  </a:lnTo>
                  <a:lnTo>
                    <a:pt x="72" y="103"/>
                  </a:lnTo>
                  <a:lnTo>
                    <a:pt x="82" y="113"/>
                  </a:lnTo>
                  <a:lnTo>
                    <a:pt x="92" y="123"/>
                  </a:lnTo>
                  <a:lnTo>
                    <a:pt x="92" y="142"/>
                  </a:lnTo>
                  <a:lnTo>
                    <a:pt x="92" y="157"/>
                  </a:lnTo>
                  <a:lnTo>
                    <a:pt x="87" y="167"/>
                  </a:lnTo>
                  <a:lnTo>
                    <a:pt x="77" y="177"/>
                  </a:lnTo>
                  <a:lnTo>
                    <a:pt x="68" y="182"/>
                  </a:lnTo>
                  <a:lnTo>
                    <a:pt x="58" y="186"/>
                  </a:lnTo>
                  <a:lnTo>
                    <a:pt x="48" y="191"/>
                  </a:lnTo>
                  <a:lnTo>
                    <a:pt x="39" y="186"/>
                  </a:lnTo>
                  <a:lnTo>
                    <a:pt x="34" y="186"/>
                  </a:lnTo>
                  <a:lnTo>
                    <a:pt x="24" y="182"/>
                  </a:lnTo>
                  <a:lnTo>
                    <a:pt x="15" y="177"/>
                  </a:lnTo>
                  <a:lnTo>
                    <a:pt x="10" y="167"/>
                  </a:lnTo>
                  <a:lnTo>
                    <a:pt x="5" y="157"/>
                  </a:lnTo>
                  <a:lnTo>
                    <a:pt x="0" y="142"/>
                  </a:lnTo>
                  <a:lnTo>
                    <a:pt x="15" y="84"/>
                  </a:lnTo>
                  <a:lnTo>
                    <a:pt x="53" y="40"/>
                  </a:lnTo>
                  <a:lnTo>
                    <a:pt x="111" y="10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0" name="Freeform 194"/>
            <p:cNvSpPr>
              <a:spLocks noEditPoints="1"/>
            </p:cNvSpPr>
            <p:nvPr/>
          </p:nvSpPr>
          <p:spPr bwMode="auto">
            <a:xfrm>
              <a:off x="4235" y="3230"/>
              <a:ext cx="130" cy="719"/>
            </a:xfrm>
            <a:custGeom>
              <a:avLst/>
              <a:gdLst/>
              <a:ahLst/>
              <a:cxnLst>
                <a:cxn ang="0">
                  <a:pos x="62" y="362"/>
                </a:cxn>
                <a:cxn ang="0">
                  <a:pos x="96" y="372"/>
                </a:cxn>
                <a:cxn ang="0">
                  <a:pos x="115" y="396"/>
                </a:cxn>
                <a:cxn ang="0">
                  <a:pos x="125" y="426"/>
                </a:cxn>
                <a:cxn ang="0">
                  <a:pos x="130" y="460"/>
                </a:cxn>
                <a:cxn ang="0">
                  <a:pos x="130" y="485"/>
                </a:cxn>
                <a:cxn ang="0">
                  <a:pos x="125" y="553"/>
                </a:cxn>
                <a:cxn ang="0">
                  <a:pos x="110" y="607"/>
                </a:cxn>
                <a:cxn ang="0">
                  <a:pos x="86" y="656"/>
                </a:cxn>
                <a:cxn ang="0">
                  <a:pos x="62" y="690"/>
                </a:cxn>
                <a:cxn ang="0">
                  <a:pos x="43" y="710"/>
                </a:cxn>
                <a:cxn ang="0">
                  <a:pos x="29" y="719"/>
                </a:cxn>
                <a:cxn ang="0">
                  <a:pos x="24" y="714"/>
                </a:cxn>
                <a:cxn ang="0">
                  <a:pos x="14" y="710"/>
                </a:cxn>
                <a:cxn ang="0">
                  <a:pos x="14" y="700"/>
                </a:cxn>
                <a:cxn ang="0">
                  <a:pos x="14" y="700"/>
                </a:cxn>
                <a:cxn ang="0">
                  <a:pos x="19" y="695"/>
                </a:cxn>
                <a:cxn ang="0">
                  <a:pos x="19" y="685"/>
                </a:cxn>
                <a:cxn ang="0">
                  <a:pos x="62" y="626"/>
                </a:cxn>
                <a:cxn ang="0">
                  <a:pos x="91" y="563"/>
                </a:cxn>
                <a:cxn ang="0">
                  <a:pos x="101" y="485"/>
                </a:cxn>
                <a:cxn ang="0">
                  <a:pos x="96" y="489"/>
                </a:cxn>
                <a:cxn ang="0">
                  <a:pos x="86" y="489"/>
                </a:cxn>
                <a:cxn ang="0">
                  <a:pos x="77" y="494"/>
                </a:cxn>
                <a:cxn ang="0">
                  <a:pos x="62" y="494"/>
                </a:cxn>
                <a:cxn ang="0">
                  <a:pos x="43" y="494"/>
                </a:cxn>
                <a:cxn ang="0">
                  <a:pos x="29" y="485"/>
                </a:cxn>
                <a:cxn ang="0">
                  <a:pos x="14" y="475"/>
                </a:cxn>
                <a:cxn ang="0">
                  <a:pos x="5" y="460"/>
                </a:cxn>
                <a:cxn ang="0">
                  <a:pos x="0" y="445"/>
                </a:cxn>
                <a:cxn ang="0">
                  <a:pos x="0" y="431"/>
                </a:cxn>
                <a:cxn ang="0">
                  <a:pos x="0" y="416"/>
                </a:cxn>
                <a:cxn ang="0">
                  <a:pos x="5" y="401"/>
                </a:cxn>
                <a:cxn ang="0">
                  <a:pos x="9" y="392"/>
                </a:cxn>
                <a:cxn ang="0">
                  <a:pos x="19" y="382"/>
                </a:cxn>
                <a:cxn ang="0">
                  <a:pos x="33" y="372"/>
                </a:cxn>
                <a:cxn ang="0">
                  <a:pos x="48" y="367"/>
                </a:cxn>
                <a:cxn ang="0">
                  <a:pos x="62" y="362"/>
                </a:cxn>
                <a:cxn ang="0">
                  <a:pos x="62" y="0"/>
                </a:cxn>
                <a:cxn ang="0">
                  <a:pos x="82" y="5"/>
                </a:cxn>
                <a:cxn ang="0">
                  <a:pos x="96" y="10"/>
                </a:cxn>
                <a:cxn ang="0">
                  <a:pos x="110" y="20"/>
                </a:cxn>
                <a:cxn ang="0">
                  <a:pos x="120" y="34"/>
                </a:cxn>
                <a:cxn ang="0">
                  <a:pos x="125" y="49"/>
                </a:cxn>
                <a:cxn ang="0">
                  <a:pos x="130" y="69"/>
                </a:cxn>
                <a:cxn ang="0">
                  <a:pos x="125" y="83"/>
                </a:cxn>
                <a:cxn ang="0">
                  <a:pos x="120" y="98"/>
                </a:cxn>
                <a:cxn ang="0">
                  <a:pos x="110" y="113"/>
                </a:cxn>
                <a:cxn ang="0">
                  <a:pos x="96" y="122"/>
                </a:cxn>
                <a:cxn ang="0">
                  <a:pos x="82" y="132"/>
                </a:cxn>
                <a:cxn ang="0">
                  <a:pos x="62" y="132"/>
                </a:cxn>
                <a:cxn ang="0">
                  <a:pos x="43" y="132"/>
                </a:cxn>
                <a:cxn ang="0">
                  <a:pos x="24" y="122"/>
                </a:cxn>
                <a:cxn ang="0">
                  <a:pos x="9" y="108"/>
                </a:cxn>
                <a:cxn ang="0">
                  <a:pos x="0" y="88"/>
                </a:cxn>
                <a:cxn ang="0">
                  <a:pos x="0" y="69"/>
                </a:cxn>
                <a:cxn ang="0">
                  <a:pos x="0" y="49"/>
                </a:cxn>
                <a:cxn ang="0">
                  <a:pos x="5" y="34"/>
                </a:cxn>
                <a:cxn ang="0">
                  <a:pos x="14" y="20"/>
                </a:cxn>
                <a:cxn ang="0">
                  <a:pos x="29" y="10"/>
                </a:cxn>
                <a:cxn ang="0">
                  <a:pos x="43" y="5"/>
                </a:cxn>
                <a:cxn ang="0">
                  <a:pos x="62" y="0"/>
                </a:cxn>
              </a:cxnLst>
              <a:rect l="0" t="0" r="r" b="b"/>
              <a:pathLst>
                <a:path w="130" h="719">
                  <a:moveTo>
                    <a:pt x="62" y="362"/>
                  </a:moveTo>
                  <a:lnTo>
                    <a:pt x="96" y="372"/>
                  </a:lnTo>
                  <a:lnTo>
                    <a:pt x="115" y="396"/>
                  </a:lnTo>
                  <a:lnTo>
                    <a:pt x="125" y="426"/>
                  </a:lnTo>
                  <a:lnTo>
                    <a:pt x="130" y="460"/>
                  </a:lnTo>
                  <a:lnTo>
                    <a:pt x="130" y="485"/>
                  </a:lnTo>
                  <a:lnTo>
                    <a:pt x="125" y="553"/>
                  </a:lnTo>
                  <a:lnTo>
                    <a:pt x="110" y="607"/>
                  </a:lnTo>
                  <a:lnTo>
                    <a:pt x="86" y="656"/>
                  </a:lnTo>
                  <a:lnTo>
                    <a:pt x="62" y="690"/>
                  </a:lnTo>
                  <a:lnTo>
                    <a:pt x="43" y="710"/>
                  </a:lnTo>
                  <a:lnTo>
                    <a:pt x="29" y="719"/>
                  </a:lnTo>
                  <a:lnTo>
                    <a:pt x="24" y="714"/>
                  </a:lnTo>
                  <a:lnTo>
                    <a:pt x="14" y="710"/>
                  </a:lnTo>
                  <a:lnTo>
                    <a:pt x="14" y="700"/>
                  </a:lnTo>
                  <a:lnTo>
                    <a:pt x="14" y="700"/>
                  </a:lnTo>
                  <a:lnTo>
                    <a:pt x="19" y="695"/>
                  </a:lnTo>
                  <a:lnTo>
                    <a:pt x="19" y="685"/>
                  </a:lnTo>
                  <a:lnTo>
                    <a:pt x="62" y="626"/>
                  </a:lnTo>
                  <a:lnTo>
                    <a:pt x="91" y="563"/>
                  </a:lnTo>
                  <a:lnTo>
                    <a:pt x="101" y="485"/>
                  </a:lnTo>
                  <a:lnTo>
                    <a:pt x="96" y="489"/>
                  </a:lnTo>
                  <a:lnTo>
                    <a:pt x="86" y="489"/>
                  </a:lnTo>
                  <a:lnTo>
                    <a:pt x="77" y="494"/>
                  </a:lnTo>
                  <a:lnTo>
                    <a:pt x="62" y="494"/>
                  </a:lnTo>
                  <a:lnTo>
                    <a:pt x="43" y="494"/>
                  </a:lnTo>
                  <a:lnTo>
                    <a:pt x="29" y="485"/>
                  </a:lnTo>
                  <a:lnTo>
                    <a:pt x="14" y="475"/>
                  </a:lnTo>
                  <a:lnTo>
                    <a:pt x="5" y="460"/>
                  </a:lnTo>
                  <a:lnTo>
                    <a:pt x="0" y="445"/>
                  </a:lnTo>
                  <a:lnTo>
                    <a:pt x="0" y="431"/>
                  </a:lnTo>
                  <a:lnTo>
                    <a:pt x="0" y="416"/>
                  </a:lnTo>
                  <a:lnTo>
                    <a:pt x="5" y="401"/>
                  </a:lnTo>
                  <a:lnTo>
                    <a:pt x="9" y="392"/>
                  </a:lnTo>
                  <a:lnTo>
                    <a:pt x="19" y="382"/>
                  </a:lnTo>
                  <a:lnTo>
                    <a:pt x="33" y="372"/>
                  </a:lnTo>
                  <a:lnTo>
                    <a:pt x="48" y="367"/>
                  </a:lnTo>
                  <a:lnTo>
                    <a:pt x="62" y="362"/>
                  </a:lnTo>
                  <a:close/>
                  <a:moveTo>
                    <a:pt x="62" y="0"/>
                  </a:moveTo>
                  <a:lnTo>
                    <a:pt x="82" y="5"/>
                  </a:lnTo>
                  <a:lnTo>
                    <a:pt x="96" y="10"/>
                  </a:lnTo>
                  <a:lnTo>
                    <a:pt x="110" y="20"/>
                  </a:lnTo>
                  <a:lnTo>
                    <a:pt x="120" y="34"/>
                  </a:lnTo>
                  <a:lnTo>
                    <a:pt x="125" y="49"/>
                  </a:lnTo>
                  <a:lnTo>
                    <a:pt x="130" y="69"/>
                  </a:lnTo>
                  <a:lnTo>
                    <a:pt x="125" y="83"/>
                  </a:lnTo>
                  <a:lnTo>
                    <a:pt x="120" y="98"/>
                  </a:lnTo>
                  <a:lnTo>
                    <a:pt x="110" y="113"/>
                  </a:lnTo>
                  <a:lnTo>
                    <a:pt x="96" y="122"/>
                  </a:lnTo>
                  <a:lnTo>
                    <a:pt x="82" y="132"/>
                  </a:lnTo>
                  <a:lnTo>
                    <a:pt x="62" y="132"/>
                  </a:lnTo>
                  <a:lnTo>
                    <a:pt x="43" y="132"/>
                  </a:lnTo>
                  <a:lnTo>
                    <a:pt x="24" y="122"/>
                  </a:lnTo>
                  <a:lnTo>
                    <a:pt x="9" y="108"/>
                  </a:lnTo>
                  <a:lnTo>
                    <a:pt x="0" y="88"/>
                  </a:lnTo>
                  <a:lnTo>
                    <a:pt x="0" y="69"/>
                  </a:lnTo>
                  <a:lnTo>
                    <a:pt x="0" y="49"/>
                  </a:lnTo>
                  <a:lnTo>
                    <a:pt x="5" y="34"/>
                  </a:lnTo>
                  <a:lnTo>
                    <a:pt x="14" y="20"/>
                  </a:lnTo>
                  <a:lnTo>
                    <a:pt x="29" y="10"/>
                  </a:lnTo>
                  <a:lnTo>
                    <a:pt x="43" y="5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1" name="Freeform 195"/>
            <p:cNvSpPr>
              <a:spLocks/>
            </p:cNvSpPr>
            <p:nvPr/>
          </p:nvSpPr>
          <p:spPr bwMode="auto">
            <a:xfrm>
              <a:off x="4533" y="3220"/>
              <a:ext cx="657" cy="514"/>
            </a:xfrm>
            <a:custGeom>
              <a:avLst/>
              <a:gdLst/>
              <a:ahLst/>
              <a:cxnLst>
                <a:cxn ang="0">
                  <a:pos x="206" y="10"/>
                </a:cxn>
                <a:cxn ang="0">
                  <a:pos x="264" y="59"/>
                </a:cxn>
                <a:cxn ang="0">
                  <a:pos x="268" y="118"/>
                </a:cxn>
                <a:cxn ang="0">
                  <a:pos x="254" y="157"/>
                </a:cxn>
                <a:cxn ang="0">
                  <a:pos x="201" y="318"/>
                </a:cxn>
                <a:cxn ang="0">
                  <a:pos x="192" y="406"/>
                </a:cxn>
                <a:cxn ang="0">
                  <a:pos x="211" y="460"/>
                </a:cxn>
                <a:cxn ang="0">
                  <a:pos x="268" y="485"/>
                </a:cxn>
                <a:cxn ang="0">
                  <a:pos x="355" y="451"/>
                </a:cxn>
                <a:cxn ang="0">
                  <a:pos x="408" y="387"/>
                </a:cxn>
                <a:cxn ang="0">
                  <a:pos x="408" y="372"/>
                </a:cxn>
                <a:cxn ang="0">
                  <a:pos x="417" y="348"/>
                </a:cxn>
                <a:cxn ang="0">
                  <a:pos x="427" y="318"/>
                </a:cxn>
                <a:cxn ang="0">
                  <a:pos x="485" y="84"/>
                </a:cxn>
                <a:cxn ang="0">
                  <a:pos x="489" y="54"/>
                </a:cxn>
                <a:cxn ang="0">
                  <a:pos x="504" y="30"/>
                </a:cxn>
                <a:cxn ang="0">
                  <a:pos x="523" y="15"/>
                </a:cxn>
                <a:cxn ang="0">
                  <a:pos x="552" y="15"/>
                </a:cxn>
                <a:cxn ang="0">
                  <a:pos x="571" y="25"/>
                </a:cxn>
                <a:cxn ang="0">
                  <a:pos x="576" y="49"/>
                </a:cxn>
                <a:cxn ang="0">
                  <a:pos x="566" y="98"/>
                </a:cxn>
                <a:cxn ang="0">
                  <a:pos x="533" y="235"/>
                </a:cxn>
                <a:cxn ang="0">
                  <a:pos x="509" y="338"/>
                </a:cxn>
                <a:cxn ang="0">
                  <a:pos x="494" y="402"/>
                </a:cxn>
                <a:cxn ang="0">
                  <a:pos x="494" y="446"/>
                </a:cxn>
                <a:cxn ang="0">
                  <a:pos x="499" y="470"/>
                </a:cxn>
                <a:cxn ang="0">
                  <a:pos x="518" y="485"/>
                </a:cxn>
                <a:cxn ang="0">
                  <a:pos x="561" y="475"/>
                </a:cxn>
                <a:cxn ang="0">
                  <a:pos x="600" y="406"/>
                </a:cxn>
                <a:cxn ang="0">
                  <a:pos x="614" y="348"/>
                </a:cxn>
                <a:cxn ang="0">
                  <a:pos x="624" y="333"/>
                </a:cxn>
                <a:cxn ang="0">
                  <a:pos x="633" y="328"/>
                </a:cxn>
                <a:cxn ang="0">
                  <a:pos x="643" y="328"/>
                </a:cxn>
                <a:cxn ang="0">
                  <a:pos x="653" y="333"/>
                </a:cxn>
                <a:cxn ang="0">
                  <a:pos x="653" y="358"/>
                </a:cxn>
                <a:cxn ang="0">
                  <a:pos x="633" y="421"/>
                </a:cxn>
                <a:cxn ang="0">
                  <a:pos x="590" y="490"/>
                </a:cxn>
                <a:cxn ang="0">
                  <a:pos x="523" y="514"/>
                </a:cxn>
                <a:cxn ang="0">
                  <a:pos x="489" y="509"/>
                </a:cxn>
                <a:cxn ang="0">
                  <a:pos x="432" y="480"/>
                </a:cxn>
                <a:cxn ang="0">
                  <a:pos x="384" y="470"/>
                </a:cxn>
                <a:cxn ang="0">
                  <a:pos x="312" y="509"/>
                </a:cxn>
                <a:cxn ang="0">
                  <a:pos x="225" y="514"/>
                </a:cxn>
                <a:cxn ang="0">
                  <a:pos x="148" y="480"/>
                </a:cxn>
                <a:cxn ang="0">
                  <a:pos x="115" y="421"/>
                </a:cxn>
                <a:cxn ang="0">
                  <a:pos x="110" y="372"/>
                </a:cxn>
                <a:cxn ang="0">
                  <a:pos x="110" y="333"/>
                </a:cxn>
                <a:cxn ang="0">
                  <a:pos x="124" y="269"/>
                </a:cxn>
                <a:cxn ang="0">
                  <a:pos x="168" y="147"/>
                </a:cxn>
                <a:cxn ang="0">
                  <a:pos x="187" y="98"/>
                </a:cxn>
                <a:cxn ang="0">
                  <a:pos x="187" y="54"/>
                </a:cxn>
                <a:cxn ang="0">
                  <a:pos x="172" y="35"/>
                </a:cxn>
                <a:cxn ang="0">
                  <a:pos x="129" y="40"/>
                </a:cxn>
                <a:cxn ang="0">
                  <a:pos x="67" y="108"/>
                </a:cxn>
                <a:cxn ang="0">
                  <a:pos x="38" y="181"/>
                </a:cxn>
                <a:cxn ang="0">
                  <a:pos x="28" y="186"/>
                </a:cxn>
                <a:cxn ang="0">
                  <a:pos x="14" y="191"/>
                </a:cxn>
                <a:cxn ang="0">
                  <a:pos x="4" y="186"/>
                </a:cxn>
                <a:cxn ang="0">
                  <a:pos x="0" y="177"/>
                </a:cxn>
                <a:cxn ang="0">
                  <a:pos x="19" y="123"/>
                </a:cxn>
                <a:cxn ang="0">
                  <a:pos x="72" y="44"/>
                </a:cxn>
                <a:cxn ang="0">
                  <a:pos x="168" y="0"/>
                </a:cxn>
              </a:cxnLst>
              <a:rect l="0" t="0" r="r" b="b"/>
              <a:pathLst>
                <a:path w="657" h="514">
                  <a:moveTo>
                    <a:pt x="168" y="0"/>
                  </a:moveTo>
                  <a:lnTo>
                    <a:pt x="206" y="10"/>
                  </a:lnTo>
                  <a:lnTo>
                    <a:pt x="240" y="30"/>
                  </a:lnTo>
                  <a:lnTo>
                    <a:pt x="264" y="59"/>
                  </a:lnTo>
                  <a:lnTo>
                    <a:pt x="268" y="98"/>
                  </a:lnTo>
                  <a:lnTo>
                    <a:pt x="268" y="118"/>
                  </a:lnTo>
                  <a:lnTo>
                    <a:pt x="264" y="137"/>
                  </a:lnTo>
                  <a:lnTo>
                    <a:pt x="254" y="157"/>
                  </a:lnTo>
                  <a:lnTo>
                    <a:pt x="225" y="240"/>
                  </a:lnTo>
                  <a:lnTo>
                    <a:pt x="201" y="318"/>
                  </a:lnTo>
                  <a:lnTo>
                    <a:pt x="192" y="392"/>
                  </a:lnTo>
                  <a:lnTo>
                    <a:pt x="192" y="406"/>
                  </a:lnTo>
                  <a:lnTo>
                    <a:pt x="196" y="431"/>
                  </a:lnTo>
                  <a:lnTo>
                    <a:pt x="211" y="460"/>
                  </a:lnTo>
                  <a:lnTo>
                    <a:pt x="235" y="475"/>
                  </a:lnTo>
                  <a:lnTo>
                    <a:pt x="268" y="485"/>
                  </a:lnTo>
                  <a:lnTo>
                    <a:pt x="316" y="475"/>
                  </a:lnTo>
                  <a:lnTo>
                    <a:pt x="355" y="451"/>
                  </a:lnTo>
                  <a:lnTo>
                    <a:pt x="384" y="416"/>
                  </a:lnTo>
                  <a:lnTo>
                    <a:pt x="408" y="387"/>
                  </a:lnTo>
                  <a:lnTo>
                    <a:pt x="408" y="382"/>
                  </a:lnTo>
                  <a:lnTo>
                    <a:pt x="408" y="372"/>
                  </a:lnTo>
                  <a:lnTo>
                    <a:pt x="412" y="362"/>
                  </a:lnTo>
                  <a:lnTo>
                    <a:pt x="417" y="348"/>
                  </a:lnTo>
                  <a:lnTo>
                    <a:pt x="422" y="333"/>
                  </a:lnTo>
                  <a:lnTo>
                    <a:pt x="427" y="318"/>
                  </a:lnTo>
                  <a:lnTo>
                    <a:pt x="427" y="318"/>
                  </a:lnTo>
                  <a:lnTo>
                    <a:pt x="485" y="84"/>
                  </a:lnTo>
                  <a:lnTo>
                    <a:pt x="489" y="69"/>
                  </a:lnTo>
                  <a:lnTo>
                    <a:pt x="489" y="54"/>
                  </a:lnTo>
                  <a:lnTo>
                    <a:pt x="499" y="40"/>
                  </a:lnTo>
                  <a:lnTo>
                    <a:pt x="504" y="30"/>
                  </a:lnTo>
                  <a:lnTo>
                    <a:pt x="513" y="20"/>
                  </a:lnTo>
                  <a:lnTo>
                    <a:pt x="523" y="15"/>
                  </a:lnTo>
                  <a:lnTo>
                    <a:pt x="542" y="10"/>
                  </a:lnTo>
                  <a:lnTo>
                    <a:pt x="552" y="15"/>
                  </a:lnTo>
                  <a:lnTo>
                    <a:pt x="561" y="15"/>
                  </a:lnTo>
                  <a:lnTo>
                    <a:pt x="571" y="25"/>
                  </a:lnTo>
                  <a:lnTo>
                    <a:pt x="576" y="35"/>
                  </a:lnTo>
                  <a:lnTo>
                    <a:pt x="576" y="49"/>
                  </a:lnTo>
                  <a:lnTo>
                    <a:pt x="576" y="69"/>
                  </a:lnTo>
                  <a:lnTo>
                    <a:pt x="566" y="98"/>
                  </a:lnTo>
                  <a:lnTo>
                    <a:pt x="561" y="132"/>
                  </a:lnTo>
                  <a:lnTo>
                    <a:pt x="533" y="235"/>
                  </a:lnTo>
                  <a:lnTo>
                    <a:pt x="523" y="284"/>
                  </a:lnTo>
                  <a:lnTo>
                    <a:pt x="509" y="338"/>
                  </a:lnTo>
                  <a:lnTo>
                    <a:pt x="499" y="372"/>
                  </a:lnTo>
                  <a:lnTo>
                    <a:pt x="494" y="402"/>
                  </a:lnTo>
                  <a:lnTo>
                    <a:pt x="494" y="431"/>
                  </a:lnTo>
                  <a:lnTo>
                    <a:pt x="494" y="446"/>
                  </a:lnTo>
                  <a:lnTo>
                    <a:pt x="494" y="455"/>
                  </a:lnTo>
                  <a:lnTo>
                    <a:pt x="499" y="470"/>
                  </a:lnTo>
                  <a:lnTo>
                    <a:pt x="509" y="480"/>
                  </a:lnTo>
                  <a:lnTo>
                    <a:pt x="518" y="485"/>
                  </a:lnTo>
                  <a:lnTo>
                    <a:pt x="533" y="485"/>
                  </a:lnTo>
                  <a:lnTo>
                    <a:pt x="561" y="475"/>
                  </a:lnTo>
                  <a:lnTo>
                    <a:pt x="581" y="446"/>
                  </a:lnTo>
                  <a:lnTo>
                    <a:pt x="600" y="406"/>
                  </a:lnTo>
                  <a:lnTo>
                    <a:pt x="609" y="362"/>
                  </a:lnTo>
                  <a:lnTo>
                    <a:pt x="614" y="348"/>
                  </a:lnTo>
                  <a:lnTo>
                    <a:pt x="619" y="338"/>
                  </a:lnTo>
                  <a:lnTo>
                    <a:pt x="624" y="333"/>
                  </a:lnTo>
                  <a:lnTo>
                    <a:pt x="629" y="328"/>
                  </a:lnTo>
                  <a:lnTo>
                    <a:pt x="633" y="328"/>
                  </a:lnTo>
                  <a:lnTo>
                    <a:pt x="638" y="328"/>
                  </a:lnTo>
                  <a:lnTo>
                    <a:pt x="643" y="328"/>
                  </a:lnTo>
                  <a:lnTo>
                    <a:pt x="648" y="328"/>
                  </a:lnTo>
                  <a:lnTo>
                    <a:pt x="653" y="333"/>
                  </a:lnTo>
                  <a:lnTo>
                    <a:pt x="657" y="343"/>
                  </a:lnTo>
                  <a:lnTo>
                    <a:pt x="653" y="358"/>
                  </a:lnTo>
                  <a:lnTo>
                    <a:pt x="643" y="382"/>
                  </a:lnTo>
                  <a:lnTo>
                    <a:pt x="633" y="421"/>
                  </a:lnTo>
                  <a:lnTo>
                    <a:pt x="614" y="455"/>
                  </a:lnTo>
                  <a:lnTo>
                    <a:pt x="590" y="490"/>
                  </a:lnTo>
                  <a:lnTo>
                    <a:pt x="561" y="509"/>
                  </a:lnTo>
                  <a:lnTo>
                    <a:pt x="523" y="514"/>
                  </a:lnTo>
                  <a:lnTo>
                    <a:pt x="513" y="514"/>
                  </a:lnTo>
                  <a:lnTo>
                    <a:pt x="489" y="509"/>
                  </a:lnTo>
                  <a:lnTo>
                    <a:pt x="461" y="499"/>
                  </a:lnTo>
                  <a:lnTo>
                    <a:pt x="432" y="480"/>
                  </a:lnTo>
                  <a:lnTo>
                    <a:pt x="412" y="441"/>
                  </a:lnTo>
                  <a:lnTo>
                    <a:pt x="384" y="470"/>
                  </a:lnTo>
                  <a:lnTo>
                    <a:pt x="350" y="495"/>
                  </a:lnTo>
                  <a:lnTo>
                    <a:pt x="312" y="509"/>
                  </a:lnTo>
                  <a:lnTo>
                    <a:pt x="264" y="514"/>
                  </a:lnTo>
                  <a:lnTo>
                    <a:pt x="225" y="514"/>
                  </a:lnTo>
                  <a:lnTo>
                    <a:pt x="187" y="504"/>
                  </a:lnTo>
                  <a:lnTo>
                    <a:pt x="148" y="480"/>
                  </a:lnTo>
                  <a:lnTo>
                    <a:pt x="124" y="451"/>
                  </a:lnTo>
                  <a:lnTo>
                    <a:pt x="115" y="421"/>
                  </a:lnTo>
                  <a:lnTo>
                    <a:pt x="110" y="392"/>
                  </a:lnTo>
                  <a:lnTo>
                    <a:pt x="110" y="372"/>
                  </a:lnTo>
                  <a:lnTo>
                    <a:pt x="110" y="353"/>
                  </a:lnTo>
                  <a:lnTo>
                    <a:pt x="110" y="333"/>
                  </a:lnTo>
                  <a:lnTo>
                    <a:pt x="115" y="309"/>
                  </a:lnTo>
                  <a:lnTo>
                    <a:pt x="124" y="269"/>
                  </a:lnTo>
                  <a:lnTo>
                    <a:pt x="144" y="216"/>
                  </a:lnTo>
                  <a:lnTo>
                    <a:pt x="168" y="147"/>
                  </a:lnTo>
                  <a:lnTo>
                    <a:pt x="177" y="123"/>
                  </a:lnTo>
                  <a:lnTo>
                    <a:pt x="187" y="98"/>
                  </a:lnTo>
                  <a:lnTo>
                    <a:pt x="187" y="74"/>
                  </a:lnTo>
                  <a:lnTo>
                    <a:pt x="187" y="54"/>
                  </a:lnTo>
                  <a:lnTo>
                    <a:pt x="182" y="40"/>
                  </a:lnTo>
                  <a:lnTo>
                    <a:pt x="172" y="35"/>
                  </a:lnTo>
                  <a:lnTo>
                    <a:pt x="158" y="30"/>
                  </a:lnTo>
                  <a:lnTo>
                    <a:pt x="129" y="40"/>
                  </a:lnTo>
                  <a:lnTo>
                    <a:pt x="96" y="64"/>
                  </a:lnTo>
                  <a:lnTo>
                    <a:pt x="67" y="108"/>
                  </a:lnTo>
                  <a:lnTo>
                    <a:pt x="38" y="172"/>
                  </a:lnTo>
                  <a:lnTo>
                    <a:pt x="38" y="181"/>
                  </a:lnTo>
                  <a:lnTo>
                    <a:pt x="33" y="186"/>
                  </a:lnTo>
                  <a:lnTo>
                    <a:pt x="28" y="186"/>
                  </a:lnTo>
                  <a:lnTo>
                    <a:pt x="19" y="191"/>
                  </a:lnTo>
                  <a:lnTo>
                    <a:pt x="14" y="191"/>
                  </a:lnTo>
                  <a:lnTo>
                    <a:pt x="9" y="191"/>
                  </a:lnTo>
                  <a:lnTo>
                    <a:pt x="4" y="186"/>
                  </a:lnTo>
                  <a:lnTo>
                    <a:pt x="0" y="181"/>
                  </a:lnTo>
                  <a:lnTo>
                    <a:pt x="0" y="177"/>
                  </a:lnTo>
                  <a:lnTo>
                    <a:pt x="4" y="157"/>
                  </a:lnTo>
                  <a:lnTo>
                    <a:pt x="19" y="123"/>
                  </a:lnTo>
                  <a:lnTo>
                    <a:pt x="38" y="79"/>
                  </a:lnTo>
                  <a:lnTo>
                    <a:pt x="72" y="44"/>
                  </a:lnTo>
                  <a:lnTo>
                    <a:pt x="115" y="15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2" name="Freeform 196"/>
            <p:cNvSpPr>
              <a:spLocks/>
            </p:cNvSpPr>
            <p:nvPr/>
          </p:nvSpPr>
          <p:spPr bwMode="auto">
            <a:xfrm>
              <a:off x="5354" y="3661"/>
              <a:ext cx="600" cy="4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66" y="0"/>
                </a:cxn>
                <a:cxn ang="0">
                  <a:pos x="571" y="0"/>
                </a:cxn>
                <a:cxn ang="0">
                  <a:pos x="581" y="0"/>
                </a:cxn>
                <a:cxn ang="0">
                  <a:pos x="585" y="5"/>
                </a:cxn>
                <a:cxn ang="0">
                  <a:pos x="595" y="5"/>
                </a:cxn>
                <a:cxn ang="0">
                  <a:pos x="600" y="14"/>
                </a:cxn>
                <a:cxn ang="0">
                  <a:pos x="600" y="24"/>
                </a:cxn>
                <a:cxn ang="0">
                  <a:pos x="600" y="34"/>
                </a:cxn>
                <a:cxn ang="0">
                  <a:pos x="595" y="39"/>
                </a:cxn>
                <a:cxn ang="0">
                  <a:pos x="585" y="44"/>
                </a:cxn>
                <a:cxn ang="0">
                  <a:pos x="581" y="44"/>
                </a:cxn>
                <a:cxn ang="0">
                  <a:pos x="571" y="44"/>
                </a:cxn>
                <a:cxn ang="0">
                  <a:pos x="566" y="44"/>
                </a:cxn>
                <a:cxn ang="0">
                  <a:pos x="38" y="44"/>
                </a:cxn>
                <a:cxn ang="0">
                  <a:pos x="28" y="44"/>
                </a:cxn>
                <a:cxn ang="0">
                  <a:pos x="24" y="44"/>
                </a:cxn>
                <a:cxn ang="0">
                  <a:pos x="14" y="44"/>
                </a:cxn>
                <a:cxn ang="0">
                  <a:pos x="9" y="39"/>
                </a:cxn>
                <a:cxn ang="0">
                  <a:pos x="4" y="34"/>
                </a:cxn>
                <a:cxn ang="0">
                  <a:pos x="0" y="24"/>
                </a:cxn>
                <a:cxn ang="0">
                  <a:pos x="4" y="14"/>
                </a:cxn>
                <a:cxn ang="0">
                  <a:pos x="9" y="5"/>
                </a:cxn>
                <a:cxn ang="0">
                  <a:pos x="14" y="5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38" y="0"/>
                </a:cxn>
              </a:cxnLst>
              <a:rect l="0" t="0" r="r" b="b"/>
              <a:pathLst>
                <a:path w="600" h="44">
                  <a:moveTo>
                    <a:pt x="38" y="0"/>
                  </a:moveTo>
                  <a:lnTo>
                    <a:pt x="566" y="0"/>
                  </a:lnTo>
                  <a:lnTo>
                    <a:pt x="571" y="0"/>
                  </a:lnTo>
                  <a:lnTo>
                    <a:pt x="581" y="0"/>
                  </a:lnTo>
                  <a:lnTo>
                    <a:pt x="585" y="5"/>
                  </a:lnTo>
                  <a:lnTo>
                    <a:pt x="595" y="5"/>
                  </a:lnTo>
                  <a:lnTo>
                    <a:pt x="600" y="14"/>
                  </a:lnTo>
                  <a:lnTo>
                    <a:pt x="600" y="24"/>
                  </a:lnTo>
                  <a:lnTo>
                    <a:pt x="600" y="34"/>
                  </a:lnTo>
                  <a:lnTo>
                    <a:pt x="595" y="39"/>
                  </a:lnTo>
                  <a:lnTo>
                    <a:pt x="585" y="44"/>
                  </a:lnTo>
                  <a:lnTo>
                    <a:pt x="581" y="44"/>
                  </a:lnTo>
                  <a:lnTo>
                    <a:pt x="571" y="44"/>
                  </a:lnTo>
                  <a:lnTo>
                    <a:pt x="566" y="44"/>
                  </a:lnTo>
                  <a:lnTo>
                    <a:pt x="38" y="44"/>
                  </a:lnTo>
                  <a:lnTo>
                    <a:pt x="28" y="44"/>
                  </a:lnTo>
                  <a:lnTo>
                    <a:pt x="24" y="44"/>
                  </a:lnTo>
                  <a:lnTo>
                    <a:pt x="14" y="44"/>
                  </a:lnTo>
                  <a:lnTo>
                    <a:pt x="9" y="39"/>
                  </a:lnTo>
                  <a:lnTo>
                    <a:pt x="4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4" y="5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3" name="Freeform 197"/>
            <p:cNvSpPr>
              <a:spLocks/>
            </p:cNvSpPr>
            <p:nvPr/>
          </p:nvSpPr>
          <p:spPr bwMode="auto">
            <a:xfrm>
              <a:off x="6271" y="2868"/>
              <a:ext cx="293" cy="114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05" y="73"/>
                </a:cxn>
                <a:cxn ang="0">
                  <a:pos x="173" y="152"/>
                </a:cxn>
                <a:cxn ang="0">
                  <a:pos x="221" y="240"/>
                </a:cxn>
                <a:cxn ang="0">
                  <a:pos x="254" y="328"/>
                </a:cxn>
                <a:cxn ang="0">
                  <a:pos x="278" y="416"/>
                </a:cxn>
                <a:cxn ang="0">
                  <a:pos x="288" y="499"/>
                </a:cxn>
                <a:cxn ang="0">
                  <a:pos x="293" y="573"/>
                </a:cxn>
                <a:cxn ang="0">
                  <a:pos x="283" y="700"/>
                </a:cxn>
                <a:cxn ang="0">
                  <a:pos x="254" y="822"/>
                </a:cxn>
                <a:cxn ang="0">
                  <a:pos x="211" y="925"/>
                </a:cxn>
                <a:cxn ang="0">
                  <a:pos x="168" y="988"/>
                </a:cxn>
                <a:cxn ang="0">
                  <a:pos x="129" y="1042"/>
                </a:cxn>
                <a:cxn ang="0">
                  <a:pos x="91" y="1086"/>
                </a:cxn>
                <a:cxn ang="0">
                  <a:pos x="53" y="1116"/>
                </a:cxn>
                <a:cxn ang="0">
                  <a:pos x="29" y="1135"/>
                </a:cxn>
                <a:cxn ang="0">
                  <a:pos x="14" y="1145"/>
                </a:cxn>
                <a:cxn ang="0">
                  <a:pos x="9" y="1140"/>
                </a:cxn>
                <a:cxn ang="0">
                  <a:pos x="5" y="1140"/>
                </a:cxn>
                <a:cxn ang="0">
                  <a:pos x="0" y="1135"/>
                </a:cxn>
                <a:cxn ang="0">
                  <a:pos x="0" y="1130"/>
                </a:cxn>
                <a:cxn ang="0">
                  <a:pos x="0" y="1125"/>
                </a:cxn>
                <a:cxn ang="0">
                  <a:pos x="0" y="1125"/>
                </a:cxn>
                <a:cxn ang="0">
                  <a:pos x="5" y="1121"/>
                </a:cxn>
                <a:cxn ang="0">
                  <a:pos x="5" y="1116"/>
                </a:cxn>
                <a:cxn ang="0">
                  <a:pos x="9" y="1111"/>
                </a:cxn>
                <a:cxn ang="0">
                  <a:pos x="19" y="1101"/>
                </a:cxn>
                <a:cxn ang="0">
                  <a:pos x="86" y="1028"/>
                </a:cxn>
                <a:cxn ang="0">
                  <a:pos x="139" y="935"/>
                </a:cxn>
                <a:cxn ang="0">
                  <a:pos x="182" y="827"/>
                </a:cxn>
                <a:cxn ang="0">
                  <a:pos x="206" y="705"/>
                </a:cxn>
                <a:cxn ang="0">
                  <a:pos x="216" y="568"/>
                </a:cxn>
                <a:cxn ang="0">
                  <a:pos x="206" y="450"/>
                </a:cxn>
                <a:cxn ang="0">
                  <a:pos x="192" y="347"/>
                </a:cxn>
                <a:cxn ang="0">
                  <a:pos x="163" y="259"/>
                </a:cxn>
                <a:cxn ang="0">
                  <a:pos x="129" y="186"/>
                </a:cxn>
                <a:cxn ang="0">
                  <a:pos x="91" y="122"/>
                </a:cxn>
                <a:cxn ang="0">
                  <a:pos x="53" y="73"/>
                </a:cxn>
                <a:cxn ang="0">
                  <a:pos x="9" y="29"/>
                </a:cxn>
                <a:cxn ang="0">
                  <a:pos x="5" y="25"/>
                </a:cxn>
                <a:cxn ang="0">
                  <a:pos x="0" y="15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24" y="0"/>
                </a:cxn>
              </a:cxnLst>
              <a:rect l="0" t="0" r="r" b="b"/>
              <a:pathLst>
                <a:path w="293" h="1145">
                  <a:moveTo>
                    <a:pt x="24" y="0"/>
                  </a:moveTo>
                  <a:lnTo>
                    <a:pt x="105" y="73"/>
                  </a:lnTo>
                  <a:lnTo>
                    <a:pt x="173" y="152"/>
                  </a:lnTo>
                  <a:lnTo>
                    <a:pt x="221" y="240"/>
                  </a:lnTo>
                  <a:lnTo>
                    <a:pt x="254" y="328"/>
                  </a:lnTo>
                  <a:lnTo>
                    <a:pt x="278" y="416"/>
                  </a:lnTo>
                  <a:lnTo>
                    <a:pt x="288" y="499"/>
                  </a:lnTo>
                  <a:lnTo>
                    <a:pt x="293" y="573"/>
                  </a:lnTo>
                  <a:lnTo>
                    <a:pt x="283" y="700"/>
                  </a:lnTo>
                  <a:lnTo>
                    <a:pt x="254" y="822"/>
                  </a:lnTo>
                  <a:lnTo>
                    <a:pt x="211" y="925"/>
                  </a:lnTo>
                  <a:lnTo>
                    <a:pt x="168" y="988"/>
                  </a:lnTo>
                  <a:lnTo>
                    <a:pt x="129" y="1042"/>
                  </a:lnTo>
                  <a:lnTo>
                    <a:pt x="91" y="1086"/>
                  </a:lnTo>
                  <a:lnTo>
                    <a:pt x="53" y="1116"/>
                  </a:lnTo>
                  <a:lnTo>
                    <a:pt x="29" y="1135"/>
                  </a:lnTo>
                  <a:lnTo>
                    <a:pt x="14" y="1145"/>
                  </a:lnTo>
                  <a:lnTo>
                    <a:pt x="9" y="1140"/>
                  </a:lnTo>
                  <a:lnTo>
                    <a:pt x="5" y="1140"/>
                  </a:lnTo>
                  <a:lnTo>
                    <a:pt x="0" y="1135"/>
                  </a:lnTo>
                  <a:lnTo>
                    <a:pt x="0" y="1130"/>
                  </a:lnTo>
                  <a:lnTo>
                    <a:pt x="0" y="1125"/>
                  </a:lnTo>
                  <a:lnTo>
                    <a:pt x="0" y="1125"/>
                  </a:lnTo>
                  <a:lnTo>
                    <a:pt x="5" y="1121"/>
                  </a:lnTo>
                  <a:lnTo>
                    <a:pt x="5" y="1116"/>
                  </a:lnTo>
                  <a:lnTo>
                    <a:pt x="9" y="1111"/>
                  </a:lnTo>
                  <a:lnTo>
                    <a:pt x="19" y="1101"/>
                  </a:lnTo>
                  <a:lnTo>
                    <a:pt x="86" y="1028"/>
                  </a:lnTo>
                  <a:lnTo>
                    <a:pt x="139" y="935"/>
                  </a:lnTo>
                  <a:lnTo>
                    <a:pt x="182" y="827"/>
                  </a:lnTo>
                  <a:lnTo>
                    <a:pt x="206" y="705"/>
                  </a:lnTo>
                  <a:lnTo>
                    <a:pt x="216" y="568"/>
                  </a:lnTo>
                  <a:lnTo>
                    <a:pt x="206" y="450"/>
                  </a:lnTo>
                  <a:lnTo>
                    <a:pt x="192" y="347"/>
                  </a:lnTo>
                  <a:lnTo>
                    <a:pt x="163" y="259"/>
                  </a:lnTo>
                  <a:lnTo>
                    <a:pt x="129" y="186"/>
                  </a:lnTo>
                  <a:lnTo>
                    <a:pt x="91" y="122"/>
                  </a:lnTo>
                  <a:lnTo>
                    <a:pt x="53" y="73"/>
                  </a:lnTo>
                  <a:lnTo>
                    <a:pt x="9" y="29"/>
                  </a:lnTo>
                  <a:lnTo>
                    <a:pt x="5" y="2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4" name="Freeform 198"/>
            <p:cNvSpPr>
              <a:spLocks/>
            </p:cNvSpPr>
            <p:nvPr/>
          </p:nvSpPr>
          <p:spPr bwMode="auto">
            <a:xfrm>
              <a:off x="1349" y="4258"/>
              <a:ext cx="653" cy="748"/>
            </a:xfrm>
            <a:custGeom>
              <a:avLst/>
              <a:gdLst/>
              <a:ahLst/>
              <a:cxnLst>
                <a:cxn ang="0">
                  <a:pos x="293" y="9"/>
                </a:cxn>
                <a:cxn ang="0">
                  <a:pos x="380" y="73"/>
                </a:cxn>
                <a:cxn ang="0">
                  <a:pos x="428" y="176"/>
                </a:cxn>
                <a:cxn ang="0">
                  <a:pos x="456" y="274"/>
                </a:cxn>
                <a:cxn ang="0">
                  <a:pos x="466" y="347"/>
                </a:cxn>
                <a:cxn ang="0">
                  <a:pos x="495" y="274"/>
                </a:cxn>
                <a:cxn ang="0">
                  <a:pos x="557" y="137"/>
                </a:cxn>
                <a:cxn ang="0">
                  <a:pos x="605" y="39"/>
                </a:cxn>
                <a:cxn ang="0">
                  <a:pos x="624" y="14"/>
                </a:cxn>
                <a:cxn ang="0">
                  <a:pos x="634" y="9"/>
                </a:cxn>
                <a:cxn ang="0">
                  <a:pos x="639" y="9"/>
                </a:cxn>
                <a:cxn ang="0">
                  <a:pos x="648" y="19"/>
                </a:cxn>
                <a:cxn ang="0">
                  <a:pos x="648" y="34"/>
                </a:cxn>
                <a:cxn ang="0">
                  <a:pos x="610" y="107"/>
                </a:cxn>
                <a:cxn ang="0">
                  <a:pos x="567" y="200"/>
                </a:cxn>
                <a:cxn ang="0">
                  <a:pos x="538" y="264"/>
                </a:cxn>
                <a:cxn ang="0">
                  <a:pos x="500" y="362"/>
                </a:cxn>
                <a:cxn ang="0">
                  <a:pos x="471" y="450"/>
                </a:cxn>
                <a:cxn ang="0">
                  <a:pos x="452" y="562"/>
                </a:cxn>
                <a:cxn ang="0">
                  <a:pos x="418" y="690"/>
                </a:cxn>
                <a:cxn ang="0">
                  <a:pos x="404" y="729"/>
                </a:cxn>
                <a:cxn ang="0">
                  <a:pos x="394" y="743"/>
                </a:cxn>
                <a:cxn ang="0">
                  <a:pos x="384" y="748"/>
                </a:cxn>
                <a:cxn ang="0">
                  <a:pos x="370" y="748"/>
                </a:cxn>
                <a:cxn ang="0">
                  <a:pos x="360" y="734"/>
                </a:cxn>
                <a:cxn ang="0">
                  <a:pos x="365" y="690"/>
                </a:cxn>
                <a:cxn ang="0">
                  <a:pos x="389" y="592"/>
                </a:cxn>
                <a:cxn ang="0">
                  <a:pos x="423" y="474"/>
                </a:cxn>
                <a:cxn ang="0">
                  <a:pos x="428" y="435"/>
                </a:cxn>
                <a:cxn ang="0">
                  <a:pos x="428" y="347"/>
                </a:cxn>
                <a:cxn ang="0">
                  <a:pos x="413" y="244"/>
                </a:cxn>
                <a:cxn ang="0">
                  <a:pos x="370" y="156"/>
                </a:cxn>
                <a:cxn ang="0">
                  <a:pos x="283" y="102"/>
                </a:cxn>
                <a:cxn ang="0">
                  <a:pos x="168" y="102"/>
                </a:cxn>
                <a:cxn ang="0">
                  <a:pos x="67" y="156"/>
                </a:cxn>
                <a:cxn ang="0">
                  <a:pos x="39" y="210"/>
                </a:cxn>
                <a:cxn ang="0">
                  <a:pos x="29" y="220"/>
                </a:cxn>
                <a:cxn ang="0">
                  <a:pos x="15" y="220"/>
                </a:cxn>
                <a:cxn ang="0">
                  <a:pos x="5" y="215"/>
                </a:cxn>
                <a:cxn ang="0">
                  <a:pos x="0" y="205"/>
                </a:cxn>
                <a:cxn ang="0">
                  <a:pos x="15" y="156"/>
                </a:cxn>
                <a:cxn ang="0">
                  <a:pos x="82" y="68"/>
                </a:cxn>
                <a:cxn ang="0">
                  <a:pos x="178" y="9"/>
                </a:cxn>
              </a:cxnLst>
              <a:rect l="0" t="0" r="r" b="b"/>
              <a:pathLst>
                <a:path w="653" h="748">
                  <a:moveTo>
                    <a:pt x="240" y="0"/>
                  </a:moveTo>
                  <a:lnTo>
                    <a:pt x="293" y="9"/>
                  </a:lnTo>
                  <a:lnTo>
                    <a:pt x="341" y="39"/>
                  </a:lnTo>
                  <a:lnTo>
                    <a:pt x="380" y="73"/>
                  </a:lnTo>
                  <a:lnTo>
                    <a:pt x="408" y="122"/>
                  </a:lnTo>
                  <a:lnTo>
                    <a:pt x="428" y="176"/>
                  </a:lnTo>
                  <a:lnTo>
                    <a:pt x="447" y="225"/>
                  </a:lnTo>
                  <a:lnTo>
                    <a:pt x="456" y="274"/>
                  </a:lnTo>
                  <a:lnTo>
                    <a:pt x="461" y="318"/>
                  </a:lnTo>
                  <a:lnTo>
                    <a:pt x="466" y="347"/>
                  </a:lnTo>
                  <a:lnTo>
                    <a:pt x="466" y="347"/>
                  </a:lnTo>
                  <a:lnTo>
                    <a:pt x="495" y="274"/>
                  </a:lnTo>
                  <a:lnTo>
                    <a:pt x="524" y="205"/>
                  </a:lnTo>
                  <a:lnTo>
                    <a:pt x="557" y="137"/>
                  </a:lnTo>
                  <a:lnTo>
                    <a:pt x="581" y="83"/>
                  </a:lnTo>
                  <a:lnTo>
                    <a:pt x="605" y="39"/>
                  </a:lnTo>
                  <a:lnTo>
                    <a:pt x="615" y="14"/>
                  </a:lnTo>
                  <a:lnTo>
                    <a:pt x="624" y="14"/>
                  </a:lnTo>
                  <a:lnTo>
                    <a:pt x="629" y="9"/>
                  </a:lnTo>
                  <a:lnTo>
                    <a:pt x="634" y="9"/>
                  </a:lnTo>
                  <a:lnTo>
                    <a:pt x="634" y="9"/>
                  </a:lnTo>
                  <a:lnTo>
                    <a:pt x="639" y="9"/>
                  </a:lnTo>
                  <a:lnTo>
                    <a:pt x="644" y="14"/>
                  </a:lnTo>
                  <a:lnTo>
                    <a:pt x="648" y="19"/>
                  </a:lnTo>
                  <a:lnTo>
                    <a:pt x="653" y="24"/>
                  </a:lnTo>
                  <a:lnTo>
                    <a:pt x="648" y="34"/>
                  </a:lnTo>
                  <a:lnTo>
                    <a:pt x="648" y="39"/>
                  </a:lnTo>
                  <a:lnTo>
                    <a:pt x="610" y="107"/>
                  </a:lnTo>
                  <a:lnTo>
                    <a:pt x="586" y="156"/>
                  </a:lnTo>
                  <a:lnTo>
                    <a:pt x="567" y="200"/>
                  </a:lnTo>
                  <a:lnTo>
                    <a:pt x="552" y="230"/>
                  </a:lnTo>
                  <a:lnTo>
                    <a:pt x="538" y="264"/>
                  </a:lnTo>
                  <a:lnTo>
                    <a:pt x="519" y="308"/>
                  </a:lnTo>
                  <a:lnTo>
                    <a:pt x="500" y="362"/>
                  </a:lnTo>
                  <a:lnTo>
                    <a:pt x="485" y="411"/>
                  </a:lnTo>
                  <a:lnTo>
                    <a:pt x="471" y="450"/>
                  </a:lnTo>
                  <a:lnTo>
                    <a:pt x="461" y="479"/>
                  </a:lnTo>
                  <a:lnTo>
                    <a:pt x="452" y="562"/>
                  </a:lnTo>
                  <a:lnTo>
                    <a:pt x="432" y="636"/>
                  </a:lnTo>
                  <a:lnTo>
                    <a:pt x="418" y="690"/>
                  </a:lnTo>
                  <a:lnTo>
                    <a:pt x="413" y="714"/>
                  </a:lnTo>
                  <a:lnTo>
                    <a:pt x="404" y="729"/>
                  </a:lnTo>
                  <a:lnTo>
                    <a:pt x="399" y="738"/>
                  </a:lnTo>
                  <a:lnTo>
                    <a:pt x="394" y="743"/>
                  </a:lnTo>
                  <a:lnTo>
                    <a:pt x="389" y="748"/>
                  </a:lnTo>
                  <a:lnTo>
                    <a:pt x="384" y="748"/>
                  </a:lnTo>
                  <a:lnTo>
                    <a:pt x="380" y="748"/>
                  </a:lnTo>
                  <a:lnTo>
                    <a:pt x="370" y="748"/>
                  </a:lnTo>
                  <a:lnTo>
                    <a:pt x="365" y="738"/>
                  </a:lnTo>
                  <a:lnTo>
                    <a:pt x="360" y="734"/>
                  </a:lnTo>
                  <a:lnTo>
                    <a:pt x="360" y="724"/>
                  </a:lnTo>
                  <a:lnTo>
                    <a:pt x="365" y="690"/>
                  </a:lnTo>
                  <a:lnTo>
                    <a:pt x="375" y="645"/>
                  </a:lnTo>
                  <a:lnTo>
                    <a:pt x="389" y="592"/>
                  </a:lnTo>
                  <a:lnTo>
                    <a:pt x="404" y="533"/>
                  </a:lnTo>
                  <a:lnTo>
                    <a:pt x="423" y="474"/>
                  </a:lnTo>
                  <a:lnTo>
                    <a:pt x="423" y="460"/>
                  </a:lnTo>
                  <a:lnTo>
                    <a:pt x="428" y="435"/>
                  </a:lnTo>
                  <a:lnTo>
                    <a:pt x="428" y="391"/>
                  </a:lnTo>
                  <a:lnTo>
                    <a:pt x="428" y="347"/>
                  </a:lnTo>
                  <a:lnTo>
                    <a:pt x="423" y="298"/>
                  </a:lnTo>
                  <a:lnTo>
                    <a:pt x="413" y="244"/>
                  </a:lnTo>
                  <a:lnTo>
                    <a:pt x="394" y="200"/>
                  </a:lnTo>
                  <a:lnTo>
                    <a:pt x="370" y="156"/>
                  </a:lnTo>
                  <a:lnTo>
                    <a:pt x="332" y="122"/>
                  </a:lnTo>
                  <a:lnTo>
                    <a:pt x="283" y="102"/>
                  </a:lnTo>
                  <a:lnTo>
                    <a:pt x="221" y="93"/>
                  </a:lnTo>
                  <a:lnTo>
                    <a:pt x="168" y="102"/>
                  </a:lnTo>
                  <a:lnTo>
                    <a:pt x="115" y="122"/>
                  </a:lnTo>
                  <a:lnTo>
                    <a:pt x="67" y="156"/>
                  </a:lnTo>
                  <a:lnTo>
                    <a:pt x="39" y="200"/>
                  </a:lnTo>
                  <a:lnTo>
                    <a:pt x="39" y="210"/>
                  </a:lnTo>
                  <a:lnTo>
                    <a:pt x="34" y="215"/>
                  </a:lnTo>
                  <a:lnTo>
                    <a:pt x="29" y="220"/>
                  </a:lnTo>
                  <a:lnTo>
                    <a:pt x="19" y="220"/>
                  </a:lnTo>
                  <a:lnTo>
                    <a:pt x="15" y="220"/>
                  </a:lnTo>
                  <a:lnTo>
                    <a:pt x="10" y="220"/>
                  </a:lnTo>
                  <a:lnTo>
                    <a:pt x="5" y="215"/>
                  </a:lnTo>
                  <a:lnTo>
                    <a:pt x="0" y="215"/>
                  </a:lnTo>
                  <a:lnTo>
                    <a:pt x="0" y="205"/>
                  </a:lnTo>
                  <a:lnTo>
                    <a:pt x="5" y="190"/>
                  </a:lnTo>
                  <a:lnTo>
                    <a:pt x="15" y="156"/>
                  </a:lnTo>
                  <a:lnTo>
                    <a:pt x="43" y="112"/>
                  </a:lnTo>
                  <a:lnTo>
                    <a:pt x="82" y="68"/>
                  </a:lnTo>
                  <a:lnTo>
                    <a:pt x="125" y="39"/>
                  </a:lnTo>
                  <a:lnTo>
                    <a:pt x="178" y="9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5" name="Freeform 199"/>
            <p:cNvSpPr>
              <a:spLocks/>
            </p:cNvSpPr>
            <p:nvPr/>
          </p:nvSpPr>
          <p:spPr bwMode="auto">
            <a:xfrm>
              <a:off x="2055" y="4390"/>
              <a:ext cx="394" cy="528"/>
            </a:xfrm>
            <a:custGeom>
              <a:avLst/>
              <a:gdLst/>
              <a:ahLst/>
              <a:cxnLst>
                <a:cxn ang="0">
                  <a:pos x="250" y="5"/>
                </a:cxn>
                <a:cxn ang="0">
                  <a:pos x="351" y="58"/>
                </a:cxn>
                <a:cxn ang="0">
                  <a:pos x="394" y="156"/>
                </a:cxn>
                <a:cxn ang="0">
                  <a:pos x="365" y="244"/>
                </a:cxn>
                <a:cxn ang="0">
                  <a:pos x="298" y="308"/>
                </a:cxn>
                <a:cxn ang="0">
                  <a:pos x="178" y="391"/>
                </a:cxn>
                <a:cxn ang="0">
                  <a:pos x="250" y="455"/>
                </a:cxn>
                <a:cxn ang="0">
                  <a:pos x="298" y="455"/>
                </a:cxn>
                <a:cxn ang="0">
                  <a:pos x="336" y="450"/>
                </a:cxn>
                <a:cxn ang="0">
                  <a:pos x="346" y="430"/>
                </a:cxn>
                <a:cxn ang="0">
                  <a:pos x="355" y="401"/>
                </a:cxn>
                <a:cxn ang="0">
                  <a:pos x="355" y="376"/>
                </a:cxn>
                <a:cxn ang="0">
                  <a:pos x="365" y="528"/>
                </a:cxn>
                <a:cxn ang="0">
                  <a:pos x="0" y="509"/>
                </a:cxn>
                <a:cxn ang="0">
                  <a:pos x="5" y="499"/>
                </a:cxn>
                <a:cxn ang="0">
                  <a:pos x="202" y="328"/>
                </a:cxn>
                <a:cxn ang="0">
                  <a:pos x="279" y="249"/>
                </a:cxn>
                <a:cxn ang="0">
                  <a:pos x="307" y="156"/>
                </a:cxn>
                <a:cxn ang="0">
                  <a:pos x="264" y="63"/>
                </a:cxn>
                <a:cxn ang="0">
                  <a:pos x="168" y="34"/>
                </a:cxn>
                <a:cxn ang="0">
                  <a:pos x="77" y="63"/>
                </a:cxn>
                <a:cxn ang="0">
                  <a:pos x="62" y="98"/>
                </a:cxn>
                <a:cxn ang="0">
                  <a:pos x="82" y="112"/>
                </a:cxn>
                <a:cxn ang="0">
                  <a:pos x="91" y="142"/>
                </a:cxn>
                <a:cxn ang="0">
                  <a:pos x="86" y="166"/>
                </a:cxn>
                <a:cxn ang="0">
                  <a:pos x="67" y="181"/>
                </a:cxn>
                <a:cxn ang="0">
                  <a:pos x="48" y="186"/>
                </a:cxn>
                <a:cxn ang="0">
                  <a:pos x="34" y="186"/>
                </a:cxn>
                <a:cxn ang="0">
                  <a:pos x="14" y="176"/>
                </a:cxn>
                <a:cxn ang="0">
                  <a:pos x="5" y="156"/>
                </a:cxn>
                <a:cxn ang="0">
                  <a:pos x="14" y="83"/>
                </a:cxn>
                <a:cxn ang="0">
                  <a:pos x="110" y="10"/>
                </a:cxn>
              </a:cxnLst>
              <a:rect l="0" t="0" r="r" b="b"/>
              <a:pathLst>
                <a:path w="394" h="528">
                  <a:moveTo>
                    <a:pt x="182" y="0"/>
                  </a:moveTo>
                  <a:lnTo>
                    <a:pt x="250" y="5"/>
                  </a:lnTo>
                  <a:lnTo>
                    <a:pt x="307" y="24"/>
                  </a:lnTo>
                  <a:lnTo>
                    <a:pt x="351" y="58"/>
                  </a:lnTo>
                  <a:lnTo>
                    <a:pt x="379" y="102"/>
                  </a:lnTo>
                  <a:lnTo>
                    <a:pt x="394" y="156"/>
                  </a:lnTo>
                  <a:lnTo>
                    <a:pt x="384" y="205"/>
                  </a:lnTo>
                  <a:lnTo>
                    <a:pt x="365" y="244"/>
                  </a:lnTo>
                  <a:lnTo>
                    <a:pt x="331" y="279"/>
                  </a:lnTo>
                  <a:lnTo>
                    <a:pt x="298" y="308"/>
                  </a:lnTo>
                  <a:lnTo>
                    <a:pt x="254" y="337"/>
                  </a:lnTo>
                  <a:lnTo>
                    <a:pt x="178" y="391"/>
                  </a:lnTo>
                  <a:lnTo>
                    <a:pt x="96" y="455"/>
                  </a:lnTo>
                  <a:lnTo>
                    <a:pt x="250" y="455"/>
                  </a:lnTo>
                  <a:lnTo>
                    <a:pt x="269" y="455"/>
                  </a:lnTo>
                  <a:lnTo>
                    <a:pt x="298" y="455"/>
                  </a:lnTo>
                  <a:lnTo>
                    <a:pt x="322" y="450"/>
                  </a:lnTo>
                  <a:lnTo>
                    <a:pt x="336" y="450"/>
                  </a:lnTo>
                  <a:lnTo>
                    <a:pt x="341" y="440"/>
                  </a:lnTo>
                  <a:lnTo>
                    <a:pt x="346" y="430"/>
                  </a:lnTo>
                  <a:lnTo>
                    <a:pt x="351" y="416"/>
                  </a:lnTo>
                  <a:lnTo>
                    <a:pt x="355" y="401"/>
                  </a:lnTo>
                  <a:lnTo>
                    <a:pt x="355" y="386"/>
                  </a:lnTo>
                  <a:lnTo>
                    <a:pt x="355" y="376"/>
                  </a:lnTo>
                  <a:lnTo>
                    <a:pt x="394" y="376"/>
                  </a:lnTo>
                  <a:lnTo>
                    <a:pt x="365" y="528"/>
                  </a:lnTo>
                  <a:lnTo>
                    <a:pt x="0" y="528"/>
                  </a:lnTo>
                  <a:lnTo>
                    <a:pt x="0" y="509"/>
                  </a:lnTo>
                  <a:lnTo>
                    <a:pt x="0" y="499"/>
                  </a:lnTo>
                  <a:lnTo>
                    <a:pt x="5" y="499"/>
                  </a:lnTo>
                  <a:lnTo>
                    <a:pt x="10" y="494"/>
                  </a:lnTo>
                  <a:lnTo>
                    <a:pt x="202" y="328"/>
                  </a:lnTo>
                  <a:lnTo>
                    <a:pt x="245" y="288"/>
                  </a:lnTo>
                  <a:lnTo>
                    <a:pt x="279" y="249"/>
                  </a:lnTo>
                  <a:lnTo>
                    <a:pt x="298" y="205"/>
                  </a:lnTo>
                  <a:lnTo>
                    <a:pt x="307" y="156"/>
                  </a:lnTo>
                  <a:lnTo>
                    <a:pt x="298" y="102"/>
                  </a:lnTo>
                  <a:lnTo>
                    <a:pt x="264" y="63"/>
                  </a:lnTo>
                  <a:lnTo>
                    <a:pt x="221" y="39"/>
                  </a:lnTo>
                  <a:lnTo>
                    <a:pt x="168" y="34"/>
                  </a:lnTo>
                  <a:lnTo>
                    <a:pt x="115" y="39"/>
                  </a:lnTo>
                  <a:lnTo>
                    <a:pt x="77" y="63"/>
                  </a:lnTo>
                  <a:lnTo>
                    <a:pt x="48" y="93"/>
                  </a:lnTo>
                  <a:lnTo>
                    <a:pt x="62" y="98"/>
                  </a:lnTo>
                  <a:lnTo>
                    <a:pt x="72" y="102"/>
                  </a:lnTo>
                  <a:lnTo>
                    <a:pt x="82" y="112"/>
                  </a:lnTo>
                  <a:lnTo>
                    <a:pt x="91" y="122"/>
                  </a:lnTo>
                  <a:lnTo>
                    <a:pt x="91" y="142"/>
                  </a:lnTo>
                  <a:lnTo>
                    <a:pt x="91" y="156"/>
                  </a:lnTo>
                  <a:lnTo>
                    <a:pt x="86" y="166"/>
                  </a:lnTo>
                  <a:lnTo>
                    <a:pt x="77" y="176"/>
                  </a:lnTo>
                  <a:lnTo>
                    <a:pt x="67" y="181"/>
                  </a:lnTo>
                  <a:lnTo>
                    <a:pt x="58" y="186"/>
                  </a:lnTo>
                  <a:lnTo>
                    <a:pt x="48" y="186"/>
                  </a:lnTo>
                  <a:lnTo>
                    <a:pt x="38" y="186"/>
                  </a:lnTo>
                  <a:lnTo>
                    <a:pt x="34" y="186"/>
                  </a:lnTo>
                  <a:lnTo>
                    <a:pt x="24" y="181"/>
                  </a:lnTo>
                  <a:lnTo>
                    <a:pt x="14" y="176"/>
                  </a:lnTo>
                  <a:lnTo>
                    <a:pt x="10" y="166"/>
                  </a:lnTo>
                  <a:lnTo>
                    <a:pt x="5" y="156"/>
                  </a:lnTo>
                  <a:lnTo>
                    <a:pt x="0" y="142"/>
                  </a:lnTo>
                  <a:lnTo>
                    <a:pt x="14" y="83"/>
                  </a:lnTo>
                  <a:lnTo>
                    <a:pt x="53" y="39"/>
                  </a:lnTo>
                  <a:lnTo>
                    <a:pt x="110" y="10"/>
                  </a:lnTo>
                  <a:lnTo>
                    <a:pt x="1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6" name="Freeform 200"/>
            <p:cNvSpPr>
              <a:spLocks/>
            </p:cNvSpPr>
            <p:nvPr/>
          </p:nvSpPr>
          <p:spPr bwMode="auto">
            <a:xfrm>
              <a:off x="7154" y="4077"/>
              <a:ext cx="168" cy="171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25" y="9"/>
                </a:cxn>
                <a:cxn ang="0">
                  <a:pos x="154" y="44"/>
                </a:cxn>
                <a:cxn ang="0">
                  <a:pos x="168" y="83"/>
                </a:cxn>
                <a:cxn ang="0">
                  <a:pos x="154" y="127"/>
                </a:cxn>
                <a:cxn ang="0">
                  <a:pos x="125" y="161"/>
                </a:cxn>
                <a:cxn ang="0">
                  <a:pos x="87" y="171"/>
                </a:cxn>
                <a:cxn ang="0">
                  <a:pos x="43" y="161"/>
                </a:cxn>
                <a:cxn ang="0">
                  <a:pos x="10" y="127"/>
                </a:cxn>
                <a:cxn ang="0">
                  <a:pos x="0" y="83"/>
                </a:cxn>
                <a:cxn ang="0">
                  <a:pos x="10" y="44"/>
                </a:cxn>
                <a:cxn ang="0">
                  <a:pos x="43" y="9"/>
                </a:cxn>
                <a:cxn ang="0">
                  <a:pos x="87" y="0"/>
                </a:cxn>
              </a:cxnLst>
              <a:rect l="0" t="0" r="r" b="b"/>
              <a:pathLst>
                <a:path w="168" h="171">
                  <a:moveTo>
                    <a:pt x="87" y="0"/>
                  </a:moveTo>
                  <a:lnTo>
                    <a:pt x="125" y="9"/>
                  </a:lnTo>
                  <a:lnTo>
                    <a:pt x="154" y="44"/>
                  </a:lnTo>
                  <a:lnTo>
                    <a:pt x="168" y="83"/>
                  </a:lnTo>
                  <a:lnTo>
                    <a:pt x="154" y="127"/>
                  </a:lnTo>
                  <a:lnTo>
                    <a:pt x="125" y="161"/>
                  </a:lnTo>
                  <a:lnTo>
                    <a:pt x="87" y="171"/>
                  </a:lnTo>
                  <a:lnTo>
                    <a:pt x="43" y="161"/>
                  </a:lnTo>
                  <a:lnTo>
                    <a:pt x="10" y="127"/>
                  </a:lnTo>
                  <a:lnTo>
                    <a:pt x="0" y="83"/>
                  </a:lnTo>
                  <a:lnTo>
                    <a:pt x="10" y="44"/>
                  </a:lnTo>
                  <a:lnTo>
                    <a:pt x="43" y="9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7" name="Freeform 201"/>
            <p:cNvSpPr>
              <a:spLocks/>
            </p:cNvSpPr>
            <p:nvPr/>
          </p:nvSpPr>
          <p:spPr bwMode="auto">
            <a:xfrm>
              <a:off x="7865" y="4077"/>
              <a:ext cx="168" cy="171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25" y="9"/>
                </a:cxn>
                <a:cxn ang="0">
                  <a:pos x="153" y="44"/>
                </a:cxn>
                <a:cxn ang="0">
                  <a:pos x="168" y="83"/>
                </a:cxn>
                <a:cxn ang="0">
                  <a:pos x="153" y="127"/>
                </a:cxn>
                <a:cxn ang="0">
                  <a:pos x="125" y="161"/>
                </a:cxn>
                <a:cxn ang="0">
                  <a:pos x="86" y="171"/>
                </a:cxn>
                <a:cxn ang="0">
                  <a:pos x="43" y="161"/>
                </a:cxn>
                <a:cxn ang="0">
                  <a:pos x="9" y="127"/>
                </a:cxn>
                <a:cxn ang="0">
                  <a:pos x="0" y="83"/>
                </a:cxn>
                <a:cxn ang="0">
                  <a:pos x="9" y="44"/>
                </a:cxn>
                <a:cxn ang="0">
                  <a:pos x="43" y="9"/>
                </a:cxn>
                <a:cxn ang="0">
                  <a:pos x="86" y="0"/>
                </a:cxn>
              </a:cxnLst>
              <a:rect l="0" t="0" r="r" b="b"/>
              <a:pathLst>
                <a:path w="168" h="171">
                  <a:moveTo>
                    <a:pt x="86" y="0"/>
                  </a:moveTo>
                  <a:lnTo>
                    <a:pt x="125" y="9"/>
                  </a:lnTo>
                  <a:lnTo>
                    <a:pt x="153" y="44"/>
                  </a:lnTo>
                  <a:lnTo>
                    <a:pt x="168" y="83"/>
                  </a:lnTo>
                  <a:lnTo>
                    <a:pt x="153" y="127"/>
                  </a:lnTo>
                  <a:lnTo>
                    <a:pt x="125" y="161"/>
                  </a:lnTo>
                  <a:lnTo>
                    <a:pt x="86" y="171"/>
                  </a:lnTo>
                  <a:lnTo>
                    <a:pt x="43" y="161"/>
                  </a:lnTo>
                  <a:lnTo>
                    <a:pt x="9" y="127"/>
                  </a:lnTo>
                  <a:lnTo>
                    <a:pt x="0" y="83"/>
                  </a:lnTo>
                  <a:lnTo>
                    <a:pt x="9" y="44"/>
                  </a:lnTo>
                  <a:lnTo>
                    <a:pt x="43" y="9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8" name="Freeform 202"/>
            <p:cNvSpPr>
              <a:spLocks/>
            </p:cNvSpPr>
            <p:nvPr/>
          </p:nvSpPr>
          <p:spPr bwMode="auto">
            <a:xfrm>
              <a:off x="8575" y="4077"/>
              <a:ext cx="168" cy="171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25" y="9"/>
                </a:cxn>
                <a:cxn ang="0">
                  <a:pos x="154" y="44"/>
                </a:cxn>
                <a:cxn ang="0">
                  <a:pos x="168" y="83"/>
                </a:cxn>
                <a:cxn ang="0">
                  <a:pos x="154" y="127"/>
                </a:cxn>
                <a:cxn ang="0">
                  <a:pos x="125" y="161"/>
                </a:cxn>
                <a:cxn ang="0">
                  <a:pos x="82" y="171"/>
                </a:cxn>
                <a:cxn ang="0">
                  <a:pos x="44" y="161"/>
                </a:cxn>
                <a:cxn ang="0">
                  <a:pos x="10" y="127"/>
                </a:cxn>
                <a:cxn ang="0">
                  <a:pos x="0" y="83"/>
                </a:cxn>
                <a:cxn ang="0">
                  <a:pos x="10" y="44"/>
                </a:cxn>
                <a:cxn ang="0">
                  <a:pos x="44" y="9"/>
                </a:cxn>
                <a:cxn ang="0">
                  <a:pos x="82" y="0"/>
                </a:cxn>
              </a:cxnLst>
              <a:rect l="0" t="0" r="r" b="b"/>
              <a:pathLst>
                <a:path w="168" h="171">
                  <a:moveTo>
                    <a:pt x="82" y="0"/>
                  </a:moveTo>
                  <a:lnTo>
                    <a:pt x="125" y="9"/>
                  </a:lnTo>
                  <a:lnTo>
                    <a:pt x="154" y="44"/>
                  </a:lnTo>
                  <a:lnTo>
                    <a:pt x="168" y="83"/>
                  </a:lnTo>
                  <a:lnTo>
                    <a:pt x="154" y="127"/>
                  </a:lnTo>
                  <a:lnTo>
                    <a:pt x="125" y="161"/>
                  </a:lnTo>
                  <a:lnTo>
                    <a:pt x="82" y="171"/>
                  </a:lnTo>
                  <a:lnTo>
                    <a:pt x="44" y="161"/>
                  </a:lnTo>
                  <a:lnTo>
                    <a:pt x="10" y="127"/>
                  </a:lnTo>
                  <a:lnTo>
                    <a:pt x="0" y="83"/>
                  </a:lnTo>
                  <a:lnTo>
                    <a:pt x="10" y="44"/>
                  </a:lnTo>
                  <a:lnTo>
                    <a:pt x="44" y="9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9" name="Freeform 203"/>
            <p:cNvSpPr>
              <a:spLocks/>
            </p:cNvSpPr>
            <p:nvPr/>
          </p:nvSpPr>
          <p:spPr bwMode="auto">
            <a:xfrm>
              <a:off x="9209" y="3460"/>
              <a:ext cx="1354" cy="1106"/>
            </a:xfrm>
            <a:custGeom>
              <a:avLst/>
              <a:gdLst/>
              <a:ahLst/>
              <a:cxnLst>
                <a:cxn ang="0">
                  <a:pos x="394" y="5"/>
                </a:cxn>
                <a:cxn ang="0">
                  <a:pos x="543" y="5"/>
                </a:cxn>
                <a:cxn ang="0">
                  <a:pos x="696" y="0"/>
                </a:cxn>
                <a:cxn ang="0">
                  <a:pos x="720" y="10"/>
                </a:cxn>
                <a:cxn ang="0">
                  <a:pos x="716" y="39"/>
                </a:cxn>
                <a:cxn ang="0">
                  <a:pos x="687" y="49"/>
                </a:cxn>
                <a:cxn ang="0">
                  <a:pos x="576" y="59"/>
                </a:cxn>
                <a:cxn ang="0">
                  <a:pos x="533" y="127"/>
                </a:cxn>
                <a:cxn ang="0">
                  <a:pos x="1033" y="157"/>
                </a:cxn>
                <a:cxn ang="0">
                  <a:pos x="1066" y="122"/>
                </a:cxn>
                <a:cxn ang="0">
                  <a:pos x="1085" y="83"/>
                </a:cxn>
                <a:cxn ang="0">
                  <a:pos x="1066" y="59"/>
                </a:cxn>
                <a:cxn ang="0">
                  <a:pos x="1028" y="49"/>
                </a:cxn>
                <a:cxn ang="0">
                  <a:pos x="1018" y="29"/>
                </a:cxn>
                <a:cxn ang="0">
                  <a:pos x="1028" y="5"/>
                </a:cxn>
                <a:cxn ang="0">
                  <a:pos x="1047" y="0"/>
                </a:cxn>
                <a:cxn ang="0">
                  <a:pos x="1282" y="5"/>
                </a:cxn>
                <a:cxn ang="0">
                  <a:pos x="1349" y="5"/>
                </a:cxn>
                <a:cxn ang="0">
                  <a:pos x="1354" y="34"/>
                </a:cxn>
                <a:cxn ang="0">
                  <a:pos x="1335" y="49"/>
                </a:cxn>
                <a:cxn ang="0">
                  <a:pos x="1273" y="59"/>
                </a:cxn>
                <a:cxn ang="0">
                  <a:pos x="1133" y="127"/>
                </a:cxn>
                <a:cxn ang="0">
                  <a:pos x="778" y="401"/>
                </a:cxn>
                <a:cxn ang="0">
                  <a:pos x="749" y="421"/>
                </a:cxn>
                <a:cxn ang="0">
                  <a:pos x="744" y="436"/>
                </a:cxn>
                <a:cxn ang="0">
                  <a:pos x="749" y="450"/>
                </a:cxn>
                <a:cxn ang="0">
                  <a:pos x="1013" y="1042"/>
                </a:cxn>
                <a:cxn ang="0">
                  <a:pos x="1095" y="1057"/>
                </a:cxn>
                <a:cxn ang="0">
                  <a:pos x="1114" y="1067"/>
                </a:cxn>
                <a:cxn ang="0">
                  <a:pos x="1109" y="1096"/>
                </a:cxn>
                <a:cxn ang="0">
                  <a:pos x="1095" y="1106"/>
                </a:cxn>
                <a:cxn ang="0">
                  <a:pos x="980" y="1101"/>
                </a:cxn>
                <a:cxn ang="0">
                  <a:pos x="740" y="1106"/>
                </a:cxn>
                <a:cxn ang="0">
                  <a:pos x="720" y="1101"/>
                </a:cxn>
                <a:cxn ang="0">
                  <a:pos x="716" y="1077"/>
                </a:cxn>
                <a:cxn ang="0">
                  <a:pos x="735" y="1057"/>
                </a:cxn>
                <a:cxn ang="0">
                  <a:pos x="764" y="1057"/>
                </a:cxn>
                <a:cxn ang="0">
                  <a:pos x="826" y="1032"/>
                </a:cxn>
                <a:cxn ang="0">
                  <a:pos x="831" y="998"/>
                </a:cxn>
                <a:cxn ang="0">
                  <a:pos x="821" y="969"/>
                </a:cxn>
                <a:cxn ang="0">
                  <a:pos x="389" y="700"/>
                </a:cxn>
                <a:cxn ang="0">
                  <a:pos x="322" y="988"/>
                </a:cxn>
                <a:cxn ang="0">
                  <a:pos x="312" y="1028"/>
                </a:cxn>
                <a:cxn ang="0">
                  <a:pos x="375" y="1057"/>
                </a:cxn>
                <a:cxn ang="0">
                  <a:pos x="447" y="1057"/>
                </a:cxn>
                <a:cxn ang="0">
                  <a:pos x="461" y="1072"/>
                </a:cxn>
                <a:cxn ang="0">
                  <a:pos x="452" y="1101"/>
                </a:cxn>
                <a:cxn ang="0">
                  <a:pos x="432" y="1106"/>
                </a:cxn>
                <a:cxn ang="0">
                  <a:pos x="183" y="1101"/>
                </a:cxn>
                <a:cxn ang="0">
                  <a:pos x="24" y="1106"/>
                </a:cxn>
                <a:cxn ang="0">
                  <a:pos x="5" y="1101"/>
                </a:cxn>
                <a:cxn ang="0">
                  <a:pos x="0" y="1072"/>
                </a:cxn>
                <a:cxn ang="0">
                  <a:pos x="19" y="1057"/>
                </a:cxn>
                <a:cxn ang="0">
                  <a:pos x="106" y="1052"/>
                </a:cxn>
                <a:cxn ang="0">
                  <a:pos x="178" y="1013"/>
                </a:cxn>
                <a:cxn ang="0">
                  <a:pos x="404" y="98"/>
                </a:cxn>
                <a:cxn ang="0">
                  <a:pos x="408" y="78"/>
                </a:cxn>
                <a:cxn ang="0">
                  <a:pos x="389" y="59"/>
                </a:cxn>
                <a:cxn ang="0">
                  <a:pos x="327" y="49"/>
                </a:cxn>
                <a:cxn ang="0">
                  <a:pos x="274" y="49"/>
                </a:cxn>
                <a:cxn ang="0">
                  <a:pos x="259" y="29"/>
                </a:cxn>
                <a:cxn ang="0">
                  <a:pos x="269" y="5"/>
                </a:cxn>
                <a:cxn ang="0">
                  <a:pos x="288" y="0"/>
                </a:cxn>
              </a:cxnLst>
              <a:rect l="0" t="0" r="r" b="b"/>
              <a:pathLst>
                <a:path w="1354" h="1106">
                  <a:moveTo>
                    <a:pt x="288" y="0"/>
                  </a:moveTo>
                  <a:lnTo>
                    <a:pt x="336" y="0"/>
                  </a:lnTo>
                  <a:lnTo>
                    <a:pt x="394" y="5"/>
                  </a:lnTo>
                  <a:lnTo>
                    <a:pt x="452" y="5"/>
                  </a:lnTo>
                  <a:lnTo>
                    <a:pt x="495" y="5"/>
                  </a:lnTo>
                  <a:lnTo>
                    <a:pt x="543" y="5"/>
                  </a:lnTo>
                  <a:lnTo>
                    <a:pt x="600" y="5"/>
                  </a:lnTo>
                  <a:lnTo>
                    <a:pt x="653" y="0"/>
                  </a:lnTo>
                  <a:lnTo>
                    <a:pt x="696" y="0"/>
                  </a:lnTo>
                  <a:lnTo>
                    <a:pt x="706" y="0"/>
                  </a:lnTo>
                  <a:lnTo>
                    <a:pt x="716" y="5"/>
                  </a:lnTo>
                  <a:lnTo>
                    <a:pt x="720" y="10"/>
                  </a:lnTo>
                  <a:lnTo>
                    <a:pt x="720" y="20"/>
                  </a:lnTo>
                  <a:lnTo>
                    <a:pt x="720" y="34"/>
                  </a:lnTo>
                  <a:lnTo>
                    <a:pt x="716" y="39"/>
                  </a:lnTo>
                  <a:lnTo>
                    <a:pt x="711" y="44"/>
                  </a:lnTo>
                  <a:lnTo>
                    <a:pt x="701" y="49"/>
                  </a:lnTo>
                  <a:lnTo>
                    <a:pt x="687" y="49"/>
                  </a:lnTo>
                  <a:lnTo>
                    <a:pt x="668" y="49"/>
                  </a:lnTo>
                  <a:lnTo>
                    <a:pt x="610" y="54"/>
                  </a:lnTo>
                  <a:lnTo>
                    <a:pt x="576" y="59"/>
                  </a:lnTo>
                  <a:lnTo>
                    <a:pt x="552" y="74"/>
                  </a:lnTo>
                  <a:lnTo>
                    <a:pt x="543" y="98"/>
                  </a:lnTo>
                  <a:lnTo>
                    <a:pt x="533" y="127"/>
                  </a:lnTo>
                  <a:lnTo>
                    <a:pt x="404" y="646"/>
                  </a:lnTo>
                  <a:lnTo>
                    <a:pt x="1028" y="162"/>
                  </a:lnTo>
                  <a:lnTo>
                    <a:pt x="1033" y="157"/>
                  </a:lnTo>
                  <a:lnTo>
                    <a:pt x="1042" y="147"/>
                  </a:lnTo>
                  <a:lnTo>
                    <a:pt x="1052" y="137"/>
                  </a:lnTo>
                  <a:lnTo>
                    <a:pt x="1066" y="122"/>
                  </a:lnTo>
                  <a:lnTo>
                    <a:pt x="1076" y="113"/>
                  </a:lnTo>
                  <a:lnTo>
                    <a:pt x="1081" y="98"/>
                  </a:lnTo>
                  <a:lnTo>
                    <a:pt x="1085" y="83"/>
                  </a:lnTo>
                  <a:lnTo>
                    <a:pt x="1081" y="74"/>
                  </a:lnTo>
                  <a:lnTo>
                    <a:pt x="1076" y="64"/>
                  </a:lnTo>
                  <a:lnTo>
                    <a:pt x="1066" y="59"/>
                  </a:lnTo>
                  <a:lnTo>
                    <a:pt x="1057" y="54"/>
                  </a:lnTo>
                  <a:lnTo>
                    <a:pt x="1037" y="49"/>
                  </a:lnTo>
                  <a:lnTo>
                    <a:pt x="1028" y="49"/>
                  </a:lnTo>
                  <a:lnTo>
                    <a:pt x="1023" y="44"/>
                  </a:lnTo>
                  <a:lnTo>
                    <a:pt x="1018" y="39"/>
                  </a:lnTo>
                  <a:lnTo>
                    <a:pt x="1018" y="29"/>
                  </a:lnTo>
                  <a:lnTo>
                    <a:pt x="1018" y="20"/>
                  </a:lnTo>
                  <a:lnTo>
                    <a:pt x="1023" y="10"/>
                  </a:lnTo>
                  <a:lnTo>
                    <a:pt x="1028" y="5"/>
                  </a:lnTo>
                  <a:lnTo>
                    <a:pt x="1033" y="0"/>
                  </a:lnTo>
                  <a:lnTo>
                    <a:pt x="1042" y="0"/>
                  </a:lnTo>
                  <a:lnTo>
                    <a:pt x="1047" y="0"/>
                  </a:lnTo>
                  <a:lnTo>
                    <a:pt x="1133" y="5"/>
                  </a:lnTo>
                  <a:lnTo>
                    <a:pt x="1225" y="5"/>
                  </a:lnTo>
                  <a:lnTo>
                    <a:pt x="1282" y="5"/>
                  </a:lnTo>
                  <a:lnTo>
                    <a:pt x="1335" y="0"/>
                  </a:lnTo>
                  <a:lnTo>
                    <a:pt x="1345" y="5"/>
                  </a:lnTo>
                  <a:lnTo>
                    <a:pt x="1349" y="5"/>
                  </a:lnTo>
                  <a:lnTo>
                    <a:pt x="1354" y="15"/>
                  </a:lnTo>
                  <a:lnTo>
                    <a:pt x="1354" y="20"/>
                  </a:lnTo>
                  <a:lnTo>
                    <a:pt x="1354" y="34"/>
                  </a:lnTo>
                  <a:lnTo>
                    <a:pt x="1349" y="44"/>
                  </a:lnTo>
                  <a:lnTo>
                    <a:pt x="1340" y="49"/>
                  </a:lnTo>
                  <a:lnTo>
                    <a:pt x="1335" y="49"/>
                  </a:lnTo>
                  <a:lnTo>
                    <a:pt x="1325" y="49"/>
                  </a:lnTo>
                  <a:lnTo>
                    <a:pt x="1301" y="54"/>
                  </a:lnTo>
                  <a:lnTo>
                    <a:pt x="1273" y="59"/>
                  </a:lnTo>
                  <a:lnTo>
                    <a:pt x="1234" y="74"/>
                  </a:lnTo>
                  <a:lnTo>
                    <a:pt x="1191" y="93"/>
                  </a:lnTo>
                  <a:lnTo>
                    <a:pt x="1133" y="127"/>
                  </a:lnTo>
                  <a:lnTo>
                    <a:pt x="1066" y="176"/>
                  </a:lnTo>
                  <a:lnTo>
                    <a:pt x="788" y="392"/>
                  </a:lnTo>
                  <a:lnTo>
                    <a:pt x="778" y="401"/>
                  </a:lnTo>
                  <a:lnTo>
                    <a:pt x="768" y="406"/>
                  </a:lnTo>
                  <a:lnTo>
                    <a:pt x="759" y="416"/>
                  </a:lnTo>
                  <a:lnTo>
                    <a:pt x="749" y="421"/>
                  </a:lnTo>
                  <a:lnTo>
                    <a:pt x="744" y="426"/>
                  </a:lnTo>
                  <a:lnTo>
                    <a:pt x="740" y="431"/>
                  </a:lnTo>
                  <a:lnTo>
                    <a:pt x="744" y="436"/>
                  </a:lnTo>
                  <a:lnTo>
                    <a:pt x="744" y="445"/>
                  </a:lnTo>
                  <a:lnTo>
                    <a:pt x="749" y="450"/>
                  </a:lnTo>
                  <a:lnTo>
                    <a:pt x="749" y="450"/>
                  </a:lnTo>
                  <a:lnTo>
                    <a:pt x="975" y="984"/>
                  </a:lnTo>
                  <a:lnTo>
                    <a:pt x="994" y="1018"/>
                  </a:lnTo>
                  <a:lnTo>
                    <a:pt x="1013" y="1042"/>
                  </a:lnTo>
                  <a:lnTo>
                    <a:pt x="1042" y="1052"/>
                  </a:lnTo>
                  <a:lnTo>
                    <a:pt x="1085" y="1057"/>
                  </a:lnTo>
                  <a:lnTo>
                    <a:pt x="1095" y="1057"/>
                  </a:lnTo>
                  <a:lnTo>
                    <a:pt x="1100" y="1057"/>
                  </a:lnTo>
                  <a:lnTo>
                    <a:pt x="1109" y="1062"/>
                  </a:lnTo>
                  <a:lnTo>
                    <a:pt x="1114" y="1067"/>
                  </a:lnTo>
                  <a:lnTo>
                    <a:pt x="1114" y="1072"/>
                  </a:lnTo>
                  <a:lnTo>
                    <a:pt x="1114" y="1086"/>
                  </a:lnTo>
                  <a:lnTo>
                    <a:pt x="1109" y="1096"/>
                  </a:lnTo>
                  <a:lnTo>
                    <a:pt x="1105" y="1101"/>
                  </a:lnTo>
                  <a:lnTo>
                    <a:pt x="1100" y="1106"/>
                  </a:lnTo>
                  <a:lnTo>
                    <a:pt x="1095" y="1106"/>
                  </a:lnTo>
                  <a:lnTo>
                    <a:pt x="1090" y="1106"/>
                  </a:lnTo>
                  <a:lnTo>
                    <a:pt x="1042" y="1106"/>
                  </a:lnTo>
                  <a:lnTo>
                    <a:pt x="980" y="1101"/>
                  </a:lnTo>
                  <a:lnTo>
                    <a:pt x="932" y="1101"/>
                  </a:lnTo>
                  <a:lnTo>
                    <a:pt x="836" y="1106"/>
                  </a:lnTo>
                  <a:lnTo>
                    <a:pt x="740" y="1106"/>
                  </a:lnTo>
                  <a:lnTo>
                    <a:pt x="735" y="1106"/>
                  </a:lnTo>
                  <a:lnTo>
                    <a:pt x="730" y="1106"/>
                  </a:lnTo>
                  <a:lnTo>
                    <a:pt x="720" y="1101"/>
                  </a:lnTo>
                  <a:lnTo>
                    <a:pt x="716" y="1096"/>
                  </a:lnTo>
                  <a:lnTo>
                    <a:pt x="716" y="1091"/>
                  </a:lnTo>
                  <a:lnTo>
                    <a:pt x="716" y="1077"/>
                  </a:lnTo>
                  <a:lnTo>
                    <a:pt x="720" y="1067"/>
                  </a:lnTo>
                  <a:lnTo>
                    <a:pt x="725" y="1062"/>
                  </a:lnTo>
                  <a:lnTo>
                    <a:pt x="735" y="1057"/>
                  </a:lnTo>
                  <a:lnTo>
                    <a:pt x="744" y="1057"/>
                  </a:lnTo>
                  <a:lnTo>
                    <a:pt x="749" y="1057"/>
                  </a:lnTo>
                  <a:lnTo>
                    <a:pt x="764" y="1057"/>
                  </a:lnTo>
                  <a:lnTo>
                    <a:pt x="788" y="1052"/>
                  </a:lnTo>
                  <a:lnTo>
                    <a:pt x="807" y="1047"/>
                  </a:lnTo>
                  <a:lnTo>
                    <a:pt x="826" y="1032"/>
                  </a:lnTo>
                  <a:lnTo>
                    <a:pt x="836" y="1008"/>
                  </a:lnTo>
                  <a:lnTo>
                    <a:pt x="836" y="1003"/>
                  </a:lnTo>
                  <a:lnTo>
                    <a:pt x="831" y="998"/>
                  </a:lnTo>
                  <a:lnTo>
                    <a:pt x="831" y="993"/>
                  </a:lnTo>
                  <a:lnTo>
                    <a:pt x="826" y="984"/>
                  </a:lnTo>
                  <a:lnTo>
                    <a:pt x="821" y="969"/>
                  </a:lnTo>
                  <a:lnTo>
                    <a:pt x="812" y="949"/>
                  </a:lnTo>
                  <a:lnTo>
                    <a:pt x="629" y="514"/>
                  </a:lnTo>
                  <a:lnTo>
                    <a:pt x="389" y="700"/>
                  </a:lnTo>
                  <a:lnTo>
                    <a:pt x="327" y="959"/>
                  </a:lnTo>
                  <a:lnTo>
                    <a:pt x="327" y="974"/>
                  </a:lnTo>
                  <a:lnTo>
                    <a:pt x="322" y="988"/>
                  </a:lnTo>
                  <a:lnTo>
                    <a:pt x="317" y="1003"/>
                  </a:lnTo>
                  <a:lnTo>
                    <a:pt x="312" y="1018"/>
                  </a:lnTo>
                  <a:lnTo>
                    <a:pt x="312" y="1028"/>
                  </a:lnTo>
                  <a:lnTo>
                    <a:pt x="322" y="1042"/>
                  </a:lnTo>
                  <a:lnTo>
                    <a:pt x="341" y="1052"/>
                  </a:lnTo>
                  <a:lnTo>
                    <a:pt x="375" y="1057"/>
                  </a:lnTo>
                  <a:lnTo>
                    <a:pt x="418" y="1057"/>
                  </a:lnTo>
                  <a:lnTo>
                    <a:pt x="432" y="1057"/>
                  </a:lnTo>
                  <a:lnTo>
                    <a:pt x="447" y="1057"/>
                  </a:lnTo>
                  <a:lnTo>
                    <a:pt x="456" y="1062"/>
                  </a:lnTo>
                  <a:lnTo>
                    <a:pt x="461" y="1067"/>
                  </a:lnTo>
                  <a:lnTo>
                    <a:pt x="461" y="1072"/>
                  </a:lnTo>
                  <a:lnTo>
                    <a:pt x="461" y="1086"/>
                  </a:lnTo>
                  <a:lnTo>
                    <a:pt x="456" y="1096"/>
                  </a:lnTo>
                  <a:lnTo>
                    <a:pt x="452" y="1101"/>
                  </a:lnTo>
                  <a:lnTo>
                    <a:pt x="442" y="1106"/>
                  </a:lnTo>
                  <a:lnTo>
                    <a:pt x="437" y="1106"/>
                  </a:lnTo>
                  <a:lnTo>
                    <a:pt x="432" y="1106"/>
                  </a:lnTo>
                  <a:lnTo>
                    <a:pt x="327" y="1106"/>
                  </a:lnTo>
                  <a:lnTo>
                    <a:pt x="226" y="1101"/>
                  </a:lnTo>
                  <a:lnTo>
                    <a:pt x="183" y="1101"/>
                  </a:lnTo>
                  <a:lnTo>
                    <a:pt x="125" y="1106"/>
                  </a:lnTo>
                  <a:lnTo>
                    <a:pt x="67" y="1106"/>
                  </a:lnTo>
                  <a:lnTo>
                    <a:pt x="24" y="1106"/>
                  </a:lnTo>
                  <a:lnTo>
                    <a:pt x="19" y="1106"/>
                  </a:lnTo>
                  <a:lnTo>
                    <a:pt x="10" y="1106"/>
                  </a:lnTo>
                  <a:lnTo>
                    <a:pt x="5" y="1101"/>
                  </a:lnTo>
                  <a:lnTo>
                    <a:pt x="0" y="1096"/>
                  </a:lnTo>
                  <a:lnTo>
                    <a:pt x="0" y="1086"/>
                  </a:lnTo>
                  <a:lnTo>
                    <a:pt x="0" y="1072"/>
                  </a:lnTo>
                  <a:lnTo>
                    <a:pt x="5" y="1067"/>
                  </a:lnTo>
                  <a:lnTo>
                    <a:pt x="10" y="1062"/>
                  </a:lnTo>
                  <a:lnTo>
                    <a:pt x="19" y="1057"/>
                  </a:lnTo>
                  <a:lnTo>
                    <a:pt x="29" y="1057"/>
                  </a:lnTo>
                  <a:lnTo>
                    <a:pt x="43" y="1057"/>
                  </a:lnTo>
                  <a:lnTo>
                    <a:pt x="106" y="1052"/>
                  </a:lnTo>
                  <a:lnTo>
                    <a:pt x="144" y="1047"/>
                  </a:lnTo>
                  <a:lnTo>
                    <a:pt x="168" y="1032"/>
                  </a:lnTo>
                  <a:lnTo>
                    <a:pt x="178" y="1013"/>
                  </a:lnTo>
                  <a:lnTo>
                    <a:pt x="187" y="979"/>
                  </a:lnTo>
                  <a:lnTo>
                    <a:pt x="399" y="113"/>
                  </a:lnTo>
                  <a:lnTo>
                    <a:pt x="404" y="98"/>
                  </a:lnTo>
                  <a:lnTo>
                    <a:pt x="408" y="88"/>
                  </a:lnTo>
                  <a:lnTo>
                    <a:pt x="408" y="83"/>
                  </a:lnTo>
                  <a:lnTo>
                    <a:pt x="408" y="78"/>
                  </a:lnTo>
                  <a:lnTo>
                    <a:pt x="408" y="69"/>
                  </a:lnTo>
                  <a:lnTo>
                    <a:pt x="399" y="64"/>
                  </a:lnTo>
                  <a:lnTo>
                    <a:pt x="389" y="59"/>
                  </a:lnTo>
                  <a:lnTo>
                    <a:pt x="375" y="54"/>
                  </a:lnTo>
                  <a:lnTo>
                    <a:pt x="351" y="54"/>
                  </a:lnTo>
                  <a:lnTo>
                    <a:pt x="327" y="49"/>
                  </a:lnTo>
                  <a:lnTo>
                    <a:pt x="303" y="49"/>
                  </a:lnTo>
                  <a:lnTo>
                    <a:pt x="288" y="49"/>
                  </a:lnTo>
                  <a:lnTo>
                    <a:pt x="274" y="49"/>
                  </a:lnTo>
                  <a:lnTo>
                    <a:pt x="264" y="44"/>
                  </a:lnTo>
                  <a:lnTo>
                    <a:pt x="259" y="39"/>
                  </a:lnTo>
                  <a:lnTo>
                    <a:pt x="259" y="29"/>
                  </a:lnTo>
                  <a:lnTo>
                    <a:pt x="259" y="20"/>
                  </a:lnTo>
                  <a:lnTo>
                    <a:pt x="264" y="10"/>
                  </a:lnTo>
                  <a:lnTo>
                    <a:pt x="269" y="5"/>
                  </a:lnTo>
                  <a:lnTo>
                    <a:pt x="279" y="0"/>
                  </a:lnTo>
                  <a:lnTo>
                    <a:pt x="283" y="0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0" name="Freeform 204"/>
            <p:cNvSpPr>
              <a:spLocks/>
            </p:cNvSpPr>
            <p:nvPr/>
          </p:nvSpPr>
          <p:spPr bwMode="auto">
            <a:xfrm>
              <a:off x="10693" y="2922"/>
              <a:ext cx="787" cy="802"/>
            </a:xfrm>
            <a:custGeom>
              <a:avLst/>
              <a:gdLst/>
              <a:ahLst/>
              <a:cxnLst>
                <a:cxn ang="0">
                  <a:pos x="494" y="10"/>
                </a:cxn>
                <a:cxn ang="0">
                  <a:pos x="662" y="83"/>
                </a:cxn>
                <a:cxn ang="0">
                  <a:pos x="758" y="210"/>
                </a:cxn>
                <a:cxn ang="0">
                  <a:pos x="763" y="352"/>
                </a:cxn>
                <a:cxn ang="0">
                  <a:pos x="706" y="470"/>
                </a:cxn>
                <a:cxn ang="0">
                  <a:pos x="624" y="587"/>
                </a:cxn>
                <a:cxn ang="0">
                  <a:pos x="571" y="675"/>
                </a:cxn>
                <a:cxn ang="0">
                  <a:pos x="648" y="724"/>
                </a:cxn>
                <a:cxn ang="0">
                  <a:pos x="710" y="714"/>
                </a:cxn>
                <a:cxn ang="0">
                  <a:pos x="730" y="695"/>
                </a:cxn>
                <a:cxn ang="0">
                  <a:pos x="744" y="626"/>
                </a:cxn>
                <a:cxn ang="0">
                  <a:pos x="787" y="612"/>
                </a:cxn>
                <a:cxn ang="0">
                  <a:pos x="542" y="802"/>
                </a:cxn>
                <a:cxn ang="0">
                  <a:pos x="523" y="802"/>
                </a:cxn>
                <a:cxn ang="0">
                  <a:pos x="514" y="793"/>
                </a:cxn>
                <a:cxn ang="0">
                  <a:pos x="523" y="690"/>
                </a:cxn>
                <a:cxn ang="0">
                  <a:pos x="581" y="538"/>
                </a:cxn>
                <a:cxn ang="0">
                  <a:pos x="643" y="367"/>
                </a:cxn>
                <a:cxn ang="0">
                  <a:pos x="643" y="205"/>
                </a:cxn>
                <a:cxn ang="0">
                  <a:pos x="571" y="93"/>
                </a:cxn>
                <a:cxn ang="0">
                  <a:pos x="456" y="34"/>
                </a:cxn>
                <a:cxn ang="0">
                  <a:pos x="326" y="34"/>
                </a:cxn>
                <a:cxn ang="0">
                  <a:pos x="216" y="93"/>
                </a:cxn>
                <a:cxn ang="0">
                  <a:pos x="144" y="205"/>
                </a:cxn>
                <a:cxn ang="0">
                  <a:pos x="144" y="367"/>
                </a:cxn>
                <a:cxn ang="0">
                  <a:pos x="211" y="543"/>
                </a:cxn>
                <a:cxn ang="0">
                  <a:pos x="250" y="651"/>
                </a:cxn>
                <a:cxn ang="0">
                  <a:pos x="274" y="778"/>
                </a:cxn>
                <a:cxn ang="0">
                  <a:pos x="269" y="797"/>
                </a:cxn>
                <a:cxn ang="0">
                  <a:pos x="254" y="802"/>
                </a:cxn>
                <a:cxn ang="0">
                  <a:pos x="38" y="802"/>
                </a:cxn>
                <a:cxn ang="0">
                  <a:pos x="38" y="612"/>
                </a:cxn>
                <a:cxn ang="0">
                  <a:pos x="43" y="646"/>
                </a:cxn>
                <a:cxn ang="0">
                  <a:pos x="57" y="700"/>
                </a:cxn>
                <a:cxn ang="0">
                  <a:pos x="77" y="714"/>
                </a:cxn>
                <a:cxn ang="0">
                  <a:pos x="134" y="724"/>
                </a:cxn>
                <a:cxn ang="0">
                  <a:pos x="211" y="665"/>
                </a:cxn>
                <a:cxn ang="0">
                  <a:pos x="149" y="567"/>
                </a:cxn>
                <a:cxn ang="0">
                  <a:pos x="48" y="421"/>
                </a:cxn>
                <a:cxn ang="0">
                  <a:pos x="14" y="284"/>
                </a:cxn>
                <a:cxn ang="0">
                  <a:pos x="62" y="142"/>
                </a:cxn>
                <a:cxn ang="0">
                  <a:pos x="197" y="39"/>
                </a:cxn>
                <a:cxn ang="0">
                  <a:pos x="394" y="0"/>
                </a:cxn>
              </a:cxnLst>
              <a:rect l="0" t="0" r="r" b="b"/>
              <a:pathLst>
                <a:path w="787" h="802">
                  <a:moveTo>
                    <a:pt x="394" y="0"/>
                  </a:moveTo>
                  <a:lnTo>
                    <a:pt x="494" y="10"/>
                  </a:lnTo>
                  <a:lnTo>
                    <a:pt x="586" y="39"/>
                  </a:lnTo>
                  <a:lnTo>
                    <a:pt x="662" y="83"/>
                  </a:lnTo>
                  <a:lnTo>
                    <a:pt x="720" y="142"/>
                  </a:lnTo>
                  <a:lnTo>
                    <a:pt x="758" y="210"/>
                  </a:lnTo>
                  <a:lnTo>
                    <a:pt x="773" y="284"/>
                  </a:lnTo>
                  <a:lnTo>
                    <a:pt x="763" y="352"/>
                  </a:lnTo>
                  <a:lnTo>
                    <a:pt x="739" y="411"/>
                  </a:lnTo>
                  <a:lnTo>
                    <a:pt x="706" y="470"/>
                  </a:lnTo>
                  <a:lnTo>
                    <a:pt x="667" y="528"/>
                  </a:lnTo>
                  <a:lnTo>
                    <a:pt x="624" y="587"/>
                  </a:lnTo>
                  <a:lnTo>
                    <a:pt x="595" y="631"/>
                  </a:lnTo>
                  <a:lnTo>
                    <a:pt x="571" y="675"/>
                  </a:lnTo>
                  <a:lnTo>
                    <a:pt x="552" y="724"/>
                  </a:lnTo>
                  <a:lnTo>
                    <a:pt x="648" y="724"/>
                  </a:lnTo>
                  <a:lnTo>
                    <a:pt x="691" y="719"/>
                  </a:lnTo>
                  <a:lnTo>
                    <a:pt x="710" y="714"/>
                  </a:lnTo>
                  <a:lnTo>
                    <a:pt x="725" y="704"/>
                  </a:lnTo>
                  <a:lnTo>
                    <a:pt x="730" y="695"/>
                  </a:lnTo>
                  <a:lnTo>
                    <a:pt x="739" y="660"/>
                  </a:lnTo>
                  <a:lnTo>
                    <a:pt x="744" y="626"/>
                  </a:lnTo>
                  <a:lnTo>
                    <a:pt x="749" y="612"/>
                  </a:lnTo>
                  <a:lnTo>
                    <a:pt x="787" y="612"/>
                  </a:lnTo>
                  <a:lnTo>
                    <a:pt x="749" y="802"/>
                  </a:lnTo>
                  <a:lnTo>
                    <a:pt x="542" y="802"/>
                  </a:lnTo>
                  <a:lnTo>
                    <a:pt x="533" y="802"/>
                  </a:lnTo>
                  <a:lnTo>
                    <a:pt x="523" y="802"/>
                  </a:lnTo>
                  <a:lnTo>
                    <a:pt x="514" y="797"/>
                  </a:lnTo>
                  <a:lnTo>
                    <a:pt x="514" y="793"/>
                  </a:lnTo>
                  <a:lnTo>
                    <a:pt x="514" y="778"/>
                  </a:lnTo>
                  <a:lnTo>
                    <a:pt x="523" y="690"/>
                  </a:lnTo>
                  <a:lnTo>
                    <a:pt x="552" y="607"/>
                  </a:lnTo>
                  <a:lnTo>
                    <a:pt x="581" y="538"/>
                  </a:lnTo>
                  <a:lnTo>
                    <a:pt x="614" y="450"/>
                  </a:lnTo>
                  <a:lnTo>
                    <a:pt x="643" y="367"/>
                  </a:lnTo>
                  <a:lnTo>
                    <a:pt x="653" y="279"/>
                  </a:lnTo>
                  <a:lnTo>
                    <a:pt x="643" y="205"/>
                  </a:lnTo>
                  <a:lnTo>
                    <a:pt x="614" y="147"/>
                  </a:lnTo>
                  <a:lnTo>
                    <a:pt x="571" y="93"/>
                  </a:lnTo>
                  <a:lnTo>
                    <a:pt x="518" y="59"/>
                  </a:lnTo>
                  <a:lnTo>
                    <a:pt x="456" y="34"/>
                  </a:lnTo>
                  <a:lnTo>
                    <a:pt x="394" y="29"/>
                  </a:lnTo>
                  <a:lnTo>
                    <a:pt x="326" y="34"/>
                  </a:lnTo>
                  <a:lnTo>
                    <a:pt x="269" y="59"/>
                  </a:lnTo>
                  <a:lnTo>
                    <a:pt x="216" y="93"/>
                  </a:lnTo>
                  <a:lnTo>
                    <a:pt x="173" y="142"/>
                  </a:lnTo>
                  <a:lnTo>
                    <a:pt x="144" y="205"/>
                  </a:lnTo>
                  <a:lnTo>
                    <a:pt x="134" y="279"/>
                  </a:lnTo>
                  <a:lnTo>
                    <a:pt x="144" y="367"/>
                  </a:lnTo>
                  <a:lnTo>
                    <a:pt x="168" y="450"/>
                  </a:lnTo>
                  <a:lnTo>
                    <a:pt x="211" y="543"/>
                  </a:lnTo>
                  <a:lnTo>
                    <a:pt x="230" y="592"/>
                  </a:lnTo>
                  <a:lnTo>
                    <a:pt x="250" y="651"/>
                  </a:lnTo>
                  <a:lnTo>
                    <a:pt x="269" y="714"/>
                  </a:lnTo>
                  <a:lnTo>
                    <a:pt x="274" y="778"/>
                  </a:lnTo>
                  <a:lnTo>
                    <a:pt x="274" y="793"/>
                  </a:lnTo>
                  <a:lnTo>
                    <a:pt x="269" y="797"/>
                  </a:lnTo>
                  <a:lnTo>
                    <a:pt x="264" y="802"/>
                  </a:lnTo>
                  <a:lnTo>
                    <a:pt x="254" y="802"/>
                  </a:lnTo>
                  <a:lnTo>
                    <a:pt x="240" y="802"/>
                  </a:lnTo>
                  <a:lnTo>
                    <a:pt x="38" y="802"/>
                  </a:lnTo>
                  <a:lnTo>
                    <a:pt x="0" y="612"/>
                  </a:lnTo>
                  <a:lnTo>
                    <a:pt x="38" y="612"/>
                  </a:lnTo>
                  <a:lnTo>
                    <a:pt x="38" y="621"/>
                  </a:lnTo>
                  <a:lnTo>
                    <a:pt x="43" y="646"/>
                  </a:lnTo>
                  <a:lnTo>
                    <a:pt x="53" y="680"/>
                  </a:lnTo>
                  <a:lnTo>
                    <a:pt x="57" y="700"/>
                  </a:lnTo>
                  <a:lnTo>
                    <a:pt x="62" y="709"/>
                  </a:lnTo>
                  <a:lnTo>
                    <a:pt x="77" y="714"/>
                  </a:lnTo>
                  <a:lnTo>
                    <a:pt x="96" y="719"/>
                  </a:lnTo>
                  <a:lnTo>
                    <a:pt x="134" y="724"/>
                  </a:lnTo>
                  <a:lnTo>
                    <a:pt x="230" y="724"/>
                  </a:lnTo>
                  <a:lnTo>
                    <a:pt x="211" y="665"/>
                  </a:lnTo>
                  <a:lnTo>
                    <a:pt x="177" y="612"/>
                  </a:lnTo>
                  <a:lnTo>
                    <a:pt x="149" y="567"/>
                  </a:lnTo>
                  <a:lnTo>
                    <a:pt x="91" y="489"/>
                  </a:lnTo>
                  <a:lnTo>
                    <a:pt x="48" y="421"/>
                  </a:lnTo>
                  <a:lnTo>
                    <a:pt x="24" y="357"/>
                  </a:lnTo>
                  <a:lnTo>
                    <a:pt x="14" y="284"/>
                  </a:lnTo>
                  <a:lnTo>
                    <a:pt x="29" y="210"/>
                  </a:lnTo>
                  <a:lnTo>
                    <a:pt x="62" y="142"/>
                  </a:lnTo>
                  <a:lnTo>
                    <a:pt x="120" y="83"/>
                  </a:lnTo>
                  <a:lnTo>
                    <a:pt x="197" y="39"/>
                  </a:lnTo>
                  <a:lnTo>
                    <a:pt x="288" y="10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1" name="Freeform 205"/>
            <p:cNvSpPr>
              <a:spLocks/>
            </p:cNvSpPr>
            <p:nvPr/>
          </p:nvSpPr>
          <p:spPr bwMode="auto">
            <a:xfrm>
              <a:off x="11658" y="2868"/>
              <a:ext cx="293" cy="1145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269" y="0"/>
                </a:cxn>
                <a:cxn ang="0">
                  <a:pos x="278" y="0"/>
                </a:cxn>
                <a:cxn ang="0">
                  <a:pos x="288" y="0"/>
                </a:cxn>
                <a:cxn ang="0">
                  <a:pos x="293" y="5"/>
                </a:cxn>
                <a:cxn ang="0">
                  <a:pos x="293" y="10"/>
                </a:cxn>
                <a:cxn ang="0">
                  <a:pos x="293" y="20"/>
                </a:cxn>
                <a:cxn ang="0">
                  <a:pos x="288" y="25"/>
                </a:cxn>
                <a:cxn ang="0">
                  <a:pos x="245" y="64"/>
                </a:cxn>
                <a:cxn ang="0">
                  <a:pos x="206" y="118"/>
                </a:cxn>
                <a:cxn ang="0">
                  <a:pos x="163" y="176"/>
                </a:cxn>
                <a:cxn ang="0">
                  <a:pos x="130" y="255"/>
                </a:cxn>
                <a:cxn ang="0">
                  <a:pos x="101" y="343"/>
                </a:cxn>
                <a:cxn ang="0">
                  <a:pos x="82" y="450"/>
                </a:cxn>
                <a:cxn ang="0">
                  <a:pos x="77" y="573"/>
                </a:cxn>
                <a:cxn ang="0">
                  <a:pos x="82" y="695"/>
                </a:cxn>
                <a:cxn ang="0">
                  <a:pos x="106" y="812"/>
                </a:cxn>
                <a:cxn ang="0">
                  <a:pos x="144" y="920"/>
                </a:cxn>
                <a:cxn ang="0">
                  <a:pos x="202" y="1023"/>
                </a:cxn>
                <a:cxn ang="0">
                  <a:pos x="283" y="1111"/>
                </a:cxn>
                <a:cxn ang="0">
                  <a:pos x="288" y="1121"/>
                </a:cxn>
                <a:cxn ang="0">
                  <a:pos x="293" y="1125"/>
                </a:cxn>
                <a:cxn ang="0">
                  <a:pos x="293" y="1130"/>
                </a:cxn>
                <a:cxn ang="0">
                  <a:pos x="293" y="1140"/>
                </a:cxn>
                <a:cxn ang="0">
                  <a:pos x="288" y="1140"/>
                </a:cxn>
                <a:cxn ang="0">
                  <a:pos x="278" y="1145"/>
                </a:cxn>
                <a:cxn ang="0">
                  <a:pos x="274" y="1145"/>
                </a:cxn>
                <a:cxn ang="0">
                  <a:pos x="187" y="1072"/>
                </a:cxn>
                <a:cxn ang="0">
                  <a:pos x="120" y="988"/>
                </a:cxn>
                <a:cxn ang="0">
                  <a:pos x="72" y="900"/>
                </a:cxn>
                <a:cxn ang="0">
                  <a:pos x="38" y="812"/>
                </a:cxn>
                <a:cxn ang="0">
                  <a:pos x="14" y="724"/>
                </a:cxn>
                <a:cxn ang="0">
                  <a:pos x="5" y="646"/>
                </a:cxn>
                <a:cxn ang="0">
                  <a:pos x="0" y="568"/>
                </a:cxn>
                <a:cxn ang="0">
                  <a:pos x="5" y="489"/>
                </a:cxn>
                <a:cxn ang="0">
                  <a:pos x="19" y="406"/>
                </a:cxn>
                <a:cxn ang="0">
                  <a:pos x="38" y="318"/>
                </a:cxn>
                <a:cxn ang="0">
                  <a:pos x="77" y="230"/>
                </a:cxn>
                <a:cxn ang="0">
                  <a:pos x="125" y="147"/>
                </a:cxn>
                <a:cxn ang="0">
                  <a:pos x="187" y="69"/>
                </a:cxn>
                <a:cxn ang="0">
                  <a:pos x="274" y="0"/>
                </a:cxn>
              </a:cxnLst>
              <a:rect l="0" t="0" r="r" b="b"/>
              <a:pathLst>
                <a:path w="293" h="1145">
                  <a:moveTo>
                    <a:pt x="274" y="0"/>
                  </a:moveTo>
                  <a:lnTo>
                    <a:pt x="269" y="0"/>
                  </a:lnTo>
                  <a:lnTo>
                    <a:pt x="278" y="0"/>
                  </a:lnTo>
                  <a:lnTo>
                    <a:pt x="288" y="0"/>
                  </a:lnTo>
                  <a:lnTo>
                    <a:pt x="293" y="5"/>
                  </a:lnTo>
                  <a:lnTo>
                    <a:pt x="293" y="10"/>
                  </a:lnTo>
                  <a:lnTo>
                    <a:pt x="293" y="20"/>
                  </a:lnTo>
                  <a:lnTo>
                    <a:pt x="288" y="25"/>
                  </a:lnTo>
                  <a:lnTo>
                    <a:pt x="245" y="64"/>
                  </a:lnTo>
                  <a:lnTo>
                    <a:pt x="206" y="118"/>
                  </a:lnTo>
                  <a:lnTo>
                    <a:pt x="163" y="176"/>
                  </a:lnTo>
                  <a:lnTo>
                    <a:pt x="130" y="255"/>
                  </a:lnTo>
                  <a:lnTo>
                    <a:pt x="101" y="343"/>
                  </a:lnTo>
                  <a:lnTo>
                    <a:pt x="82" y="450"/>
                  </a:lnTo>
                  <a:lnTo>
                    <a:pt x="77" y="573"/>
                  </a:lnTo>
                  <a:lnTo>
                    <a:pt x="82" y="695"/>
                  </a:lnTo>
                  <a:lnTo>
                    <a:pt x="106" y="812"/>
                  </a:lnTo>
                  <a:lnTo>
                    <a:pt x="144" y="920"/>
                  </a:lnTo>
                  <a:lnTo>
                    <a:pt x="202" y="1023"/>
                  </a:lnTo>
                  <a:lnTo>
                    <a:pt x="283" y="1111"/>
                  </a:lnTo>
                  <a:lnTo>
                    <a:pt x="288" y="1121"/>
                  </a:lnTo>
                  <a:lnTo>
                    <a:pt x="293" y="1125"/>
                  </a:lnTo>
                  <a:lnTo>
                    <a:pt x="293" y="1130"/>
                  </a:lnTo>
                  <a:lnTo>
                    <a:pt x="293" y="1140"/>
                  </a:lnTo>
                  <a:lnTo>
                    <a:pt x="288" y="1140"/>
                  </a:lnTo>
                  <a:lnTo>
                    <a:pt x="278" y="1145"/>
                  </a:lnTo>
                  <a:lnTo>
                    <a:pt x="274" y="1145"/>
                  </a:lnTo>
                  <a:lnTo>
                    <a:pt x="187" y="1072"/>
                  </a:lnTo>
                  <a:lnTo>
                    <a:pt x="120" y="988"/>
                  </a:lnTo>
                  <a:lnTo>
                    <a:pt x="72" y="900"/>
                  </a:lnTo>
                  <a:lnTo>
                    <a:pt x="38" y="812"/>
                  </a:lnTo>
                  <a:lnTo>
                    <a:pt x="14" y="724"/>
                  </a:lnTo>
                  <a:lnTo>
                    <a:pt x="5" y="646"/>
                  </a:lnTo>
                  <a:lnTo>
                    <a:pt x="0" y="568"/>
                  </a:lnTo>
                  <a:lnTo>
                    <a:pt x="5" y="489"/>
                  </a:lnTo>
                  <a:lnTo>
                    <a:pt x="19" y="406"/>
                  </a:lnTo>
                  <a:lnTo>
                    <a:pt x="38" y="318"/>
                  </a:lnTo>
                  <a:lnTo>
                    <a:pt x="77" y="230"/>
                  </a:lnTo>
                  <a:lnTo>
                    <a:pt x="125" y="147"/>
                  </a:lnTo>
                  <a:lnTo>
                    <a:pt x="187" y="69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2" name="Freeform 206"/>
            <p:cNvSpPr>
              <a:spLocks/>
            </p:cNvSpPr>
            <p:nvPr/>
          </p:nvSpPr>
          <p:spPr bwMode="auto">
            <a:xfrm>
              <a:off x="12066" y="3220"/>
              <a:ext cx="648" cy="749"/>
            </a:xfrm>
            <a:custGeom>
              <a:avLst/>
              <a:gdLst/>
              <a:ahLst/>
              <a:cxnLst>
                <a:cxn ang="0">
                  <a:pos x="293" y="10"/>
                </a:cxn>
                <a:cxn ang="0">
                  <a:pos x="379" y="74"/>
                </a:cxn>
                <a:cxn ang="0">
                  <a:pos x="427" y="177"/>
                </a:cxn>
                <a:cxn ang="0">
                  <a:pos x="456" y="274"/>
                </a:cxn>
                <a:cxn ang="0">
                  <a:pos x="466" y="343"/>
                </a:cxn>
                <a:cxn ang="0">
                  <a:pos x="495" y="274"/>
                </a:cxn>
                <a:cxn ang="0">
                  <a:pos x="557" y="137"/>
                </a:cxn>
                <a:cxn ang="0">
                  <a:pos x="605" y="40"/>
                </a:cxn>
                <a:cxn ang="0">
                  <a:pos x="619" y="15"/>
                </a:cxn>
                <a:cxn ang="0">
                  <a:pos x="634" y="10"/>
                </a:cxn>
                <a:cxn ang="0">
                  <a:pos x="639" y="10"/>
                </a:cxn>
                <a:cxn ang="0">
                  <a:pos x="648" y="20"/>
                </a:cxn>
                <a:cxn ang="0">
                  <a:pos x="648" y="30"/>
                </a:cxn>
                <a:cxn ang="0">
                  <a:pos x="610" y="108"/>
                </a:cxn>
                <a:cxn ang="0">
                  <a:pos x="567" y="201"/>
                </a:cxn>
                <a:cxn ang="0">
                  <a:pos x="538" y="265"/>
                </a:cxn>
                <a:cxn ang="0">
                  <a:pos x="499" y="362"/>
                </a:cxn>
                <a:cxn ang="0">
                  <a:pos x="466" y="451"/>
                </a:cxn>
                <a:cxn ang="0">
                  <a:pos x="447" y="563"/>
                </a:cxn>
                <a:cxn ang="0">
                  <a:pos x="418" y="690"/>
                </a:cxn>
                <a:cxn ang="0">
                  <a:pos x="403" y="729"/>
                </a:cxn>
                <a:cxn ang="0">
                  <a:pos x="394" y="744"/>
                </a:cxn>
                <a:cxn ang="0">
                  <a:pos x="384" y="749"/>
                </a:cxn>
                <a:cxn ang="0">
                  <a:pos x="370" y="749"/>
                </a:cxn>
                <a:cxn ang="0">
                  <a:pos x="360" y="734"/>
                </a:cxn>
                <a:cxn ang="0">
                  <a:pos x="365" y="690"/>
                </a:cxn>
                <a:cxn ang="0">
                  <a:pos x="389" y="592"/>
                </a:cxn>
                <a:cxn ang="0">
                  <a:pos x="418" y="475"/>
                </a:cxn>
                <a:cxn ang="0">
                  <a:pos x="427" y="436"/>
                </a:cxn>
                <a:cxn ang="0">
                  <a:pos x="427" y="348"/>
                </a:cxn>
                <a:cxn ang="0">
                  <a:pos x="408" y="245"/>
                </a:cxn>
                <a:cxn ang="0">
                  <a:pos x="365" y="157"/>
                </a:cxn>
                <a:cxn ang="0">
                  <a:pos x="283" y="103"/>
                </a:cxn>
                <a:cxn ang="0">
                  <a:pos x="163" y="98"/>
                </a:cxn>
                <a:cxn ang="0">
                  <a:pos x="67" y="157"/>
                </a:cxn>
                <a:cxn ang="0">
                  <a:pos x="34" y="211"/>
                </a:cxn>
                <a:cxn ang="0">
                  <a:pos x="29" y="221"/>
                </a:cxn>
                <a:cxn ang="0">
                  <a:pos x="14" y="221"/>
                </a:cxn>
                <a:cxn ang="0">
                  <a:pos x="5" y="216"/>
                </a:cxn>
                <a:cxn ang="0">
                  <a:pos x="0" y="206"/>
                </a:cxn>
                <a:cxn ang="0">
                  <a:pos x="14" y="157"/>
                </a:cxn>
                <a:cxn ang="0">
                  <a:pos x="82" y="69"/>
                </a:cxn>
                <a:cxn ang="0">
                  <a:pos x="173" y="10"/>
                </a:cxn>
              </a:cxnLst>
              <a:rect l="0" t="0" r="r" b="b"/>
              <a:pathLst>
                <a:path w="648" h="749">
                  <a:moveTo>
                    <a:pt x="235" y="0"/>
                  </a:moveTo>
                  <a:lnTo>
                    <a:pt x="293" y="10"/>
                  </a:lnTo>
                  <a:lnTo>
                    <a:pt x="341" y="35"/>
                  </a:lnTo>
                  <a:lnTo>
                    <a:pt x="379" y="74"/>
                  </a:lnTo>
                  <a:lnTo>
                    <a:pt x="408" y="123"/>
                  </a:lnTo>
                  <a:lnTo>
                    <a:pt x="427" y="177"/>
                  </a:lnTo>
                  <a:lnTo>
                    <a:pt x="447" y="225"/>
                  </a:lnTo>
                  <a:lnTo>
                    <a:pt x="456" y="274"/>
                  </a:lnTo>
                  <a:lnTo>
                    <a:pt x="461" y="314"/>
                  </a:lnTo>
                  <a:lnTo>
                    <a:pt x="466" y="343"/>
                  </a:lnTo>
                  <a:lnTo>
                    <a:pt x="466" y="343"/>
                  </a:lnTo>
                  <a:lnTo>
                    <a:pt x="495" y="274"/>
                  </a:lnTo>
                  <a:lnTo>
                    <a:pt x="523" y="201"/>
                  </a:lnTo>
                  <a:lnTo>
                    <a:pt x="557" y="137"/>
                  </a:lnTo>
                  <a:lnTo>
                    <a:pt x="581" y="84"/>
                  </a:lnTo>
                  <a:lnTo>
                    <a:pt x="605" y="40"/>
                  </a:lnTo>
                  <a:lnTo>
                    <a:pt x="615" y="15"/>
                  </a:lnTo>
                  <a:lnTo>
                    <a:pt x="619" y="15"/>
                  </a:lnTo>
                  <a:lnTo>
                    <a:pt x="629" y="10"/>
                  </a:lnTo>
                  <a:lnTo>
                    <a:pt x="634" y="10"/>
                  </a:lnTo>
                  <a:lnTo>
                    <a:pt x="634" y="10"/>
                  </a:lnTo>
                  <a:lnTo>
                    <a:pt x="639" y="10"/>
                  </a:lnTo>
                  <a:lnTo>
                    <a:pt x="643" y="15"/>
                  </a:lnTo>
                  <a:lnTo>
                    <a:pt x="648" y="20"/>
                  </a:lnTo>
                  <a:lnTo>
                    <a:pt x="648" y="25"/>
                  </a:lnTo>
                  <a:lnTo>
                    <a:pt x="648" y="30"/>
                  </a:lnTo>
                  <a:lnTo>
                    <a:pt x="643" y="40"/>
                  </a:lnTo>
                  <a:lnTo>
                    <a:pt x="610" y="108"/>
                  </a:lnTo>
                  <a:lnTo>
                    <a:pt x="586" y="157"/>
                  </a:lnTo>
                  <a:lnTo>
                    <a:pt x="567" y="201"/>
                  </a:lnTo>
                  <a:lnTo>
                    <a:pt x="552" y="230"/>
                  </a:lnTo>
                  <a:lnTo>
                    <a:pt x="538" y="265"/>
                  </a:lnTo>
                  <a:lnTo>
                    <a:pt x="519" y="309"/>
                  </a:lnTo>
                  <a:lnTo>
                    <a:pt x="499" y="362"/>
                  </a:lnTo>
                  <a:lnTo>
                    <a:pt x="480" y="411"/>
                  </a:lnTo>
                  <a:lnTo>
                    <a:pt x="466" y="451"/>
                  </a:lnTo>
                  <a:lnTo>
                    <a:pt x="461" y="480"/>
                  </a:lnTo>
                  <a:lnTo>
                    <a:pt x="447" y="563"/>
                  </a:lnTo>
                  <a:lnTo>
                    <a:pt x="432" y="636"/>
                  </a:lnTo>
                  <a:lnTo>
                    <a:pt x="418" y="690"/>
                  </a:lnTo>
                  <a:lnTo>
                    <a:pt x="408" y="715"/>
                  </a:lnTo>
                  <a:lnTo>
                    <a:pt x="403" y="729"/>
                  </a:lnTo>
                  <a:lnTo>
                    <a:pt x="399" y="739"/>
                  </a:lnTo>
                  <a:lnTo>
                    <a:pt x="394" y="744"/>
                  </a:lnTo>
                  <a:lnTo>
                    <a:pt x="389" y="749"/>
                  </a:lnTo>
                  <a:lnTo>
                    <a:pt x="384" y="749"/>
                  </a:lnTo>
                  <a:lnTo>
                    <a:pt x="379" y="749"/>
                  </a:lnTo>
                  <a:lnTo>
                    <a:pt x="370" y="749"/>
                  </a:lnTo>
                  <a:lnTo>
                    <a:pt x="365" y="739"/>
                  </a:lnTo>
                  <a:lnTo>
                    <a:pt x="360" y="734"/>
                  </a:lnTo>
                  <a:lnTo>
                    <a:pt x="360" y="724"/>
                  </a:lnTo>
                  <a:lnTo>
                    <a:pt x="365" y="690"/>
                  </a:lnTo>
                  <a:lnTo>
                    <a:pt x="375" y="646"/>
                  </a:lnTo>
                  <a:lnTo>
                    <a:pt x="389" y="592"/>
                  </a:lnTo>
                  <a:lnTo>
                    <a:pt x="403" y="529"/>
                  </a:lnTo>
                  <a:lnTo>
                    <a:pt x="418" y="475"/>
                  </a:lnTo>
                  <a:lnTo>
                    <a:pt x="423" y="460"/>
                  </a:lnTo>
                  <a:lnTo>
                    <a:pt x="427" y="436"/>
                  </a:lnTo>
                  <a:lnTo>
                    <a:pt x="427" y="392"/>
                  </a:lnTo>
                  <a:lnTo>
                    <a:pt x="427" y="348"/>
                  </a:lnTo>
                  <a:lnTo>
                    <a:pt x="423" y="299"/>
                  </a:lnTo>
                  <a:lnTo>
                    <a:pt x="408" y="245"/>
                  </a:lnTo>
                  <a:lnTo>
                    <a:pt x="394" y="201"/>
                  </a:lnTo>
                  <a:lnTo>
                    <a:pt x="365" y="157"/>
                  </a:lnTo>
                  <a:lnTo>
                    <a:pt x="331" y="123"/>
                  </a:lnTo>
                  <a:lnTo>
                    <a:pt x="283" y="103"/>
                  </a:lnTo>
                  <a:lnTo>
                    <a:pt x="221" y="93"/>
                  </a:lnTo>
                  <a:lnTo>
                    <a:pt x="163" y="98"/>
                  </a:lnTo>
                  <a:lnTo>
                    <a:pt x="110" y="123"/>
                  </a:lnTo>
                  <a:lnTo>
                    <a:pt x="67" y="157"/>
                  </a:lnTo>
                  <a:lnTo>
                    <a:pt x="38" y="201"/>
                  </a:lnTo>
                  <a:lnTo>
                    <a:pt x="34" y="211"/>
                  </a:lnTo>
                  <a:lnTo>
                    <a:pt x="34" y="216"/>
                  </a:lnTo>
                  <a:lnTo>
                    <a:pt x="29" y="221"/>
                  </a:lnTo>
                  <a:lnTo>
                    <a:pt x="19" y="221"/>
                  </a:lnTo>
                  <a:lnTo>
                    <a:pt x="14" y="221"/>
                  </a:lnTo>
                  <a:lnTo>
                    <a:pt x="10" y="221"/>
                  </a:lnTo>
                  <a:lnTo>
                    <a:pt x="5" y="216"/>
                  </a:lnTo>
                  <a:lnTo>
                    <a:pt x="0" y="216"/>
                  </a:lnTo>
                  <a:lnTo>
                    <a:pt x="0" y="206"/>
                  </a:lnTo>
                  <a:lnTo>
                    <a:pt x="5" y="191"/>
                  </a:lnTo>
                  <a:lnTo>
                    <a:pt x="14" y="157"/>
                  </a:lnTo>
                  <a:lnTo>
                    <a:pt x="38" y="113"/>
                  </a:lnTo>
                  <a:lnTo>
                    <a:pt x="82" y="69"/>
                  </a:lnTo>
                  <a:lnTo>
                    <a:pt x="120" y="35"/>
                  </a:lnTo>
                  <a:lnTo>
                    <a:pt x="173" y="10"/>
                  </a:lnTo>
                  <a:lnTo>
                    <a:pt x="2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" name="Freeform 207"/>
            <p:cNvSpPr>
              <a:spLocks/>
            </p:cNvSpPr>
            <p:nvPr/>
          </p:nvSpPr>
          <p:spPr bwMode="auto">
            <a:xfrm>
              <a:off x="12815" y="3352"/>
              <a:ext cx="322" cy="529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87" y="0"/>
                </a:cxn>
                <a:cxn ang="0">
                  <a:pos x="192" y="5"/>
                </a:cxn>
                <a:cxn ang="0">
                  <a:pos x="197" y="10"/>
                </a:cxn>
                <a:cxn ang="0">
                  <a:pos x="197" y="25"/>
                </a:cxn>
                <a:cxn ang="0">
                  <a:pos x="197" y="25"/>
                </a:cxn>
                <a:cxn ang="0">
                  <a:pos x="197" y="460"/>
                </a:cxn>
                <a:cxn ang="0">
                  <a:pos x="202" y="475"/>
                </a:cxn>
                <a:cxn ang="0">
                  <a:pos x="211" y="490"/>
                </a:cxn>
                <a:cxn ang="0">
                  <a:pos x="235" y="495"/>
                </a:cxn>
                <a:cxn ang="0">
                  <a:pos x="283" y="495"/>
                </a:cxn>
                <a:cxn ang="0">
                  <a:pos x="322" y="495"/>
                </a:cxn>
                <a:cxn ang="0">
                  <a:pos x="322" y="529"/>
                </a:cxn>
                <a:cxn ang="0">
                  <a:pos x="240" y="529"/>
                </a:cxn>
                <a:cxn ang="0">
                  <a:pos x="163" y="529"/>
                </a:cxn>
                <a:cxn ang="0">
                  <a:pos x="111" y="529"/>
                </a:cxn>
                <a:cxn ang="0">
                  <a:pos x="53" y="529"/>
                </a:cxn>
                <a:cxn ang="0">
                  <a:pos x="5" y="529"/>
                </a:cxn>
                <a:cxn ang="0">
                  <a:pos x="5" y="495"/>
                </a:cxn>
                <a:cxn ang="0">
                  <a:pos x="43" y="495"/>
                </a:cxn>
                <a:cxn ang="0">
                  <a:pos x="91" y="495"/>
                </a:cxn>
                <a:cxn ang="0">
                  <a:pos x="115" y="490"/>
                </a:cxn>
                <a:cxn ang="0">
                  <a:pos x="125" y="475"/>
                </a:cxn>
                <a:cxn ang="0">
                  <a:pos x="125" y="460"/>
                </a:cxn>
                <a:cxn ang="0">
                  <a:pos x="125" y="64"/>
                </a:cxn>
                <a:cxn ang="0">
                  <a:pos x="82" y="79"/>
                </a:cxn>
                <a:cxn ang="0">
                  <a:pos x="38" y="84"/>
                </a:cxn>
                <a:cxn ang="0">
                  <a:pos x="10" y="84"/>
                </a:cxn>
                <a:cxn ang="0">
                  <a:pos x="0" y="84"/>
                </a:cxn>
                <a:cxn ang="0">
                  <a:pos x="0" y="49"/>
                </a:cxn>
                <a:cxn ang="0">
                  <a:pos x="10" y="49"/>
                </a:cxn>
                <a:cxn ang="0">
                  <a:pos x="34" y="49"/>
                </a:cxn>
                <a:cxn ang="0">
                  <a:pos x="77" y="45"/>
                </a:cxn>
                <a:cxn ang="0">
                  <a:pos x="125" y="30"/>
                </a:cxn>
                <a:cxn ang="0">
                  <a:pos x="168" y="0"/>
                </a:cxn>
              </a:cxnLst>
              <a:rect l="0" t="0" r="r" b="b"/>
              <a:pathLst>
                <a:path w="322" h="529">
                  <a:moveTo>
                    <a:pt x="168" y="0"/>
                  </a:moveTo>
                  <a:lnTo>
                    <a:pt x="187" y="0"/>
                  </a:lnTo>
                  <a:lnTo>
                    <a:pt x="192" y="5"/>
                  </a:lnTo>
                  <a:lnTo>
                    <a:pt x="197" y="10"/>
                  </a:lnTo>
                  <a:lnTo>
                    <a:pt x="197" y="25"/>
                  </a:lnTo>
                  <a:lnTo>
                    <a:pt x="197" y="25"/>
                  </a:lnTo>
                  <a:lnTo>
                    <a:pt x="197" y="460"/>
                  </a:lnTo>
                  <a:lnTo>
                    <a:pt x="202" y="475"/>
                  </a:lnTo>
                  <a:lnTo>
                    <a:pt x="211" y="490"/>
                  </a:lnTo>
                  <a:lnTo>
                    <a:pt x="235" y="495"/>
                  </a:lnTo>
                  <a:lnTo>
                    <a:pt x="283" y="495"/>
                  </a:lnTo>
                  <a:lnTo>
                    <a:pt x="322" y="495"/>
                  </a:lnTo>
                  <a:lnTo>
                    <a:pt x="322" y="529"/>
                  </a:lnTo>
                  <a:lnTo>
                    <a:pt x="240" y="529"/>
                  </a:lnTo>
                  <a:lnTo>
                    <a:pt x="163" y="529"/>
                  </a:lnTo>
                  <a:lnTo>
                    <a:pt x="111" y="529"/>
                  </a:lnTo>
                  <a:lnTo>
                    <a:pt x="53" y="529"/>
                  </a:lnTo>
                  <a:lnTo>
                    <a:pt x="5" y="529"/>
                  </a:lnTo>
                  <a:lnTo>
                    <a:pt x="5" y="495"/>
                  </a:lnTo>
                  <a:lnTo>
                    <a:pt x="43" y="495"/>
                  </a:lnTo>
                  <a:lnTo>
                    <a:pt x="91" y="495"/>
                  </a:lnTo>
                  <a:lnTo>
                    <a:pt x="115" y="490"/>
                  </a:lnTo>
                  <a:lnTo>
                    <a:pt x="125" y="475"/>
                  </a:lnTo>
                  <a:lnTo>
                    <a:pt x="125" y="460"/>
                  </a:lnTo>
                  <a:lnTo>
                    <a:pt x="125" y="64"/>
                  </a:lnTo>
                  <a:lnTo>
                    <a:pt x="82" y="79"/>
                  </a:lnTo>
                  <a:lnTo>
                    <a:pt x="38" y="84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49"/>
                  </a:lnTo>
                  <a:lnTo>
                    <a:pt x="10" y="49"/>
                  </a:lnTo>
                  <a:lnTo>
                    <a:pt x="34" y="49"/>
                  </a:lnTo>
                  <a:lnTo>
                    <a:pt x="77" y="45"/>
                  </a:lnTo>
                  <a:lnTo>
                    <a:pt x="125" y="30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" name="Freeform 208"/>
            <p:cNvSpPr>
              <a:spLocks noEditPoints="1"/>
            </p:cNvSpPr>
            <p:nvPr/>
          </p:nvSpPr>
          <p:spPr bwMode="auto">
            <a:xfrm>
              <a:off x="13434" y="3230"/>
              <a:ext cx="130" cy="719"/>
            </a:xfrm>
            <a:custGeom>
              <a:avLst/>
              <a:gdLst/>
              <a:ahLst/>
              <a:cxnLst>
                <a:cxn ang="0">
                  <a:pos x="63" y="362"/>
                </a:cxn>
                <a:cxn ang="0">
                  <a:pos x="97" y="372"/>
                </a:cxn>
                <a:cxn ang="0">
                  <a:pos x="116" y="396"/>
                </a:cxn>
                <a:cxn ang="0">
                  <a:pos x="125" y="426"/>
                </a:cxn>
                <a:cxn ang="0">
                  <a:pos x="130" y="460"/>
                </a:cxn>
                <a:cxn ang="0">
                  <a:pos x="130" y="485"/>
                </a:cxn>
                <a:cxn ang="0">
                  <a:pos x="125" y="553"/>
                </a:cxn>
                <a:cxn ang="0">
                  <a:pos x="111" y="607"/>
                </a:cxn>
                <a:cxn ang="0">
                  <a:pos x="87" y="656"/>
                </a:cxn>
                <a:cxn ang="0">
                  <a:pos x="63" y="690"/>
                </a:cxn>
                <a:cxn ang="0">
                  <a:pos x="44" y="710"/>
                </a:cxn>
                <a:cxn ang="0">
                  <a:pos x="29" y="719"/>
                </a:cxn>
                <a:cxn ang="0">
                  <a:pos x="24" y="714"/>
                </a:cxn>
                <a:cxn ang="0">
                  <a:pos x="15" y="710"/>
                </a:cxn>
                <a:cxn ang="0">
                  <a:pos x="15" y="700"/>
                </a:cxn>
                <a:cxn ang="0">
                  <a:pos x="15" y="700"/>
                </a:cxn>
                <a:cxn ang="0">
                  <a:pos x="20" y="695"/>
                </a:cxn>
                <a:cxn ang="0">
                  <a:pos x="20" y="685"/>
                </a:cxn>
                <a:cxn ang="0">
                  <a:pos x="63" y="626"/>
                </a:cxn>
                <a:cxn ang="0">
                  <a:pos x="92" y="563"/>
                </a:cxn>
                <a:cxn ang="0">
                  <a:pos x="101" y="485"/>
                </a:cxn>
                <a:cxn ang="0">
                  <a:pos x="101" y="485"/>
                </a:cxn>
                <a:cxn ang="0">
                  <a:pos x="97" y="489"/>
                </a:cxn>
                <a:cxn ang="0">
                  <a:pos x="87" y="489"/>
                </a:cxn>
                <a:cxn ang="0">
                  <a:pos x="77" y="494"/>
                </a:cxn>
                <a:cxn ang="0">
                  <a:pos x="63" y="494"/>
                </a:cxn>
                <a:cxn ang="0">
                  <a:pos x="44" y="494"/>
                </a:cxn>
                <a:cxn ang="0">
                  <a:pos x="29" y="485"/>
                </a:cxn>
                <a:cxn ang="0">
                  <a:pos x="15" y="475"/>
                </a:cxn>
                <a:cxn ang="0">
                  <a:pos x="5" y="460"/>
                </a:cxn>
                <a:cxn ang="0">
                  <a:pos x="0" y="445"/>
                </a:cxn>
                <a:cxn ang="0">
                  <a:pos x="0" y="431"/>
                </a:cxn>
                <a:cxn ang="0">
                  <a:pos x="0" y="416"/>
                </a:cxn>
                <a:cxn ang="0">
                  <a:pos x="5" y="401"/>
                </a:cxn>
                <a:cxn ang="0">
                  <a:pos x="10" y="392"/>
                </a:cxn>
                <a:cxn ang="0">
                  <a:pos x="20" y="382"/>
                </a:cxn>
                <a:cxn ang="0">
                  <a:pos x="34" y="372"/>
                </a:cxn>
                <a:cxn ang="0">
                  <a:pos x="48" y="367"/>
                </a:cxn>
                <a:cxn ang="0">
                  <a:pos x="63" y="362"/>
                </a:cxn>
                <a:cxn ang="0">
                  <a:pos x="63" y="0"/>
                </a:cxn>
                <a:cxn ang="0">
                  <a:pos x="82" y="5"/>
                </a:cxn>
                <a:cxn ang="0">
                  <a:pos x="97" y="10"/>
                </a:cxn>
                <a:cxn ang="0">
                  <a:pos x="111" y="20"/>
                </a:cxn>
                <a:cxn ang="0">
                  <a:pos x="121" y="34"/>
                </a:cxn>
                <a:cxn ang="0">
                  <a:pos x="125" y="49"/>
                </a:cxn>
                <a:cxn ang="0">
                  <a:pos x="130" y="69"/>
                </a:cxn>
                <a:cxn ang="0">
                  <a:pos x="125" y="83"/>
                </a:cxn>
                <a:cxn ang="0">
                  <a:pos x="121" y="98"/>
                </a:cxn>
                <a:cxn ang="0">
                  <a:pos x="111" y="113"/>
                </a:cxn>
                <a:cxn ang="0">
                  <a:pos x="97" y="122"/>
                </a:cxn>
                <a:cxn ang="0">
                  <a:pos x="82" y="132"/>
                </a:cxn>
                <a:cxn ang="0">
                  <a:pos x="63" y="132"/>
                </a:cxn>
                <a:cxn ang="0">
                  <a:pos x="44" y="132"/>
                </a:cxn>
                <a:cxn ang="0">
                  <a:pos x="24" y="122"/>
                </a:cxn>
                <a:cxn ang="0">
                  <a:pos x="10" y="108"/>
                </a:cxn>
                <a:cxn ang="0">
                  <a:pos x="5" y="88"/>
                </a:cxn>
                <a:cxn ang="0">
                  <a:pos x="0" y="69"/>
                </a:cxn>
                <a:cxn ang="0">
                  <a:pos x="0" y="49"/>
                </a:cxn>
                <a:cxn ang="0">
                  <a:pos x="5" y="34"/>
                </a:cxn>
                <a:cxn ang="0">
                  <a:pos x="15" y="20"/>
                </a:cxn>
                <a:cxn ang="0">
                  <a:pos x="29" y="10"/>
                </a:cxn>
                <a:cxn ang="0">
                  <a:pos x="44" y="5"/>
                </a:cxn>
                <a:cxn ang="0">
                  <a:pos x="63" y="0"/>
                </a:cxn>
              </a:cxnLst>
              <a:rect l="0" t="0" r="r" b="b"/>
              <a:pathLst>
                <a:path w="130" h="719">
                  <a:moveTo>
                    <a:pt x="63" y="362"/>
                  </a:moveTo>
                  <a:lnTo>
                    <a:pt x="97" y="372"/>
                  </a:lnTo>
                  <a:lnTo>
                    <a:pt x="116" y="396"/>
                  </a:lnTo>
                  <a:lnTo>
                    <a:pt x="125" y="426"/>
                  </a:lnTo>
                  <a:lnTo>
                    <a:pt x="130" y="460"/>
                  </a:lnTo>
                  <a:lnTo>
                    <a:pt x="130" y="485"/>
                  </a:lnTo>
                  <a:lnTo>
                    <a:pt x="125" y="553"/>
                  </a:lnTo>
                  <a:lnTo>
                    <a:pt x="111" y="607"/>
                  </a:lnTo>
                  <a:lnTo>
                    <a:pt x="87" y="656"/>
                  </a:lnTo>
                  <a:lnTo>
                    <a:pt x="63" y="690"/>
                  </a:lnTo>
                  <a:lnTo>
                    <a:pt x="44" y="710"/>
                  </a:lnTo>
                  <a:lnTo>
                    <a:pt x="29" y="719"/>
                  </a:lnTo>
                  <a:lnTo>
                    <a:pt x="24" y="714"/>
                  </a:lnTo>
                  <a:lnTo>
                    <a:pt x="15" y="710"/>
                  </a:lnTo>
                  <a:lnTo>
                    <a:pt x="15" y="700"/>
                  </a:lnTo>
                  <a:lnTo>
                    <a:pt x="15" y="700"/>
                  </a:lnTo>
                  <a:lnTo>
                    <a:pt x="20" y="695"/>
                  </a:lnTo>
                  <a:lnTo>
                    <a:pt x="20" y="685"/>
                  </a:lnTo>
                  <a:lnTo>
                    <a:pt x="63" y="626"/>
                  </a:lnTo>
                  <a:lnTo>
                    <a:pt x="92" y="563"/>
                  </a:lnTo>
                  <a:lnTo>
                    <a:pt x="101" y="485"/>
                  </a:lnTo>
                  <a:lnTo>
                    <a:pt x="101" y="485"/>
                  </a:lnTo>
                  <a:lnTo>
                    <a:pt x="97" y="489"/>
                  </a:lnTo>
                  <a:lnTo>
                    <a:pt x="87" y="489"/>
                  </a:lnTo>
                  <a:lnTo>
                    <a:pt x="77" y="494"/>
                  </a:lnTo>
                  <a:lnTo>
                    <a:pt x="63" y="494"/>
                  </a:lnTo>
                  <a:lnTo>
                    <a:pt x="44" y="494"/>
                  </a:lnTo>
                  <a:lnTo>
                    <a:pt x="29" y="485"/>
                  </a:lnTo>
                  <a:lnTo>
                    <a:pt x="15" y="475"/>
                  </a:lnTo>
                  <a:lnTo>
                    <a:pt x="5" y="460"/>
                  </a:lnTo>
                  <a:lnTo>
                    <a:pt x="0" y="445"/>
                  </a:lnTo>
                  <a:lnTo>
                    <a:pt x="0" y="431"/>
                  </a:lnTo>
                  <a:lnTo>
                    <a:pt x="0" y="416"/>
                  </a:lnTo>
                  <a:lnTo>
                    <a:pt x="5" y="401"/>
                  </a:lnTo>
                  <a:lnTo>
                    <a:pt x="10" y="392"/>
                  </a:lnTo>
                  <a:lnTo>
                    <a:pt x="20" y="382"/>
                  </a:lnTo>
                  <a:lnTo>
                    <a:pt x="34" y="372"/>
                  </a:lnTo>
                  <a:lnTo>
                    <a:pt x="48" y="367"/>
                  </a:lnTo>
                  <a:lnTo>
                    <a:pt x="63" y="362"/>
                  </a:lnTo>
                  <a:close/>
                  <a:moveTo>
                    <a:pt x="63" y="0"/>
                  </a:moveTo>
                  <a:lnTo>
                    <a:pt x="82" y="5"/>
                  </a:lnTo>
                  <a:lnTo>
                    <a:pt x="97" y="10"/>
                  </a:lnTo>
                  <a:lnTo>
                    <a:pt x="111" y="20"/>
                  </a:lnTo>
                  <a:lnTo>
                    <a:pt x="121" y="34"/>
                  </a:lnTo>
                  <a:lnTo>
                    <a:pt x="125" y="49"/>
                  </a:lnTo>
                  <a:lnTo>
                    <a:pt x="130" y="69"/>
                  </a:lnTo>
                  <a:lnTo>
                    <a:pt x="125" y="83"/>
                  </a:lnTo>
                  <a:lnTo>
                    <a:pt x="121" y="98"/>
                  </a:lnTo>
                  <a:lnTo>
                    <a:pt x="111" y="113"/>
                  </a:lnTo>
                  <a:lnTo>
                    <a:pt x="97" y="122"/>
                  </a:lnTo>
                  <a:lnTo>
                    <a:pt x="82" y="132"/>
                  </a:lnTo>
                  <a:lnTo>
                    <a:pt x="63" y="132"/>
                  </a:lnTo>
                  <a:lnTo>
                    <a:pt x="44" y="132"/>
                  </a:lnTo>
                  <a:lnTo>
                    <a:pt x="24" y="122"/>
                  </a:lnTo>
                  <a:lnTo>
                    <a:pt x="10" y="108"/>
                  </a:lnTo>
                  <a:lnTo>
                    <a:pt x="5" y="88"/>
                  </a:lnTo>
                  <a:lnTo>
                    <a:pt x="0" y="69"/>
                  </a:lnTo>
                  <a:lnTo>
                    <a:pt x="0" y="49"/>
                  </a:lnTo>
                  <a:lnTo>
                    <a:pt x="5" y="34"/>
                  </a:lnTo>
                  <a:lnTo>
                    <a:pt x="15" y="20"/>
                  </a:lnTo>
                  <a:lnTo>
                    <a:pt x="29" y="10"/>
                  </a:lnTo>
                  <a:lnTo>
                    <a:pt x="44" y="5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" name="Freeform 209"/>
            <p:cNvSpPr>
              <a:spLocks/>
            </p:cNvSpPr>
            <p:nvPr/>
          </p:nvSpPr>
          <p:spPr bwMode="auto">
            <a:xfrm>
              <a:off x="13732" y="3220"/>
              <a:ext cx="658" cy="514"/>
            </a:xfrm>
            <a:custGeom>
              <a:avLst/>
              <a:gdLst/>
              <a:ahLst/>
              <a:cxnLst>
                <a:cxn ang="0">
                  <a:pos x="207" y="10"/>
                </a:cxn>
                <a:cxn ang="0">
                  <a:pos x="264" y="59"/>
                </a:cxn>
                <a:cxn ang="0">
                  <a:pos x="269" y="118"/>
                </a:cxn>
                <a:cxn ang="0">
                  <a:pos x="255" y="157"/>
                </a:cxn>
                <a:cxn ang="0">
                  <a:pos x="202" y="318"/>
                </a:cxn>
                <a:cxn ang="0">
                  <a:pos x="192" y="406"/>
                </a:cxn>
                <a:cxn ang="0">
                  <a:pos x="211" y="460"/>
                </a:cxn>
                <a:cxn ang="0">
                  <a:pos x="269" y="485"/>
                </a:cxn>
                <a:cxn ang="0">
                  <a:pos x="355" y="451"/>
                </a:cxn>
                <a:cxn ang="0">
                  <a:pos x="408" y="387"/>
                </a:cxn>
                <a:cxn ang="0">
                  <a:pos x="413" y="372"/>
                </a:cxn>
                <a:cxn ang="0">
                  <a:pos x="418" y="348"/>
                </a:cxn>
                <a:cxn ang="0">
                  <a:pos x="427" y="318"/>
                </a:cxn>
                <a:cxn ang="0">
                  <a:pos x="485" y="84"/>
                </a:cxn>
                <a:cxn ang="0">
                  <a:pos x="495" y="54"/>
                </a:cxn>
                <a:cxn ang="0">
                  <a:pos x="504" y="30"/>
                </a:cxn>
                <a:cxn ang="0">
                  <a:pos x="524" y="15"/>
                </a:cxn>
                <a:cxn ang="0">
                  <a:pos x="552" y="15"/>
                </a:cxn>
                <a:cxn ang="0">
                  <a:pos x="572" y="25"/>
                </a:cxn>
                <a:cxn ang="0">
                  <a:pos x="576" y="49"/>
                </a:cxn>
                <a:cxn ang="0">
                  <a:pos x="567" y="98"/>
                </a:cxn>
                <a:cxn ang="0">
                  <a:pos x="533" y="235"/>
                </a:cxn>
                <a:cxn ang="0">
                  <a:pos x="509" y="338"/>
                </a:cxn>
                <a:cxn ang="0">
                  <a:pos x="495" y="402"/>
                </a:cxn>
                <a:cxn ang="0">
                  <a:pos x="495" y="446"/>
                </a:cxn>
                <a:cxn ang="0">
                  <a:pos x="500" y="470"/>
                </a:cxn>
                <a:cxn ang="0">
                  <a:pos x="519" y="485"/>
                </a:cxn>
                <a:cxn ang="0">
                  <a:pos x="562" y="475"/>
                </a:cxn>
                <a:cxn ang="0">
                  <a:pos x="600" y="406"/>
                </a:cxn>
                <a:cxn ang="0">
                  <a:pos x="615" y="348"/>
                </a:cxn>
                <a:cxn ang="0">
                  <a:pos x="624" y="333"/>
                </a:cxn>
                <a:cxn ang="0">
                  <a:pos x="634" y="328"/>
                </a:cxn>
                <a:cxn ang="0">
                  <a:pos x="644" y="328"/>
                </a:cxn>
                <a:cxn ang="0">
                  <a:pos x="653" y="333"/>
                </a:cxn>
                <a:cxn ang="0">
                  <a:pos x="653" y="358"/>
                </a:cxn>
                <a:cxn ang="0">
                  <a:pos x="634" y="421"/>
                </a:cxn>
                <a:cxn ang="0">
                  <a:pos x="591" y="490"/>
                </a:cxn>
                <a:cxn ang="0">
                  <a:pos x="528" y="514"/>
                </a:cxn>
                <a:cxn ang="0">
                  <a:pos x="490" y="509"/>
                </a:cxn>
                <a:cxn ang="0">
                  <a:pos x="432" y="480"/>
                </a:cxn>
                <a:cxn ang="0">
                  <a:pos x="384" y="470"/>
                </a:cxn>
                <a:cxn ang="0">
                  <a:pos x="312" y="509"/>
                </a:cxn>
                <a:cxn ang="0">
                  <a:pos x="226" y="514"/>
                </a:cxn>
                <a:cxn ang="0">
                  <a:pos x="149" y="480"/>
                </a:cxn>
                <a:cxn ang="0">
                  <a:pos x="115" y="421"/>
                </a:cxn>
                <a:cxn ang="0">
                  <a:pos x="111" y="372"/>
                </a:cxn>
                <a:cxn ang="0">
                  <a:pos x="111" y="333"/>
                </a:cxn>
                <a:cxn ang="0">
                  <a:pos x="125" y="269"/>
                </a:cxn>
                <a:cxn ang="0">
                  <a:pos x="168" y="147"/>
                </a:cxn>
                <a:cxn ang="0">
                  <a:pos x="187" y="98"/>
                </a:cxn>
                <a:cxn ang="0">
                  <a:pos x="187" y="54"/>
                </a:cxn>
                <a:cxn ang="0">
                  <a:pos x="173" y="35"/>
                </a:cxn>
                <a:cxn ang="0">
                  <a:pos x="130" y="40"/>
                </a:cxn>
                <a:cxn ang="0">
                  <a:pos x="67" y="108"/>
                </a:cxn>
                <a:cxn ang="0">
                  <a:pos x="39" y="181"/>
                </a:cxn>
                <a:cxn ang="0">
                  <a:pos x="29" y="186"/>
                </a:cxn>
                <a:cxn ang="0">
                  <a:pos x="15" y="191"/>
                </a:cxn>
                <a:cxn ang="0">
                  <a:pos x="5" y="186"/>
                </a:cxn>
                <a:cxn ang="0">
                  <a:pos x="0" y="177"/>
                </a:cxn>
                <a:cxn ang="0">
                  <a:pos x="19" y="123"/>
                </a:cxn>
                <a:cxn ang="0">
                  <a:pos x="72" y="44"/>
                </a:cxn>
                <a:cxn ang="0">
                  <a:pos x="168" y="0"/>
                </a:cxn>
              </a:cxnLst>
              <a:rect l="0" t="0" r="r" b="b"/>
              <a:pathLst>
                <a:path w="658" h="514">
                  <a:moveTo>
                    <a:pt x="168" y="0"/>
                  </a:moveTo>
                  <a:lnTo>
                    <a:pt x="207" y="10"/>
                  </a:lnTo>
                  <a:lnTo>
                    <a:pt x="240" y="30"/>
                  </a:lnTo>
                  <a:lnTo>
                    <a:pt x="264" y="59"/>
                  </a:lnTo>
                  <a:lnTo>
                    <a:pt x="269" y="98"/>
                  </a:lnTo>
                  <a:lnTo>
                    <a:pt x="269" y="118"/>
                  </a:lnTo>
                  <a:lnTo>
                    <a:pt x="264" y="137"/>
                  </a:lnTo>
                  <a:lnTo>
                    <a:pt x="255" y="157"/>
                  </a:lnTo>
                  <a:lnTo>
                    <a:pt x="226" y="240"/>
                  </a:lnTo>
                  <a:lnTo>
                    <a:pt x="202" y="318"/>
                  </a:lnTo>
                  <a:lnTo>
                    <a:pt x="192" y="392"/>
                  </a:lnTo>
                  <a:lnTo>
                    <a:pt x="192" y="406"/>
                  </a:lnTo>
                  <a:lnTo>
                    <a:pt x="197" y="431"/>
                  </a:lnTo>
                  <a:lnTo>
                    <a:pt x="211" y="460"/>
                  </a:lnTo>
                  <a:lnTo>
                    <a:pt x="235" y="475"/>
                  </a:lnTo>
                  <a:lnTo>
                    <a:pt x="269" y="485"/>
                  </a:lnTo>
                  <a:lnTo>
                    <a:pt x="317" y="475"/>
                  </a:lnTo>
                  <a:lnTo>
                    <a:pt x="355" y="451"/>
                  </a:lnTo>
                  <a:lnTo>
                    <a:pt x="384" y="416"/>
                  </a:lnTo>
                  <a:lnTo>
                    <a:pt x="408" y="387"/>
                  </a:lnTo>
                  <a:lnTo>
                    <a:pt x="408" y="382"/>
                  </a:lnTo>
                  <a:lnTo>
                    <a:pt x="413" y="372"/>
                  </a:lnTo>
                  <a:lnTo>
                    <a:pt x="413" y="362"/>
                  </a:lnTo>
                  <a:lnTo>
                    <a:pt x="418" y="348"/>
                  </a:lnTo>
                  <a:lnTo>
                    <a:pt x="423" y="333"/>
                  </a:lnTo>
                  <a:lnTo>
                    <a:pt x="427" y="318"/>
                  </a:lnTo>
                  <a:lnTo>
                    <a:pt x="427" y="318"/>
                  </a:lnTo>
                  <a:lnTo>
                    <a:pt x="485" y="84"/>
                  </a:lnTo>
                  <a:lnTo>
                    <a:pt x="490" y="69"/>
                  </a:lnTo>
                  <a:lnTo>
                    <a:pt x="495" y="54"/>
                  </a:lnTo>
                  <a:lnTo>
                    <a:pt x="500" y="40"/>
                  </a:lnTo>
                  <a:lnTo>
                    <a:pt x="504" y="30"/>
                  </a:lnTo>
                  <a:lnTo>
                    <a:pt x="514" y="20"/>
                  </a:lnTo>
                  <a:lnTo>
                    <a:pt x="524" y="15"/>
                  </a:lnTo>
                  <a:lnTo>
                    <a:pt x="543" y="10"/>
                  </a:lnTo>
                  <a:lnTo>
                    <a:pt x="552" y="15"/>
                  </a:lnTo>
                  <a:lnTo>
                    <a:pt x="562" y="15"/>
                  </a:lnTo>
                  <a:lnTo>
                    <a:pt x="572" y="25"/>
                  </a:lnTo>
                  <a:lnTo>
                    <a:pt x="576" y="35"/>
                  </a:lnTo>
                  <a:lnTo>
                    <a:pt x="576" y="49"/>
                  </a:lnTo>
                  <a:lnTo>
                    <a:pt x="576" y="69"/>
                  </a:lnTo>
                  <a:lnTo>
                    <a:pt x="567" y="98"/>
                  </a:lnTo>
                  <a:lnTo>
                    <a:pt x="562" y="132"/>
                  </a:lnTo>
                  <a:lnTo>
                    <a:pt x="533" y="235"/>
                  </a:lnTo>
                  <a:lnTo>
                    <a:pt x="524" y="284"/>
                  </a:lnTo>
                  <a:lnTo>
                    <a:pt x="509" y="338"/>
                  </a:lnTo>
                  <a:lnTo>
                    <a:pt x="500" y="372"/>
                  </a:lnTo>
                  <a:lnTo>
                    <a:pt x="495" y="402"/>
                  </a:lnTo>
                  <a:lnTo>
                    <a:pt x="495" y="431"/>
                  </a:lnTo>
                  <a:lnTo>
                    <a:pt x="495" y="446"/>
                  </a:lnTo>
                  <a:lnTo>
                    <a:pt x="495" y="455"/>
                  </a:lnTo>
                  <a:lnTo>
                    <a:pt x="500" y="470"/>
                  </a:lnTo>
                  <a:lnTo>
                    <a:pt x="509" y="480"/>
                  </a:lnTo>
                  <a:lnTo>
                    <a:pt x="519" y="485"/>
                  </a:lnTo>
                  <a:lnTo>
                    <a:pt x="533" y="485"/>
                  </a:lnTo>
                  <a:lnTo>
                    <a:pt x="562" y="475"/>
                  </a:lnTo>
                  <a:lnTo>
                    <a:pt x="581" y="446"/>
                  </a:lnTo>
                  <a:lnTo>
                    <a:pt x="600" y="406"/>
                  </a:lnTo>
                  <a:lnTo>
                    <a:pt x="610" y="362"/>
                  </a:lnTo>
                  <a:lnTo>
                    <a:pt x="615" y="348"/>
                  </a:lnTo>
                  <a:lnTo>
                    <a:pt x="620" y="338"/>
                  </a:lnTo>
                  <a:lnTo>
                    <a:pt x="624" y="333"/>
                  </a:lnTo>
                  <a:lnTo>
                    <a:pt x="629" y="328"/>
                  </a:lnTo>
                  <a:lnTo>
                    <a:pt x="634" y="328"/>
                  </a:lnTo>
                  <a:lnTo>
                    <a:pt x="639" y="328"/>
                  </a:lnTo>
                  <a:lnTo>
                    <a:pt x="644" y="328"/>
                  </a:lnTo>
                  <a:lnTo>
                    <a:pt x="648" y="328"/>
                  </a:lnTo>
                  <a:lnTo>
                    <a:pt x="653" y="333"/>
                  </a:lnTo>
                  <a:lnTo>
                    <a:pt x="658" y="343"/>
                  </a:lnTo>
                  <a:lnTo>
                    <a:pt x="653" y="358"/>
                  </a:lnTo>
                  <a:lnTo>
                    <a:pt x="644" y="382"/>
                  </a:lnTo>
                  <a:lnTo>
                    <a:pt x="634" y="421"/>
                  </a:lnTo>
                  <a:lnTo>
                    <a:pt x="615" y="455"/>
                  </a:lnTo>
                  <a:lnTo>
                    <a:pt x="591" y="490"/>
                  </a:lnTo>
                  <a:lnTo>
                    <a:pt x="562" y="509"/>
                  </a:lnTo>
                  <a:lnTo>
                    <a:pt x="528" y="514"/>
                  </a:lnTo>
                  <a:lnTo>
                    <a:pt x="514" y="514"/>
                  </a:lnTo>
                  <a:lnTo>
                    <a:pt x="490" y="509"/>
                  </a:lnTo>
                  <a:lnTo>
                    <a:pt x="461" y="499"/>
                  </a:lnTo>
                  <a:lnTo>
                    <a:pt x="432" y="480"/>
                  </a:lnTo>
                  <a:lnTo>
                    <a:pt x="413" y="441"/>
                  </a:lnTo>
                  <a:lnTo>
                    <a:pt x="384" y="470"/>
                  </a:lnTo>
                  <a:lnTo>
                    <a:pt x="351" y="495"/>
                  </a:lnTo>
                  <a:lnTo>
                    <a:pt x="312" y="509"/>
                  </a:lnTo>
                  <a:lnTo>
                    <a:pt x="264" y="514"/>
                  </a:lnTo>
                  <a:lnTo>
                    <a:pt x="226" y="514"/>
                  </a:lnTo>
                  <a:lnTo>
                    <a:pt x="187" y="504"/>
                  </a:lnTo>
                  <a:lnTo>
                    <a:pt x="149" y="480"/>
                  </a:lnTo>
                  <a:lnTo>
                    <a:pt x="125" y="451"/>
                  </a:lnTo>
                  <a:lnTo>
                    <a:pt x="115" y="421"/>
                  </a:lnTo>
                  <a:lnTo>
                    <a:pt x="111" y="392"/>
                  </a:lnTo>
                  <a:lnTo>
                    <a:pt x="111" y="372"/>
                  </a:lnTo>
                  <a:lnTo>
                    <a:pt x="111" y="353"/>
                  </a:lnTo>
                  <a:lnTo>
                    <a:pt x="111" y="333"/>
                  </a:lnTo>
                  <a:lnTo>
                    <a:pt x="115" y="309"/>
                  </a:lnTo>
                  <a:lnTo>
                    <a:pt x="125" y="269"/>
                  </a:lnTo>
                  <a:lnTo>
                    <a:pt x="144" y="216"/>
                  </a:lnTo>
                  <a:lnTo>
                    <a:pt x="168" y="147"/>
                  </a:lnTo>
                  <a:lnTo>
                    <a:pt x="178" y="123"/>
                  </a:lnTo>
                  <a:lnTo>
                    <a:pt x="187" y="98"/>
                  </a:lnTo>
                  <a:lnTo>
                    <a:pt x="187" y="74"/>
                  </a:lnTo>
                  <a:lnTo>
                    <a:pt x="187" y="54"/>
                  </a:lnTo>
                  <a:lnTo>
                    <a:pt x="183" y="40"/>
                  </a:lnTo>
                  <a:lnTo>
                    <a:pt x="173" y="35"/>
                  </a:lnTo>
                  <a:lnTo>
                    <a:pt x="159" y="30"/>
                  </a:lnTo>
                  <a:lnTo>
                    <a:pt x="130" y="40"/>
                  </a:lnTo>
                  <a:lnTo>
                    <a:pt x="96" y="64"/>
                  </a:lnTo>
                  <a:lnTo>
                    <a:pt x="67" y="108"/>
                  </a:lnTo>
                  <a:lnTo>
                    <a:pt x="39" y="172"/>
                  </a:lnTo>
                  <a:lnTo>
                    <a:pt x="39" y="181"/>
                  </a:lnTo>
                  <a:lnTo>
                    <a:pt x="34" y="186"/>
                  </a:lnTo>
                  <a:lnTo>
                    <a:pt x="29" y="186"/>
                  </a:lnTo>
                  <a:lnTo>
                    <a:pt x="19" y="191"/>
                  </a:lnTo>
                  <a:lnTo>
                    <a:pt x="15" y="191"/>
                  </a:lnTo>
                  <a:lnTo>
                    <a:pt x="10" y="191"/>
                  </a:lnTo>
                  <a:lnTo>
                    <a:pt x="5" y="186"/>
                  </a:lnTo>
                  <a:lnTo>
                    <a:pt x="0" y="181"/>
                  </a:lnTo>
                  <a:lnTo>
                    <a:pt x="0" y="177"/>
                  </a:lnTo>
                  <a:lnTo>
                    <a:pt x="5" y="157"/>
                  </a:lnTo>
                  <a:lnTo>
                    <a:pt x="19" y="123"/>
                  </a:lnTo>
                  <a:lnTo>
                    <a:pt x="39" y="79"/>
                  </a:lnTo>
                  <a:lnTo>
                    <a:pt x="72" y="44"/>
                  </a:lnTo>
                  <a:lnTo>
                    <a:pt x="115" y="15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" name="Freeform 210"/>
            <p:cNvSpPr>
              <a:spLocks/>
            </p:cNvSpPr>
            <p:nvPr/>
          </p:nvSpPr>
          <p:spPr bwMode="auto">
            <a:xfrm>
              <a:off x="14553" y="3661"/>
              <a:ext cx="600" cy="44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67" y="0"/>
                </a:cxn>
                <a:cxn ang="0">
                  <a:pos x="576" y="0"/>
                </a:cxn>
                <a:cxn ang="0">
                  <a:pos x="581" y="0"/>
                </a:cxn>
                <a:cxn ang="0">
                  <a:pos x="586" y="5"/>
                </a:cxn>
                <a:cxn ang="0">
                  <a:pos x="596" y="5"/>
                </a:cxn>
                <a:cxn ang="0">
                  <a:pos x="600" y="14"/>
                </a:cxn>
                <a:cxn ang="0">
                  <a:pos x="600" y="24"/>
                </a:cxn>
                <a:cxn ang="0">
                  <a:pos x="600" y="34"/>
                </a:cxn>
                <a:cxn ang="0">
                  <a:pos x="596" y="39"/>
                </a:cxn>
                <a:cxn ang="0">
                  <a:pos x="586" y="44"/>
                </a:cxn>
                <a:cxn ang="0">
                  <a:pos x="581" y="44"/>
                </a:cxn>
                <a:cxn ang="0">
                  <a:pos x="576" y="44"/>
                </a:cxn>
                <a:cxn ang="0">
                  <a:pos x="567" y="44"/>
                </a:cxn>
                <a:cxn ang="0">
                  <a:pos x="39" y="44"/>
                </a:cxn>
                <a:cxn ang="0">
                  <a:pos x="29" y="44"/>
                </a:cxn>
                <a:cxn ang="0">
                  <a:pos x="24" y="44"/>
                </a:cxn>
                <a:cxn ang="0">
                  <a:pos x="15" y="44"/>
                </a:cxn>
                <a:cxn ang="0">
                  <a:pos x="10" y="39"/>
                </a:cxn>
                <a:cxn ang="0">
                  <a:pos x="5" y="34"/>
                </a:cxn>
                <a:cxn ang="0">
                  <a:pos x="0" y="24"/>
                </a:cxn>
                <a:cxn ang="0">
                  <a:pos x="5" y="14"/>
                </a:cxn>
                <a:cxn ang="0">
                  <a:pos x="10" y="5"/>
                </a:cxn>
                <a:cxn ang="0">
                  <a:pos x="15" y="5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9" y="0"/>
                </a:cxn>
              </a:cxnLst>
              <a:rect l="0" t="0" r="r" b="b"/>
              <a:pathLst>
                <a:path w="600" h="44">
                  <a:moveTo>
                    <a:pt x="39" y="0"/>
                  </a:moveTo>
                  <a:lnTo>
                    <a:pt x="567" y="0"/>
                  </a:lnTo>
                  <a:lnTo>
                    <a:pt x="576" y="0"/>
                  </a:lnTo>
                  <a:lnTo>
                    <a:pt x="581" y="0"/>
                  </a:lnTo>
                  <a:lnTo>
                    <a:pt x="586" y="5"/>
                  </a:lnTo>
                  <a:lnTo>
                    <a:pt x="596" y="5"/>
                  </a:lnTo>
                  <a:lnTo>
                    <a:pt x="600" y="14"/>
                  </a:lnTo>
                  <a:lnTo>
                    <a:pt x="600" y="24"/>
                  </a:lnTo>
                  <a:lnTo>
                    <a:pt x="600" y="34"/>
                  </a:lnTo>
                  <a:lnTo>
                    <a:pt x="596" y="39"/>
                  </a:lnTo>
                  <a:lnTo>
                    <a:pt x="586" y="44"/>
                  </a:lnTo>
                  <a:lnTo>
                    <a:pt x="581" y="44"/>
                  </a:lnTo>
                  <a:lnTo>
                    <a:pt x="576" y="44"/>
                  </a:lnTo>
                  <a:lnTo>
                    <a:pt x="567" y="44"/>
                  </a:lnTo>
                  <a:lnTo>
                    <a:pt x="39" y="44"/>
                  </a:lnTo>
                  <a:lnTo>
                    <a:pt x="29" y="44"/>
                  </a:lnTo>
                  <a:lnTo>
                    <a:pt x="24" y="44"/>
                  </a:lnTo>
                  <a:lnTo>
                    <a:pt x="15" y="44"/>
                  </a:lnTo>
                  <a:lnTo>
                    <a:pt x="10" y="39"/>
                  </a:lnTo>
                  <a:lnTo>
                    <a:pt x="5" y="34"/>
                  </a:lnTo>
                  <a:lnTo>
                    <a:pt x="0" y="24"/>
                  </a:lnTo>
                  <a:lnTo>
                    <a:pt x="5" y="14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7" name="Freeform 211"/>
            <p:cNvSpPr>
              <a:spLocks noEditPoints="1"/>
            </p:cNvSpPr>
            <p:nvPr/>
          </p:nvSpPr>
          <p:spPr bwMode="auto">
            <a:xfrm>
              <a:off x="15451" y="2868"/>
              <a:ext cx="293" cy="114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06" y="73"/>
                </a:cxn>
                <a:cxn ang="0">
                  <a:pos x="173" y="152"/>
                </a:cxn>
                <a:cxn ang="0">
                  <a:pos x="221" y="240"/>
                </a:cxn>
                <a:cxn ang="0">
                  <a:pos x="255" y="328"/>
                </a:cxn>
                <a:cxn ang="0">
                  <a:pos x="279" y="416"/>
                </a:cxn>
                <a:cxn ang="0">
                  <a:pos x="288" y="499"/>
                </a:cxn>
                <a:cxn ang="0">
                  <a:pos x="293" y="573"/>
                </a:cxn>
                <a:cxn ang="0">
                  <a:pos x="283" y="700"/>
                </a:cxn>
                <a:cxn ang="0">
                  <a:pos x="255" y="822"/>
                </a:cxn>
                <a:cxn ang="0">
                  <a:pos x="211" y="925"/>
                </a:cxn>
                <a:cxn ang="0">
                  <a:pos x="168" y="988"/>
                </a:cxn>
                <a:cxn ang="0">
                  <a:pos x="130" y="1042"/>
                </a:cxn>
                <a:cxn ang="0">
                  <a:pos x="91" y="1086"/>
                </a:cxn>
                <a:cxn ang="0">
                  <a:pos x="53" y="1116"/>
                </a:cxn>
                <a:cxn ang="0">
                  <a:pos x="29" y="1135"/>
                </a:cxn>
                <a:cxn ang="0">
                  <a:pos x="14" y="1145"/>
                </a:cxn>
                <a:cxn ang="0">
                  <a:pos x="10" y="1140"/>
                </a:cxn>
                <a:cxn ang="0">
                  <a:pos x="5" y="1140"/>
                </a:cxn>
                <a:cxn ang="0">
                  <a:pos x="0" y="1135"/>
                </a:cxn>
                <a:cxn ang="0">
                  <a:pos x="0" y="1130"/>
                </a:cxn>
                <a:cxn ang="0">
                  <a:pos x="0" y="1125"/>
                </a:cxn>
                <a:cxn ang="0">
                  <a:pos x="0" y="1125"/>
                </a:cxn>
                <a:cxn ang="0">
                  <a:pos x="0" y="1121"/>
                </a:cxn>
                <a:cxn ang="0">
                  <a:pos x="5" y="1116"/>
                </a:cxn>
                <a:cxn ang="0">
                  <a:pos x="10" y="1111"/>
                </a:cxn>
                <a:cxn ang="0">
                  <a:pos x="19" y="1101"/>
                </a:cxn>
                <a:cxn ang="0">
                  <a:pos x="87" y="1028"/>
                </a:cxn>
                <a:cxn ang="0">
                  <a:pos x="139" y="935"/>
                </a:cxn>
                <a:cxn ang="0">
                  <a:pos x="183" y="827"/>
                </a:cxn>
                <a:cxn ang="0">
                  <a:pos x="207" y="705"/>
                </a:cxn>
                <a:cxn ang="0">
                  <a:pos x="216" y="568"/>
                </a:cxn>
                <a:cxn ang="0">
                  <a:pos x="207" y="450"/>
                </a:cxn>
                <a:cxn ang="0">
                  <a:pos x="192" y="347"/>
                </a:cxn>
                <a:cxn ang="0">
                  <a:pos x="163" y="259"/>
                </a:cxn>
                <a:cxn ang="0">
                  <a:pos x="130" y="186"/>
                </a:cxn>
                <a:cxn ang="0">
                  <a:pos x="91" y="122"/>
                </a:cxn>
                <a:cxn ang="0">
                  <a:pos x="53" y="73"/>
                </a:cxn>
                <a:cxn ang="0">
                  <a:pos x="10" y="29"/>
                </a:cxn>
                <a:cxn ang="0">
                  <a:pos x="5" y="25"/>
                </a:cxn>
                <a:cxn ang="0">
                  <a:pos x="0" y="15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93" h="1145">
                  <a:moveTo>
                    <a:pt x="24" y="0"/>
                  </a:moveTo>
                  <a:lnTo>
                    <a:pt x="106" y="73"/>
                  </a:lnTo>
                  <a:lnTo>
                    <a:pt x="173" y="152"/>
                  </a:lnTo>
                  <a:lnTo>
                    <a:pt x="221" y="240"/>
                  </a:lnTo>
                  <a:lnTo>
                    <a:pt x="255" y="328"/>
                  </a:lnTo>
                  <a:lnTo>
                    <a:pt x="279" y="416"/>
                  </a:lnTo>
                  <a:lnTo>
                    <a:pt x="288" y="499"/>
                  </a:lnTo>
                  <a:lnTo>
                    <a:pt x="293" y="573"/>
                  </a:lnTo>
                  <a:lnTo>
                    <a:pt x="283" y="700"/>
                  </a:lnTo>
                  <a:lnTo>
                    <a:pt x="255" y="822"/>
                  </a:lnTo>
                  <a:lnTo>
                    <a:pt x="211" y="925"/>
                  </a:lnTo>
                  <a:lnTo>
                    <a:pt x="168" y="988"/>
                  </a:lnTo>
                  <a:lnTo>
                    <a:pt x="130" y="1042"/>
                  </a:lnTo>
                  <a:lnTo>
                    <a:pt x="91" y="1086"/>
                  </a:lnTo>
                  <a:lnTo>
                    <a:pt x="53" y="1116"/>
                  </a:lnTo>
                  <a:lnTo>
                    <a:pt x="29" y="1135"/>
                  </a:lnTo>
                  <a:lnTo>
                    <a:pt x="14" y="1145"/>
                  </a:lnTo>
                  <a:lnTo>
                    <a:pt x="10" y="1140"/>
                  </a:lnTo>
                  <a:lnTo>
                    <a:pt x="5" y="1140"/>
                  </a:lnTo>
                  <a:lnTo>
                    <a:pt x="0" y="1135"/>
                  </a:lnTo>
                  <a:lnTo>
                    <a:pt x="0" y="1130"/>
                  </a:lnTo>
                  <a:lnTo>
                    <a:pt x="0" y="1125"/>
                  </a:lnTo>
                  <a:lnTo>
                    <a:pt x="0" y="1125"/>
                  </a:lnTo>
                  <a:lnTo>
                    <a:pt x="0" y="1121"/>
                  </a:lnTo>
                  <a:lnTo>
                    <a:pt x="5" y="1116"/>
                  </a:lnTo>
                  <a:lnTo>
                    <a:pt x="10" y="1111"/>
                  </a:lnTo>
                  <a:lnTo>
                    <a:pt x="19" y="1101"/>
                  </a:lnTo>
                  <a:lnTo>
                    <a:pt x="87" y="1028"/>
                  </a:lnTo>
                  <a:lnTo>
                    <a:pt x="139" y="935"/>
                  </a:lnTo>
                  <a:lnTo>
                    <a:pt x="183" y="827"/>
                  </a:lnTo>
                  <a:lnTo>
                    <a:pt x="207" y="705"/>
                  </a:lnTo>
                  <a:lnTo>
                    <a:pt x="216" y="568"/>
                  </a:lnTo>
                  <a:lnTo>
                    <a:pt x="207" y="450"/>
                  </a:lnTo>
                  <a:lnTo>
                    <a:pt x="192" y="347"/>
                  </a:lnTo>
                  <a:lnTo>
                    <a:pt x="163" y="259"/>
                  </a:lnTo>
                  <a:lnTo>
                    <a:pt x="130" y="186"/>
                  </a:lnTo>
                  <a:lnTo>
                    <a:pt x="91" y="122"/>
                  </a:lnTo>
                  <a:lnTo>
                    <a:pt x="53" y="73"/>
                  </a:lnTo>
                  <a:lnTo>
                    <a:pt x="10" y="29"/>
                  </a:lnTo>
                  <a:lnTo>
                    <a:pt x="5" y="2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0"/>
                  </a:lnTo>
                  <a:close/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8" name="Freeform 212"/>
            <p:cNvSpPr>
              <a:spLocks/>
            </p:cNvSpPr>
            <p:nvPr/>
          </p:nvSpPr>
          <p:spPr bwMode="auto">
            <a:xfrm>
              <a:off x="10549" y="4258"/>
              <a:ext cx="653" cy="748"/>
            </a:xfrm>
            <a:custGeom>
              <a:avLst/>
              <a:gdLst/>
              <a:ahLst/>
              <a:cxnLst>
                <a:cxn ang="0">
                  <a:pos x="293" y="9"/>
                </a:cxn>
                <a:cxn ang="0">
                  <a:pos x="379" y="73"/>
                </a:cxn>
                <a:cxn ang="0">
                  <a:pos x="432" y="176"/>
                </a:cxn>
                <a:cxn ang="0">
                  <a:pos x="456" y="274"/>
                </a:cxn>
                <a:cxn ang="0">
                  <a:pos x="466" y="347"/>
                </a:cxn>
                <a:cxn ang="0">
                  <a:pos x="494" y="274"/>
                </a:cxn>
                <a:cxn ang="0">
                  <a:pos x="557" y="137"/>
                </a:cxn>
                <a:cxn ang="0">
                  <a:pos x="605" y="39"/>
                </a:cxn>
                <a:cxn ang="0">
                  <a:pos x="624" y="14"/>
                </a:cxn>
                <a:cxn ang="0">
                  <a:pos x="634" y="9"/>
                </a:cxn>
                <a:cxn ang="0">
                  <a:pos x="638" y="9"/>
                </a:cxn>
                <a:cxn ang="0">
                  <a:pos x="648" y="19"/>
                </a:cxn>
                <a:cxn ang="0">
                  <a:pos x="648" y="34"/>
                </a:cxn>
                <a:cxn ang="0">
                  <a:pos x="610" y="107"/>
                </a:cxn>
                <a:cxn ang="0">
                  <a:pos x="566" y="200"/>
                </a:cxn>
                <a:cxn ang="0">
                  <a:pos x="538" y="264"/>
                </a:cxn>
                <a:cxn ang="0">
                  <a:pos x="499" y="362"/>
                </a:cxn>
                <a:cxn ang="0">
                  <a:pos x="470" y="450"/>
                </a:cxn>
                <a:cxn ang="0">
                  <a:pos x="451" y="562"/>
                </a:cxn>
                <a:cxn ang="0">
                  <a:pos x="418" y="690"/>
                </a:cxn>
                <a:cxn ang="0">
                  <a:pos x="403" y="729"/>
                </a:cxn>
                <a:cxn ang="0">
                  <a:pos x="394" y="743"/>
                </a:cxn>
                <a:cxn ang="0">
                  <a:pos x="384" y="748"/>
                </a:cxn>
                <a:cxn ang="0">
                  <a:pos x="370" y="748"/>
                </a:cxn>
                <a:cxn ang="0">
                  <a:pos x="360" y="734"/>
                </a:cxn>
                <a:cxn ang="0">
                  <a:pos x="365" y="690"/>
                </a:cxn>
                <a:cxn ang="0">
                  <a:pos x="389" y="592"/>
                </a:cxn>
                <a:cxn ang="0">
                  <a:pos x="422" y="474"/>
                </a:cxn>
                <a:cxn ang="0">
                  <a:pos x="427" y="435"/>
                </a:cxn>
                <a:cxn ang="0">
                  <a:pos x="427" y="347"/>
                </a:cxn>
                <a:cxn ang="0">
                  <a:pos x="413" y="244"/>
                </a:cxn>
                <a:cxn ang="0">
                  <a:pos x="370" y="156"/>
                </a:cxn>
                <a:cxn ang="0">
                  <a:pos x="283" y="102"/>
                </a:cxn>
                <a:cxn ang="0">
                  <a:pos x="168" y="102"/>
                </a:cxn>
                <a:cxn ang="0">
                  <a:pos x="67" y="156"/>
                </a:cxn>
                <a:cxn ang="0">
                  <a:pos x="38" y="210"/>
                </a:cxn>
                <a:cxn ang="0">
                  <a:pos x="29" y="220"/>
                </a:cxn>
                <a:cxn ang="0">
                  <a:pos x="14" y="220"/>
                </a:cxn>
                <a:cxn ang="0">
                  <a:pos x="5" y="215"/>
                </a:cxn>
                <a:cxn ang="0">
                  <a:pos x="0" y="205"/>
                </a:cxn>
                <a:cxn ang="0">
                  <a:pos x="14" y="156"/>
                </a:cxn>
                <a:cxn ang="0">
                  <a:pos x="81" y="68"/>
                </a:cxn>
                <a:cxn ang="0">
                  <a:pos x="177" y="9"/>
                </a:cxn>
              </a:cxnLst>
              <a:rect l="0" t="0" r="r" b="b"/>
              <a:pathLst>
                <a:path w="653" h="748">
                  <a:moveTo>
                    <a:pt x="240" y="0"/>
                  </a:moveTo>
                  <a:lnTo>
                    <a:pt x="293" y="9"/>
                  </a:lnTo>
                  <a:lnTo>
                    <a:pt x="341" y="39"/>
                  </a:lnTo>
                  <a:lnTo>
                    <a:pt x="379" y="73"/>
                  </a:lnTo>
                  <a:lnTo>
                    <a:pt x="408" y="122"/>
                  </a:lnTo>
                  <a:lnTo>
                    <a:pt x="432" y="176"/>
                  </a:lnTo>
                  <a:lnTo>
                    <a:pt x="446" y="225"/>
                  </a:lnTo>
                  <a:lnTo>
                    <a:pt x="456" y="274"/>
                  </a:lnTo>
                  <a:lnTo>
                    <a:pt x="461" y="318"/>
                  </a:lnTo>
                  <a:lnTo>
                    <a:pt x="466" y="347"/>
                  </a:lnTo>
                  <a:lnTo>
                    <a:pt x="466" y="347"/>
                  </a:lnTo>
                  <a:lnTo>
                    <a:pt x="494" y="274"/>
                  </a:lnTo>
                  <a:lnTo>
                    <a:pt x="523" y="205"/>
                  </a:lnTo>
                  <a:lnTo>
                    <a:pt x="557" y="137"/>
                  </a:lnTo>
                  <a:lnTo>
                    <a:pt x="581" y="83"/>
                  </a:lnTo>
                  <a:lnTo>
                    <a:pt x="605" y="39"/>
                  </a:lnTo>
                  <a:lnTo>
                    <a:pt x="614" y="14"/>
                  </a:lnTo>
                  <a:lnTo>
                    <a:pt x="624" y="14"/>
                  </a:lnTo>
                  <a:lnTo>
                    <a:pt x="629" y="9"/>
                  </a:lnTo>
                  <a:lnTo>
                    <a:pt x="634" y="9"/>
                  </a:lnTo>
                  <a:lnTo>
                    <a:pt x="634" y="9"/>
                  </a:lnTo>
                  <a:lnTo>
                    <a:pt x="638" y="9"/>
                  </a:lnTo>
                  <a:lnTo>
                    <a:pt x="643" y="14"/>
                  </a:lnTo>
                  <a:lnTo>
                    <a:pt x="648" y="19"/>
                  </a:lnTo>
                  <a:lnTo>
                    <a:pt x="653" y="24"/>
                  </a:lnTo>
                  <a:lnTo>
                    <a:pt x="648" y="34"/>
                  </a:lnTo>
                  <a:lnTo>
                    <a:pt x="648" y="39"/>
                  </a:lnTo>
                  <a:lnTo>
                    <a:pt x="610" y="107"/>
                  </a:lnTo>
                  <a:lnTo>
                    <a:pt x="586" y="156"/>
                  </a:lnTo>
                  <a:lnTo>
                    <a:pt x="566" y="200"/>
                  </a:lnTo>
                  <a:lnTo>
                    <a:pt x="552" y="230"/>
                  </a:lnTo>
                  <a:lnTo>
                    <a:pt x="538" y="264"/>
                  </a:lnTo>
                  <a:lnTo>
                    <a:pt x="518" y="308"/>
                  </a:lnTo>
                  <a:lnTo>
                    <a:pt x="499" y="362"/>
                  </a:lnTo>
                  <a:lnTo>
                    <a:pt x="485" y="411"/>
                  </a:lnTo>
                  <a:lnTo>
                    <a:pt x="470" y="450"/>
                  </a:lnTo>
                  <a:lnTo>
                    <a:pt x="466" y="479"/>
                  </a:lnTo>
                  <a:lnTo>
                    <a:pt x="451" y="562"/>
                  </a:lnTo>
                  <a:lnTo>
                    <a:pt x="432" y="636"/>
                  </a:lnTo>
                  <a:lnTo>
                    <a:pt x="418" y="690"/>
                  </a:lnTo>
                  <a:lnTo>
                    <a:pt x="413" y="714"/>
                  </a:lnTo>
                  <a:lnTo>
                    <a:pt x="403" y="729"/>
                  </a:lnTo>
                  <a:lnTo>
                    <a:pt x="398" y="738"/>
                  </a:lnTo>
                  <a:lnTo>
                    <a:pt x="394" y="743"/>
                  </a:lnTo>
                  <a:lnTo>
                    <a:pt x="389" y="748"/>
                  </a:lnTo>
                  <a:lnTo>
                    <a:pt x="384" y="748"/>
                  </a:lnTo>
                  <a:lnTo>
                    <a:pt x="379" y="748"/>
                  </a:lnTo>
                  <a:lnTo>
                    <a:pt x="370" y="748"/>
                  </a:lnTo>
                  <a:lnTo>
                    <a:pt x="365" y="738"/>
                  </a:lnTo>
                  <a:lnTo>
                    <a:pt x="360" y="734"/>
                  </a:lnTo>
                  <a:lnTo>
                    <a:pt x="360" y="724"/>
                  </a:lnTo>
                  <a:lnTo>
                    <a:pt x="365" y="690"/>
                  </a:lnTo>
                  <a:lnTo>
                    <a:pt x="374" y="645"/>
                  </a:lnTo>
                  <a:lnTo>
                    <a:pt x="389" y="592"/>
                  </a:lnTo>
                  <a:lnTo>
                    <a:pt x="403" y="533"/>
                  </a:lnTo>
                  <a:lnTo>
                    <a:pt x="422" y="474"/>
                  </a:lnTo>
                  <a:lnTo>
                    <a:pt x="422" y="460"/>
                  </a:lnTo>
                  <a:lnTo>
                    <a:pt x="427" y="435"/>
                  </a:lnTo>
                  <a:lnTo>
                    <a:pt x="427" y="391"/>
                  </a:lnTo>
                  <a:lnTo>
                    <a:pt x="427" y="347"/>
                  </a:lnTo>
                  <a:lnTo>
                    <a:pt x="422" y="298"/>
                  </a:lnTo>
                  <a:lnTo>
                    <a:pt x="413" y="244"/>
                  </a:lnTo>
                  <a:lnTo>
                    <a:pt x="394" y="200"/>
                  </a:lnTo>
                  <a:lnTo>
                    <a:pt x="370" y="156"/>
                  </a:lnTo>
                  <a:lnTo>
                    <a:pt x="331" y="122"/>
                  </a:lnTo>
                  <a:lnTo>
                    <a:pt x="283" y="102"/>
                  </a:lnTo>
                  <a:lnTo>
                    <a:pt x="221" y="93"/>
                  </a:lnTo>
                  <a:lnTo>
                    <a:pt x="168" y="102"/>
                  </a:lnTo>
                  <a:lnTo>
                    <a:pt x="115" y="122"/>
                  </a:lnTo>
                  <a:lnTo>
                    <a:pt x="67" y="156"/>
                  </a:lnTo>
                  <a:lnTo>
                    <a:pt x="38" y="200"/>
                  </a:lnTo>
                  <a:lnTo>
                    <a:pt x="38" y="210"/>
                  </a:lnTo>
                  <a:lnTo>
                    <a:pt x="33" y="215"/>
                  </a:lnTo>
                  <a:lnTo>
                    <a:pt x="29" y="220"/>
                  </a:lnTo>
                  <a:lnTo>
                    <a:pt x="19" y="220"/>
                  </a:lnTo>
                  <a:lnTo>
                    <a:pt x="14" y="220"/>
                  </a:lnTo>
                  <a:lnTo>
                    <a:pt x="9" y="220"/>
                  </a:lnTo>
                  <a:lnTo>
                    <a:pt x="5" y="215"/>
                  </a:lnTo>
                  <a:lnTo>
                    <a:pt x="0" y="215"/>
                  </a:lnTo>
                  <a:lnTo>
                    <a:pt x="0" y="205"/>
                  </a:lnTo>
                  <a:lnTo>
                    <a:pt x="5" y="190"/>
                  </a:lnTo>
                  <a:lnTo>
                    <a:pt x="14" y="156"/>
                  </a:lnTo>
                  <a:lnTo>
                    <a:pt x="43" y="112"/>
                  </a:lnTo>
                  <a:lnTo>
                    <a:pt x="81" y="68"/>
                  </a:lnTo>
                  <a:lnTo>
                    <a:pt x="125" y="39"/>
                  </a:lnTo>
                  <a:lnTo>
                    <a:pt x="177" y="9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9" name="Freeform 213"/>
            <p:cNvSpPr>
              <a:spLocks/>
            </p:cNvSpPr>
            <p:nvPr/>
          </p:nvSpPr>
          <p:spPr bwMode="auto">
            <a:xfrm>
              <a:off x="11298" y="4390"/>
              <a:ext cx="322" cy="528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87" y="0"/>
                </a:cxn>
                <a:cxn ang="0">
                  <a:pos x="192" y="5"/>
                </a:cxn>
                <a:cxn ang="0">
                  <a:pos x="197" y="10"/>
                </a:cxn>
                <a:cxn ang="0">
                  <a:pos x="197" y="24"/>
                </a:cxn>
                <a:cxn ang="0">
                  <a:pos x="197" y="460"/>
                </a:cxn>
                <a:cxn ang="0">
                  <a:pos x="201" y="474"/>
                </a:cxn>
                <a:cxn ang="0">
                  <a:pos x="211" y="489"/>
                </a:cxn>
                <a:cxn ang="0">
                  <a:pos x="235" y="494"/>
                </a:cxn>
                <a:cxn ang="0">
                  <a:pos x="283" y="494"/>
                </a:cxn>
                <a:cxn ang="0">
                  <a:pos x="322" y="494"/>
                </a:cxn>
                <a:cxn ang="0">
                  <a:pos x="322" y="528"/>
                </a:cxn>
                <a:cxn ang="0">
                  <a:pos x="240" y="528"/>
                </a:cxn>
                <a:cxn ang="0">
                  <a:pos x="163" y="528"/>
                </a:cxn>
                <a:cxn ang="0">
                  <a:pos x="110" y="528"/>
                </a:cxn>
                <a:cxn ang="0">
                  <a:pos x="53" y="528"/>
                </a:cxn>
                <a:cxn ang="0">
                  <a:pos x="5" y="528"/>
                </a:cxn>
                <a:cxn ang="0">
                  <a:pos x="5" y="494"/>
                </a:cxn>
                <a:cxn ang="0">
                  <a:pos x="43" y="494"/>
                </a:cxn>
                <a:cxn ang="0">
                  <a:pos x="91" y="494"/>
                </a:cxn>
                <a:cxn ang="0">
                  <a:pos x="115" y="489"/>
                </a:cxn>
                <a:cxn ang="0">
                  <a:pos x="125" y="474"/>
                </a:cxn>
                <a:cxn ang="0">
                  <a:pos x="125" y="460"/>
                </a:cxn>
                <a:cxn ang="0">
                  <a:pos x="125" y="63"/>
                </a:cxn>
                <a:cxn ang="0">
                  <a:pos x="81" y="78"/>
                </a:cxn>
                <a:cxn ang="0">
                  <a:pos x="38" y="83"/>
                </a:cxn>
                <a:cxn ang="0">
                  <a:pos x="9" y="83"/>
                </a:cxn>
                <a:cxn ang="0">
                  <a:pos x="0" y="83"/>
                </a:cxn>
                <a:cxn ang="0">
                  <a:pos x="0" y="49"/>
                </a:cxn>
                <a:cxn ang="0">
                  <a:pos x="9" y="49"/>
                </a:cxn>
                <a:cxn ang="0">
                  <a:pos x="33" y="49"/>
                </a:cxn>
                <a:cxn ang="0">
                  <a:pos x="77" y="44"/>
                </a:cxn>
                <a:cxn ang="0">
                  <a:pos x="125" y="29"/>
                </a:cxn>
                <a:cxn ang="0">
                  <a:pos x="168" y="0"/>
                </a:cxn>
              </a:cxnLst>
              <a:rect l="0" t="0" r="r" b="b"/>
              <a:pathLst>
                <a:path w="322" h="528">
                  <a:moveTo>
                    <a:pt x="168" y="0"/>
                  </a:moveTo>
                  <a:lnTo>
                    <a:pt x="187" y="0"/>
                  </a:lnTo>
                  <a:lnTo>
                    <a:pt x="192" y="5"/>
                  </a:lnTo>
                  <a:lnTo>
                    <a:pt x="197" y="10"/>
                  </a:lnTo>
                  <a:lnTo>
                    <a:pt x="197" y="24"/>
                  </a:lnTo>
                  <a:lnTo>
                    <a:pt x="197" y="460"/>
                  </a:lnTo>
                  <a:lnTo>
                    <a:pt x="201" y="474"/>
                  </a:lnTo>
                  <a:lnTo>
                    <a:pt x="211" y="489"/>
                  </a:lnTo>
                  <a:lnTo>
                    <a:pt x="235" y="494"/>
                  </a:lnTo>
                  <a:lnTo>
                    <a:pt x="283" y="494"/>
                  </a:lnTo>
                  <a:lnTo>
                    <a:pt x="322" y="494"/>
                  </a:lnTo>
                  <a:lnTo>
                    <a:pt x="322" y="528"/>
                  </a:lnTo>
                  <a:lnTo>
                    <a:pt x="240" y="528"/>
                  </a:lnTo>
                  <a:lnTo>
                    <a:pt x="163" y="528"/>
                  </a:lnTo>
                  <a:lnTo>
                    <a:pt x="110" y="528"/>
                  </a:lnTo>
                  <a:lnTo>
                    <a:pt x="53" y="528"/>
                  </a:lnTo>
                  <a:lnTo>
                    <a:pt x="5" y="528"/>
                  </a:lnTo>
                  <a:lnTo>
                    <a:pt x="5" y="494"/>
                  </a:lnTo>
                  <a:lnTo>
                    <a:pt x="43" y="494"/>
                  </a:lnTo>
                  <a:lnTo>
                    <a:pt x="91" y="494"/>
                  </a:lnTo>
                  <a:lnTo>
                    <a:pt x="115" y="489"/>
                  </a:lnTo>
                  <a:lnTo>
                    <a:pt x="125" y="474"/>
                  </a:lnTo>
                  <a:lnTo>
                    <a:pt x="125" y="460"/>
                  </a:lnTo>
                  <a:lnTo>
                    <a:pt x="125" y="63"/>
                  </a:lnTo>
                  <a:lnTo>
                    <a:pt x="81" y="78"/>
                  </a:lnTo>
                  <a:lnTo>
                    <a:pt x="38" y="83"/>
                  </a:lnTo>
                  <a:lnTo>
                    <a:pt x="9" y="83"/>
                  </a:lnTo>
                  <a:lnTo>
                    <a:pt x="0" y="83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33" y="49"/>
                  </a:lnTo>
                  <a:lnTo>
                    <a:pt x="77" y="44"/>
                  </a:lnTo>
                  <a:lnTo>
                    <a:pt x="125" y="29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0" name="Down Arrow 109"/>
          <p:cNvSpPr/>
          <p:nvPr/>
        </p:nvSpPr>
        <p:spPr>
          <a:xfrm>
            <a:off x="1600200" y="2895600"/>
            <a:ext cx="228600" cy="838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Down Arrow 110"/>
          <p:cNvSpPr/>
          <p:nvPr/>
        </p:nvSpPr>
        <p:spPr>
          <a:xfrm>
            <a:off x="7010400" y="2971800"/>
            <a:ext cx="381000" cy="2286000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1981200" y="51816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= </a:t>
            </a:r>
            <a:endParaRPr lang="en-US" sz="6000" dirty="0"/>
          </a:p>
        </p:txBody>
      </p:sp>
      <p:sp>
        <p:nvSpPr>
          <p:cNvPr id="229" name="TextBox 228"/>
          <p:cNvSpPr txBox="1"/>
          <p:nvPr/>
        </p:nvSpPr>
        <p:spPr>
          <a:xfrm>
            <a:off x="4191000" y="16002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= </a:t>
            </a:r>
            <a:endParaRPr lang="en-US" sz="6000" dirty="0"/>
          </a:p>
        </p:txBody>
      </p:sp>
      <p:sp>
        <p:nvSpPr>
          <p:cNvPr id="230" name="Oval 229"/>
          <p:cNvSpPr/>
          <p:nvPr/>
        </p:nvSpPr>
        <p:spPr>
          <a:xfrm>
            <a:off x="533400" y="3810000"/>
            <a:ext cx="2057400" cy="762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3657600" y="3810000"/>
            <a:ext cx="2057400" cy="762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3962400" y="5257800"/>
            <a:ext cx="2057400" cy="762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7086600" y="5334000"/>
            <a:ext cx="2057400" cy="762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787140" cy="673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0"/>
            <a:ext cx="3783806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  <p:bldP spid="112" grpId="0"/>
      <p:bldP spid="229" grpId="0"/>
      <p:bldP spid="230" grpId="0" animBg="1"/>
      <p:bldP spid="231" grpId="0" animBg="1"/>
      <p:bldP spid="232" grpId="0" animBg="1"/>
      <p:bldP spid="23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2438400"/>
            <a:ext cx="1960245" cy="98679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438400"/>
            <a:ext cx="2320290" cy="9867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2438400"/>
            <a:ext cx="1960245" cy="9867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743200"/>
            <a:ext cx="1419225" cy="46196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447800"/>
            <a:ext cx="1414463" cy="59531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95800"/>
            <a:ext cx="3257550" cy="382905"/>
          </a:xfrm>
          <a:prstGeom prst="rect">
            <a:avLst/>
          </a:prstGeom>
        </p:spPr>
      </p:pic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Good Analogy</a:t>
            </a:r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1143000"/>
            <a:ext cx="1958340" cy="9867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143000"/>
            <a:ext cx="2318385" cy="98679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143000"/>
            <a:ext cx="1958340" cy="98679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86400"/>
            <a:ext cx="6557010" cy="51054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172200"/>
            <a:ext cx="4053840" cy="51054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495800"/>
            <a:ext cx="3257550" cy="382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733800"/>
            <a:ext cx="1885950" cy="47625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419600" y="3733800"/>
            <a:ext cx="1447800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frak{s}=\mathfrak{s}^0 \oplus \mathfrak{s}^1$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Purple}  \psi_{\alpha}^1$&#10;&#10;&#10;&#10;\end{document}"/>
  <p:tag name="IGUANATEXSIZE" val="5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\gamma_2 $&#10; &#10;&#10;&#10;&#10;\end{document}"/>
  <p:tag name="IGUANATEXSIZE" val="6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range} \gamma_1 $&#10; &#10;&#10;&#10;&#10;\end{document}"/>
  <p:tag name="IGUANATEXSIZE" val="6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range} \gamma_1 $&#10; &#10;&#10;&#10;&#10;\end{document}"/>
  <p:tag name="IGUANATEXSIZE" val="6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\gamma_2 $&#10; &#10;&#10;&#10;&#10;\end{document}"/>
  <p:tag name="IGUANATEXSIZE" val="6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W_R(\ell)= {\rm Tr}_R {\rm Pexp}\oint_{\ell} A&#10; $&#10;&#10;&#10;&#10;\end{document}"/>
  <p:tag name="IGUANATEXSIZE" val="4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 x $&#10;&#10;&#10;&#10;\end{document}"/>
  <p:tag name="IGUANATEXSIZE" val="5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 y $&#10;&#10;&#10;&#10;\end{document}"/>
  <p:tag name="IGUANATEXSIZE" val="5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 z $&#10;&#10;&#10;&#10;\end{document}"/>
  <p:tag name="IGUANATEXSIZE" val="5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3|0.3|0.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Purple}  \psi_{\alpha}^2$&#10;&#10;&#10;&#10;\end{document}"/>
  <p:tag name="IGUANATEXSIZE" val="5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 z\in C $&#10;&#10;&#10;&#10;\end{document}"/>
  <p:tag name="IGUANATEXSIZE" val="5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range} \gamma$&#10; &#10;&#10;&#10;&#10;\end{document}"/>
  <p:tag name="IGUANATEXSIZE" val="5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\zeta = e^{\I \vartheta} $&#10;&#10;&#10;&#10;\end{document}"/>
  <p:tag name="IGUANATEXSIZE" val="5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\left( \hbar \frac{d}{dz} + A \right) &#10;\Psi =0 $&#10;&#10;&#10;&#10;\end{document}"/>
  <p:tag name="IGUANATEXSIZE" val="5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H_L  $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= \oplus_{\gamma\in \Gamma+\gamma_0} {\cal H}_{L,\gamma}$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L_\zeta = {\rm Tr}_{R} {\rm Pexp} &#10;\int_{\IR_t \times \vec 0} \left(\zeta^{-1} \varphi &#10;+ A + \zeta \bar \varphi\right) $&#10;&#10;&#10;&#10;\end{document}"/>
  <p:tag name="IGUANATEXSIZE" val="3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Red}  \overline{\underline{\Omega}}(L_\zeta;\gamma)&#10;:= {\rm Tr}_{\CH_{L_\zeta, \gamma}} (-1)^{2J_3} &#10;$&#10;&#10;&#10;\end{document}"/>
  <p:tag name="IGUANATEXSIZE" val="5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 \geq {-} {\rm Re}(Z_\gamma/\zeta)$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Red}  \Omega(\gamma;u)&#10;$&#10;&#10;&#10;\end{document}"/>
  <p:tag name="IGUANATEXSIZE" val="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  \varphi $&#10;&#10;&#10;&#10;\end{document}"/>
  <p:tag name="IGUANATEXSIZE" val="5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Blue}  \overline{\underline{\Omega}}(L_\zeta;\gamma)&#10;$&#10;&#10;&#10;\end{document}"/>
  <p:tag name="IGUANATEXSIZE" val="4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Blue}   r = \frac{\langle \gamma_h, \gamma_c\rangle}{&#10;2{\rm Im}(Z_{\gamma_h}(u)/\zeta) }&#10;$&#10;&#10;&#10;&#10;\end{document}"/>
  <p:tag name="IGUANATEXSIZE" val="5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PineGreen}   W_{\gamma_h} := &#10;\{u \vert Z_{\gamma_h}(u)/\zeta \in \IR_- \}&#10;$&#10;&#10;&#10;&#10;\end{document}"/>
  <p:tag name="IGUANATEXSIZE" val="5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Blue} K_{\gamma_h}  $&#10;&#10;&#10;&#10;\end{document}"/>
  <p:tag name="IGUANATEXSIZE" val="5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 K_{\gamma_1}^{\Omega(\gamma_1)}&#10;K_{\gamma_2}^{\Omega(\gamma_2) } \cdots   $&#10;&#10;&#10;&#10;\end{document}"/>
  <p:tag name="IGUANATEXSIZE" val="5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Purple} W_{\gamma_1}, W_{\gamma_2},\dots  $&#10;&#10;&#10;&#10;\end{document}"/>
  <p:tag name="IGUANATEXSIZE" val="4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Red}   W_{\gamma_h} := &#10;\{u \vert Z_{\gamma_h}(u)/\zeta \in \IR_- \}&#10;$&#10;&#10;&#10;&#10;\end{document}"/>
  <p:tag name="IGUANATEXSIZE" val="5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r_1/r_2 \searrow$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r_1/r_2 \nearrow$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MS(\gamma_1, \gamma_2)$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  \varphi \rightarrow g^{-1} \varphi g $&#10;&#10;&#10;&#10;\end{document}"/>
  <p:tag name="IGUANATEXSIZE" val="5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rm Im} Z_1 \overline{Z_2} &gt;0$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rm Im} Z_1 \overline{Z_2} &lt;0$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_{\gamma_1}$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_{r_1\gamma_1 + r_2 \gamma_2}$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u$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_{\gamma_2}$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_{\gamma_1}$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_{\gamma_2}$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_{r_1\gamma_1 + r_2 \gamma_2}$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K_{\gamma_1}^{\Omega(\gamma_1;u_+)} \cdots K_{\gamma_2}^{\Omega(\gamma_2;u_+)}$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Red}  Q_1 $&#10;&#10;&#10;&#10;\end{document}"/>
  <p:tag name="IGUANATEXSIZE" val="5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K_{\gamma_2}^{\Omega(\gamma_2;u_-)} \cdots K_{\gamma_1}^{\Omega(\gamma_1;u_-)}$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 \prod_{\searrow} &#10;K_{r_1\gamma_1 + r_2 \gamma_2}^{&#10;\Omega(r_1\gamma_1 + r_2\gamma_2;-) }$&#10;&#10;&#10;&#10;\end{document}"/>
  <p:tag name="IGUANATEXSIZE" val="3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Blue} \prod_{\nearrow} &#10;K_{r_1\gamma_1 + r_2 \gamma_2}^{&#10;\Omega(r_1\gamma_1 + r_2\gamma_2;+) }$&#10;&#10;&#10;&#10;\end{document}"/>
  <p:tag name="IGUANATEXSIZE" val="3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\begin{pmatrix} 1 &amp; 1&amp; 0 \\&#10;0 &amp; 1 &amp; 0 \\&#10;0 &amp; 0 &amp; 1 \\ &#10;\end{pmatrix}^{\Omega(\gamma_1;-)} $&#10;&#10;&#10;&#10;\end{document}"/>
  <p:tag name="IGUANATEXSIZE" val="2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\begin{pmatrix} 1 &amp; 0 &amp; 1\\&#10;0 &amp; 1 &amp; 0 \\&#10;0 &amp; 0 &amp; 1 \\ &#10;\end{pmatrix}^{\Omega(\gamma_1+\gamma_2;-)} $&#10;&#10;&#10;&#10;\end{document}"/>
  <p:tag name="IGUANATEXSIZE" val="2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\begin{pmatrix} 1 &amp; 0 &amp; 0\\&#10;0 &amp; 1 &amp; 1\\&#10;0 &amp; 0 &amp; 1 \\ &#10;\end{pmatrix}^{\Omega(\gamma_2;-)} $&#10;&#10;&#10;&#10;\end{document}"/>
  <p:tag name="IGUANATEXSIZE" val="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S_- =  $&#10;&#10;&#10;&#10;\end{document}"/>
  <p:tag name="IGUANATEXSIZE" val="5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S_+ =  $&#10;&#10;&#10;&#10;\end{document}"/>
  <p:tag name="IGUANATEXSIZE" val="5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{ \color{Red} \Omega(\gamma_1;+) } = &#10;{\color{Blue} \Omega(\gamma_1;-)} $&#10;&#10;&#10;&#10;\end{document}"/>
  <p:tag name="IGUANATEXSIZE" val="3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\begin{pmatrix} 1 &amp; 0 &amp; 0\\&#10;0 &amp; 1 &amp; 1\\&#10;0 &amp; 0 &amp; 1 \\ &#10;\end{pmatrix}^{\Omega(\gamma_2;+)} $&#10;&#10;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Red}  Q_2 $&#10;&#10;&#10;&#10;\end{document}"/>
  <p:tag name="IGUANATEXSIZE" val="5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\begin{pmatrix} 1 &amp; 0 &amp; 1\\&#10;0 &amp; 1 &amp; 0 \\&#10;0 &amp; 0 &amp; 1 \\ &#10;\end{pmatrix}^{\Omega(\gamma_1+\gamma_2;+)} $&#10;&#10;&#10;&#10;\end{document}"/>
  <p:tag name="IGUANATEXSIZE" val="2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\begin{pmatrix} 1 &amp; 1&amp; 0 \\&#10;0 &amp; 1 &amp; 0 \\&#10;0 &amp; 0 &amp; 1 \\ &#10;\end{pmatrix}^{\Omega(\gamma_1;+)} $&#10;&#10;&#10;&#10;\end{document}"/>
  <p:tag name="IGUANATEXSIZE" val="2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{ \color{Red} \Omega(\gamma_1+\gamma_2;+) }&#10;={\color{Blue} \Omega(\gamma_1+\gamma_2;-)} $&#10;&#10;&#10;&#10;\end{document}"/>
  <p:tag name="IGUANATEXSIZE" val="4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+ \Omega(\gamma_1;-) \Omega(\gamma_2;-) $&#10;&#10;&#10;&#10;\end{document}"/>
  <p:tag name="IGUANATEXSIZE" val="4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{ \color{Red} \Omega(\gamma_2;+) } = &#10;{\color{Blue} \Omega(\gamma_2;-)} $&#10;&#10;&#10;&#10;\end{document}"/>
  <p:tag name="IGUANATEXSIZE" val="3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{\color{Red} S_+} = {\color{Blue} S_- }   $&#10;&#10;&#10;&#10;\end{document}"/>
  <p:tag name="IGUANATEXSIZE" val="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Red}  Q_1 $&#10;&#10;&#10;&#10;\end{document}"/>
  <p:tag name="IGUANATEXSIZE" val="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Red}  Q_2 $&#10;&#10;&#10;&#10;\end{document}"/>
  <p:tag name="IGUANATEXSIZE" val="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Blue} H= e_0^{-2} \int_{\IR^3} &#10;{\rm Tr} \left( \vec E^2 + \vec B^2 + \vert \vec D\varphi \vert^2&#10;\right)$&#10;&#10;&#10;&#10;\end{document}"/>
  <p:tag name="IGUANATEXSIZE" val="4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Blue} + e_0^{-2} \int_{\IR^3} &#10;{\rm Tr} \left( [\varphi, \varphi^\dagger]^2&#10;\right)$&#10;&#10;&#10;&#10;\end{document}"/>
  <p:tag name="IGUANATEXSIZE" val="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Blue} \fs^0 = {\rm poin}(1,3) \oplus \fu(2)_{R} &#10;\oplus \IR^2_{\rm central}  $&#10;&#10;&#10;&#10;\end{document}"/>
  <p:tag name="IGUANATEXSIZE" val="3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vec  E = \vec  B = 0 $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Mulberry} \varphi = cnst. $&#10;&#10;&#10;&#10;\end{document}"/>
  <p:tag name="IGUANATEXSIZE" val="5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\varphi= {\rm Diag} \{ a_1, \dots, a_K \}  $&#10;&#10;&#10;&#10;\end{document}"/>
  <p:tag name="IGUANATEXSIZE" val="5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 [ \varphi , \varphi^\dagger ] = 0 $&#10;&#10;&#10;&#10;\end{document}"/>
  <p:tag name="IGUANATEXSIZE" val="4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Blue} H= e_0^{-2} \int_{\IR^3} &#10;{\rm Tr} \left( \vec E^2 + \vec B^2 + \vert \vec D\varphi \vert^2&#10;\right)$&#10;&#10;&#10;&#10;\end{document}"/>
  <p:tag name="IGUANATEXSIZE" val="3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Blue} + e_0^{-2} \int_{\IR^3} &#10;{\rm Tr} \left( [\varphi, \varphi^\dagger]^2&#10;\right)$&#10;&#10;&#10;&#10;\end{document}"/>
  <p:tag name="IGUANATEXSIZE" val="3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 \langle {\rm Vac}\vert &#10;\varphi \vert {\rm Vac}\rangle $&#10;&#10;&#10;&#10;\end{document}"/>
  <p:tag name="IGUANATEXSIZE" val="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&#10;={\rm Diag} \{ a_1, \dots, a_K \}$&#10;&#10;&#10;&#10;\end{document}"/>
  <p:tag name="IGUANATEXSIZE" val="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 u_s:= \langle {\rm Vac}(u)\vert &#10;{\rm Tr}(\varphi^s) \vert {\rm Vac}(u)\rangle $&#10;&#10;&#10;&#10;\end{document}"/>
  <p:tag name="IGUANATEXSIZE" val="5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Blue} \CB := \{ u:=(u_1, \dots, u_K ) \}  $&#10;&#10;&#10;&#10;\end{document}"/>
  <p:tag name="IGUANATEXSIZE" val="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 {\rm Sym}^2\fs^1 \rightarrow &#10;{\rm transl} \oplus \IR^2_{\rm central}\subset \fs^0$&#10;&#10;&#10;&#10;\end{document}"/>
  <p:tag name="IGUANATEXSIZE" val="4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Blue}   U(1)^K $&#10;&#10;&#10;&#10;\end{document}"/>
  <p:tag name="IGUANATEXSIZE" val="5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 \langle {\rm Vac}(u)\vert &#10;\varphi \vert {\rm Vac}(u)\rangle $&#10;&#10;&#10;&#10;\end{document}"/>
  <p:tag name="IGUANATEXSIZE" val="4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&#10;={\rm Diag} \{ a_1, \dots, a_K \}$&#10;&#10;&#10;&#10;\end{document}"/>
  <p:tag name="IGUANATEXSIZE" val="4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Blue}   U(K) $&#10;&#10;&#10;&#10;\end{document}"/>
  <p:tag name="IGUANATEXSIZE" val="5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Blue} \langle \varphi \rangle = 246{\rm GeV} $&#10;&#10;&#10;&#10;\end{document}"/>
  <p:tag name="IGUANATEXSIZE" val="3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 \vec E^I $&#10;&#10;&#10;&#10;\end{document}"/>
  <p:tag name="IGUANATEXSIZE" val="5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 \vec B^I $&#10;&#10;&#10;&#10;\end{document}"/>
  <p:tag name="IGUANATEXSIZE" val="5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 I = 1, \dots, K $&#10;&#10;&#10;&#10;\end{document}"/>
  <p:tag name="IGUANATEXSIZE" val="5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 = (p^I, q_I ) $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Red} \vec E^I $&#10;&#10;&#10;&#10;\end{document}"/>
  <p:tag name="IGUANATEXSIZE" val="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Blue} \IR^2_{\rm central} \cong \IC $&#10;&#10;&#10;&#10;\end{document}"/>
  <p:tag name="IGUANATEXSIZE" val="3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Red} \vec B^I $&#10;&#10;&#10;&#10;\end{document}"/>
  <p:tag name="IGUANATEXSIZE" val="4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Red} I = 1, \dots, K $&#10;&#10;&#10;&#10;\end{document}"/>
  <p:tag name="IGUANATEXSIZE" val="4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E_1$&#10;&#10;&#10;&#10;\end{document}"/>
  <p:tag name="IGUANATEXSIZE" val="5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 B_2$&#10;&#10;&#10;&#10;\end{document}"/>
  <p:tag name="IGUANATEXSIZE" val="5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 B_2$&#10;&#10;&#10;&#10;\end{document}"/>
  <p:tag name="IGUANATEXSIZE" val="5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E_1$&#10;&#10;&#10;&#10;\end{document}"/>
  <p:tag name="IGUANATEXSIZE" val="5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Mulberry} J = \frac{\hbar}{2}&#10;\langle \gamma_1,  \gamma_2 \rangle \hat{r}_{12} $&#10;&#10;&#10;&#10;\end{document}"/>
  <p:tag name="IGUANATEXSIZE" val="5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Brown}&#10;\langle \gamma_1,  \gamma_2 \rangle = p_1^I q_{2,I} &#10;- p_2^I q_{1,I} $&#10;&#10;&#10;&#10;\end{document}"/>
  <p:tag name="IGUANATEXSIZE" val="5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range} \gamma_1 $&#10; &#10;&#10;&#10;&#10;\end{document}"/>
  <p:tag name="IGUANATEXSIZE" val="6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\gamma_2 $&#10; &#10;&#10;&#10;&#10;\end{document}"/>
  <p:tag name="IGUANATEXSIZE" val="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 \fs^1 = [(2;2)_{+1} \oplus (2^*;2)_{-1} ]_{\IR}$&#10;&#10;&#10;&#10;\end{document}"/>
  <p:tag name="IGUANATEXSIZE" val="4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Brown}&#10;\in \IZ $&#10;&#10;&#10;&#10;\end{document}"/>
  <p:tag name="IGUANATEXSIZE" val="5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H = \oplus_{\gamma\in\Gamma} \CH_{\gamma}$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\geq \vert Z_{\gamma}\vert$ 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H}_{\gamma}^{\rm BPS}  := \{ \psi: E\psi = \vert Z_\gamma\vert \psi \} $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 = \vert Z_\gamma(u) \vert$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H}_\gamma^{\rm BPS}$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_{\gamma_1 + \gamma_2} = Z_{\gamma_1} + Z_{\gamma_2}$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range} \gamma_1 $&#10; &#10;&#10;&#10;&#10;\end{document}"/>
  <p:tag name="IGUANATEXSIZE" val="6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\gamma_2 $&#10; &#10;&#10;&#10;&#10;\end{document}"/>
  <p:tag name="IGUANATEXSIZE" val="6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Brown}&#10;\vec F = \left( q_I e^2_{IJ} q_J + p^I e^{-2}_{IJ} p^J \right) &#10;\frac{\hat r}{r^2} $&#10;&#10;&#10;&#10;\end{document}"/>
  <p:tag name="IGUANATEXSIZE" val="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Red} \{ Q, Q^\dagger \} = 2 H  $&#10;&#10;&#10;&#10;\end{document}"/>
  <p:tag name="IGUANATEXSIZE" val="3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Blue}&#10;e^2_{IJ}(u) $&#10;&#10;&#10;&#10;\end{document}"/>
  <p:tag name="IGUANATEXSIZE" val="5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Red}&#10;\vec{F} $&#10;&#10;&#10;&#10;\end{document}"/>
  <p:tag name="IGUANATEXSIZE" val="5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_u$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B}$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u= \langle  {\rm Tr} \varphi^2   \rangle$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Z_{\gamma}(u) = \oint_{\gamma} &#10;\sqrt{ \frac{1}{z^3} &#10;+ \frac{2u}{z^2} + \frac{1}{z} } dz $&#10; &#10;&#10;&#10;&#10;\end{document}"/>
  <p:tag name="IGUANATEXSIZE" val="4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B}$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_u$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H}_{\gamma}^{\rm BPS}  = \{ \psi: E\psi = \vert Z_\gamma(u)\vert \psi \} $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Blue}  \Omega(\gamma):= {\rm Tr}_{\fh_\gamma^{\rm BPS}}&#10; (-1)^{2J_3} &#10;$&#10;&#10;&#10;&#10;\end{document}"/>
  <p:tag name="IGUANATEXSIZE" val="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Blue} \{ Q_i , Q_j^\dagger \} = 2\delta_{i,j} H  $&#10;&#10;&#10;&#10;\end{document}"/>
  <p:tag name="IGUANATEXSIZE" val="4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Violet}  T_u: V \to W $&#10;&#10;&#10;&#10;\end{document}"/>
  <p:tag name="IGUANATEXSIZE" val="5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Red}  \dim(\ker T_u) - \dim(\ker T_u^\dagger)  $&#10;&#10;&#10;&#10;\end{document}"/>
  <p:tag name="IGUANATEXSIZE" val="3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 = &#10;\dim  V - \dim W  $&#10;&#10;&#10;&#10;\end{document}"/>
  <p:tag name="IGUANATEXSIZE" val="3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Violet}  T_{\color{Red} u} (\psi) =  &#10;{\color{Red} u} \psi$&#10;&#10;&#10;&#10;\end{document}"/>
  <p:tag name="IGUANATEXSIZE" val="5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Red}  u\in \IC $&#10;&#10;&#10;&#10;\end{document}"/>
  <p:tag name="IGUANATEXSIZE" val="5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Red}  u\not= 0 $&#10;&#10;&#10;&#10;\end{document}"/>
  <p:tag name="IGUANATEXSIZE" val="5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PineGreen}  \dim(\ker T_u) = \dim(\ker T_u^\dagger) = 0$&#10;&#10;&#10;&#10;\end{document}"/>
  <p:tag name="IGUANATEXSIZE" val="3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Red}  u= 0 $&#10;&#10;&#10;&#10;\end{document}"/>
  <p:tag name="IGUANATEXSIZE" val="5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Purple}  \dim(\ker T_u) = \dim(\ker T_u^\dagger) = 1$&#10;&#10;&#10;&#10;\end{document}"/>
  <p:tag name="IGUANATEXSIZE" val="3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Violet}  &#10;T_u = \begin{pmatrix} &#10;u &amp; u &amp; u^2 \\&#10;\sin(u)&amp; \sin(u) &amp; \sin(u) \\&#10;\end{pmatrix}&#10;$&#10;&#10;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Blue} \{ Q_1 , Q_2 \} = 2 Z$&#10;&#10;&#10;&#10;\end{document}"/>
  <p:tag name="IGUANATEXSIZE" val="4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Violet}  &#10;{\rm Ind}(T_u) = 3 - 2 = 1  &#10;$&#10;&#10;&#10;\end{document}"/>
  <p:tag name="IGUANATEXSIZE" val="3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Violet}  \psi\in V$&#10;&#10;&#10;&#10;\end{document}"/>
  <p:tag name="IGUANATEXSIZE" val="5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   = \infty - \infty $&#10;&#10;&#10;&#10;\end{document}"/>
  <p:tag name="IGUANATEXSIZE" val="3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Red}  \dim(\ker T_u) - \dim(\ker T_u^\dagger)  $&#10;&#10;&#10;&#10;\end{document}"/>
  <p:tag name="IGUANATEXSIZE" val="3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 = &#10;\dim  \CH_1 - \dim \CH_2 $&#10;&#10;&#10;&#10;\end{document}"/>
  <p:tag name="IGUANATEXSIZE" val="3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R_{12}$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range} \gamma_1 $&#10; &#10;&#10;&#10;&#10;\end{document}"/>
  <p:tag name="IGUANATEXSIZE" val="6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\gamma_2 $&#10; &#10;&#10;&#10;&#10;\end{document}"/>
  <p:tag name="IGUANATEXSIZE" val="6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R_{12}(u) = \langle \gamma_1, \gamma_2\rangle \frac{ \vert Z_{\gamma_1}(u) + Z_{\gamma_2}(u) \vert}{2 {\rm Im} \left( Z_{ \gamma_1}(u) Z_{\gamma_2}(u)^*\right) } $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&#10;{\rm Im}(Z_1 Z_2^* ) &gt; 0 $&#10; &#10;&#10;&#10;&#10;\end{document}"/>
  <p:tag name="IGUANATEXSIZE" val="3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Blue}  A_\mu $&#10;&#10;&#10;&#10;\end{document}"/>
  <p:tag name="IGUANATEXSIZE" val="5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&#10;{\rm Im}(Z_1 Z_2^* ) &lt; 0 $&#10; &#10;&#10;&#10;&#10;\end{document}"/>
  <p:tag name="IGUANATEXSIZE" val="3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vert  Z_{\gamma_1 + \gamma_2}(u) \vert  - \left( \vert Z_{\gamma_1}(u)\vert +  \vert Z_{\gamma_2}(u) \vert\right) \leq 0  $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MS(\gamma_1, \gamma_2) := \{ u\vert Z_{\gamma_1}(u) \parallel Z_{\gamma_2}(u)\}$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R_{12} =  \langle \gamma_1,\gamma_2\rangle&#10;\frac{\vert Z_1 + Z_2 \vert}{2 {\rm Im}(Z_1 Z_2^* ) }  $&#10; &#10;&#10;&#10;&#10;\end{document}"/>
  <p:tag name="IGUANATEXSIZE" val="3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{\rm Im}(Z_1 Z_2^* ) \rightarrow 0  $&#10; &#10;&#10;&#10;&#10;\end{document}"/>
  <p:tag name="IGUANATEXSIZE" val="3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range} \gamma_1 $&#10; &#10;&#10;&#10;&#10;\end{document}"/>
  <p:tag name="IGUANATEXSIZE" val="6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\gamma_2 $&#10; &#10;&#10;&#10;&#10;\end{document}"/>
  <p:tag name="IGUANATEXSIZE" val="6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2J_{12} +1 = &#10; \vert \langle \gamma_1 , \gamma_2 \rangle \vert $&#10; &#10;&#10;&#10;&#10;\end{document}"/>
  <p:tag name="IGUANATEXSIZE" val="4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\Delta \CH = \CH^{\rm spin}_{J_{12}} &#10;\otimes \CH^{\rm BPS}_{\gamma_1} &#10;\otimes \CH^{\rm BPS}_{\gamma_2}&#10; $&#10;&#10;&#10;&#10;\end{document}"/>
  <p:tag name="IGUANATEXSIZE" val="5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range} \gamma_1 $&#10; &#10;&#10;&#10;&#10;\end{document}"/>
  <p:tag name="IGUANATEXSIZE" val="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13451</TotalTime>
  <Words>5417</Words>
  <Application>Microsoft Office PowerPoint</Application>
  <PresentationFormat>On-screen Show (4:3)</PresentationFormat>
  <Paragraphs>695</Paragraphs>
  <Slides>99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18" baseType="lpstr">
      <vt:lpstr>Agency FB</vt:lpstr>
      <vt:lpstr>Algerian</vt:lpstr>
      <vt:lpstr>Angsana New</vt:lpstr>
      <vt:lpstr>Arial</vt:lpstr>
      <vt:lpstr>Blackadder ITC</vt:lpstr>
      <vt:lpstr>Bookman Old Style</vt:lpstr>
      <vt:lpstr>Brush Script MT</vt:lpstr>
      <vt:lpstr>Calibri</vt:lpstr>
      <vt:lpstr>eufb5</vt:lpstr>
      <vt:lpstr>French Script MT</vt:lpstr>
      <vt:lpstr>Mathematica1</vt:lpstr>
      <vt:lpstr>Mathematica6</vt:lpstr>
      <vt:lpstr>Mathematica7</vt:lpstr>
      <vt:lpstr>Mathematica7Mono</vt:lpstr>
      <vt:lpstr>Monotype Corsiva</vt:lpstr>
      <vt:lpstr>Rage Italic</vt:lpstr>
      <vt:lpstr>Script MT Bold</vt:lpstr>
      <vt:lpstr>Symbol</vt:lpstr>
      <vt:lpstr>Office Theme</vt:lpstr>
      <vt:lpstr>d=4 N=2 Field Theory and  Physical Mathematics</vt:lpstr>
      <vt:lpstr>Phys-i-cal Math-e-ma-tics, n. </vt:lpstr>
      <vt:lpstr>PowerPoint Presentation</vt:lpstr>
      <vt:lpstr>Some Physical Questions </vt:lpstr>
      <vt:lpstr>PowerPoint Presentation</vt:lpstr>
      <vt:lpstr>Cornucopia For Mathematicians </vt:lpstr>
      <vt:lpstr>The Importance Of BPS States</vt:lpstr>
      <vt:lpstr>PowerPoint Presentation</vt:lpstr>
      <vt:lpstr>PowerPoint Presentation</vt:lpstr>
      <vt:lpstr>Definition Of d=4, N=2  Field  Theory </vt:lpstr>
      <vt:lpstr>d=4,N=2 Poincaré Superalgebra</vt:lpstr>
      <vt:lpstr>d=4,N=2 Poincaré Superalgebra</vt:lpstr>
      <vt:lpstr>Constraints on the Theory</vt:lpstr>
      <vt:lpstr>Example:  N=2 Super-Yang-Mills For U(K) </vt:lpstr>
      <vt:lpstr>Hamiltonian Of N=2 U(K) SYM</vt:lpstr>
      <vt:lpstr>PowerPoint Presentation</vt:lpstr>
      <vt:lpstr>Classical Vacua</vt:lpstr>
      <vt:lpstr>Quantum Moduli Space of Vacua</vt:lpstr>
      <vt:lpstr>Gauge Invariant Vacuum Parameters</vt:lpstr>
      <vt:lpstr>Spontaneous Symmetry Breaking </vt:lpstr>
      <vt:lpstr>Physics At Low Energy Scales: LEET</vt:lpstr>
      <vt:lpstr>N=2 Low Energy U(1)K Gauge Theory   </vt:lpstr>
      <vt:lpstr>PowerPoint Presentation</vt:lpstr>
      <vt:lpstr>Electro-magnetic Charges</vt:lpstr>
      <vt:lpstr>PowerPoint Presentation</vt:lpstr>
      <vt:lpstr>BPS States: The Definition</vt:lpstr>
      <vt:lpstr>The Central Charge Function</vt:lpstr>
      <vt:lpstr>Coulomb Force Between Dyons</vt:lpstr>
      <vt:lpstr>PowerPoint Presentation</vt:lpstr>
      <vt:lpstr>PowerPoint Presentation</vt:lpstr>
      <vt:lpstr>General d=4, N=2 Theories</vt:lpstr>
      <vt:lpstr>PowerPoint Presentation</vt:lpstr>
      <vt:lpstr>Seiberg-Witten Paper</vt:lpstr>
      <vt:lpstr>PowerPoint Presentation</vt:lpstr>
      <vt:lpstr>PowerPoint Presentation</vt:lpstr>
      <vt:lpstr>The Promise of Seiberg-Witten Theory: 1/2</vt:lpstr>
      <vt:lpstr>The Promise of Seiberg-Witten Theory: 2/2</vt:lpstr>
      <vt:lpstr>PowerPoint Presentation</vt:lpstr>
      <vt:lpstr>PowerPoint Presentation</vt:lpstr>
      <vt:lpstr>But what about Promise 2:  Find the BPS spectrum? </vt:lpstr>
      <vt:lpstr>PowerPoint Presentation</vt:lpstr>
      <vt:lpstr>PowerPoint Presentation</vt:lpstr>
      <vt:lpstr>PowerPoint Presentation</vt:lpstr>
      <vt:lpstr>BPS Index</vt:lpstr>
      <vt:lpstr>Index Of An Operator: 1/4</vt:lpstr>
      <vt:lpstr>Index Of An Operator: 2/4</vt:lpstr>
      <vt:lpstr>Index Of An Operator: 3/4</vt:lpstr>
      <vt:lpstr>Index Of An Operator: 4/4</vt:lpstr>
      <vt:lpstr>The Wall-Crossing Phenomenon</vt:lpstr>
      <vt:lpstr>Denef’s Boundstate Radius Formula</vt:lpstr>
      <vt:lpstr>PowerPoint Presentation</vt:lpstr>
      <vt:lpstr>Wall of Marginal Stability</vt:lpstr>
      <vt:lpstr>The Primitive Wall-Crossing Formula</vt:lpstr>
      <vt:lpstr>Non-Primitive Bound States</vt:lpstr>
      <vt:lpstr>Kontsevich-Soibelman WCF</vt:lpstr>
      <vt:lpstr>PowerPoint Presentation</vt:lpstr>
      <vt:lpstr>Political Advertisement</vt:lpstr>
      <vt:lpstr>PowerPoint Presentation</vt:lpstr>
      <vt:lpstr>Interlude: Defects in Local QFT</vt:lpstr>
      <vt:lpstr>Examples of Defects</vt:lpstr>
      <vt:lpstr>PowerPoint Presentation</vt:lpstr>
      <vt:lpstr>Defects Within Defects</vt:lpstr>
      <vt:lpstr>PowerPoint Presentation</vt:lpstr>
      <vt:lpstr>PowerPoint Presentation</vt:lpstr>
      <vt:lpstr>Wall-Crossing: Only half the battle…</vt:lpstr>
      <vt:lpstr>PowerPoint Presentation</vt:lpstr>
      <vt:lpstr>PowerPoint Presentation</vt:lpstr>
      <vt:lpstr>PowerPoint Presentation</vt:lpstr>
      <vt:lpstr>Theories Of Class S</vt:lpstr>
      <vt:lpstr>PowerPoint Presentation</vt:lpstr>
      <vt:lpstr>Surface Defects In Theories Of Class S </vt:lpstr>
      <vt:lpstr>PowerPoint Presentation</vt:lpstr>
      <vt:lpstr>What are Spectral Networks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the BPS Spectrum</vt:lpstr>
      <vt:lpstr>Mathematical Applications of  Spectral Networks</vt:lpstr>
      <vt:lpstr>PowerPoint Presentation</vt:lpstr>
      <vt:lpstr>Conclusion: 3 Main Messages</vt:lpstr>
      <vt:lpstr>Conclusions: Main Messages</vt:lpstr>
      <vt:lpstr>PowerPoint Presentation</vt:lpstr>
      <vt:lpstr>Conclusions: Main Messages</vt:lpstr>
      <vt:lpstr>PowerPoint Presentation</vt:lpstr>
      <vt:lpstr>PowerPoint Presentation</vt:lpstr>
      <vt:lpstr>PowerPoint Presentation</vt:lpstr>
      <vt:lpstr>PowerPoint Presentation</vt:lpstr>
      <vt:lpstr>Supersymmetric Line Defects  </vt:lpstr>
      <vt:lpstr>Framed BPS States</vt:lpstr>
      <vt:lpstr>PowerPoint Presentation</vt:lpstr>
      <vt:lpstr>Framed BPS Wall-Crossing 1/2</vt:lpstr>
      <vt:lpstr>Halo Picture</vt:lpstr>
      <vt:lpstr>Framed BPS Wall-Crossing 2/2</vt:lpstr>
      <vt:lpstr>Derivation of the wall-crossing formula</vt:lpstr>
      <vt:lpstr>The Kontsevich-Soibelman Formula</vt:lpstr>
      <vt:lpstr>A Good Analogy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In N=2 Field Theory</dc:title>
  <dc:creator>Greg</dc:creator>
  <cp:lastModifiedBy>gmoore</cp:lastModifiedBy>
  <cp:revision>1785</cp:revision>
  <cp:lastPrinted>2016-04-05T17:16:14Z</cp:lastPrinted>
  <dcterms:created xsi:type="dcterms:W3CDTF">2012-07-01T03:15:52Z</dcterms:created>
  <dcterms:modified xsi:type="dcterms:W3CDTF">2016-04-13T22:56:14Z</dcterms:modified>
</cp:coreProperties>
</file>