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5"/>
  </p:notesMasterIdLst>
  <p:sldIdLst>
    <p:sldId id="323" r:id="rId2"/>
    <p:sldId id="320" r:id="rId3"/>
    <p:sldId id="327" r:id="rId4"/>
    <p:sldId id="328" r:id="rId5"/>
    <p:sldId id="329" r:id="rId6"/>
    <p:sldId id="330" r:id="rId7"/>
    <p:sldId id="347" r:id="rId8"/>
    <p:sldId id="331" r:id="rId9"/>
    <p:sldId id="333" r:id="rId10"/>
    <p:sldId id="346" r:id="rId11"/>
    <p:sldId id="345" r:id="rId12"/>
    <p:sldId id="334" r:id="rId13"/>
    <p:sldId id="336" r:id="rId14"/>
    <p:sldId id="288" r:id="rId15"/>
    <p:sldId id="293" r:id="rId16"/>
    <p:sldId id="337" r:id="rId17"/>
    <p:sldId id="338" r:id="rId18"/>
    <p:sldId id="348" r:id="rId19"/>
    <p:sldId id="339" r:id="rId20"/>
    <p:sldId id="289" r:id="rId21"/>
    <p:sldId id="294" r:id="rId22"/>
    <p:sldId id="340" r:id="rId23"/>
    <p:sldId id="316" r:id="rId24"/>
    <p:sldId id="277" r:id="rId25"/>
    <p:sldId id="326" r:id="rId26"/>
    <p:sldId id="350" r:id="rId27"/>
    <p:sldId id="295" r:id="rId28"/>
    <p:sldId id="341" r:id="rId29"/>
    <p:sldId id="297" r:id="rId30"/>
    <p:sldId id="298" r:id="rId31"/>
    <p:sldId id="319" r:id="rId32"/>
    <p:sldId id="299" r:id="rId33"/>
    <p:sldId id="300" r:id="rId34"/>
    <p:sldId id="315" r:id="rId35"/>
    <p:sldId id="301" r:id="rId36"/>
    <p:sldId id="344" r:id="rId37"/>
    <p:sldId id="349" r:id="rId38"/>
    <p:sldId id="318" r:id="rId39"/>
    <p:sldId id="311" r:id="rId40"/>
    <p:sldId id="302" r:id="rId41"/>
    <p:sldId id="312" r:id="rId42"/>
    <p:sldId id="314" r:id="rId43"/>
    <p:sldId id="313" r:id="rId44"/>
  </p:sldIdLst>
  <p:sldSz cx="9144000" cy="6858000" type="screen4x3"/>
  <p:notesSz cx="7315200" cy="9601200"/>
  <p:embeddedFontLst>
    <p:embeddedFont>
      <p:font typeface="Mathematica5" panose="02000400000000000000" pitchFamily="2" charset="2"/>
      <p:regular r:id="rId46"/>
      <p:bold r:id="rId47"/>
    </p:embeddedFont>
    <p:embeddedFont>
      <p:font typeface="eufm5" panose="020B0500000000000000"/>
      <p:regular r:id="rId48"/>
    </p:embeddedFont>
    <p:embeddedFont>
      <p:font typeface="Monotype Corsiva" panose="03010101010201010101" pitchFamily="66" charset="0"/>
      <p:italic r:id="rId49"/>
    </p:embeddedFont>
    <p:embeddedFont>
      <p:font typeface="Mathematica7Mono" panose="00000400000000000000" pitchFamily="2" charset="0"/>
      <p:regular r:id="rId50"/>
      <p:bold r:id="rId51"/>
    </p:embeddedFont>
    <p:embeddedFont>
      <p:font typeface="Script MT Bold" panose="03040602040607080904" pitchFamily="66" charset="0"/>
      <p:bold r:id="rId52"/>
    </p:embeddedFont>
    <p:embeddedFont>
      <p:font typeface="Mathematica1" panose="05000502060100000001" pitchFamily="2" charset="2"/>
      <p:regular r:id="rId53"/>
      <p:bold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6600"/>
    <a:srgbClr val="0033CC"/>
    <a:srgbClr val="26921E"/>
    <a:srgbClr val="660033"/>
    <a:srgbClr val="33CC33"/>
    <a:srgbClr val="FF0000"/>
    <a:srgbClr val="CC3399"/>
    <a:srgbClr val="008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265" autoAdjust="0"/>
  </p:normalViewPr>
  <p:slideViewPr>
    <p:cSldViewPr>
      <p:cViewPr varScale="1">
        <p:scale>
          <a:sx n="66" d="100"/>
          <a:sy n="66" d="100"/>
        </p:scale>
        <p:origin x="72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30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8" rIns="94838" bIns="47418" numCol="1" anchor="t" anchorCtr="0" compatLnSpc="1">
            <a:prstTxWarp prst="textNoShape">
              <a:avLst/>
            </a:prstTxWarp>
          </a:bodyPr>
          <a:lstStyle>
            <a:lvl1pPr defTabSz="947604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6" y="0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8" rIns="94838" bIns="47418" numCol="1" anchor="t" anchorCtr="0" compatLnSpc="1">
            <a:prstTxWarp prst="textNoShape">
              <a:avLst/>
            </a:prstTxWarp>
          </a:bodyPr>
          <a:lstStyle>
            <a:lvl1pPr algn="r" defTabSz="947604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90"/>
            <a:ext cx="5851524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8" rIns="94838" bIns="47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8" rIns="94838" bIns="47418" numCol="1" anchor="b" anchorCtr="0" compatLnSpc="1">
            <a:prstTxWarp prst="textNoShape">
              <a:avLst/>
            </a:prstTxWarp>
          </a:bodyPr>
          <a:lstStyle>
            <a:lvl1pPr defTabSz="947604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6" y="9118601"/>
            <a:ext cx="3170238" cy="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8" rIns="94838" bIns="47418" numCol="1" anchor="b" anchorCtr="0" compatLnSpc="1">
            <a:prstTxWarp prst="textNoShape">
              <a:avLst/>
            </a:prstTxWarp>
          </a:bodyPr>
          <a:lstStyle>
            <a:lvl1pPr algn="r" defTabSz="947604">
              <a:defRPr sz="1200"/>
            </a:lvl1pPr>
          </a:lstStyle>
          <a:p>
            <a:fld id="{29EEECED-3543-4CAF-8403-00580D0C0B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4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am not a historian or philosopher of science, but my impression is that in the 16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17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people such as </a:t>
            </a:r>
          </a:p>
          <a:p>
            <a:r>
              <a:rPr lang="en-US" baseline="0" dirty="0" err="1" smtClean="0"/>
              <a:t>Kepler</a:t>
            </a:r>
            <a:r>
              <a:rPr lang="en-US" baseline="0" dirty="0" smtClean="0"/>
              <a:t>, Galileo, Newton, and Leibniz were called “natural philosophers’’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85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moving on to the next slide talk about the wonderful playground</a:t>
            </a:r>
            <a:r>
              <a:rPr lang="en-US" baseline="0" dirty="0" smtClean="0"/>
              <a:t>, or zoo, of fascinating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8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6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81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40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39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end the talk by making a prediction, in which I have great confidence: Physical Mathematics will be…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in words:  Now</a:t>
            </a:r>
            <a:r>
              <a:rPr lang="en-US" baseline="0" dirty="0" smtClean="0"/>
              <a:t> we change pace and zoom in from these grand vistas to the minutia of individual research. I have time to illustrate </a:t>
            </a:r>
          </a:p>
          <a:p>
            <a:r>
              <a:rPr lang="en-US" baseline="0" dirty="0" smtClean="0"/>
              <a:t>My theme of Physical Mathematics by talking about just one project related to what is called theories with four-dimensional N=2 </a:t>
            </a:r>
            <a:r>
              <a:rPr lang="en-US" baseline="0" dirty="0" err="1" smtClean="0"/>
              <a:t>supersymmetry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2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Pause after u in M:   ``What kind of exact results? “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1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9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The important point is: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6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C0CC5-E98C-4C1E-B4EE-76FFCF83B0F8}" type="slidenum">
              <a:rPr lang="en-US"/>
              <a:pPr/>
              <a:t>24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 in words: Now imagine varying the moduli so that we cross from the side where R12&gt;0, and the boundstate exists to the side where R12 &lt; 0 and the boundstate cannot exist. </a:t>
            </a:r>
          </a:p>
        </p:txBody>
      </p:sp>
    </p:spTree>
    <p:extLst>
      <p:ext uri="{BB962C8B-B14F-4D97-AF65-F5344CB8AC3E}">
        <p14:creationId xmlns:p14="http://schemas.microsoft.com/office/powerpoint/2010/main" val="561351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C0CC5-E98C-4C1E-B4EE-76FFCF83B0F8}" type="slidenum">
              <a:rPr lang="en-US"/>
              <a:pPr/>
              <a:t>26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 in words: Now imagine varying the moduli so that we cross from the side where R12&gt;0, and the boundstate exists to the side where R12 &lt; 0 and the boundstate cannot exist. </a:t>
            </a:r>
          </a:p>
        </p:txBody>
      </p:sp>
    </p:spTree>
    <p:extLst>
      <p:ext uri="{BB962C8B-B14F-4D97-AF65-F5344CB8AC3E}">
        <p14:creationId xmlns:p14="http://schemas.microsoft.com/office/powerpoint/2010/main" val="239001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</a:t>
            </a:r>
            <a:r>
              <a:rPr lang="en-US" baseline="0" dirty="0" smtClean="0"/>
              <a:t>  But there can also be </a:t>
            </a:r>
            <a:r>
              <a:rPr lang="en-US" baseline="0" dirty="0" err="1" smtClean="0"/>
              <a:t>multiparticle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boundstates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ECED-3543-4CAF-8403-00580D0C0B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1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03279-81D9-43F9-858E-4043F515F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4A5A3-37CD-43C3-ABD3-19585DE65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79748-7E51-49EF-8938-71708EDA37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98C6C-C94E-4179-B5E8-ECE512699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07D53-1513-490A-AE6B-A603F8176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8F7B9-F092-447B-8127-447EF2295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FE527-736D-405A-9A63-75F17E419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51E27-96AE-4C38-AAAE-7650178EF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8F458-FE39-4950-A5DB-30ECDCD7CC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18288-D3FB-4DAA-9847-0F57CD13D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37901-D120-4314-8AAB-F2F6825DE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98E096-3955-4FA3-85FB-2892930993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6.xml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6.png"/><Relationship Id="rId4" Type="http://schemas.openxmlformats.org/officeDocument/2006/relationships/tags" Target="../tags/tag7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4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5.png"/><Relationship Id="rId5" Type="http://schemas.openxmlformats.org/officeDocument/2006/relationships/tags" Target="../tags/tag15.xml"/><Relationship Id="rId10" Type="http://schemas.openxmlformats.org/officeDocument/2006/relationships/image" Target="../media/image44.png"/><Relationship Id="rId4" Type="http://schemas.openxmlformats.org/officeDocument/2006/relationships/tags" Target="../tags/tag14.xml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30.xml"/><Relationship Id="rId7" Type="http://schemas.openxmlformats.org/officeDocument/2006/relationships/image" Target="../media/image6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5.png"/><Relationship Id="rId5" Type="http://schemas.openxmlformats.org/officeDocument/2006/relationships/tags" Target="../tags/tag32.xml"/><Relationship Id="rId10" Type="http://schemas.openxmlformats.org/officeDocument/2006/relationships/image" Target="../media/image64.png"/><Relationship Id="rId4" Type="http://schemas.openxmlformats.org/officeDocument/2006/relationships/tags" Target="../tags/tag31.xml"/><Relationship Id="rId9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8327" y="381000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 Some Comments on </a:t>
            </a:r>
            <a:br>
              <a:rPr lang="en-US" sz="5400" dirty="0" smtClean="0"/>
            </a:br>
            <a:r>
              <a:rPr lang="en-US" sz="5400" dirty="0" smtClean="0"/>
              <a:t>Physical Mathematics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286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Gregory Moore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4958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APS Meeting, Savannah, GA, April 5, 2014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3429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Rutgers University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5562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          written </a:t>
            </a:r>
            <a:r>
              <a:rPr lang="en-US" sz="2400" dirty="0" smtClean="0">
                <a:solidFill>
                  <a:srgbClr val="0033CC"/>
                </a:solidFill>
              </a:rPr>
              <a:t>version </a:t>
            </a:r>
            <a:r>
              <a:rPr lang="en-US" sz="2400" dirty="0">
                <a:solidFill>
                  <a:srgbClr val="0033CC"/>
                </a:solidFill>
              </a:rPr>
              <a:t>available at </a:t>
            </a:r>
            <a:r>
              <a:rPr lang="en-US" sz="2400" dirty="0" smtClean="0">
                <a:solidFill>
                  <a:srgbClr val="0033CC"/>
                </a:solidFill>
              </a:rPr>
              <a:t>  http</a:t>
            </a:r>
            <a:r>
              <a:rPr lang="en-US" sz="2400" dirty="0">
                <a:solidFill>
                  <a:srgbClr val="0033CC"/>
                </a:solidFill>
              </a:rPr>
              <a:t>://www.physics.rutgers.edu/~gmoore/</a:t>
            </a:r>
          </a:p>
        </p:txBody>
      </p:sp>
    </p:spTree>
    <p:extLst>
      <p:ext uri="{BB962C8B-B14F-4D97-AF65-F5344CB8AC3E}">
        <p14:creationId xmlns:p14="http://schemas.microsoft.com/office/powerpoint/2010/main" val="5518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A number of great mathematicians got interested in the physics of gauge theory and string theory, among them,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" name="Picture 2" descr="http://bloximages.chicago2.vip.townnews.com/journalstar.com/content/tncms/assets/v3/editorial/3/8a/38a26710-4084-57bb-b6d6-e446c956dbf4/38a26710-4084-57bb-b6d6-e446c956dbf4.preview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2133600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encrypted-tbn0.gstatic.com/images?q=tbn:ANd9GcRgV4N4Sb4YQFJVTJpjAhJgjW_3vNCYzn5HpxOKTUhW5xwPelUG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1693464" cy="22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3.gstatic.com/images?q=tbn:ANd9GcQiayB3epXyt5SJVSfsnynBZuTRfsN-sChnx3CTarT9LQBWFX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272142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248400"/>
            <a:ext cx="1252538" cy="428625"/>
          </a:xfrm>
          <a:prstGeom prst="rect">
            <a:avLst/>
          </a:prstGeom>
        </p:spPr>
      </p:pic>
      <p:pic>
        <p:nvPicPr>
          <p:cNvPr id="7" name="Picture 8" descr="http://www.all-souls.ox.ac.uk/people_image.php?personid=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1524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4953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M. </a:t>
            </a:r>
            <a:r>
              <a:rPr lang="en-US" sz="2400" dirty="0" err="1" smtClean="0">
                <a:solidFill>
                  <a:srgbClr val="0033CC"/>
                </a:solidFill>
              </a:rPr>
              <a:t>Atiyah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5257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R. </a:t>
            </a:r>
            <a:r>
              <a:rPr lang="en-US" sz="2400" dirty="0" err="1" smtClean="0">
                <a:solidFill>
                  <a:srgbClr val="0033CC"/>
                </a:solidFill>
              </a:rPr>
              <a:t>Bott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5334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G. Segal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105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I. Singer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And at the same time a number of great physicists started producing results requiring increasing mathematical sophistication, among them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100" name="Picture 4" descr="https://encrypted-tbn1.gstatic.com/images?q=tbn:ANd9GcS7lPGKCjL74sh_kgL3BLV-h5otongiA05OfpGpTnlfuUfSZ-7n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884055" cy="22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248400"/>
            <a:ext cx="1252538" cy="428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18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S. Coleman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5410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D. Gross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5715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E. Witten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12" name="Picture 2" descr="http://pds27.egloos.com/pds/201309/10/72/f0149672_522f11e3afc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2391109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bs.org/wgbh/nova/elegant/images/view_port_gro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Physical Mathematics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61732" y="1143000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With a great boost from string theory, after 40 years of intellectual ferment a new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f</a:t>
            </a:r>
            <a:r>
              <a:rPr lang="en-US" sz="2000" dirty="0" smtClean="0">
                <a:solidFill>
                  <a:srgbClr val="0033CC"/>
                </a:solidFill>
              </a:rPr>
              <a:t>ield has emerged with its own distinctive character, its own aims and values, its own standards of proof. 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23622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One of the guiding principles is certainly Hilbert’s 6</a:t>
            </a:r>
            <a:r>
              <a:rPr lang="en-US" sz="2000" baseline="30000" dirty="0" smtClean="0">
                <a:solidFill>
                  <a:srgbClr val="C00000"/>
                </a:solidFill>
              </a:rPr>
              <a:t>th</a:t>
            </a:r>
            <a:r>
              <a:rPr lang="en-US" sz="2000" dirty="0" smtClean="0">
                <a:solidFill>
                  <a:srgbClr val="C00000"/>
                </a:solidFill>
              </a:rPr>
              <a:t> Problem  (generously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i</a:t>
            </a:r>
            <a:r>
              <a:rPr lang="en-US" sz="2000" dirty="0" smtClean="0">
                <a:solidFill>
                  <a:srgbClr val="C00000"/>
                </a:solidFill>
              </a:rPr>
              <a:t>nterpreted):  Discover the ultimate foundations of physics.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91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6921E"/>
                </a:solidFill>
              </a:rPr>
              <a:t>But getting there is more than half the fun: If a physical insight leads to a new result in mathematics – that is considered a great success. </a:t>
            </a:r>
            <a:endParaRPr lang="en-US" sz="2000" dirty="0">
              <a:solidFill>
                <a:srgbClr val="26921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62" y="5029200"/>
            <a:ext cx="912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It is a success just as profound and notable as an experimental confirmation of 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 theoretical prediction. 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The discovery of a new and powerful invariant of four-dimensional manifolds is a vindication just as satisfying as the prediction of a new particle.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As predicted by Dirac, this quest has led to ever more sophisticated mathematics…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</a:rPr>
              <a:t>Part II:  Theories with Extended </a:t>
            </a:r>
            <a:r>
              <a:rPr lang="en-US" sz="5400" dirty="0" err="1" smtClean="0">
                <a:solidFill>
                  <a:srgbClr val="0033CC"/>
                </a:solidFill>
              </a:rPr>
              <a:t>Supersymmetry</a:t>
            </a:r>
            <a:endParaRPr lang="en-US" sz="54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6670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 A Fruitful Collaboration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242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Part III: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90099"/>
                </a:solidFill>
              </a:rPr>
              <a:t>Part IV: </a:t>
            </a:r>
            <a:endParaRPr lang="en-US" sz="5400" dirty="0">
              <a:solidFill>
                <a:srgbClr val="99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3340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990099"/>
                </a:solidFill>
              </a:rPr>
              <a:t> Future Directions</a:t>
            </a:r>
            <a:endParaRPr lang="en-US" sz="54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cdn.vectorstock.com/i/composite/32,57/metal-balance-vector-603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" y="-228600"/>
            <a:ext cx="9144000" cy="1143000"/>
          </a:xfrm>
        </p:spPr>
        <p:txBody>
          <a:bodyPr/>
          <a:lstStyle/>
          <a:p>
            <a:r>
              <a:rPr lang="en-US" sz="4000" dirty="0" smtClean="0"/>
              <a:t>Why Extended </a:t>
            </a:r>
            <a:r>
              <a:rPr lang="en-US" sz="4000" dirty="0" err="1" smtClean="0"/>
              <a:t>Supersymmetry</a:t>
            </a:r>
            <a:r>
              <a:rPr lang="en-US" sz="4000" dirty="0" smtClean="0"/>
              <a:t> 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35052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Nontrivial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dynamics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5052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</a:t>
            </a:r>
            <a:r>
              <a:rPr lang="en-US" sz="3200" dirty="0" smtClean="0">
                <a:solidFill>
                  <a:srgbClr val="FF0000"/>
                </a:solidFill>
              </a:rPr>
              <a:t>et susceptible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to exact results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478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1970’s: Kinematics – construction of field </a:t>
            </a:r>
            <a:r>
              <a:rPr lang="en-US" sz="2400" dirty="0" err="1" smtClean="0">
                <a:solidFill>
                  <a:srgbClr val="C00000"/>
                </a:solidFill>
              </a:rPr>
              <a:t>multiplets</a:t>
            </a:r>
            <a:r>
              <a:rPr lang="en-US" sz="2400" dirty="0" smtClean="0">
                <a:solidFill>
                  <a:srgbClr val="C00000"/>
                </a:solidFill>
              </a:rPr>
              <a:t> and </a:t>
            </a:r>
            <a:r>
              <a:rPr lang="en-US" sz="2400" dirty="0" err="1" smtClean="0">
                <a:solidFill>
                  <a:srgbClr val="C00000"/>
                </a:solidFill>
              </a:rPr>
              <a:t>Lagrangians</a:t>
            </a:r>
            <a:r>
              <a:rPr lang="en-US" sz="2400" dirty="0" smtClean="0">
                <a:solidFill>
                  <a:srgbClr val="C00000"/>
                </a:solidFill>
              </a:rPr>
              <a:t>: Brilliant application of symmetry principles.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9" y="6150114"/>
            <a:ext cx="915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 Work of  </a:t>
            </a:r>
            <a:r>
              <a:rPr lang="en-US" sz="2000" dirty="0" err="1" smtClean="0">
                <a:solidFill>
                  <a:srgbClr val="7030A0"/>
                </a:solidFill>
              </a:rPr>
              <a:t>Seiberg</a:t>
            </a:r>
            <a:r>
              <a:rPr lang="en-US" sz="2000" dirty="0" smtClean="0">
                <a:solidFill>
                  <a:srgbClr val="7030A0"/>
                </a:solidFill>
              </a:rPr>
              <a:t> &amp; Witten in 1994 made it clear that these theories are in the ``Goldilocks’’  class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Around 1994 another great change began to take place: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0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</a:rPr>
              <a:t>Many physicists began to gather nontrivial evidence that these theories have strong-weak dualities  </a:t>
            </a:r>
            <a:endParaRPr lang="en-US" sz="20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3962400" cy="631458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xQTEhMUEhQUFREUFhcVFBcYGBYaFxYRFBQWFhcUFRYYHSggGBolHBUUITEhJSkrLi4uGB8zODMsNygtLisBCgoKDQwMFAwNDywZFBkrKysrKyw3KzcrKysrNzcrKysrKysrKysrKysrKysrKywrKysrKysrKysrKysrKysrK//AABEIALgBEQMBIgACEQEDEQH/xAAbAAEAAwEBAQEAAAAAAAAAAAAABAUGAwIHAf/EAEMQAAEDAQQFCAkCBAYCAwAAAAEAAgMRBAUhMRJBUWFxBiIyc4GRwdETIzRCUoKhsbJDs2JykuEVFjOi0vAUwgdTY//EABUBAQEAAAAAAAAAAAAAAAAAAAAB/8QAFBEBAAAAAAAAAAAAAAAAAAAAAP/aAAwDAQACEQMRAD8A+4oiICIiAiIgIiICIiAiIgIiICIvwlBir8vmR87oqOjYw0ocC/HpHcdSu7Ja3MZHQF2k7RIGeOsY6lQXzefp3tDoXROZrcOdQ6qbNavrLOYo2lsbnk4UAx7P+6kF4iIgIiICIiAiIgIiICIiAiIgIiICIiAiIgIiICIiDwZm1DajSOQrj3KLPekTXaJdiM6AmnaFVXrdcjpdJnODjnWmjx3Kst1jfERpjA5EYgoNfBamP6Lgfv3Lssu65XaIfE/SBAI1HHZj5KO61WlmBMg4g/ehQa9zgBUkAbSq2031G3o847su9Zp7pZDjpu7HFSYLlldm2g2uPh/ZBIlvuQ5EN4DzXA3nJ8Tu9WMPJ34n9gHiVKbccQ1OPb5IKhl8SD3q8QFLs/KA++0He3yKmPuOI5aQ4HzVdauTzhixwduOB70GZtk+napXAkguwrXAUGG7WtJO7RjgOI9Y2ueVRVZT0ZbPIHChDsQtReDSYYQMy8U41CCbaL/+Bva7yHmoT76kPvU4Be7LcDzi8hv1PkrKO4ohnpE8fJBS/wCJSfG7vXWO+pBm4HiFbuuOLYR2lRZuTw915HEV+1EHey34x3T5p7wrKOQOFWkEbllrRccrcgHfynwKhhssZye08CPqEG4XOadrBVzgOKyTLbaXYAvPAHyUqC5JH86V2iNdcTTv8UFy294iaaXbQ071LMzahukNI5CuPcsZZrM6R5bHzqa8ho1wJ2KfZrnl9IK4BpB0q7NQ11QadERAREQEREBERAREQEREBERBCveOR0ZERo+o3EjWAdSzlptFoe0wOYXOYQXECrqaq045q95QPIiBBI5w+xVE+8HFobhQUxAOkaVpU1xzQaK5bM6OFrX9LEkbKmtFOUa7TWJh/hCkoCIiAiIgIiIMDyzOhMDFEwkuq9zZAHl2jk9hHN1YqddVqmfJE2SztbHQGrpmnnaXSaGjF2WFVV317bNxb+DVoXZWXrB4INGiIgIiICIiAuFuhL43tGBc0gcSF3XmXI8D9kGPs088ALBGQZHBoJHv5DRORWguSKZrXemNTXmgmpA14qhgvBzQaUNfiqabxjgcVbcnJCRJUk9HxQXSIiAiIgIiICIiAiIgIiIC42u0iNhe6tBsz2LsuVqa0scH00KHSr8NMSgoL7vSOSNrWElxcDSmIzGO/FQ5o+fO0AVa2uWWiW1p2VVhcNzNoJXVxJdG06mV5hd/FSh3VUmx2VotU5z5kZpq9Zp6X4D6oONivuJkLASdIANIAxw18FeNdUAjI4rOWy5Y45Y34+hc8NcNTXO6Br8OlQdoWkQEREBERAREQfO769tm4t/Bq0LsrL1g8Fnr69tm4t/Bq0LsrL1g8EGjREQEREBERAVVJfsNHipBbUYjpHLBWqzst0MmtElKhjKadNcrsdFuygoT/NxQVbW0ZCSOk93a0aI+9VZ3XbWQyTtkOjzsMNhOApxCk3vYm1szRgBKGUHw6DnU72D6r9vy5hKHPZhKBhscRkD9qoLCwW1srdJlaVpjnVSVCudrPQs9F0CK451OelvrUdimoCIiAiIgIiICIiAiIgKtvL1j2wDI8+XqgcG/M4U4BynWmcMY57sGtBJ4BRbpgIaXvHrJTpuHwinNZ8ooONdqCcq6y+0z9XD95VYqusvtM/Vw/eVBNtEIe1zHCrXAg8CFFuqclpY81kiOg4/EKc1/zCh412Kcq28vVvbOMhzJeqJwd8px4FyCyREQEREBERB87vr22bi38GrQuysvWDwWevr22bi38GrQuysvWDwQaNERAREQEREEW8bV6NhIFXkhrG/FI7Bo8TuBXq77L6NgbWpxLna3PcauceJJUWD1sxf+nDVjN8pwe/s6I+ZWSCuvbpWbrx+1KrFV17dKzdeP2pVYoK2H1U5Z+nNV7N0oFXt7RzhwcrJRbysvpGFoNHijmO+GRpq09+e4lft32r0jA6lDiHN1te00c08CCgkoiICIiAiIgIiICIuFutQjY55FaZAZucTRrRvJIHagiWr1szYvcjpJLvdnGw/keDdqslEuyymNnOxkcS+Q7XuzpuGAG4BS0BV1l9pn6uH7yqxVdZfaZ+rh+8qCxXl7QQQRUEUI2g6l6RBXXU4t0oHVrFTQJ96E9A7yKFp/l3qxVfezC3RmaKuiqSB70R6be4Bw3tG1To3hwBBqCKg7Qcig9IiICIiD53fXts3Fv4NWhdlZesHgs9fXts3Fv4NWhdlZesHgg0aIiAiIgKFeloLWhrP9WQ6DNxObzuaAT2b1NVbd/rZHTHoiscX8gPOf8zh3NG1BNstnEbGsbk0UHmd5zXVEQV17dKzdeP2pVYquvbpWbrx+1KrFAVa/1U4P6c5AOxs4HNPzAU4tG1WS4W2zCRjmHWMDrBGIcN4ND2IO6KHddpL2c7CRhLJB/G3WNxFHDcQpiAiIgIiICIiAq0+tn/8AzgNTsdO4Yf0tPe4bFIvK1GNhLRV5IbGNsjsAOGs7gV6sFl9HG1lakYuOtzyauceJJQSEREBV1l9pn6uH7yqxVdZfaZ+rh+8qCxREQFW3d6p7oD0enD1ZPOZ8pPc5qslCvSAuaHs/1Yzps34c5h3OFR3bEE1Fyss4kY17ei4Ajt1HeuqAiIg+d317bNxb+DVoXZWXrB4LPX17bNxb+DVoXZWXrB4INGiIgIi/HOABJwAxJ2BBAvWQnRhYaPlqCR7sQ6b+40G9wU6KMNAa0Ua0AAbABQBQLqaXl07hjJQMB92EdHgTi48RsVigIiIK69ulZuvH7UqsVXXt0rN14/alVigIiIKy2eqlbL7j6Ry7Aa+rkPAnRP8AMNis1ztEIe1zHCrXAg8Col0zHRdG81kiOi4/E33H9o+oKCeiIgIiICIoV62gtaGs/wBWU6DNxIxfwaKnsA1oOVn9bM5/6cNWR75MpH9nRHzKyXKy2cRsaxvRaAB2azvXVAREQFXWX2mfq4fvKrFV1l9pn6uH7yoLFERAREQVtn9VM6P9OWske6T9Rnb0h8yslFvKy+kZQYPaQ+M7JG4tPDUdxK9WC0+kY11KE4OGtrxg5p3gghBIREQfO769tm4t/Bq0LsrL1g8Fnr69tm4t/Bq0LsrL1g8EGjREQFW3n6xzYBk7nS7ogej8xw4aSnTzBjXOcaNaCSdwUW6oTR0jxSSU6Th8LcmM7B9SUE4IiICIiCuvbpWbrx+1KrFV17dKzdeP2pVYoCIiAq28/VubOMm82XfET0vlOPAuVkvxzQQQcQcCNxQfoRV10uLNKBxqYqaBPvQuroHfShaf5a61YoCIiDnNO1uLnNaN5A+6z0PKGymV8slohFKxxNL210Aec+la85w7mjaslyy5BEyvmbLIWvJdziXhpOrHEDYsueSk7eiWOG40PcQg+uP5ZWIfrtPAOP2C5nltY9UjjwY7yXygXLO3OJ3ZQ/ZdGWSQZsePld5IPqP+drNq9Ifl8yv0csoNTZO5v/JfN4mkZg9ymwoN6OVkZyY//b5qPZr/AG+nldoO5zIhmPd9J5rMQqRZem/gz/2QbBt/NPuO7wu7L2B9094WchU+Fp2FBdstoOo/RdmzV1H6KqidRSBbGNzP0KCTNbGt6VR2eSqo7ziZOaSN9HNi6uGjK0Z45BzRTi0bVwvS8Gu6Id9B4rMWuzmQ0FanIDElB9JY8EVBBG0GoXpUnJW4/wDxYyCSXvILhWoFMgO/FXaD53fXts3Fv4NWhdlZesHgs9fXts3Fv4NWhdlZesHgg0a/HOAFTgF+qq5S3K21wOheSASHChI5wrStMxigrb45SWT0jI32iIMb6yTnA6RB5jKNrrGkeA2pJy+sIylLv5WP8l86tfIbQcWh7mkangHuIpgo/wDlWYZFjuBIP1CD6Of/AJCsuoSn5R4uX5/n+DVHL3M/5L52245x+mTwIPiuzLBKM43j5Sg+gN5cxHKKT/b5rqzlkw/pP72+awcULhm1w7CpkQQau28pGPdCdBw0ZQ7Mf/XIPFWTOULD7jvp5rEnNn84/FytIUGqZfLD7rvp5rsy8WnU76eazsKnQoLptpB2r36Ub+4qujkAzIC6y26MNNXD6lBHva0sboytcNOKtW1oXRO6baazQAje0KyhtDXirXNNdhBWOvS0B1aV+yrrs5PPtEgOk5jAec5tQeDTtQfR0Uf/AMMbX/1u80QdyK55Klt3J9pxiOifh93s2K7RBjJrE+PptI35jvC/Yytkokt3RuzaAd2H2VFAxd2MGwdysHXOPdcRxFfJef8ADXDWD3hEcGRjYO4KRHGNg7gvTbG4bO9dGwO2fUKK6Rrscl4bGV70TuQQrQqy0K8NlBzJ7MF7js7W5AV26+9BnIbqfJq0W7T4DWrq77rZFiBV2txz7NgU5EBEUC+ra+GJz44zI4ZAav4jroEGKvr22bi38GrQvysvWDwWSjtBkeZH0L3GpOH03LX3ZizGmAqK0wO0Z0QaFFX3PbXSNOm2lDQO1PG0KwQRbdYGSijxlkRmOBWetdxyMxbz27s+0eS1aIMQwKRGtVNZmv6TQf8Au1Qn3Oz3SR9R9VRVsKkMUj/CSMnA9lF6FgcNneg5sYNg7gpDIxsHcEbZXbPqurIXbFB0jaNgX5OvbWnd3/2R8ROZQVVoUEwOeaNBJ/7rWhFkbrFePkuwFMkFFZeT4rWU1/hHifJXkbA0ANAAGQGS9IgIiICIiAiIgIiICIiAiIgKPa7Y2MAvIAJ0anIGhOJ1ZKHfV5ehMZI0muLg4DPAChChT2yzzt0S6msA80g7tWtBbPtBIq0im0UP1UKa1P8AiP0VG+6C3GOTDiR9Wri8WhvvE9oP3VFhaLZJ8Tu9Vs9rk+N/9R81xfPLrr3DwXB8p1/ZEeYYedXbnx21V/ZJyG0GvDs7lQRvIy+x81LitcgyaD8rvNBpbM47+wqyjy19/wDdZOK8Z9UY/od5qU23Ww4COnyeaKtrTaHDJxVdLfMrdYI3jyoocsVrd0qj+gfZQ5bA/wB9w7SSg0F18oxI8RuZQnIg82oFca5K+XzeRgGupWj5HTvPpGucS1ujogmtK1y7skGlREUBERAREQEREBERAREQEREBERAREQEREBERBwtdlZI3ReKj7HaDqVFaeSo/TeRucK/UIiCvk5Nzt6Oi7g6n3ouLrttLfdf2Gv2KIg4vgn1sk/pPko74n6w4fLTwRFR+sLhkD3Lq21SDL7IiI7Mt8+rS/oB8F2bbLWcvSdjP7L9RFfhstrfmJTxNPuQvUfJ2d3SAHF1ftVEUE+zclB+pJXc0eJ8le2KxMibosbQa9pO8oiCQiI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1.bp.blogspot.com/_ISqKGSvA_2s/SalLDcxUZ4I/AAAAAAAAA_s/_HEFwyT8tCc/s320/nseiber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2318250" cy="29718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90800" y="1600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99"/>
                </a:solidFill>
              </a:rPr>
              <a:t>SU(2) gauge theory</a:t>
            </a:r>
            <a:endParaRPr lang="en-US" sz="3200" dirty="0">
              <a:solidFill>
                <a:srgbClr val="99009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029200"/>
            <a:ext cx="2028825" cy="638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105400"/>
            <a:ext cx="3938588" cy="63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400"/>
            <a:ext cx="3833989" cy="1085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" y="58674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At low energies physics is described by an N=2 version of Maxwell’s theory.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962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N=2 </a:t>
            </a:r>
            <a:r>
              <a:rPr lang="en-US" sz="3200" dirty="0" err="1" smtClean="0">
                <a:solidFill>
                  <a:srgbClr val="0033CC"/>
                </a:solidFill>
              </a:rPr>
              <a:t>Susy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6000" y="4114800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33800"/>
            <a:ext cx="3113722" cy="10668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05000" y="76200"/>
            <a:ext cx="4800600" cy="1143000"/>
          </a:xfrm>
        </p:spPr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Breakthrough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3962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Higgs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18" name="Picture 2" descr="http://francescserrat.files.wordpress.com/2010/08/0906083_01-a4-at-144-dp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50" y="3048"/>
            <a:ext cx="27809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2" grpId="0"/>
      <p:bldP spid="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Manifold of Quantum </a:t>
            </a:r>
            <a:r>
              <a:rPr lang="en-US" dirty="0" err="1" smtClean="0"/>
              <a:t>Vacua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u</a:t>
            </a:r>
            <a:r>
              <a:rPr lang="en-US" sz="2800" dirty="0" smtClean="0">
                <a:solidFill>
                  <a:srgbClr val="C00000"/>
                </a:solidFill>
              </a:rPr>
              <a:t>  is undetermined even at the quantum level so there is a </a:t>
            </a:r>
            <a:r>
              <a:rPr lang="en-US" sz="2800" i="1" u="sng" dirty="0" smtClean="0">
                <a:solidFill>
                  <a:srgbClr val="C00000"/>
                </a:solidFill>
              </a:rPr>
              <a:t>manifold of quantum </a:t>
            </a:r>
            <a:r>
              <a:rPr lang="en-US" sz="2800" i="1" u="sng" dirty="0" err="1" smtClean="0">
                <a:solidFill>
                  <a:srgbClr val="C00000"/>
                </a:solidFill>
              </a:rPr>
              <a:t>vacua</a:t>
            </a:r>
            <a:r>
              <a:rPr lang="en-US" sz="2800" dirty="0" smtClean="0">
                <a:solidFill>
                  <a:srgbClr val="C00000"/>
                </a:solidFill>
              </a:rPr>
              <a:t>: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For SU(2) N=2 YM,  </a:t>
            </a:r>
            <a:r>
              <a:rPr lang="en-US" sz="2400" i="1" dirty="0" smtClean="0">
                <a:solidFill>
                  <a:srgbClr val="0033CC"/>
                </a:solidFill>
              </a:rPr>
              <a:t>u</a:t>
            </a:r>
            <a:r>
              <a:rPr lang="en-US" sz="2400" dirty="0" smtClean="0">
                <a:solidFill>
                  <a:srgbClr val="0033CC"/>
                </a:solidFill>
              </a:rPr>
              <a:t> is just a complex number: 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Low energy physics depends on </a:t>
            </a:r>
            <a:r>
              <a:rPr lang="en-US" sz="2400" i="1" dirty="0" smtClean="0">
                <a:solidFill>
                  <a:srgbClr val="FF0000"/>
                </a:solidFill>
              </a:rPr>
              <a:t>u</a:t>
            </a:r>
            <a:r>
              <a:rPr lang="en-US" sz="2400" dirty="0" smtClean="0">
                <a:solidFill>
                  <a:srgbClr val="FF0000"/>
                </a:solidFill>
              </a:rPr>
              <a:t>:  The strength of Coulomb’s law depends on </a:t>
            </a:r>
            <a:r>
              <a:rPr lang="en-US" sz="2400" i="1" dirty="0" smtClean="0">
                <a:solidFill>
                  <a:srgbClr val="FF0000"/>
                </a:solidFill>
              </a:rPr>
              <a:t>u</a:t>
            </a:r>
            <a:r>
              <a:rPr lang="en-US" sz="2400" dirty="0" smtClean="0">
                <a:solidFill>
                  <a:srgbClr val="FF0000"/>
                </a:solidFill>
              </a:rPr>
              <a:t>:  The fine structure constant </a:t>
            </a:r>
            <a:r>
              <a:rPr lang="en-US" sz="24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  depends on </a:t>
            </a:r>
            <a:r>
              <a:rPr lang="en-US" sz="2400" i="1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u</a:t>
            </a:r>
            <a:r>
              <a:rPr lang="en-US" sz="24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26921E"/>
                </a:solidFill>
              </a:rPr>
              <a:t>Seiberg</a:t>
            </a:r>
            <a:r>
              <a:rPr lang="en-US" sz="2800" dirty="0" smtClean="0">
                <a:solidFill>
                  <a:srgbClr val="26921E"/>
                </a:solidFill>
              </a:rPr>
              <a:t> &amp; Witten showed how to compute  </a:t>
            </a:r>
            <a:r>
              <a:rPr lang="en-US" sz="2800" dirty="0" smtClean="0">
                <a:solidFill>
                  <a:srgbClr val="26921E"/>
                </a:solidFill>
                <a:sym typeface="Mathematica1" panose="05000502060100000001" pitchFamily="2" charset="2"/>
              </a:rPr>
              <a:t></a:t>
            </a:r>
            <a:r>
              <a:rPr lang="en-US" sz="2800" dirty="0" smtClean="0">
                <a:solidFill>
                  <a:srgbClr val="26921E"/>
                </a:solidFill>
              </a:rPr>
              <a:t>(</a:t>
            </a:r>
            <a:r>
              <a:rPr lang="en-US" sz="2800" i="1" dirty="0" smtClean="0">
                <a:solidFill>
                  <a:srgbClr val="26921E"/>
                </a:solidFill>
              </a:rPr>
              <a:t>u</a:t>
            </a:r>
            <a:r>
              <a:rPr lang="en-US" sz="2800" dirty="0" smtClean="0">
                <a:solidFill>
                  <a:srgbClr val="26921E"/>
                </a:solidFill>
              </a:rPr>
              <a:t>) exactly in terms of </a:t>
            </a:r>
            <a:r>
              <a:rPr lang="en-US" sz="2800" dirty="0">
                <a:solidFill>
                  <a:srgbClr val="26921E"/>
                </a:solidFill>
              </a:rPr>
              <a:t>t</a:t>
            </a:r>
            <a:r>
              <a:rPr lang="en-US" sz="2800" dirty="0" smtClean="0">
                <a:solidFill>
                  <a:srgbClr val="26921E"/>
                </a:solidFill>
              </a:rPr>
              <a:t>wo functions a(</a:t>
            </a:r>
            <a:r>
              <a:rPr lang="en-US" sz="2800" i="1" dirty="0" smtClean="0">
                <a:solidFill>
                  <a:srgbClr val="26921E"/>
                </a:solidFill>
              </a:rPr>
              <a:t>u</a:t>
            </a:r>
            <a:r>
              <a:rPr lang="en-US" sz="2800" dirty="0" smtClean="0">
                <a:solidFill>
                  <a:srgbClr val="26921E"/>
                </a:solidFill>
              </a:rPr>
              <a:t>)  and </a:t>
            </a:r>
            <a:r>
              <a:rPr lang="en-US" sz="2800" dirty="0" err="1" smtClean="0">
                <a:solidFill>
                  <a:srgbClr val="26921E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26921E"/>
                </a:solidFill>
              </a:rPr>
              <a:t>D</a:t>
            </a:r>
            <a:r>
              <a:rPr lang="en-US" sz="2800" dirty="0" smtClean="0">
                <a:solidFill>
                  <a:srgbClr val="26921E"/>
                </a:solidFill>
              </a:rPr>
              <a:t>(</a:t>
            </a:r>
            <a:r>
              <a:rPr lang="en-US" sz="2800" i="1" dirty="0" smtClean="0">
                <a:solidFill>
                  <a:srgbClr val="26921E"/>
                </a:solidFill>
              </a:rPr>
              <a:t>u</a:t>
            </a:r>
            <a:r>
              <a:rPr lang="en-US" sz="2800" dirty="0" smtClean="0">
                <a:solidFill>
                  <a:srgbClr val="26921E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26921E"/>
                </a:solidFill>
              </a:rPr>
              <a:t> </a:t>
            </a:r>
            <a:endParaRPr lang="en-US" sz="2800" dirty="0">
              <a:solidFill>
                <a:srgbClr val="26921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2" y="1600200"/>
            <a:ext cx="695325" cy="47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14600"/>
            <a:ext cx="2024063" cy="47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3" y="5867403"/>
            <a:ext cx="51911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343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theory of elliptic curves is a deep and wonderful subject in mathematics, and continues to be the focus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important research today.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05786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6921E"/>
                </a:solidFill>
              </a:rPr>
              <a:t>For example, the proof of Fermat’s Last Theorem in 1995 relied heavily on new results on elliptic curves. </a:t>
            </a:r>
            <a:endParaRPr lang="en-US" sz="2400" dirty="0">
              <a:solidFill>
                <a:srgbClr val="26921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5167313" cy="762000"/>
          </a:xfrm>
          <a:prstGeom prst="rect">
            <a:avLst/>
          </a:prstGeom>
        </p:spPr>
      </p:pic>
      <p:pic>
        <p:nvPicPr>
          <p:cNvPr id="2050" name="Picture 2" descr="http://www.rdrop.com/~half/math/torus/torus.with.axe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286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57400"/>
            <a:ext cx="3757613" cy="781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24200"/>
            <a:ext cx="4243388" cy="781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82" y="4267200"/>
            <a:ext cx="9067800" cy="1600200"/>
          </a:xfrm>
          <a:prstGeom prst="rect">
            <a:avLst/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7620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3124200"/>
            <a:ext cx="152400" cy="22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262890" cy="27432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81200" y="3429000"/>
            <a:ext cx="1524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29000"/>
            <a:ext cx="274320" cy="2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9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Unreasonable Effectiveness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But then, in the hands of Witten, the SW </a:t>
            </a:r>
            <a:r>
              <a:rPr lang="en-US" sz="2400" dirty="0" smtClean="0">
                <a:solidFill>
                  <a:srgbClr val="C00000"/>
                </a:solidFill>
              </a:rPr>
              <a:t>insight led </a:t>
            </a:r>
            <a:r>
              <a:rPr lang="en-US" sz="2400" dirty="0" smtClean="0">
                <a:solidFill>
                  <a:srgbClr val="C00000"/>
                </a:solidFill>
              </a:rPr>
              <a:t>to startling new results in mathematics – new four-manifold invariants.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is one good example (out of very many) of  the Unreasonable Effectiveness of Physics in Mathematics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59" y="1295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It is another example of Wigner’s ``Unreasonable Effectiveness of Mathematics in the Natural Sciences’’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0099"/>
                </a:solidFill>
              </a:rPr>
              <a:t>Later, Moore &amp; Witten explained in greater detail how these new invariants are related to the invariants of Donaldson. 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6921E"/>
                </a:solidFill>
              </a:rPr>
              <a:t>And Marino, Moore, and </a:t>
            </a:r>
            <a:r>
              <a:rPr lang="en-US" sz="2400" dirty="0" err="1" smtClean="0">
                <a:solidFill>
                  <a:srgbClr val="26921E"/>
                </a:solidFill>
              </a:rPr>
              <a:t>Peradze</a:t>
            </a:r>
            <a:r>
              <a:rPr lang="en-US" sz="2400" dirty="0" smtClean="0">
                <a:solidFill>
                  <a:srgbClr val="26921E"/>
                </a:solidFill>
              </a:rPr>
              <a:t> used the existence of N=2 </a:t>
            </a:r>
            <a:r>
              <a:rPr lang="en-US" sz="2400" dirty="0" err="1" smtClean="0">
                <a:solidFill>
                  <a:srgbClr val="26921E"/>
                </a:solidFill>
              </a:rPr>
              <a:t>superconformal</a:t>
            </a:r>
            <a:r>
              <a:rPr lang="en-US" sz="2400" dirty="0" smtClean="0">
                <a:solidFill>
                  <a:srgbClr val="26921E"/>
                </a:solidFill>
              </a:rPr>
              <a:t> fixed points to predict new results in the topology of four-manifolds. </a:t>
            </a:r>
            <a:endParaRPr lang="en-US" sz="2400" dirty="0">
              <a:solidFill>
                <a:srgbClr val="2692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The Threefold Promise of </a:t>
            </a:r>
            <a:r>
              <a:rPr lang="en-US" dirty="0" err="1" smtClean="0"/>
              <a:t>Seiberg</a:t>
            </a:r>
            <a:r>
              <a:rPr lang="en-US" dirty="0" smtClean="0"/>
              <a:t>-Witten Theory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Exact statements about the massless particles and how they interact at low energies.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Exact statements about the spectrum of the Hamiltonian for a subspace of the Hilbert space of the theory – 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the so-called ``BPS subspace.’’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Exact statements about path integrals with extended observables inserted.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324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(``Line operators’’ ,  ``surface operators’’ , domain walls.)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26JG_w2Nu9bOAv5e4VFDgGHAbSXKJU0w4icy1D4OC-ftEkMqY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16060"/>
            <a:ext cx="2057400" cy="266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352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</a:rPr>
              <a:t>Mathematics and Physics</a:t>
            </a:r>
            <a:endParaRPr lang="en-US" sz="54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152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Part I: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990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Snapshots from the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600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Great Debate </a:t>
            </a:r>
          </a:p>
          <a:p>
            <a:r>
              <a:rPr lang="en-US" sz="3600" dirty="0" smtClean="0">
                <a:solidFill>
                  <a:srgbClr val="0033CC"/>
                </a:solidFill>
              </a:rPr>
              <a:t>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028" name="Picture 4" descr="https://encrypted-tbn2.gstatic.com/images?q=tbn:ANd9GcTDYrxatVw7rB4SqYDwep7tn5ES6idyKwmrDg6DEBF19FSnT9Yl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9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RBUrrGNu5_0yvtYNl7kGR2attrA-_nzeORCVK3hx9HT2aPFlNq1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1" y="0"/>
            <a:ext cx="255904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3800" y="2209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over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819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t</a:t>
            </a:r>
            <a:r>
              <a:rPr lang="en-US" sz="3200" dirty="0" smtClean="0">
                <a:solidFill>
                  <a:srgbClr val="0033CC"/>
                </a:solidFill>
              </a:rPr>
              <a:t>he relation between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1032" name="Picture 8" descr="http://www.esa.int/var/esa/storage/images/esa_multimedia/images/2000/10/johannes_kepler_1571-1630/9233019-6-eng-GB/Johannes_Kepler_1571-1630_node_full_imag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590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90099"/>
                </a:solidFill>
              </a:rPr>
              <a:t>Kepler</a:t>
            </a:r>
            <a:endParaRPr lang="en-US" sz="2800" dirty="0">
              <a:solidFill>
                <a:srgbClr val="99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7425" y="2590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99"/>
                </a:solidFill>
              </a:rPr>
              <a:t>Galileo</a:t>
            </a:r>
            <a:endParaRPr lang="en-US" sz="2800" dirty="0">
              <a:solidFill>
                <a:srgbClr val="99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6172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99"/>
                </a:solidFill>
              </a:rPr>
              <a:t>Newton</a:t>
            </a:r>
            <a:endParaRPr lang="en-US" sz="2800" dirty="0">
              <a:solidFill>
                <a:srgbClr val="99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6172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99"/>
                </a:solidFill>
              </a:rPr>
              <a:t>Leibniz</a:t>
            </a:r>
            <a:endParaRPr lang="en-US" sz="28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5"/>
            <a:ext cx="8229600" cy="1143000"/>
          </a:xfrm>
        </p:spPr>
        <p:txBody>
          <a:bodyPr/>
          <a:lstStyle/>
          <a:p>
            <a:r>
              <a:rPr lang="en-US" dirty="0"/>
              <a:t>What Are BPS States?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1828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They are quantum states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6921E"/>
                </a:solidFill>
              </a:rPr>
              <a:t>(annihilated by some </a:t>
            </a:r>
            <a:r>
              <a:rPr lang="en-US" sz="2800" dirty="0" err="1" smtClean="0">
                <a:solidFill>
                  <a:srgbClr val="26921E"/>
                </a:solidFill>
              </a:rPr>
              <a:t>supersymmetry</a:t>
            </a:r>
            <a:r>
              <a:rPr lang="en-US" sz="2800" dirty="0" smtClean="0">
                <a:solidFill>
                  <a:srgbClr val="26921E"/>
                </a:solidFill>
              </a:rPr>
              <a:t> operators)</a:t>
            </a:r>
            <a:endParaRPr lang="en-US" sz="2800" dirty="0">
              <a:solidFill>
                <a:srgbClr val="26921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14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90099"/>
                </a:solidFill>
              </a:rPr>
              <a:t>w</a:t>
            </a:r>
            <a:r>
              <a:rPr lang="en-US" sz="3200" dirty="0" smtClean="0">
                <a:solidFill>
                  <a:srgbClr val="990099"/>
                </a:solidFill>
              </a:rPr>
              <a:t>hose quantum properties are rigidly constrained by the </a:t>
            </a:r>
            <a:r>
              <a:rPr lang="en-US" sz="3200" dirty="0" err="1" smtClean="0">
                <a:solidFill>
                  <a:srgbClr val="990099"/>
                </a:solidFill>
              </a:rPr>
              <a:t>supersymmetry</a:t>
            </a:r>
            <a:r>
              <a:rPr lang="en-US" sz="3200" dirty="0" smtClean="0">
                <a:solidFill>
                  <a:srgbClr val="990099"/>
                </a:solidFill>
              </a:rPr>
              <a:t> algebra. 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638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So we can make exact statements. 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Formula &amp; Central Charge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Given a BPS state </a:t>
            </a:r>
            <a:r>
              <a:rPr lang="en-US" sz="4000" dirty="0" smtClean="0">
                <a:solidFill>
                  <a:srgbClr val="0033CC"/>
                </a:solidFill>
                <a:sym typeface="Mathematica1"/>
              </a:rPr>
              <a:t></a:t>
            </a:r>
            <a:r>
              <a:rPr lang="en-US" sz="4000" dirty="0" smtClean="0">
                <a:solidFill>
                  <a:srgbClr val="0033CC"/>
                </a:solidFill>
              </a:rPr>
              <a:t>  there is an associated ``central charge’’  Z</a:t>
            </a:r>
            <a:r>
              <a:rPr lang="en-US" sz="4000" baseline="-25000" dirty="0" smtClean="0">
                <a:solidFill>
                  <a:srgbClr val="0033CC"/>
                </a:solidFill>
                <a:sym typeface="Mathematica1"/>
              </a:rPr>
              <a:t></a:t>
            </a:r>
            <a:r>
              <a:rPr lang="en-US" sz="4000" dirty="0" smtClean="0">
                <a:solidFill>
                  <a:srgbClr val="0033CC"/>
                </a:solidFill>
                <a:sym typeface="Mathematica1"/>
              </a:rPr>
              <a:t>   </a:t>
            </a:r>
            <a:r>
              <a:rPr lang="en-US" sz="5400" dirty="0" smtClean="0">
                <a:solidFill>
                  <a:srgbClr val="0033CC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C</a:t>
            </a:r>
            <a:r>
              <a:rPr lang="en-US" sz="4000" dirty="0" smtClean="0">
                <a:solidFill>
                  <a:srgbClr val="0033CC"/>
                </a:solidFill>
              </a:rPr>
              <a:t>  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971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Mass(</a:t>
            </a:r>
            <a:r>
              <a:rPr lang="en-US" sz="4400" dirty="0" smtClean="0">
                <a:solidFill>
                  <a:srgbClr val="FF0000"/>
                </a:solidFill>
                <a:sym typeface="Mathematica1"/>
              </a:rPr>
              <a:t></a:t>
            </a:r>
            <a:r>
              <a:rPr lang="en-US" sz="4400" dirty="0" smtClean="0">
                <a:solidFill>
                  <a:srgbClr val="FF0000"/>
                </a:solidFill>
              </a:rPr>
              <a:t>) = | Z</a:t>
            </a:r>
            <a:r>
              <a:rPr lang="en-US" sz="4400" baseline="-25000" dirty="0" smtClean="0">
                <a:solidFill>
                  <a:srgbClr val="FF0000"/>
                </a:solidFill>
                <a:sym typeface="Mathematica1"/>
              </a:rPr>
              <a:t> </a:t>
            </a:r>
            <a:r>
              <a:rPr lang="en-US" sz="4400" dirty="0" smtClean="0">
                <a:solidFill>
                  <a:srgbClr val="FF0000"/>
                </a:solidFill>
              </a:rPr>
              <a:t>|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114800"/>
            <a:ext cx="737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C0099"/>
                </a:solidFill>
              </a:rPr>
              <a:t>Z</a:t>
            </a:r>
            <a:r>
              <a:rPr lang="en-US" sz="3600" baseline="-25000" dirty="0" smtClean="0">
                <a:solidFill>
                  <a:srgbClr val="CC0099"/>
                </a:solidFill>
                <a:sym typeface="Mathematica1"/>
              </a:rPr>
              <a:t></a:t>
            </a:r>
            <a:r>
              <a:rPr lang="en-US" sz="3600" dirty="0" smtClean="0">
                <a:solidFill>
                  <a:srgbClr val="CC0099"/>
                </a:solidFill>
                <a:sym typeface="Mathematica1"/>
              </a:rPr>
              <a:t>(</a:t>
            </a:r>
            <a:r>
              <a:rPr lang="en-US" sz="3600" i="1" dirty="0" smtClean="0">
                <a:solidFill>
                  <a:srgbClr val="CC0099"/>
                </a:solidFill>
                <a:sym typeface="Mathematica1"/>
              </a:rPr>
              <a:t>u</a:t>
            </a:r>
            <a:r>
              <a:rPr lang="en-US" sz="3600" dirty="0" smtClean="0">
                <a:solidFill>
                  <a:srgbClr val="CC0099"/>
                </a:solidFill>
                <a:sym typeface="Mathematica1"/>
              </a:rPr>
              <a:t>) </a:t>
            </a:r>
            <a:r>
              <a:rPr lang="en-US" sz="3600" dirty="0" smtClean="0">
                <a:solidFill>
                  <a:srgbClr val="CC0099"/>
                </a:solidFill>
              </a:rPr>
              <a:t>turns out to be an interesting,  computable function of  </a:t>
            </a:r>
            <a:r>
              <a:rPr lang="en-US" sz="3600" i="1" dirty="0" smtClean="0">
                <a:solidFill>
                  <a:srgbClr val="CC0099"/>
                </a:solidFill>
              </a:rPr>
              <a:t>u</a:t>
            </a:r>
            <a:r>
              <a:rPr lang="en-US" sz="3600" dirty="0" smtClean="0">
                <a:solidFill>
                  <a:srgbClr val="CC0099"/>
                </a:solidFill>
              </a:rPr>
              <a:t>  </a:t>
            </a:r>
            <a:r>
              <a:rPr lang="en-US" sz="3600" dirty="0" smtClean="0">
                <a:solidFill>
                  <a:srgbClr val="CC0099"/>
                </a:solidFill>
                <a:sym typeface="Mathematica1"/>
              </a:rPr>
              <a:t> </a:t>
            </a:r>
            <a:r>
              <a:rPr lang="en-US" sz="3600" dirty="0" smtClean="0">
                <a:solidFill>
                  <a:srgbClr val="CC0099"/>
                </a:solidFill>
                <a:latin typeface="Monotype Corsiva" panose="03010101010201010101" pitchFamily="66" charset="0"/>
                <a:sym typeface="Mathematica5"/>
              </a:rPr>
              <a:t></a:t>
            </a:r>
            <a:r>
              <a:rPr lang="en-US" sz="3600" dirty="0" smtClean="0">
                <a:solidFill>
                  <a:srgbClr val="CC0099"/>
                </a:solidFill>
                <a:sym typeface="Mathematica5"/>
              </a:rPr>
              <a:t> </a:t>
            </a:r>
            <a:endParaRPr lang="en-US" sz="3600" dirty="0">
              <a:solidFill>
                <a:srgbClr val="CC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486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Particle of (electric, magnetic) charge </a:t>
            </a:r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=</a:t>
            </a:r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q,p</a:t>
            </a:r>
            <a:r>
              <a:rPr lang="en-US" sz="2800" dirty="0" smtClean="0">
                <a:solidFill>
                  <a:srgbClr val="7030A0"/>
                </a:solidFill>
              </a:rPr>
              <a:t>) has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248400"/>
            <a:ext cx="6091238" cy="516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4468"/>
            <a:ext cx="8229600" cy="1143000"/>
          </a:xfrm>
        </p:spPr>
        <p:txBody>
          <a:bodyPr/>
          <a:lstStyle/>
          <a:p>
            <a:r>
              <a:rPr lang="en-US" dirty="0" smtClean="0"/>
              <a:t>Finding the BPS Spectrum 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382000" cy="603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7526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the mass a </a:t>
            </a:r>
            <a:r>
              <a:rPr lang="en-US" sz="2800" dirty="0" smtClean="0">
                <a:solidFill>
                  <a:srgbClr val="FF0000"/>
                </a:solidFill>
              </a:rPr>
              <a:t>BPS particle </a:t>
            </a:r>
            <a:r>
              <a:rPr lang="en-US" sz="2800" dirty="0" smtClean="0">
                <a:solidFill>
                  <a:srgbClr val="FF0000"/>
                </a:solidFill>
              </a:rPr>
              <a:t>of charge (</a:t>
            </a:r>
            <a:r>
              <a:rPr lang="en-US" sz="2800" dirty="0" err="1" smtClean="0">
                <a:solidFill>
                  <a:srgbClr val="FF0000"/>
                </a:solidFill>
              </a:rPr>
              <a:t>q,p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i="1" u="sng" dirty="0" smtClean="0">
                <a:solidFill>
                  <a:srgbClr val="FF0000"/>
                </a:solidFill>
              </a:rPr>
              <a:t>would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u="sng" dirty="0" smtClean="0">
                <a:solidFill>
                  <a:srgbClr val="FF0000"/>
                </a:solidFill>
              </a:rPr>
              <a:t>have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i="1" dirty="0" smtClean="0">
                <a:solidFill>
                  <a:srgbClr val="FF0000"/>
                </a:solidFill>
              </a:rPr>
              <a:t>if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it exists.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It does </a:t>
            </a:r>
            <a:r>
              <a:rPr lang="en-US" sz="3200" u="sng" dirty="0" smtClean="0">
                <a:solidFill>
                  <a:srgbClr val="0033CC"/>
                </a:solidFill>
              </a:rPr>
              <a:t>not</a:t>
            </a:r>
            <a:r>
              <a:rPr lang="en-US" sz="3200" dirty="0" smtClean="0">
                <a:solidFill>
                  <a:srgbClr val="0033CC"/>
                </a:solidFill>
              </a:rPr>
              <a:t> tell us whether </a:t>
            </a:r>
            <a:r>
              <a:rPr lang="en-US" sz="3200" dirty="0" smtClean="0">
                <a:solidFill>
                  <a:srgbClr val="0033CC"/>
                </a:solidFill>
              </a:rPr>
              <a:t>BPS particles </a:t>
            </a:r>
            <a:r>
              <a:rPr lang="en-US" sz="3200" dirty="0" smtClean="0">
                <a:solidFill>
                  <a:srgbClr val="0033CC"/>
                </a:solidFill>
              </a:rPr>
              <a:t>of charge (</a:t>
            </a:r>
            <a:r>
              <a:rPr lang="en-US" sz="3200" dirty="0" err="1" smtClean="0">
                <a:solidFill>
                  <a:srgbClr val="0033CC"/>
                </a:solidFill>
              </a:rPr>
              <a:t>q,p</a:t>
            </a:r>
            <a:r>
              <a:rPr lang="en-US" sz="3200" dirty="0" smtClean="0">
                <a:solidFill>
                  <a:srgbClr val="0033CC"/>
                </a:solidFill>
              </a:rPr>
              <a:t>)  do or do not exist!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0099"/>
                </a:solidFill>
              </a:rPr>
              <a:t>The BPS spectrum of N=2 theories was only known for some isolated examples in the 1990’s. 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Around 2007 this began to change. Since then we have developed a much more systematic understanding of the BPS spectrum for many N=2 theories.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2484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The key was a phenomenon known as ``wall-crossing’’ 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008"/>
            <a:ext cx="8229600" cy="1143000"/>
          </a:xfrm>
        </p:spPr>
        <p:txBody>
          <a:bodyPr/>
          <a:lstStyle/>
          <a:p>
            <a:r>
              <a:rPr lang="en-US" dirty="0" smtClean="0"/>
              <a:t>Walls of Marginal Stability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BPS states can form </a:t>
            </a:r>
            <a:r>
              <a:rPr lang="en-US" sz="2400" dirty="0" err="1" smtClean="0">
                <a:solidFill>
                  <a:srgbClr val="7030A0"/>
                </a:solidFill>
              </a:rPr>
              <a:t>boundstates</a:t>
            </a:r>
            <a:r>
              <a:rPr lang="en-US" sz="2400" dirty="0" smtClean="0">
                <a:solidFill>
                  <a:srgbClr val="7030A0"/>
                </a:solidFill>
              </a:rPr>
              <a:t>, which are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themselves</a:t>
            </a:r>
            <a:r>
              <a:rPr lang="en-US" sz="2400" dirty="0" smtClean="0">
                <a:solidFill>
                  <a:srgbClr val="7030A0"/>
                </a:solidFill>
              </a:rPr>
              <a:t> BPS.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If  </a:t>
            </a:r>
            <a:r>
              <a:rPr lang="en-US" sz="2400" dirty="0" smtClean="0">
                <a:solidFill>
                  <a:srgbClr val="008000"/>
                </a:solidFill>
                <a:sym typeface="Mathematica1"/>
              </a:rPr>
              <a:t></a:t>
            </a:r>
            <a:r>
              <a:rPr lang="en-US" sz="2400" baseline="-25000" dirty="0" smtClean="0">
                <a:solidFill>
                  <a:srgbClr val="008000"/>
                </a:solidFill>
                <a:sym typeface="Mathematica1"/>
              </a:rPr>
              <a:t>1</a:t>
            </a:r>
            <a:r>
              <a:rPr lang="en-US" sz="2400" dirty="0" smtClean="0">
                <a:solidFill>
                  <a:srgbClr val="008000"/>
                </a:solidFill>
                <a:sym typeface="Mathematica1"/>
              </a:rPr>
              <a:t>  and </a:t>
            </a:r>
            <a:r>
              <a:rPr lang="en-US" sz="2400" baseline="-25000" dirty="0" smtClean="0">
                <a:solidFill>
                  <a:srgbClr val="008000"/>
                </a:solidFill>
                <a:sym typeface="Mathematica1"/>
              </a:rPr>
              <a:t>2</a:t>
            </a:r>
            <a:r>
              <a:rPr lang="en-US" sz="2400" dirty="0" smtClean="0">
                <a:solidFill>
                  <a:srgbClr val="008000"/>
                </a:solidFill>
                <a:sym typeface="Mathematica1"/>
              </a:rPr>
              <a:t>  are BPS states the 2-particle </a:t>
            </a:r>
            <a:r>
              <a:rPr lang="en-US" sz="2400" dirty="0" err="1" smtClean="0">
                <a:solidFill>
                  <a:srgbClr val="008000"/>
                </a:solidFill>
                <a:sym typeface="Mathematica1"/>
              </a:rPr>
              <a:t>boundstate</a:t>
            </a:r>
            <a:r>
              <a:rPr lang="en-US" sz="2400" dirty="0" smtClean="0">
                <a:solidFill>
                  <a:srgbClr val="008000"/>
                </a:solidFill>
                <a:sym typeface="Mathematica1"/>
              </a:rPr>
              <a:t> has</a:t>
            </a: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524000" y="3276600"/>
            <a:ext cx="4967542" cy="571500"/>
            <a:chOff x="1002" y="2171"/>
            <a:chExt cx="13777" cy="1585"/>
          </a:xfrm>
          <a:solidFill>
            <a:srgbClr val="008000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002" y="2171"/>
              <a:ext cx="1055" cy="111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1047" y="0"/>
                </a:cxn>
                <a:cxn ang="0">
                  <a:pos x="1055" y="5"/>
                </a:cxn>
                <a:cxn ang="0">
                  <a:pos x="1055" y="26"/>
                </a:cxn>
                <a:cxn ang="0">
                  <a:pos x="1051" y="39"/>
                </a:cxn>
                <a:cxn ang="0">
                  <a:pos x="1047" y="39"/>
                </a:cxn>
                <a:cxn ang="0">
                  <a:pos x="161" y="1054"/>
                </a:cxn>
                <a:cxn ang="0">
                  <a:pos x="431" y="1054"/>
                </a:cxn>
                <a:cxn ang="0">
                  <a:pos x="523" y="1049"/>
                </a:cxn>
                <a:cxn ang="0">
                  <a:pos x="599" y="1032"/>
                </a:cxn>
                <a:cxn ang="0">
                  <a:pos x="663" y="1006"/>
                </a:cxn>
                <a:cxn ang="0">
                  <a:pos x="713" y="972"/>
                </a:cxn>
                <a:cxn ang="0">
                  <a:pos x="755" y="924"/>
                </a:cxn>
                <a:cxn ang="0">
                  <a:pos x="789" y="864"/>
                </a:cxn>
                <a:cxn ang="0">
                  <a:pos x="823" y="795"/>
                </a:cxn>
                <a:cxn ang="0">
                  <a:pos x="848" y="717"/>
                </a:cxn>
                <a:cxn ang="0">
                  <a:pos x="853" y="700"/>
                </a:cxn>
                <a:cxn ang="0">
                  <a:pos x="861" y="691"/>
                </a:cxn>
                <a:cxn ang="0">
                  <a:pos x="865" y="682"/>
                </a:cxn>
                <a:cxn ang="0">
                  <a:pos x="869" y="678"/>
                </a:cxn>
                <a:cxn ang="0">
                  <a:pos x="886" y="678"/>
                </a:cxn>
                <a:cxn ang="0">
                  <a:pos x="895" y="682"/>
                </a:cxn>
                <a:cxn ang="0">
                  <a:pos x="899" y="691"/>
                </a:cxn>
                <a:cxn ang="0">
                  <a:pos x="899" y="695"/>
                </a:cxn>
                <a:cxn ang="0">
                  <a:pos x="895" y="708"/>
                </a:cxn>
                <a:cxn ang="0">
                  <a:pos x="895" y="721"/>
                </a:cxn>
                <a:cxn ang="0">
                  <a:pos x="781" y="1080"/>
                </a:cxn>
                <a:cxn ang="0">
                  <a:pos x="777" y="1092"/>
                </a:cxn>
                <a:cxn ang="0">
                  <a:pos x="772" y="1101"/>
                </a:cxn>
                <a:cxn ang="0">
                  <a:pos x="764" y="1110"/>
                </a:cxn>
                <a:cxn ang="0">
                  <a:pos x="755" y="1110"/>
                </a:cxn>
                <a:cxn ang="0">
                  <a:pos x="747" y="1114"/>
                </a:cxn>
                <a:cxn ang="0">
                  <a:pos x="13" y="1114"/>
                </a:cxn>
                <a:cxn ang="0">
                  <a:pos x="4" y="1110"/>
                </a:cxn>
                <a:cxn ang="0">
                  <a:pos x="0" y="1105"/>
                </a:cxn>
                <a:cxn ang="0">
                  <a:pos x="0" y="1084"/>
                </a:cxn>
                <a:cxn ang="0">
                  <a:pos x="4" y="1075"/>
                </a:cxn>
                <a:cxn ang="0">
                  <a:pos x="4" y="1067"/>
                </a:cxn>
                <a:cxn ang="0">
                  <a:pos x="895" y="48"/>
                </a:cxn>
                <a:cxn ang="0">
                  <a:pos x="637" y="48"/>
                </a:cxn>
                <a:cxn ang="0">
                  <a:pos x="540" y="57"/>
                </a:cxn>
                <a:cxn ang="0">
                  <a:pos x="460" y="74"/>
                </a:cxn>
                <a:cxn ang="0">
                  <a:pos x="397" y="104"/>
                </a:cxn>
                <a:cxn ang="0">
                  <a:pos x="346" y="147"/>
                </a:cxn>
                <a:cxn ang="0">
                  <a:pos x="304" y="203"/>
                </a:cxn>
                <a:cxn ang="0">
                  <a:pos x="270" y="268"/>
                </a:cxn>
                <a:cxn ang="0">
                  <a:pos x="245" y="346"/>
                </a:cxn>
                <a:cxn ang="0">
                  <a:pos x="236" y="354"/>
                </a:cxn>
                <a:cxn ang="0">
                  <a:pos x="232" y="363"/>
                </a:cxn>
                <a:cxn ang="0">
                  <a:pos x="215" y="363"/>
                </a:cxn>
                <a:cxn ang="0">
                  <a:pos x="207" y="359"/>
                </a:cxn>
                <a:cxn ang="0">
                  <a:pos x="207" y="354"/>
                </a:cxn>
                <a:cxn ang="0">
                  <a:pos x="203" y="350"/>
                </a:cxn>
                <a:cxn ang="0">
                  <a:pos x="203" y="333"/>
                </a:cxn>
                <a:cxn ang="0">
                  <a:pos x="207" y="324"/>
                </a:cxn>
                <a:cxn ang="0">
                  <a:pos x="296" y="31"/>
                </a:cxn>
                <a:cxn ang="0">
                  <a:pos x="300" y="18"/>
                </a:cxn>
                <a:cxn ang="0">
                  <a:pos x="304" y="9"/>
                </a:cxn>
                <a:cxn ang="0">
                  <a:pos x="321" y="0"/>
                </a:cxn>
              </a:cxnLst>
              <a:rect l="0" t="0" r="r" b="b"/>
              <a:pathLst>
                <a:path w="1055" h="1114">
                  <a:moveTo>
                    <a:pt x="321" y="0"/>
                  </a:moveTo>
                  <a:lnTo>
                    <a:pt x="1047" y="0"/>
                  </a:lnTo>
                  <a:lnTo>
                    <a:pt x="1055" y="5"/>
                  </a:lnTo>
                  <a:lnTo>
                    <a:pt x="1055" y="26"/>
                  </a:lnTo>
                  <a:lnTo>
                    <a:pt x="1051" y="39"/>
                  </a:lnTo>
                  <a:lnTo>
                    <a:pt x="1047" y="39"/>
                  </a:lnTo>
                  <a:lnTo>
                    <a:pt x="161" y="1054"/>
                  </a:lnTo>
                  <a:lnTo>
                    <a:pt x="431" y="1054"/>
                  </a:lnTo>
                  <a:lnTo>
                    <a:pt x="523" y="1049"/>
                  </a:lnTo>
                  <a:lnTo>
                    <a:pt x="599" y="1032"/>
                  </a:lnTo>
                  <a:lnTo>
                    <a:pt x="663" y="1006"/>
                  </a:lnTo>
                  <a:lnTo>
                    <a:pt x="713" y="972"/>
                  </a:lnTo>
                  <a:lnTo>
                    <a:pt x="755" y="924"/>
                  </a:lnTo>
                  <a:lnTo>
                    <a:pt x="789" y="864"/>
                  </a:lnTo>
                  <a:lnTo>
                    <a:pt x="823" y="795"/>
                  </a:lnTo>
                  <a:lnTo>
                    <a:pt x="848" y="717"/>
                  </a:lnTo>
                  <a:lnTo>
                    <a:pt x="853" y="700"/>
                  </a:lnTo>
                  <a:lnTo>
                    <a:pt x="861" y="691"/>
                  </a:lnTo>
                  <a:lnTo>
                    <a:pt x="865" y="682"/>
                  </a:lnTo>
                  <a:lnTo>
                    <a:pt x="869" y="678"/>
                  </a:lnTo>
                  <a:lnTo>
                    <a:pt x="886" y="678"/>
                  </a:lnTo>
                  <a:lnTo>
                    <a:pt x="895" y="682"/>
                  </a:lnTo>
                  <a:lnTo>
                    <a:pt x="899" y="691"/>
                  </a:lnTo>
                  <a:lnTo>
                    <a:pt x="899" y="695"/>
                  </a:lnTo>
                  <a:lnTo>
                    <a:pt x="895" y="708"/>
                  </a:lnTo>
                  <a:lnTo>
                    <a:pt x="895" y="721"/>
                  </a:lnTo>
                  <a:lnTo>
                    <a:pt x="781" y="1080"/>
                  </a:lnTo>
                  <a:lnTo>
                    <a:pt x="777" y="1092"/>
                  </a:lnTo>
                  <a:lnTo>
                    <a:pt x="772" y="1101"/>
                  </a:lnTo>
                  <a:lnTo>
                    <a:pt x="764" y="1110"/>
                  </a:lnTo>
                  <a:lnTo>
                    <a:pt x="755" y="1110"/>
                  </a:lnTo>
                  <a:lnTo>
                    <a:pt x="747" y="1114"/>
                  </a:lnTo>
                  <a:lnTo>
                    <a:pt x="13" y="1114"/>
                  </a:lnTo>
                  <a:lnTo>
                    <a:pt x="4" y="1110"/>
                  </a:lnTo>
                  <a:lnTo>
                    <a:pt x="0" y="1105"/>
                  </a:lnTo>
                  <a:lnTo>
                    <a:pt x="0" y="1084"/>
                  </a:lnTo>
                  <a:lnTo>
                    <a:pt x="4" y="1075"/>
                  </a:lnTo>
                  <a:lnTo>
                    <a:pt x="4" y="1067"/>
                  </a:lnTo>
                  <a:lnTo>
                    <a:pt x="895" y="48"/>
                  </a:lnTo>
                  <a:lnTo>
                    <a:pt x="637" y="48"/>
                  </a:lnTo>
                  <a:lnTo>
                    <a:pt x="540" y="57"/>
                  </a:lnTo>
                  <a:lnTo>
                    <a:pt x="460" y="74"/>
                  </a:lnTo>
                  <a:lnTo>
                    <a:pt x="397" y="104"/>
                  </a:lnTo>
                  <a:lnTo>
                    <a:pt x="346" y="147"/>
                  </a:lnTo>
                  <a:lnTo>
                    <a:pt x="304" y="203"/>
                  </a:lnTo>
                  <a:lnTo>
                    <a:pt x="270" y="268"/>
                  </a:lnTo>
                  <a:lnTo>
                    <a:pt x="245" y="346"/>
                  </a:lnTo>
                  <a:lnTo>
                    <a:pt x="236" y="354"/>
                  </a:lnTo>
                  <a:lnTo>
                    <a:pt x="232" y="363"/>
                  </a:lnTo>
                  <a:lnTo>
                    <a:pt x="215" y="363"/>
                  </a:lnTo>
                  <a:lnTo>
                    <a:pt x="207" y="359"/>
                  </a:lnTo>
                  <a:lnTo>
                    <a:pt x="207" y="354"/>
                  </a:lnTo>
                  <a:lnTo>
                    <a:pt x="203" y="350"/>
                  </a:lnTo>
                  <a:lnTo>
                    <a:pt x="203" y="333"/>
                  </a:lnTo>
                  <a:lnTo>
                    <a:pt x="207" y="324"/>
                  </a:lnTo>
                  <a:lnTo>
                    <a:pt x="296" y="31"/>
                  </a:lnTo>
                  <a:lnTo>
                    <a:pt x="300" y="18"/>
                  </a:lnTo>
                  <a:lnTo>
                    <a:pt x="304" y="9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065" y="2724"/>
              <a:ext cx="760" cy="1032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557" y="21"/>
                </a:cxn>
                <a:cxn ang="0">
                  <a:pos x="566" y="30"/>
                </a:cxn>
                <a:cxn ang="0">
                  <a:pos x="460" y="764"/>
                </a:cxn>
                <a:cxn ang="0">
                  <a:pos x="591" y="691"/>
                </a:cxn>
                <a:cxn ang="0">
                  <a:pos x="676" y="583"/>
                </a:cxn>
                <a:cxn ang="0">
                  <a:pos x="705" y="479"/>
                </a:cxn>
                <a:cxn ang="0">
                  <a:pos x="688" y="419"/>
                </a:cxn>
                <a:cxn ang="0">
                  <a:pos x="655" y="380"/>
                </a:cxn>
                <a:cxn ang="0">
                  <a:pos x="642" y="363"/>
                </a:cxn>
                <a:cxn ang="0">
                  <a:pos x="646" y="332"/>
                </a:cxn>
                <a:cxn ang="0">
                  <a:pos x="667" y="302"/>
                </a:cxn>
                <a:cxn ang="0">
                  <a:pos x="701" y="289"/>
                </a:cxn>
                <a:cxn ang="0">
                  <a:pos x="718" y="293"/>
                </a:cxn>
                <a:cxn ang="0">
                  <a:pos x="747" y="315"/>
                </a:cxn>
                <a:cxn ang="0">
                  <a:pos x="760" y="380"/>
                </a:cxn>
                <a:cxn ang="0">
                  <a:pos x="747" y="479"/>
                </a:cxn>
                <a:cxn ang="0">
                  <a:pos x="722" y="565"/>
                </a:cxn>
                <a:cxn ang="0">
                  <a:pos x="638" y="686"/>
                </a:cxn>
                <a:cxn ang="0">
                  <a:pos x="507" y="781"/>
                </a:cxn>
                <a:cxn ang="0">
                  <a:pos x="406" y="807"/>
                </a:cxn>
                <a:cxn ang="0">
                  <a:pos x="325" y="1006"/>
                </a:cxn>
                <a:cxn ang="0">
                  <a:pos x="321" y="1027"/>
                </a:cxn>
                <a:cxn ang="0">
                  <a:pos x="296" y="1032"/>
                </a:cxn>
                <a:cxn ang="0">
                  <a:pos x="283" y="1023"/>
                </a:cxn>
                <a:cxn ang="0">
                  <a:pos x="287" y="1001"/>
                </a:cxn>
                <a:cxn ang="0">
                  <a:pos x="309" y="898"/>
                </a:cxn>
                <a:cxn ang="0">
                  <a:pos x="330" y="824"/>
                </a:cxn>
                <a:cxn ang="0">
                  <a:pos x="296" y="798"/>
                </a:cxn>
                <a:cxn ang="0">
                  <a:pos x="211" y="777"/>
                </a:cxn>
                <a:cxn ang="0">
                  <a:pos x="140" y="721"/>
                </a:cxn>
                <a:cxn ang="0">
                  <a:pos x="110" y="630"/>
                </a:cxn>
                <a:cxn ang="0">
                  <a:pos x="114" y="604"/>
                </a:cxn>
                <a:cxn ang="0">
                  <a:pos x="127" y="552"/>
                </a:cxn>
                <a:cxn ang="0">
                  <a:pos x="186" y="397"/>
                </a:cxn>
                <a:cxn ang="0">
                  <a:pos x="190" y="345"/>
                </a:cxn>
                <a:cxn ang="0">
                  <a:pos x="182" y="324"/>
                </a:cxn>
                <a:cxn ang="0">
                  <a:pos x="161" y="319"/>
                </a:cxn>
                <a:cxn ang="0">
                  <a:pos x="98" y="354"/>
                </a:cxn>
                <a:cxn ang="0">
                  <a:pos x="43" y="462"/>
                </a:cxn>
                <a:cxn ang="0">
                  <a:pos x="38" y="475"/>
                </a:cxn>
                <a:cxn ang="0">
                  <a:pos x="13" y="479"/>
                </a:cxn>
                <a:cxn ang="0">
                  <a:pos x="0" y="470"/>
                </a:cxn>
                <a:cxn ang="0">
                  <a:pos x="5" y="449"/>
                </a:cxn>
                <a:cxn ang="0">
                  <a:pos x="30" y="388"/>
                </a:cxn>
                <a:cxn ang="0">
                  <a:pos x="81" y="319"/>
                </a:cxn>
                <a:cxn ang="0">
                  <a:pos x="165" y="289"/>
                </a:cxn>
                <a:cxn ang="0">
                  <a:pos x="241" y="315"/>
                </a:cxn>
                <a:cxn ang="0">
                  <a:pos x="271" y="388"/>
                </a:cxn>
                <a:cxn ang="0">
                  <a:pos x="211" y="561"/>
                </a:cxn>
                <a:cxn ang="0">
                  <a:pos x="199" y="621"/>
                </a:cxn>
                <a:cxn ang="0">
                  <a:pos x="195" y="647"/>
                </a:cxn>
                <a:cxn ang="0">
                  <a:pos x="233" y="738"/>
                </a:cxn>
                <a:cxn ang="0">
                  <a:pos x="338" y="777"/>
                </a:cxn>
                <a:cxn ang="0">
                  <a:pos x="524" y="13"/>
                </a:cxn>
                <a:cxn ang="0">
                  <a:pos x="532" y="0"/>
                </a:cxn>
              </a:cxnLst>
              <a:rect l="0" t="0" r="r" b="b"/>
              <a:pathLst>
                <a:path w="760" h="1032">
                  <a:moveTo>
                    <a:pt x="532" y="0"/>
                  </a:moveTo>
                  <a:lnTo>
                    <a:pt x="549" y="0"/>
                  </a:lnTo>
                  <a:lnTo>
                    <a:pt x="557" y="9"/>
                  </a:lnTo>
                  <a:lnTo>
                    <a:pt x="557" y="21"/>
                  </a:lnTo>
                  <a:lnTo>
                    <a:pt x="553" y="30"/>
                  </a:lnTo>
                  <a:lnTo>
                    <a:pt x="566" y="30"/>
                  </a:lnTo>
                  <a:lnTo>
                    <a:pt x="384" y="777"/>
                  </a:lnTo>
                  <a:lnTo>
                    <a:pt x="460" y="764"/>
                  </a:lnTo>
                  <a:lnTo>
                    <a:pt x="532" y="734"/>
                  </a:lnTo>
                  <a:lnTo>
                    <a:pt x="591" y="691"/>
                  </a:lnTo>
                  <a:lnTo>
                    <a:pt x="638" y="639"/>
                  </a:lnTo>
                  <a:lnTo>
                    <a:pt x="676" y="583"/>
                  </a:lnTo>
                  <a:lnTo>
                    <a:pt x="697" y="527"/>
                  </a:lnTo>
                  <a:lnTo>
                    <a:pt x="705" y="479"/>
                  </a:lnTo>
                  <a:lnTo>
                    <a:pt x="701" y="445"/>
                  </a:lnTo>
                  <a:lnTo>
                    <a:pt x="688" y="419"/>
                  </a:lnTo>
                  <a:lnTo>
                    <a:pt x="671" y="397"/>
                  </a:lnTo>
                  <a:lnTo>
                    <a:pt x="655" y="380"/>
                  </a:lnTo>
                  <a:lnTo>
                    <a:pt x="646" y="375"/>
                  </a:lnTo>
                  <a:lnTo>
                    <a:pt x="642" y="363"/>
                  </a:lnTo>
                  <a:lnTo>
                    <a:pt x="642" y="350"/>
                  </a:lnTo>
                  <a:lnTo>
                    <a:pt x="646" y="332"/>
                  </a:lnTo>
                  <a:lnTo>
                    <a:pt x="655" y="315"/>
                  </a:lnTo>
                  <a:lnTo>
                    <a:pt x="667" y="302"/>
                  </a:lnTo>
                  <a:lnTo>
                    <a:pt x="684" y="293"/>
                  </a:lnTo>
                  <a:lnTo>
                    <a:pt x="701" y="289"/>
                  </a:lnTo>
                  <a:lnTo>
                    <a:pt x="705" y="289"/>
                  </a:lnTo>
                  <a:lnTo>
                    <a:pt x="718" y="293"/>
                  </a:lnTo>
                  <a:lnTo>
                    <a:pt x="730" y="302"/>
                  </a:lnTo>
                  <a:lnTo>
                    <a:pt x="747" y="315"/>
                  </a:lnTo>
                  <a:lnTo>
                    <a:pt x="756" y="341"/>
                  </a:lnTo>
                  <a:lnTo>
                    <a:pt x="760" y="380"/>
                  </a:lnTo>
                  <a:lnTo>
                    <a:pt x="756" y="427"/>
                  </a:lnTo>
                  <a:lnTo>
                    <a:pt x="747" y="479"/>
                  </a:lnTo>
                  <a:lnTo>
                    <a:pt x="735" y="527"/>
                  </a:lnTo>
                  <a:lnTo>
                    <a:pt x="722" y="565"/>
                  </a:lnTo>
                  <a:lnTo>
                    <a:pt x="684" y="634"/>
                  </a:lnTo>
                  <a:lnTo>
                    <a:pt x="638" y="686"/>
                  </a:lnTo>
                  <a:lnTo>
                    <a:pt x="570" y="747"/>
                  </a:lnTo>
                  <a:lnTo>
                    <a:pt x="507" y="781"/>
                  </a:lnTo>
                  <a:lnTo>
                    <a:pt x="452" y="798"/>
                  </a:lnTo>
                  <a:lnTo>
                    <a:pt x="406" y="807"/>
                  </a:lnTo>
                  <a:lnTo>
                    <a:pt x="372" y="807"/>
                  </a:lnTo>
                  <a:lnTo>
                    <a:pt x="325" y="1006"/>
                  </a:lnTo>
                  <a:lnTo>
                    <a:pt x="321" y="1019"/>
                  </a:lnTo>
                  <a:lnTo>
                    <a:pt x="321" y="1027"/>
                  </a:lnTo>
                  <a:lnTo>
                    <a:pt x="313" y="1032"/>
                  </a:lnTo>
                  <a:lnTo>
                    <a:pt x="296" y="1032"/>
                  </a:lnTo>
                  <a:lnTo>
                    <a:pt x="287" y="1027"/>
                  </a:lnTo>
                  <a:lnTo>
                    <a:pt x="283" y="1023"/>
                  </a:lnTo>
                  <a:lnTo>
                    <a:pt x="283" y="1014"/>
                  </a:lnTo>
                  <a:lnTo>
                    <a:pt x="287" y="1001"/>
                  </a:lnTo>
                  <a:lnTo>
                    <a:pt x="292" y="975"/>
                  </a:lnTo>
                  <a:lnTo>
                    <a:pt x="309" y="898"/>
                  </a:lnTo>
                  <a:lnTo>
                    <a:pt x="321" y="855"/>
                  </a:lnTo>
                  <a:lnTo>
                    <a:pt x="330" y="824"/>
                  </a:lnTo>
                  <a:lnTo>
                    <a:pt x="334" y="803"/>
                  </a:lnTo>
                  <a:lnTo>
                    <a:pt x="296" y="798"/>
                  </a:lnTo>
                  <a:lnTo>
                    <a:pt x="254" y="790"/>
                  </a:lnTo>
                  <a:lnTo>
                    <a:pt x="211" y="777"/>
                  </a:lnTo>
                  <a:lnTo>
                    <a:pt x="173" y="751"/>
                  </a:lnTo>
                  <a:lnTo>
                    <a:pt x="140" y="721"/>
                  </a:lnTo>
                  <a:lnTo>
                    <a:pt x="119" y="682"/>
                  </a:lnTo>
                  <a:lnTo>
                    <a:pt x="110" y="630"/>
                  </a:lnTo>
                  <a:lnTo>
                    <a:pt x="110" y="621"/>
                  </a:lnTo>
                  <a:lnTo>
                    <a:pt x="114" y="604"/>
                  </a:lnTo>
                  <a:lnTo>
                    <a:pt x="119" y="583"/>
                  </a:lnTo>
                  <a:lnTo>
                    <a:pt x="127" y="552"/>
                  </a:lnTo>
                  <a:lnTo>
                    <a:pt x="144" y="505"/>
                  </a:lnTo>
                  <a:lnTo>
                    <a:pt x="186" y="397"/>
                  </a:lnTo>
                  <a:lnTo>
                    <a:pt x="190" y="358"/>
                  </a:lnTo>
                  <a:lnTo>
                    <a:pt x="190" y="345"/>
                  </a:lnTo>
                  <a:lnTo>
                    <a:pt x="186" y="332"/>
                  </a:lnTo>
                  <a:lnTo>
                    <a:pt x="182" y="324"/>
                  </a:lnTo>
                  <a:lnTo>
                    <a:pt x="173" y="319"/>
                  </a:lnTo>
                  <a:lnTo>
                    <a:pt x="161" y="319"/>
                  </a:lnTo>
                  <a:lnTo>
                    <a:pt x="127" y="328"/>
                  </a:lnTo>
                  <a:lnTo>
                    <a:pt x="98" y="354"/>
                  </a:lnTo>
                  <a:lnTo>
                    <a:pt x="68" y="401"/>
                  </a:lnTo>
                  <a:lnTo>
                    <a:pt x="43" y="462"/>
                  </a:lnTo>
                  <a:lnTo>
                    <a:pt x="38" y="470"/>
                  </a:lnTo>
                  <a:lnTo>
                    <a:pt x="38" y="475"/>
                  </a:lnTo>
                  <a:lnTo>
                    <a:pt x="30" y="479"/>
                  </a:lnTo>
                  <a:lnTo>
                    <a:pt x="13" y="479"/>
                  </a:lnTo>
                  <a:lnTo>
                    <a:pt x="5" y="475"/>
                  </a:lnTo>
                  <a:lnTo>
                    <a:pt x="0" y="470"/>
                  </a:lnTo>
                  <a:lnTo>
                    <a:pt x="0" y="462"/>
                  </a:lnTo>
                  <a:lnTo>
                    <a:pt x="5" y="449"/>
                  </a:lnTo>
                  <a:lnTo>
                    <a:pt x="13" y="419"/>
                  </a:lnTo>
                  <a:lnTo>
                    <a:pt x="30" y="388"/>
                  </a:lnTo>
                  <a:lnTo>
                    <a:pt x="51" y="350"/>
                  </a:lnTo>
                  <a:lnTo>
                    <a:pt x="81" y="319"/>
                  </a:lnTo>
                  <a:lnTo>
                    <a:pt x="119" y="298"/>
                  </a:lnTo>
                  <a:lnTo>
                    <a:pt x="165" y="289"/>
                  </a:lnTo>
                  <a:lnTo>
                    <a:pt x="207" y="298"/>
                  </a:lnTo>
                  <a:lnTo>
                    <a:pt x="241" y="315"/>
                  </a:lnTo>
                  <a:lnTo>
                    <a:pt x="262" y="350"/>
                  </a:lnTo>
                  <a:lnTo>
                    <a:pt x="271" y="388"/>
                  </a:lnTo>
                  <a:lnTo>
                    <a:pt x="262" y="432"/>
                  </a:lnTo>
                  <a:lnTo>
                    <a:pt x="211" y="561"/>
                  </a:lnTo>
                  <a:lnTo>
                    <a:pt x="203" y="596"/>
                  </a:lnTo>
                  <a:lnTo>
                    <a:pt x="199" y="621"/>
                  </a:lnTo>
                  <a:lnTo>
                    <a:pt x="195" y="639"/>
                  </a:lnTo>
                  <a:lnTo>
                    <a:pt x="195" y="647"/>
                  </a:lnTo>
                  <a:lnTo>
                    <a:pt x="203" y="699"/>
                  </a:lnTo>
                  <a:lnTo>
                    <a:pt x="233" y="738"/>
                  </a:lnTo>
                  <a:lnTo>
                    <a:pt x="275" y="764"/>
                  </a:lnTo>
                  <a:lnTo>
                    <a:pt x="338" y="777"/>
                  </a:lnTo>
                  <a:lnTo>
                    <a:pt x="519" y="26"/>
                  </a:lnTo>
                  <a:lnTo>
                    <a:pt x="524" y="13"/>
                  </a:lnTo>
                  <a:lnTo>
                    <a:pt x="524" y="4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64" y="3147"/>
              <a:ext cx="321" cy="531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90" y="0"/>
                </a:cxn>
                <a:cxn ang="0">
                  <a:pos x="194" y="4"/>
                </a:cxn>
                <a:cxn ang="0">
                  <a:pos x="199" y="13"/>
                </a:cxn>
                <a:cxn ang="0">
                  <a:pos x="199" y="475"/>
                </a:cxn>
                <a:cxn ang="0">
                  <a:pos x="203" y="483"/>
                </a:cxn>
                <a:cxn ang="0">
                  <a:pos x="215" y="492"/>
                </a:cxn>
                <a:cxn ang="0">
                  <a:pos x="241" y="496"/>
                </a:cxn>
                <a:cxn ang="0">
                  <a:pos x="321" y="496"/>
                </a:cxn>
                <a:cxn ang="0">
                  <a:pos x="321" y="531"/>
                </a:cxn>
                <a:cxn ang="0">
                  <a:pos x="270" y="527"/>
                </a:cxn>
                <a:cxn ang="0">
                  <a:pos x="55" y="527"/>
                </a:cxn>
                <a:cxn ang="0">
                  <a:pos x="4" y="531"/>
                </a:cxn>
                <a:cxn ang="0">
                  <a:pos x="4" y="496"/>
                </a:cxn>
                <a:cxn ang="0">
                  <a:pos x="85" y="496"/>
                </a:cxn>
                <a:cxn ang="0">
                  <a:pos x="110" y="492"/>
                </a:cxn>
                <a:cxn ang="0">
                  <a:pos x="123" y="483"/>
                </a:cxn>
                <a:cxn ang="0">
                  <a:pos x="127" y="475"/>
                </a:cxn>
                <a:cxn ang="0">
                  <a:pos x="127" y="65"/>
                </a:cxn>
                <a:cxn ang="0">
                  <a:pos x="80" y="78"/>
                </a:cxn>
                <a:cxn ang="0">
                  <a:pos x="42" y="86"/>
                </a:cxn>
                <a:cxn ang="0">
                  <a:pos x="0" y="86"/>
                </a:cxn>
                <a:cxn ang="0">
                  <a:pos x="0" y="52"/>
                </a:cxn>
                <a:cxn ang="0">
                  <a:pos x="34" y="52"/>
                </a:cxn>
                <a:cxn ang="0">
                  <a:pos x="76" y="47"/>
                </a:cxn>
                <a:cxn ang="0">
                  <a:pos x="123" y="30"/>
                </a:cxn>
                <a:cxn ang="0">
                  <a:pos x="169" y="0"/>
                </a:cxn>
              </a:cxnLst>
              <a:rect l="0" t="0" r="r" b="b"/>
              <a:pathLst>
                <a:path w="321" h="531">
                  <a:moveTo>
                    <a:pt x="169" y="0"/>
                  </a:moveTo>
                  <a:lnTo>
                    <a:pt x="190" y="0"/>
                  </a:lnTo>
                  <a:lnTo>
                    <a:pt x="194" y="4"/>
                  </a:lnTo>
                  <a:lnTo>
                    <a:pt x="199" y="13"/>
                  </a:lnTo>
                  <a:lnTo>
                    <a:pt x="199" y="475"/>
                  </a:lnTo>
                  <a:lnTo>
                    <a:pt x="203" y="483"/>
                  </a:lnTo>
                  <a:lnTo>
                    <a:pt x="215" y="492"/>
                  </a:lnTo>
                  <a:lnTo>
                    <a:pt x="241" y="496"/>
                  </a:lnTo>
                  <a:lnTo>
                    <a:pt x="321" y="496"/>
                  </a:lnTo>
                  <a:lnTo>
                    <a:pt x="321" y="531"/>
                  </a:lnTo>
                  <a:lnTo>
                    <a:pt x="270" y="527"/>
                  </a:lnTo>
                  <a:lnTo>
                    <a:pt x="55" y="527"/>
                  </a:lnTo>
                  <a:lnTo>
                    <a:pt x="4" y="531"/>
                  </a:lnTo>
                  <a:lnTo>
                    <a:pt x="4" y="496"/>
                  </a:lnTo>
                  <a:lnTo>
                    <a:pt x="85" y="496"/>
                  </a:lnTo>
                  <a:lnTo>
                    <a:pt x="110" y="492"/>
                  </a:lnTo>
                  <a:lnTo>
                    <a:pt x="123" y="483"/>
                  </a:lnTo>
                  <a:lnTo>
                    <a:pt x="127" y="475"/>
                  </a:lnTo>
                  <a:lnTo>
                    <a:pt x="127" y="65"/>
                  </a:lnTo>
                  <a:lnTo>
                    <a:pt x="80" y="78"/>
                  </a:lnTo>
                  <a:lnTo>
                    <a:pt x="42" y="86"/>
                  </a:lnTo>
                  <a:lnTo>
                    <a:pt x="0" y="86"/>
                  </a:lnTo>
                  <a:lnTo>
                    <a:pt x="0" y="52"/>
                  </a:lnTo>
                  <a:lnTo>
                    <a:pt x="34" y="52"/>
                  </a:lnTo>
                  <a:lnTo>
                    <a:pt x="76" y="47"/>
                  </a:lnTo>
                  <a:lnTo>
                    <a:pt x="123" y="3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3563" y="2983"/>
              <a:ext cx="460" cy="501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262" y="13"/>
                </a:cxn>
                <a:cxn ang="0">
                  <a:pos x="266" y="47"/>
                </a:cxn>
                <a:cxn ang="0">
                  <a:pos x="405" y="116"/>
                </a:cxn>
                <a:cxn ang="0">
                  <a:pos x="418" y="108"/>
                </a:cxn>
                <a:cxn ang="0">
                  <a:pos x="448" y="112"/>
                </a:cxn>
                <a:cxn ang="0">
                  <a:pos x="460" y="129"/>
                </a:cxn>
                <a:cxn ang="0">
                  <a:pos x="448" y="168"/>
                </a:cxn>
                <a:cxn ang="0">
                  <a:pos x="427" y="177"/>
                </a:cxn>
                <a:cxn ang="0">
                  <a:pos x="372" y="203"/>
                </a:cxn>
                <a:cxn ang="0">
                  <a:pos x="270" y="250"/>
                </a:cxn>
                <a:cxn ang="0">
                  <a:pos x="266" y="250"/>
                </a:cxn>
                <a:cxn ang="0">
                  <a:pos x="431" y="319"/>
                </a:cxn>
                <a:cxn ang="0">
                  <a:pos x="443" y="328"/>
                </a:cxn>
                <a:cxn ang="0">
                  <a:pos x="452" y="341"/>
                </a:cxn>
                <a:cxn ang="0">
                  <a:pos x="448" y="375"/>
                </a:cxn>
                <a:cxn ang="0">
                  <a:pos x="410" y="393"/>
                </a:cxn>
                <a:cxn ang="0">
                  <a:pos x="397" y="388"/>
                </a:cxn>
                <a:cxn ang="0">
                  <a:pos x="376" y="371"/>
                </a:cxn>
                <a:cxn ang="0">
                  <a:pos x="245" y="311"/>
                </a:cxn>
                <a:cxn ang="0">
                  <a:pos x="249" y="384"/>
                </a:cxn>
                <a:cxn ang="0">
                  <a:pos x="258" y="419"/>
                </a:cxn>
                <a:cxn ang="0">
                  <a:pos x="262" y="445"/>
                </a:cxn>
                <a:cxn ang="0">
                  <a:pos x="258" y="488"/>
                </a:cxn>
                <a:cxn ang="0">
                  <a:pos x="237" y="501"/>
                </a:cxn>
                <a:cxn ang="0">
                  <a:pos x="216" y="496"/>
                </a:cxn>
                <a:cxn ang="0">
                  <a:pos x="195" y="479"/>
                </a:cxn>
                <a:cxn ang="0">
                  <a:pos x="211" y="280"/>
                </a:cxn>
                <a:cxn ang="0">
                  <a:pos x="51" y="388"/>
                </a:cxn>
                <a:cxn ang="0">
                  <a:pos x="34" y="393"/>
                </a:cxn>
                <a:cxn ang="0">
                  <a:pos x="9" y="380"/>
                </a:cxn>
                <a:cxn ang="0">
                  <a:pos x="0" y="354"/>
                </a:cxn>
                <a:cxn ang="0">
                  <a:pos x="9" y="332"/>
                </a:cxn>
                <a:cxn ang="0">
                  <a:pos x="34" y="319"/>
                </a:cxn>
                <a:cxn ang="0">
                  <a:pos x="93" y="293"/>
                </a:cxn>
                <a:cxn ang="0">
                  <a:pos x="199" y="250"/>
                </a:cxn>
                <a:cxn ang="0">
                  <a:pos x="26" y="173"/>
                </a:cxn>
                <a:cxn ang="0">
                  <a:pos x="5" y="155"/>
                </a:cxn>
                <a:cxn ang="0">
                  <a:pos x="9" y="121"/>
                </a:cxn>
                <a:cxn ang="0">
                  <a:pos x="26" y="108"/>
                </a:cxn>
                <a:cxn ang="0">
                  <a:pos x="55" y="112"/>
                </a:cxn>
                <a:cxn ang="0">
                  <a:pos x="216" y="220"/>
                </a:cxn>
                <a:cxn ang="0">
                  <a:pos x="207" y="155"/>
                </a:cxn>
                <a:cxn ang="0">
                  <a:pos x="203" y="91"/>
                </a:cxn>
                <a:cxn ang="0">
                  <a:pos x="199" y="56"/>
                </a:cxn>
                <a:cxn ang="0">
                  <a:pos x="207" y="13"/>
                </a:cxn>
                <a:cxn ang="0">
                  <a:pos x="224" y="0"/>
                </a:cxn>
              </a:cxnLst>
              <a:rect l="0" t="0" r="r" b="b"/>
              <a:pathLst>
                <a:path w="460" h="501">
                  <a:moveTo>
                    <a:pt x="224" y="0"/>
                  </a:moveTo>
                  <a:lnTo>
                    <a:pt x="245" y="0"/>
                  </a:lnTo>
                  <a:lnTo>
                    <a:pt x="254" y="4"/>
                  </a:lnTo>
                  <a:lnTo>
                    <a:pt x="262" y="13"/>
                  </a:lnTo>
                  <a:lnTo>
                    <a:pt x="266" y="21"/>
                  </a:lnTo>
                  <a:lnTo>
                    <a:pt x="266" y="47"/>
                  </a:lnTo>
                  <a:lnTo>
                    <a:pt x="249" y="220"/>
                  </a:lnTo>
                  <a:lnTo>
                    <a:pt x="405" y="116"/>
                  </a:lnTo>
                  <a:lnTo>
                    <a:pt x="414" y="112"/>
                  </a:lnTo>
                  <a:lnTo>
                    <a:pt x="418" y="108"/>
                  </a:lnTo>
                  <a:lnTo>
                    <a:pt x="435" y="108"/>
                  </a:lnTo>
                  <a:lnTo>
                    <a:pt x="448" y="112"/>
                  </a:lnTo>
                  <a:lnTo>
                    <a:pt x="452" y="121"/>
                  </a:lnTo>
                  <a:lnTo>
                    <a:pt x="460" y="129"/>
                  </a:lnTo>
                  <a:lnTo>
                    <a:pt x="460" y="155"/>
                  </a:lnTo>
                  <a:lnTo>
                    <a:pt x="448" y="168"/>
                  </a:lnTo>
                  <a:lnTo>
                    <a:pt x="439" y="173"/>
                  </a:lnTo>
                  <a:lnTo>
                    <a:pt x="427" y="177"/>
                  </a:lnTo>
                  <a:lnTo>
                    <a:pt x="401" y="190"/>
                  </a:lnTo>
                  <a:lnTo>
                    <a:pt x="372" y="203"/>
                  </a:lnTo>
                  <a:lnTo>
                    <a:pt x="325" y="224"/>
                  </a:lnTo>
                  <a:lnTo>
                    <a:pt x="270" y="250"/>
                  </a:lnTo>
                  <a:lnTo>
                    <a:pt x="262" y="246"/>
                  </a:lnTo>
                  <a:lnTo>
                    <a:pt x="266" y="250"/>
                  </a:lnTo>
                  <a:lnTo>
                    <a:pt x="270" y="250"/>
                  </a:lnTo>
                  <a:lnTo>
                    <a:pt x="431" y="319"/>
                  </a:lnTo>
                  <a:lnTo>
                    <a:pt x="435" y="324"/>
                  </a:lnTo>
                  <a:lnTo>
                    <a:pt x="443" y="328"/>
                  </a:lnTo>
                  <a:lnTo>
                    <a:pt x="448" y="332"/>
                  </a:lnTo>
                  <a:lnTo>
                    <a:pt x="452" y="341"/>
                  </a:lnTo>
                  <a:lnTo>
                    <a:pt x="452" y="367"/>
                  </a:lnTo>
                  <a:lnTo>
                    <a:pt x="448" y="375"/>
                  </a:lnTo>
                  <a:lnTo>
                    <a:pt x="431" y="393"/>
                  </a:lnTo>
                  <a:lnTo>
                    <a:pt x="410" y="393"/>
                  </a:lnTo>
                  <a:lnTo>
                    <a:pt x="405" y="388"/>
                  </a:lnTo>
                  <a:lnTo>
                    <a:pt x="397" y="388"/>
                  </a:lnTo>
                  <a:lnTo>
                    <a:pt x="389" y="380"/>
                  </a:lnTo>
                  <a:lnTo>
                    <a:pt x="376" y="371"/>
                  </a:lnTo>
                  <a:lnTo>
                    <a:pt x="241" y="280"/>
                  </a:lnTo>
                  <a:lnTo>
                    <a:pt x="245" y="311"/>
                  </a:lnTo>
                  <a:lnTo>
                    <a:pt x="245" y="350"/>
                  </a:lnTo>
                  <a:lnTo>
                    <a:pt x="249" y="384"/>
                  </a:lnTo>
                  <a:lnTo>
                    <a:pt x="254" y="410"/>
                  </a:lnTo>
                  <a:lnTo>
                    <a:pt x="258" y="419"/>
                  </a:lnTo>
                  <a:lnTo>
                    <a:pt x="258" y="432"/>
                  </a:lnTo>
                  <a:lnTo>
                    <a:pt x="262" y="445"/>
                  </a:lnTo>
                  <a:lnTo>
                    <a:pt x="262" y="479"/>
                  </a:lnTo>
                  <a:lnTo>
                    <a:pt x="258" y="488"/>
                  </a:lnTo>
                  <a:lnTo>
                    <a:pt x="241" y="496"/>
                  </a:lnTo>
                  <a:lnTo>
                    <a:pt x="237" y="501"/>
                  </a:lnTo>
                  <a:lnTo>
                    <a:pt x="220" y="501"/>
                  </a:lnTo>
                  <a:lnTo>
                    <a:pt x="216" y="496"/>
                  </a:lnTo>
                  <a:lnTo>
                    <a:pt x="199" y="488"/>
                  </a:lnTo>
                  <a:lnTo>
                    <a:pt x="195" y="479"/>
                  </a:lnTo>
                  <a:lnTo>
                    <a:pt x="195" y="466"/>
                  </a:lnTo>
                  <a:lnTo>
                    <a:pt x="211" y="280"/>
                  </a:lnTo>
                  <a:lnTo>
                    <a:pt x="59" y="384"/>
                  </a:lnTo>
                  <a:lnTo>
                    <a:pt x="51" y="388"/>
                  </a:lnTo>
                  <a:lnTo>
                    <a:pt x="47" y="393"/>
                  </a:lnTo>
                  <a:lnTo>
                    <a:pt x="34" y="393"/>
                  </a:lnTo>
                  <a:lnTo>
                    <a:pt x="22" y="388"/>
                  </a:lnTo>
                  <a:lnTo>
                    <a:pt x="9" y="380"/>
                  </a:lnTo>
                  <a:lnTo>
                    <a:pt x="5" y="371"/>
                  </a:lnTo>
                  <a:lnTo>
                    <a:pt x="0" y="354"/>
                  </a:lnTo>
                  <a:lnTo>
                    <a:pt x="5" y="341"/>
                  </a:lnTo>
                  <a:lnTo>
                    <a:pt x="9" y="332"/>
                  </a:lnTo>
                  <a:lnTo>
                    <a:pt x="22" y="328"/>
                  </a:lnTo>
                  <a:lnTo>
                    <a:pt x="34" y="319"/>
                  </a:lnTo>
                  <a:lnTo>
                    <a:pt x="59" y="311"/>
                  </a:lnTo>
                  <a:lnTo>
                    <a:pt x="93" y="293"/>
                  </a:lnTo>
                  <a:lnTo>
                    <a:pt x="140" y="276"/>
                  </a:lnTo>
                  <a:lnTo>
                    <a:pt x="199" y="250"/>
                  </a:lnTo>
                  <a:lnTo>
                    <a:pt x="30" y="177"/>
                  </a:lnTo>
                  <a:lnTo>
                    <a:pt x="26" y="173"/>
                  </a:lnTo>
                  <a:lnTo>
                    <a:pt x="17" y="168"/>
                  </a:lnTo>
                  <a:lnTo>
                    <a:pt x="5" y="155"/>
                  </a:lnTo>
                  <a:lnTo>
                    <a:pt x="5" y="134"/>
                  </a:lnTo>
                  <a:lnTo>
                    <a:pt x="9" y="121"/>
                  </a:lnTo>
                  <a:lnTo>
                    <a:pt x="17" y="116"/>
                  </a:lnTo>
                  <a:lnTo>
                    <a:pt x="26" y="108"/>
                  </a:lnTo>
                  <a:lnTo>
                    <a:pt x="51" y="108"/>
                  </a:lnTo>
                  <a:lnTo>
                    <a:pt x="55" y="112"/>
                  </a:lnTo>
                  <a:lnTo>
                    <a:pt x="64" y="116"/>
                  </a:lnTo>
                  <a:lnTo>
                    <a:pt x="216" y="220"/>
                  </a:lnTo>
                  <a:lnTo>
                    <a:pt x="211" y="190"/>
                  </a:lnTo>
                  <a:lnTo>
                    <a:pt x="207" y="155"/>
                  </a:lnTo>
                  <a:lnTo>
                    <a:pt x="207" y="116"/>
                  </a:lnTo>
                  <a:lnTo>
                    <a:pt x="203" y="91"/>
                  </a:lnTo>
                  <a:lnTo>
                    <a:pt x="203" y="69"/>
                  </a:lnTo>
                  <a:lnTo>
                    <a:pt x="199" y="56"/>
                  </a:lnTo>
                  <a:lnTo>
                    <a:pt x="199" y="21"/>
                  </a:lnTo>
                  <a:lnTo>
                    <a:pt x="207" y="13"/>
                  </a:lnTo>
                  <a:lnTo>
                    <a:pt x="211" y="4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175" y="2724"/>
              <a:ext cx="760" cy="1032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557" y="21"/>
                </a:cxn>
                <a:cxn ang="0">
                  <a:pos x="566" y="30"/>
                </a:cxn>
                <a:cxn ang="0">
                  <a:pos x="460" y="764"/>
                </a:cxn>
                <a:cxn ang="0">
                  <a:pos x="591" y="691"/>
                </a:cxn>
                <a:cxn ang="0">
                  <a:pos x="675" y="583"/>
                </a:cxn>
                <a:cxn ang="0">
                  <a:pos x="705" y="479"/>
                </a:cxn>
                <a:cxn ang="0">
                  <a:pos x="688" y="419"/>
                </a:cxn>
                <a:cxn ang="0">
                  <a:pos x="654" y="380"/>
                </a:cxn>
                <a:cxn ang="0">
                  <a:pos x="642" y="363"/>
                </a:cxn>
                <a:cxn ang="0">
                  <a:pos x="646" y="332"/>
                </a:cxn>
                <a:cxn ang="0">
                  <a:pos x="667" y="302"/>
                </a:cxn>
                <a:cxn ang="0">
                  <a:pos x="701" y="289"/>
                </a:cxn>
                <a:cxn ang="0">
                  <a:pos x="718" y="293"/>
                </a:cxn>
                <a:cxn ang="0">
                  <a:pos x="747" y="315"/>
                </a:cxn>
                <a:cxn ang="0">
                  <a:pos x="760" y="380"/>
                </a:cxn>
                <a:cxn ang="0">
                  <a:pos x="747" y="479"/>
                </a:cxn>
                <a:cxn ang="0">
                  <a:pos x="722" y="565"/>
                </a:cxn>
                <a:cxn ang="0">
                  <a:pos x="637" y="686"/>
                </a:cxn>
                <a:cxn ang="0">
                  <a:pos x="507" y="781"/>
                </a:cxn>
                <a:cxn ang="0">
                  <a:pos x="405" y="807"/>
                </a:cxn>
                <a:cxn ang="0">
                  <a:pos x="325" y="1006"/>
                </a:cxn>
                <a:cxn ang="0">
                  <a:pos x="321" y="1027"/>
                </a:cxn>
                <a:cxn ang="0">
                  <a:pos x="296" y="1032"/>
                </a:cxn>
                <a:cxn ang="0">
                  <a:pos x="283" y="1023"/>
                </a:cxn>
                <a:cxn ang="0">
                  <a:pos x="287" y="1001"/>
                </a:cxn>
                <a:cxn ang="0">
                  <a:pos x="308" y="898"/>
                </a:cxn>
                <a:cxn ang="0">
                  <a:pos x="329" y="824"/>
                </a:cxn>
                <a:cxn ang="0">
                  <a:pos x="296" y="798"/>
                </a:cxn>
                <a:cxn ang="0">
                  <a:pos x="211" y="777"/>
                </a:cxn>
                <a:cxn ang="0">
                  <a:pos x="139" y="721"/>
                </a:cxn>
                <a:cxn ang="0">
                  <a:pos x="110" y="630"/>
                </a:cxn>
                <a:cxn ang="0">
                  <a:pos x="114" y="604"/>
                </a:cxn>
                <a:cxn ang="0">
                  <a:pos x="127" y="552"/>
                </a:cxn>
                <a:cxn ang="0">
                  <a:pos x="186" y="397"/>
                </a:cxn>
                <a:cxn ang="0">
                  <a:pos x="190" y="345"/>
                </a:cxn>
                <a:cxn ang="0">
                  <a:pos x="182" y="324"/>
                </a:cxn>
                <a:cxn ang="0">
                  <a:pos x="161" y="319"/>
                </a:cxn>
                <a:cxn ang="0">
                  <a:pos x="97" y="354"/>
                </a:cxn>
                <a:cxn ang="0">
                  <a:pos x="42" y="462"/>
                </a:cxn>
                <a:cxn ang="0">
                  <a:pos x="38" y="475"/>
                </a:cxn>
                <a:cxn ang="0">
                  <a:pos x="13" y="479"/>
                </a:cxn>
                <a:cxn ang="0">
                  <a:pos x="0" y="470"/>
                </a:cxn>
                <a:cxn ang="0">
                  <a:pos x="4" y="449"/>
                </a:cxn>
                <a:cxn ang="0">
                  <a:pos x="30" y="388"/>
                </a:cxn>
                <a:cxn ang="0">
                  <a:pos x="80" y="319"/>
                </a:cxn>
                <a:cxn ang="0">
                  <a:pos x="165" y="289"/>
                </a:cxn>
                <a:cxn ang="0">
                  <a:pos x="241" y="315"/>
                </a:cxn>
                <a:cxn ang="0">
                  <a:pos x="270" y="388"/>
                </a:cxn>
                <a:cxn ang="0">
                  <a:pos x="211" y="561"/>
                </a:cxn>
                <a:cxn ang="0">
                  <a:pos x="199" y="621"/>
                </a:cxn>
                <a:cxn ang="0">
                  <a:pos x="194" y="647"/>
                </a:cxn>
                <a:cxn ang="0">
                  <a:pos x="232" y="738"/>
                </a:cxn>
                <a:cxn ang="0">
                  <a:pos x="338" y="777"/>
                </a:cxn>
                <a:cxn ang="0">
                  <a:pos x="523" y="13"/>
                </a:cxn>
                <a:cxn ang="0">
                  <a:pos x="532" y="0"/>
                </a:cxn>
              </a:cxnLst>
              <a:rect l="0" t="0" r="r" b="b"/>
              <a:pathLst>
                <a:path w="760" h="1032">
                  <a:moveTo>
                    <a:pt x="532" y="0"/>
                  </a:moveTo>
                  <a:lnTo>
                    <a:pt x="549" y="0"/>
                  </a:lnTo>
                  <a:lnTo>
                    <a:pt x="557" y="9"/>
                  </a:lnTo>
                  <a:lnTo>
                    <a:pt x="557" y="21"/>
                  </a:lnTo>
                  <a:lnTo>
                    <a:pt x="553" y="30"/>
                  </a:lnTo>
                  <a:lnTo>
                    <a:pt x="566" y="30"/>
                  </a:lnTo>
                  <a:lnTo>
                    <a:pt x="384" y="777"/>
                  </a:lnTo>
                  <a:lnTo>
                    <a:pt x="460" y="764"/>
                  </a:lnTo>
                  <a:lnTo>
                    <a:pt x="532" y="734"/>
                  </a:lnTo>
                  <a:lnTo>
                    <a:pt x="591" y="691"/>
                  </a:lnTo>
                  <a:lnTo>
                    <a:pt x="637" y="639"/>
                  </a:lnTo>
                  <a:lnTo>
                    <a:pt x="675" y="583"/>
                  </a:lnTo>
                  <a:lnTo>
                    <a:pt x="696" y="527"/>
                  </a:lnTo>
                  <a:lnTo>
                    <a:pt x="705" y="479"/>
                  </a:lnTo>
                  <a:lnTo>
                    <a:pt x="701" y="445"/>
                  </a:lnTo>
                  <a:lnTo>
                    <a:pt x="688" y="419"/>
                  </a:lnTo>
                  <a:lnTo>
                    <a:pt x="671" y="397"/>
                  </a:lnTo>
                  <a:lnTo>
                    <a:pt x="654" y="380"/>
                  </a:lnTo>
                  <a:lnTo>
                    <a:pt x="646" y="375"/>
                  </a:lnTo>
                  <a:lnTo>
                    <a:pt x="642" y="363"/>
                  </a:lnTo>
                  <a:lnTo>
                    <a:pt x="642" y="350"/>
                  </a:lnTo>
                  <a:lnTo>
                    <a:pt x="646" y="332"/>
                  </a:lnTo>
                  <a:lnTo>
                    <a:pt x="654" y="315"/>
                  </a:lnTo>
                  <a:lnTo>
                    <a:pt x="667" y="302"/>
                  </a:lnTo>
                  <a:lnTo>
                    <a:pt x="684" y="293"/>
                  </a:lnTo>
                  <a:lnTo>
                    <a:pt x="701" y="289"/>
                  </a:lnTo>
                  <a:lnTo>
                    <a:pt x="705" y="289"/>
                  </a:lnTo>
                  <a:lnTo>
                    <a:pt x="718" y="293"/>
                  </a:lnTo>
                  <a:lnTo>
                    <a:pt x="730" y="302"/>
                  </a:lnTo>
                  <a:lnTo>
                    <a:pt x="747" y="315"/>
                  </a:lnTo>
                  <a:lnTo>
                    <a:pt x="756" y="341"/>
                  </a:lnTo>
                  <a:lnTo>
                    <a:pt x="760" y="380"/>
                  </a:lnTo>
                  <a:lnTo>
                    <a:pt x="756" y="427"/>
                  </a:lnTo>
                  <a:lnTo>
                    <a:pt x="747" y="479"/>
                  </a:lnTo>
                  <a:lnTo>
                    <a:pt x="734" y="527"/>
                  </a:lnTo>
                  <a:lnTo>
                    <a:pt x="722" y="565"/>
                  </a:lnTo>
                  <a:lnTo>
                    <a:pt x="684" y="634"/>
                  </a:lnTo>
                  <a:lnTo>
                    <a:pt x="637" y="686"/>
                  </a:lnTo>
                  <a:lnTo>
                    <a:pt x="570" y="747"/>
                  </a:lnTo>
                  <a:lnTo>
                    <a:pt x="507" y="781"/>
                  </a:lnTo>
                  <a:lnTo>
                    <a:pt x="452" y="798"/>
                  </a:lnTo>
                  <a:lnTo>
                    <a:pt x="405" y="807"/>
                  </a:lnTo>
                  <a:lnTo>
                    <a:pt x="372" y="807"/>
                  </a:lnTo>
                  <a:lnTo>
                    <a:pt x="325" y="1006"/>
                  </a:lnTo>
                  <a:lnTo>
                    <a:pt x="321" y="1019"/>
                  </a:lnTo>
                  <a:lnTo>
                    <a:pt x="321" y="1027"/>
                  </a:lnTo>
                  <a:lnTo>
                    <a:pt x="312" y="1032"/>
                  </a:lnTo>
                  <a:lnTo>
                    <a:pt x="296" y="1032"/>
                  </a:lnTo>
                  <a:lnTo>
                    <a:pt x="287" y="1027"/>
                  </a:lnTo>
                  <a:lnTo>
                    <a:pt x="283" y="1023"/>
                  </a:lnTo>
                  <a:lnTo>
                    <a:pt x="283" y="1014"/>
                  </a:lnTo>
                  <a:lnTo>
                    <a:pt x="287" y="1001"/>
                  </a:lnTo>
                  <a:lnTo>
                    <a:pt x="291" y="975"/>
                  </a:lnTo>
                  <a:lnTo>
                    <a:pt x="308" y="898"/>
                  </a:lnTo>
                  <a:lnTo>
                    <a:pt x="321" y="855"/>
                  </a:lnTo>
                  <a:lnTo>
                    <a:pt x="329" y="824"/>
                  </a:lnTo>
                  <a:lnTo>
                    <a:pt x="334" y="803"/>
                  </a:lnTo>
                  <a:lnTo>
                    <a:pt x="296" y="798"/>
                  </a:lnTo>
                  <a:lnTo>
                    <a:pt x="253" y="790"/>
                  </a:lnTo>
                  <a:lnTo>
                    <a:pt x="211" y="777"/>
                  </a:lnTo>
                  <a:lnTo>
                    <a:pt x="173" y="751"/>
                  </a:lnTo>
                  <a:lnTo>
                    <a:pt x="139" y="721"/>
                  </a:lnTo>
                  <a:lnTo>
                    <a:pt x="118" y="682"/>
                  </a:lnTo>
                  <a:lnTo>
                    <a:pt x="110" y="630"/>
                  </a:lnTo>
                  <a:lnTo>
                    <a:pt x="110" y="621"/>
                  </a:lnTo>
                  <a:lnTo>
                    <a:pt x="114" y="604"/>
                  </a:lnTo>
                  <a:lnTo>
                    <a:pt x="118" y="583"/>
                  </a:lnTo>
                  <a:lnTo>
                    <a:pt x="127" y="552"/>
                  </a:lnTo>
                  <a:lnTo>
                    <a:pt x="144" y="505"/>
                  </a:lnTo>
                  <a:lnTo>
                    <a:pt x="186" y="397"/>
                  </a:lnTo>
                  <a:lnTo>
                    <a:pt x="190" y="358"/>
                  </a:lnTo>
                  <a:lnTo>
                    <a:pt x="190" y="345"/>
                  </a:lnTo>
                  <a:lnTo>
                    <a:pt x="186" y="332"/>
                  </a:lnTo>
                  <a:lnTo>
                    <a:pt x="182" y="324"/>
                  </a:lnTo>
                  <a:lnTo>
                    <a:pt x="173" y="319"/>
                  </a:lnTo>
                  <a:lnTo>
                    <a:pt x="161" y="319"/>
                  </a:lnTo>
                  <a:lnTo>
                    <a:pt x="127" y="328"/>
                  </a:lnTo>
                  <a:lnTo>
                    <a:pt x="97" y="354"/>
                  </a:lnTo>
                  <a:lnTo>
                    <a:pt x="68" y="401"/>
                  </a:lnTo>
                  <a:lnTo>
                    <a:pt x="42" y="462"/>
                  </a:lnTo>
                  <a:lnTo>
                    <a:pt x="38" y="470"/>
                  </a:lnTo>
                  <a:lnTo>
                    <a:pt x="38" y="475"/>
                  </a:lnTo>
                  <a:lnTo>
                    <a:pt x="30" y="479"/>
                  </a:lnTo>
                  <a:lnTo>
                    <a:pt x="13" y="479"/>
                  </a:lnTo>
                  <a:lnTo>
                    <a:pt x="4" y="475"/>
                  </a:lnTo>
                  <a:lnTo>
                    <a:pt x="0" y="470"/>
                  </a:lnTo>
                  <a:lnTo>
                    <a:pt x="0" y="462"/>
                  </a:lnTo>
                  <a:lnTo>
                    <a:pt x="4" y="449"/>
                  </a:lnTo>
                  <a:lnTo>
                    <a:pt x="13" y="419"/>
                  </a:lnTo>
                  <a:lnTo>
                    <a:pt x="30" y="388"/>
                  </a:lnTo>
                  <a:lnTo>
                    <a:pt x="51" y="350"/>
                  </a:lnTo>
                  <a:lnTo>
                    <a:pt x="80" y="319"/>
                  </a:lnTo>
                  <a:lnTo>
                    <a:pt x="118" y="298"/>
                  </a:lnTo>
                  <a:lnTo>
                    <a:pt x="165" y="289"/>
                  </a:lnTo>
                  <a:lnTo>
                    <a:pt x="207" y="298"/>
                  </a:lnTo>
                  <a:lnTo>
                    <a:pt x="241" y="315"/>
                  </a:lnTo>
                  <a:lnTo>
                    <a:pt x="262" y="350"/>
                  </a:lnTo>
                  <a:lnTo>
                    <a:pt x="270" y="388"/>
                  </a:lnTo>
                  <a:lnTo>
                    <a:pt x="262" y="432"/>
                  </a:lnTo>
                  <a:lnTo>
                    <a:pt x="211" y="561"/>
                  </a:lnTo>
                  <a:lnTo>
                    <a:pt x="203" y="596"/>
                  </a:lnTo>
                  <a:lnTo>
                    <a:pt x="199" y="621"/>
                  </a:lnTo>
                  <a:lnTo>
                    <a:pt x="194" y="639"/>
                  </a:lnTo>
                  <a:lnTo>
                    <a:pt x="194" y="647"/>
                  </a:lnTo>
                  <a:lnTo>
                    <a:pt x="203" y="699"/>
                  </a:lnTo>
                  <a:lnTo>
                    <a:pt x="232" y="738"/>
                  </a:lnTo>
                  <a:lnTo>
                    <a:pt x="274" y="764"/>
                  </a:lnTo>
                  <a:lnTo>
                    <a:pt x="338" y="777"/>
                  </a:lnTo>
                  <a:lnTo>
                    <a:pt x="519" y="26"/>
                  </a:lnTo>
                  <a:lnTo>
                    <a:pt x="523" y="13"/>
                  </a:lnTo>
                  <a:lnTo>
                    <a:pt x="523" y="4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5032" y="3143"/>
              <a:ext cx="392" cy="535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240" y="4"/>
                </a:cxn>
                <a:cxn ang="0">
                  <a:pos x="287" y="17"/>
                </a:cxn>
                <a:cxn ang="0">
                  <a:pos x="329" y="43"/>
                </a:cxn>
                <a:cxn ang="0">
                  <a:pos x="363" y="73"/>
                </a:cxn>
                <a:cxn ang="0">
                  <a:pos x="384" y="112"/>
                </a:cxn>
                <a:cxn ang="0">
                  <a:pos x="392" y="159"/>
                </a:cxn>
                <a:cxn ang="0">
                  <a:pos x="384" y="207"/>
                </a:cxn>
                <a:cxn ang="0">
                  <a:pos x="363" y="246"/>
                </a:cxn>
                <a:cxn ang="0">
                  <a:pos x="333" y="280"/>
                </a:cxn>
                <a:cxn ang="0">
                  <a:pos x="295" y="310"/>
                </a:cxn>
                <a:cxn ang="0">
                  <a:pos x="253" y="341"/>
                </a:cxn>
                <a:cxn ang="0">
                  <a:pos x="202" y="375"/>
                </a:cxn>
                <a:cxn ang="0">
                  <a:pos x="147" y="418"/>
                </a:cxn>
                <a:cxn ang="0">
                  <a:pos x="97" y="457"/>
                </a:cxn>
                <a:cxn ang="0">
                  <a:pos x="325" y="457"/>
                </a:cxn>
                <a:cxn ang="0">
                  <a:pos x="337" y="453"/>
                </a:cxn>
                <a:cxn ang="0">
                  <a:pos x="350" y="436"/>
                </a:cxn>
                <a:cxn ang="0">
                  <a:pos x="354" y="405"/>
                </a:cxn>
                <a:cxn ang="0">
                  <a:pos x="358" y="379"/>
                </a:cxn>
                <a:cxn ang="0">
                  <a:pos x="392" y="379"/>
                </a:cxn>
                <a:cxn ang="0">
                  <a:pos x="363" y="535"/>
                </a:cxn>
                <a:cxn ang="0">
                  <a:pos x="0" y="535"/>
                </a:cxn>
                <a:cxn ang="0">
                  <a:pos x="0" y="505"/>
                </a:cxn>
                <a:cxn ang="0">
                  <a:pos x="4" y="505"/>
                </a:cxn>
                <a:cxn ang="0">
                  <a:pos x="8" y="500"/>
                </a:cxn>
                <a:cxn ang="0">
                  <a:pos x="202" y="332"/>
                </a:cxn>
                <a:cxn ang="0">
                  <a:pos x="245" y="289"/>
                </a:cxn>
                <a:cxn ang="0">
                  <a:pos x="278" y="250"/>
                </a:cxn>
                <a:cxn ang="0">
                  <a:pos x="299" y="207"/>
                </a:cxn>
                <a:cxn ang="0">
                  <a:pos x="308" y="159"/>
                </a:cxn>
                <a:cxn ang="0">
                  <a:pos x="299" y="116"/>
                </a:cxn>
                <a:cxn ang="0">
                  <a:pos x="282" y="82"/>
                </a:cxn>
                <a:cxn ang="0">
                  <a:pos x="249" y="56"/>
                </a:cxn>
                <a:cxn ang="0">
                  <a:pos x="211" y="38"/>
                </a:cxn>
                <a:cxn ang="0">
                  <a:pos x="169" y="34"/>
                </a:cxn>
                <a:cxn ang="0">
                  <a:pos x="122" y="43"/>
                </a:cxn>
                <a:cxn ang="0">
                  <a:pos x="80" y="64"/>
                </a:cxn>
                <a:cxn ang="0">
                  <a:pos x="50" y="95"/>
                </a:cxn>
                <a:cxn ang="0">
                  <a:pos x="76" y="103"/>
                </a:cxn>
                <a:cxn ang="0">
                  <a:pos x="84" y="108"/>
                </a:cxn>
                <a:cxn ang="0">
                  <a:pos x="88" y="116"/>
                </a:cxn>
                <a:cxn ang="0">
                  <a:pos x="97" y="129"/>
                </a:cxn>
                <a:cxn ang="0">
                  <a:pos x="97" y="155"/>
                </a:cxn>
                <a:cxn ang="0">
                  <a:pos x="88" y="168"/>
                </a:cxn>
                <a:cxn ang="0">
                  <a:pos x="72" y="185"/>
                </a:cxn>
                <a:cxn ang="0">
                  <a:pos x="63" y="190"/>
                </a:cxn>
                <a:cxn ang="0">
                  <a:pos x="42" y="190"/>
                </a:cxn>
                <a:cxn ang="0">
                  <a:pos x="38" y="185"/>
                </a:cxn>
                <a:cxn ang="0">
                  <a:pos x="25" y="185"/>
                </a:cxn>
                <a:cxn ang="0">
                  <a:pos x="17" y="177"/>
                </a:cxn>
                <a:cxn ang="0">
                  <a:pos x="12" y="168"/>
                </a:cxn>
                <a:cxn ang="0">
                  <a:pos x="4" y="155"/>
                </a:cxn>
                <a:cxn ang="0">
                  <a:pos x="4" y="142"/>
                </a:cxn>
                <a:cxn ang="0">
                  <a:pos x="12" y="95"/>
                </a:cxn>
                <a:cxn ang="0">
                  <a:pos x="38" y="56"/>
                </a:cxn>
                <a:cxn ang="0">
                  <a:pos x="76" y="26"/>
                </a:cxn>
                <a:cxn ang="0">
                  <a:pos x="126" y="8"/>
                </a:cxn>
                <a:cxn ang="0">
                  <a:pos x="185" y="0"/>
                </a:cxn>
              </a:cxnLst>
              <a:rect l="0" t="0" r="r" b="b"/>
              <a:pathLst>
                <a:path w="392" h="535">
                  <a:moveTo>
                    <a:pt x="185" y="0"/>
                  </a:moveTo>
                  <a:lnTo>
                    <a:pt x="240" y="4"/>
                  </a:lnTo>
                  <a:lnTo>
                    <a:pt x="287" y="17"/>
                  </a:lnTo>
                  <a:lnTo>
                    <a:pt x="329" y="43"/>
                  </a:lnTo>
                  <a:lnTo>
                    <a:pt x="363" y="73"/>
                  </a:lnTo>
                  <a:lnTo>
                    <a:pt x="384" y="112"/>
                  </a:lnTo>
                  <a:lnTo>
                    <a:pt x="392" y="159"/>
                  </a:lnTo>
                  <a:lnTo>
                    <a:pt x="384" y="207"/>
                  </a:lnTo>
                  <a:lnTo>
                    <a:pt x="363" y="246"/>
                  </a:lnTo>
                  <a:lnTo>
                    <a:pt x="333" y="280"/>
                  </a:lnTo>
                  <a:lnTo>
                    <a:pt x="295" y="310"/>
                  </a:lnTo>
                  <a:lnTo>
                    <a:pt x="253" y="341"/>
                  </a:lnTo>
                  <a:lnTo>
                    <a:pt x="202" y="375"/>
                  </a:lnTo>
                  <a:lnTo>
                    <a:pt x="147" y="418"/>
                  </a:lnTo>
                  <a:lnTo>
                    <a:pt x="97" y="457"/>
                  </a:lnTo>
                  <a:lnTo>
                    <a:pt x="325" y="457"/>
                  </a:lnTo>
                  <a:lnTo>
                    <a:pt x="337" y="453"/>
                  </a:lnTo>
                  <a:lnTo>
                    <a:pt x="350" y="436"/>
                  </a:lnTo>
                  <a:lnTo>
                    <a:pt x="354" y="405"/>
                  </a:lnTo>
                  <a:lnTo>
                    <a:pt x="358" y="379"/>
                  </a:lnTo>
                  <a:lnTo>
                    <a:pt x="392" y="379"/>
                  </a:lnTo>
                  <a:lnTo>
                    <a:pt x="363" y="535"/>
                  </a:lnTo>
                  <a:lnTo>
                    <a:pt x="0" y="535"/>
                  </a:lnTo>
                  <a:lnTo>
                    <a:pt x="0" y="505"/>
                  </a:lnTo>
                  <a:lnTo>
                    <a:pt x="4" y="505"/>
                  </a:lnTo>
                  <a:lnTo>
                    <a:pt x="8" y="500"/>
                  </a:lnTo>
                  <a:lnTo>
                    <a:pt x="202" y="332"/>
                  </a:lnTo>
                  <a:lnTo>
                    <a:pt x="245" y="289"/>
                  </a:lnTo>
                  <a:lnTo>
                    <a:pt x="278" y="250"/>
                  </a:lnTo>
                  <a:lnTo>
                    <a:pt x="299" y="207"/>
                  </a:lnTo>
                  <a:lnTo>
                    <a:pt x="308" y="159"/>
                  </a:lnTo>
                  <a:lnTo>
                    <a:pt x="299" y="116"/>
                  </a:lnTo>
                  <a:lnTo>
                    <a:pt x="282" y="82"/>
                  </a:lnTo>
                  <a:lnTo>
                    <a:pt x="249" y="56"/>
                  </a:lnTo>
                  <a:lnTo>
                    <a:pt x="211" y="38"/>
                  </a:lnTo>
                  <a:lnTo>
                    <a:pt x="169" y="34"/>
                  </a:lnTo>
                  <a:lnTo>
                    <a:pt x="122" y="43"/>
                  </a:lnTo>
                  <a:lnTo>
                    <a:pt x="80" y="64"/>
                  </a:lnTo>
                  <a:lnTo>
                    <a:pt x="50" y="95"/>
                  </a:lnTo>
                  <a:lnTo>
                    <a:pt x="76" y="103"/>
                  </a:lnTo>
                  <a:lnTo>
                    <a:pt x="84" y="108"/>
                  </a:lnTo>
                  <a:lnTo>
                    <a:pt x="88" y="116"/>
                  </a:lnTo>
                  <a:lnTo>
                    <a:pt x="97" y="129"/>
                  </a:lnTo>
                  <a:lnTo>
                    <a:pt x="97" y="155"/>
                  </a:lnTo>
                  <a:lnTo>
                    <a:pt x="88" y="168"/>
                  </a:lnTo>
                  <a:lnTo>
                    <a:pt x="72" y="185"/>
                  </a:lnTo>
                  <a:lnTo>
                    <a:pt x="63" y="190"/>
                  </a:lnTo>
                  <a:lnTo>
                    <a:pt x="42" y="190"/>
                  </a:lnTo>
                  <a:lnTo>
                    <a:pt x="38" y="185"/>
                  </a:lnTo>
                  <a:lnTo>
                    <a:pt x="25" y="185"/>
                  </a:lnTo>
                  <a:lnTo>
                    <a:pt x="17" y="177"/>
                  </a:lnTo>
                  <a:lnTo>
                    <a:pt x="12" y="168"/>
                  </a:lnTo>
                  <a:lnTo>
                    <a:pt x="4" y="155"/>
                  </a:lnTo>
                  <a:lnTo>
                    <a:pt x="4" y="142"/>
                  </a:lnTo>
                  <a:lnTo>
                    <a:pt x="12" y="95"/>
                  </a:lnTo>
                  <a:lnTo>
                    <a:pt x="38" y="56"/>
                  </a:lnTo>
                  <a:lnTo>
                    <a:pt x="76" y="26"/>
                  </a:lnTo>
                  <a:lnTo>
                    <a:pt x="126" y="8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6205" y="2689"/>
              <a:ext cx="1055" cy="376"/>
            </a:xfrm>
            <a:custGeom>
              <a:avLst/>
              <a:gdLst/>
              <a:ahLst/>
              <a:cxnLst>
                <a:cxn ang="0">
                  <a:pos x="29" y="311"/>
                </a:cxn>
                <a:cxn ang="0">
                  <a:pos x="1021" y="311"/>
                </a:cxn>
                <a:cxn ang="0">
                  <a:pos x="1034" y="315"/>
                </a:cxn>
                <a:cxn ang="0">
                  <a:pos x="1042" y="315"/>
                </a:cxn>
                <a:cxn ang="0">
                  <a:pos x="1046" y="324"/>
                </a:cxn>
                <a:cxn ang="0">
                  <a:pos x="1055" y="333"/>
                </a:cxn>
                <a:cxn ang="0">
                  <a:pos x="1055" y="359"/>
                </a:cxn>
                <a:cxn ang="0">
                  <a:pos x="1046" y="363"/>
                </a:cxn>
                <a:cxn ang="0">
                  <a:pos x="1042" y="372"/>
                </a:cxn>
                <a:cxn ang="0">
                  <a:pos x="1034" y="372"/>
                </a:cxn>
                <a:cxn ang="0">
                  <a:pos x="1025" y="376"/>
                </a:cxn>
                <a:cxn ang="0">
                  <a:pos x="29" y="376"/>
                </a:cxn>
                <a:cxn ang="0">
                  <a:pos x="21" y="372"/>
                </a:cxn>
                <a:cxn ang="0">
                  <a:pos x="12" y="372"/>
                </a:cxn>
                <a:cxn ang="0">
                  <a:pos x="8" y="363"/>
                </a:cxn>
                <a:cxn ang="0">
                  <a:pos x="0" y="359"/>
                </a:cxn>
                <a:cxn ang="0">
                  <a:pos x="0" y="333"/>
                </a:cxn>
                <a:cxn ang="0">
                  <a:pos x="8" y="324"/>
                </a:cxn>
                <a:cxn ang="0">
                  <a:pos x="12" y="315"/>
                </a:cxn>
                <a:cxn ang="0">
                  <a:pos x="21" y="315"/>
                </a:cxn>
                <a:cxn ang="0">
                  <a:pos x="29" y="311"/>
                </a:cxn>
                <a:cxn ang="0">
                  <a:pos x="29" y="0"/>
                </a:cxn>
                <a:cxn ang="0">
                  <a:pos x="1025" y="0"/>
                </a:cxn>
                <a:cxn ang="0">
                  <a:pos x="1034" y="5"/>
                </a:cxn>
                <a:cxn ang="0">
                  <a:pos x="1042" y="5"/>
                </a:cxn>
                <a:cxn ang="0">
                  <a:pos x="1046" y="13"/>
                </a:cxn>
                <a:cxn ang="0">
                  <a:pos x="1055" y="18"/>
                </a:cxn>
                <a:cxn ang="0">
                  <a:pos x="1055" y="44"/>
                </a:cxn>
                <a:cxn ang="0">
                  <a:pos x="1046" y="52"/>
                </a:cxn>
                <a:cxn ang="0">
                  <a:pos x="1042" y="61"/>
                </a:cxn>
                <a:cxn ang="0">
                  <a:pos x="1034" y="61"/>
                </a:cxn>
                <a:cxn ang="0">
                  <a:pos x="1021" y="65"/>
                </a:cxn>
                <a:cxn ang="0">
                  <a:pos x="29" y="65"/>
                </a:cxn>
                <a:cxn ang="0">
                  <a:pos x="21" y="61"/>
                </a:cxn>
                <a:cxn ang="0">
                  <a:pos x="12" y="61"/>
                </a:cxn>
                <a:cxn ang="0">
                  <a:pos x="8" y="52"/>
                </a:cxn>
                <a:cxn ang="0">
                  <a:pos x="0" y="44"/>
                </a:cxn>
                <a:cxn ang="0">
                  <a:pos x="0" y="18"/>
                </a:cxn>
                <a:cxn ang="0">
                  <a:pos x="8" y="13"/>
                </a:cxn>
                <a:cxn ang="0">
                  <a:pos x="12" y="5"/>
                </a:cxn>
                <a:cxn ang="0">
                  <a:pos x="21" y="5"/>
                </a:cxn>
                <a:cxn ang="0">
                  <a:pos x="29" y="0"/>
                </a:cxn>
              </a:cxnLst>
              <a:rect l="0" t="0" r="r" b="b"/>
              <a:pathLst>
                <a:path w="1055" h="376">
                  <a:moveTo>
                    <a:pt x="29" y="311"/>
                  </a:moveTo>
                  <a:lnTo>
                    <a:pt x="1021" y="311"/>
                  </a:lnTo>
                  <a:lnTo>
                    <a:pt x="1034" y="315"/>
                  </a:lnTo>
                  <a:lnTo>
                    <a:pt x="1042" y="315"/>
                  </a:lnTo>
                  <a:lnTo>
                    <a:pt x="1046" y="324"/>
                  </a:lnTo>
                  <a:lnTo>
                    <a:pt x="1055" y="333"/>
                  </a:lnTo>
                  <a:lnTo>
                    <a:pt x="1055" y="359"/>
                  </a:lnTo>
                  <a:lnTo>
                    <a:pt x="1046" y="363"/>
                  </a:lnTo>
                  <a:lnTo>
                    <a:pt x="1042" y="372"/>
                  </a:lnTo>
                  <a:lnTo>
                    <a:pt x="1034" y="372"/>
                  </a:lnTo>
                  <a:lnTo>
                    <a:pt x="1025" y="376"/>
                  </a:lnTo>
                  <a:lnTo>
                    <a:pt x="29" y="376"/>
                  </a:lnTo>
                  <a:lnTo>
                    <a:pt x="21" y="372"/>
                  </a:lnTo>
                  <a:lnTo>
                    <a:pt x="12" y="372"/>
                  </a:lnTo>
                  <a:lnTo>
                    <a:pt x="8" y="363"/>
                  </a:lnTo>
                  <a:lnTo>
                    <a:pt x="0" y="359"/>
                  </a:lnTo>
                  <a:lnTo>
                    <a:pt x="0" y="333"/>
                  </a:lnTo>
                  <a:lnTo>
                    <a:pt x="8" y="324"/>
                  </a:lnTo>
                  <a:lnTo>
                    <a:pt x="12" y="315"/>
                  </a:lnTo>
                  <a:lnTo>
                    <a:pt x="21" y="315"/>
                  </a:lnTo>
                  <a:lnTo>
                    <a:pt x="29" y="311"/>
                  </a:lnTo>
                  <a:close/>
                  <a:moveTo>
                    <a:pt x="29" y="0"/>
                  </a:moveTo>
                  <a:lnTo>
                    <a:pt x="1025" y="0"/>
                  </a:lnTo>
                  <a:lnTo>
                    <a:pt x="1034" y="5"/>
                  </a:lnTo>
                  <a:lnTo>
                    <a:pt x="1042" y="5"/>
                  </a:lnTo>
                  <a:lnTo>
                    <a:pt x="1046" y="13"/>
                  </a:lnTo>
                  <a:lnTo>
                    <a:pt x="1055" y="18"/>
                  </a:lnTo>
                  <a:lnTo>
                    <a:pt x="1055" y="44"/>
                  </a:lnTo>
                  <a:lnTo>
                    <a:pt x="1046" y="52"/>
                  </a:lnTo>
                  <a:lnTo>
                    <a:pt x="1042" y="61"/>
                  </a:lnTo>
                  <a:lnTo>
                    <a:pt x="1034" y="61"/>
                  </a:lnTo>
                  <a:lnTo>
                    <a:pt x="1021" y="65"/>
                  </a:lnTo>
                  <a:lnTo>
                    <a:pt x="29" y="65"/>
                  </a:lnTo>
                  <a:lnTo>
                    <a:pt x="21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0" y="44"/>
                  </a:lnTo>
                  <a:lnTo>
                    <a:pt x="0" y="18"/>
                  </a:lnTo>
                  <a:lnTo>
                    <a:pt x="8" y="13"/>
                  </a:lnTo>
                  <a:lnTo>
                    <a:pt x="12" y="5"/>
                  </a:lnTo>
                  <a:lnTo>
                    <a:pt x="21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7880" y="2171"/>
              <a:ext cx="1055" cy="111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1046" y="0"/>
                </a:cxn>
                <a:cxn ang="0">
                  <a:pos x="1055" y="5"/>
                </a:cxn>
                <a:cxn ang="0">
                  <a:pos x="1055" y="26"/>
                </a:cxn>
                <a:cxn ang="0">
                  <a:pos x="1051" y="39"/>
                </a:cxn>
                <a:cxn ang="0">
                  <a:pos x="1046" y="39"/>
                </a:cxn>
                <a:cxn ang="0">
                  <a:pos x="160" y="1054"/>
                </a:cxn>
                <a:cxn ang="0">
                  <a:pos x="430" y="1054"/>
                </a:cxn>
                <a:cxn ang="0">
                  <a:pos x="523" y="1049"/>
                </a:cxn>
                <a:cxn ang="0">
                  <a:pos x="603" y="1032"/>
                </a:cxn>
                <a:cxn ang="0">
                  <a:pos x="662" y="1006"/>
                </a:cxn>
                <a:cxn ang="0">
                  <a:pos x="717" y="972"/>
                </a:cxn>
                <a:cxn ang="0">
                  <a:pos x="755" y="924"/>
                </a:cxn>
                <a:cxn ang="0">
                  <a:pos x="793" y="864"/>
                </a:cxn>
                <a:cxn ang="0">
                  <a:pos x="823" y="795"/>
                </a:cxn>
                <a:cxn ang="0">
                  <a:pos x="848" y="717"/>
                </a:cxn>
                <a:cxn ang="0">
                  <a:pos x="852" y="700"/>
                </a:cxn>
                <a:cxn ang="0">
                  <a:pos x="861" y="691"/>
                </a:cxn>
                <a:cxn ang="0">
                  <a:pos x="865" y="682"/>
                </a:cxn>
                <a:cxn ang="0">
                  <a:pos x="869" y="678"/>
                </a:cxn>
                <a:cxn ang="0">
                  <a:pos x="886" y="678"/>
                </a:cxn>
                <a:cxn ang="0">
                  <a:pos x="894" y="682"/>
                </a:cxn>
                <a:cxn ang="0">
                  <a:pos x="899" y="691"/>
                </a:cxn>
                <a:cxn ang="0">
                  <a:pos x="899" y="708"/>
                </a:cxn>
                <a:cxn ang="0">
                  <a:pos x="894" y="721"/>
                </a:cxn>
                <a:cxn ang="0">
                  <a:pos x="781" y="1080"/>
                </a:cxn>
                <a:cxn ang="0">
                  <a:pos x="776" y="1092"/>
                </a:cxn>
                <a:cxn ang="0">
                  <a:pos x="772" y="1101"/>
                </a:cxn>
                <a:cxn ang="0">
                  <a:pos x="764" y="1110"/>
                </a:cxn>
                <a:cxn ang="0">
                  <a:pos x="755" y="1110"/>
                </a:cxn>
                <a:cxn ang="0">
                  <a:pos x="747" y="1114"/>
                </a:cxn>
                <a:cxn ang="0">
                  <a:pos x="13" y="1114"/>
                </a:cxn>
                <a:cxn ang="0">
                  <a:pos x="4" y="1110"/>
                </a:cxn>
                <a:cxn ang="0">
                  <a:pos x="0" y="1105"/>
                </a:cxn>
                <a:cxn ang="0">
                  <a:pos x="0" y="1084"/>
                </a:cxn>
                <a:cxn ang="0">
                  <a:pos x="4" y="1075"/>
                </a:cxn>
                <a:cxn ang="0">
                  <a:pos x="4" y="1067"/>
                </a:cxn>
                <a:cxn ang="0">
                  <a:pos x="894" y="48"/>
                </a:cxn>
                <a:cxn ang="0">
                  <a:pos x="637" y="48"/>
                </a:cxn>
                <a:cxn ang="0">
                  <a:pos x="540" y="57"/>
                </a:cxn>
                <a:cxn ang="0">
                  <a:pos x="460" y="74"/>
                </a:cxn>
                <a:cxn ang="0">
                  <a:pos x="397" y="104"/>
                </a:cxn>
                <a:cxn ang="0">
                  <a:pos x="346" y="147"/>
                </a:cxn>
                <a:cxn ang="0">
                  <a:pos x="304" y="203"/>
                </a:cxn>
                <a:cxn ang="0">
                  <a:pos x="270" y="268"/>
                </a:cxn>
                <a:cxn ang="0">
                  <a:pos x="245" y="346"/>
                </a:cxn>
                <a:cxn ang="0">
                  <a:pos x="236" y="354"/>
                </a:cxn>
                <a:cxn ang="0">
                  <a:pos x="232" y="363"/>
                </a:cxn>
                <a:cxn ang="0">
                  <a:pos x="215" y="363"/>
                </a:cxn>
                <a:cxn ang="0">
                  <a:pos x="207" y="359"/>
                </a:cxn>
                <a:cxn ang="0">
                  <a:pos x="207" y="354"/>
                </a:cxn>
                <a:cxn ang="0">
                  <a:pos x="202" y="350"/>
                </a:cxn>
                <a:cxn ang="0">
                  <a:pos x="202" y="333"/>
                </a:cxn>
                <a:cxn ang="0">
                  <a:pos x="207" y="324"/>
                </a:cxn>
                <a:cxn ang="0">
                  <a:pos x="295" y="31"/>
                </a:cxn>
                <a:cxn ang="0">
                  <a:pos x="299" y="18"/>
                </a:cxn>
                <a:cxn ang="0">
                  <a:pos x="304" y="9"/>
                </a:cxn>
                <a:cxn ang="0">
                  <a:pos x="321" y="0"/>
                </a:cxn>
              </a:cxnLst>
              <a:rect l="0" t="0" r="r" b="b"/>
              <a:pathLst>
                <a:path w="1055" h="1114">
                  <a:moveTo>
                    <a:pt x="321" y="0"/>
                  </a:moveTo>
                  <a:lnTo>
                    <a:pt x="1046" y="0"/>
                  </a:lnTo>
                  <a:lnTo>
                    <a:pt x="1055" y="5"/>
                  </a:lnTo>
                  <a:lnTo>
                    <a:pt x="1055" y="26"/>
                  </a:lnTo>
                  <a:lnTo>
                    <a:pt x="1051" y="39"/>
                  </a:lnTo>
                  <a:lnTo>
                    <a:pt x="1046" y="39"/>
                  </a:lnTo>
                  <a:lnTo>
                    <a:pt x="160" y="1054"/>
                  </a:lnTo>
                  <a:lnTo>
                    <a:pt x="430" y="1054"/>
                  </a:lnTo>
                  <a:lnTo>
                    <a:pt x="523" y="1049"/>
                  </a:lnTo>
                  <a:lnTo>
                    <a:pt x="603" y="1032"/>
                  </a:lnTo>
                  <a:lnTo>
                    <a:pt x="662" y="1006"/>
                  </a:lnTo>
                  <a:lnTo>
                    <a:pt x="717" y="972"/>
                  </a:lnTo>
                  <a:lnTo>
                    <a:pt x="755" y="924"/>
                  </a:lnTo>
                  <a:lnTo>
                    <a:pt x="793" y="864"/>
                  </a:lnTo>
                  <a:lnTo>
                    <a:pt x="823" y="795"/>
                  </a:lnTo>
                  <a:lnTo>
                    <a:pt x="848" y="717"/>
                  </a:lnTo>
                  <a:lnTo>
                    <a:pt x="852" y="700"/>
                  </a:lnTo>
                  <a:lnTo>
                    <a:pt x="861" y="691"/>
                  </a:lnTo>
                  <a:lnTo>
                    <a:pt x="865" y="682"/>
                  </a:lnTo>
                  <a:lnTo>
                    <a:pt x="869" y="678"/>
                  </a:lnTo>
                  <a:lnTo>
                    <a:pt x="886" y="678"/>
                  </a:lnTo>
                  <a:lnTo>
                    <a:pt x="894" y="682"/>
                  </a:lnTo>
                  <a:lnTo>
                    <a:pt x="899" y="691"/>
                  </a:lnTo>
                  <a:lnTo>
                    <a:pt x="899" y="708"/>
                  </a:lnTo>
                  <a:lnTo>
                    <a:pt x="894" y="721"/>
                  </a:lnTo>
                  <a:lnTo>
                    <a:pt x="781" y="1080"/>
                  </a:lnTo>
                  <a:lnTo>
                    <a:pt x="776" y="1092"/>
                  </a:lnTo>
                  <a:lnTo>
                    <a:pt x="772" y="1101"/>
                  </a:lnTo>
                  <a:lnTo>
                    <a:pt x="764" y="1110"/>
                  </a:lnTo>
                  <a:lnTo>
                    <a:pt x="755" y="1110"/>
                  </a:lnTo>
                  <a:lnTo>
                    <a:pt x="747" y="1114"/>
                  </a:lnTo>
                  <a:lnTo>
                    <a:pt x="13" y="1114"/>
                  </a:lnTo>
                  <a:lnTo>
                    <a:pt x="4" y="1110"/>
                  </a:lnTo>
                  <a:lnTo>
                    <a:pt x="0" y="1105"/>
                  </a:lnTo>
                  <a:lnTo>
                    <a:pt x="0" y="1084"/>
                  </a:lnTo>
                  <a:lnTo>
                    <a:pt x="4" y="1075"/>
                  </a:lnTo>
                  <a:lnTo>
                    <a:pt x="4" y="1067"/>
                  </a:lnTo>
                  <a:lnTo>
                    <a:pt x="894" y="48"/>
                  </a:lnTo>
                  <a:lnTo>
                    <a:pt x="637" y="48"/>
                  </a:lnTo>
                  <a:lnTo>
                    <a:pt x="540" y="57"/>
                  </a:lnTo>
                  <a:lnTo>
                    <a:pt x="460" y="74"/>
                  </a:lnTo>
                  <a:lnTo>
                    <a:pt x="397" y="104"/>
                  </a:lnTo>
                  <a:lnTo>
                    <a:pt x="346" y="147"/>
                  </a:lnTo>
                  <a:lnTo>
                    <a:pt x="304" y="203"/>
                  </a:lnTo>
                  <a:lnTo>
                    <a:pt x="270" y="268"/>
                  </a:lnTo>
                  <a:lnTo>
                    <a:pt x="245" y="346"/>
                  </a:lnTo>
                  <a:lnTo>
                    <a:pt x="236" y="354"/>
                  </a:lnTo>
                  <a:lnTo>
                    <a:pt x="232" y="363"/>
                  </a:lnTo>
                  <a:lnTo>
                    <a:pt x="215" y="363"/>
                  </a:lnTo>
                  <a:lnTo>
                    <a:pt x="207" y="359"/>
                  </a:lnTo>
                  <a:lnTo>
                    <a:pt x="207" y="354"/>
                  </a:lnTo>
                  <a:lnTo>
                    <a:pt x="202" y="350"/>
                  </a:lnTo>
                  <a:lnTo>
                    <a:pt x="202" y="333"/>
                  </a:lnTo>
                  <a:lnTo>
                    <a:pt x="207" y="324"/>
                  </a:lnTo>
                  <a:lnTo>
                    <a:pt x="295" y="31"/>
                  </a:lnTo>
                  <a:lnTo>
                    <a:pt x="299" y="18"/>
                  </a:lnTo>
                  <a:lnTo>
                    <a:pt x="304" y="9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8939" y="2724"/>
              <a:ext cx="755" cy="1032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557" y="21"/>
                </a:cxn>
                <a:cxn ang="0">
                  <a:pos x="561" y="30"/>
                </a:cxn>
                <a:cxn ang="0">
                  <a:pos x="456" y="764"/>
                </a:cxn>
                <a:cxn ang="0">
                  <a:pos x="587" y="691"/>
                </a:cxn>
                <a:cxn ang="0">
                  <a:pos x="671" y="583"/>
                </a:cxn>
                <a:cxn ang="0">
                  <a:pos x="700" y="479"/>
                </a:cxn>
                <a:cxn ang="0">
                  <a:pos x="684" y="419"/>
                </a:cxn>
                <a:cxn ang="0">
                  <a:pos x="650" y="380"/>
                </a:cxn>
                <a:cxn ang="0">
                  <a:pos x="637" y="363"/>
                </a:cxn>
                <a:cxn ang="0">
                  <a:pos x="641" y="332"/>
                </a:cxn>
                <a:cxn ang="0">
                  <a:pos x="662" y="302"/>
                </a:cxn>
                <a:cxn ang="0">
                  <a:pos x="696" y="289"/>
                </a:cxn>
                <a:cxn ang="0">
                  <a:pos x="713" y="293"/>
                </a:cxn>
                <a:cxn ang="0">
                  <a:pos x="743" y="315"/>
                </a:cxn>
                <a:cxn ang="0">
                  <a:pos x="755" y="380"/>
                </a:cxn>
                <a:cxn ang="0">
                  <a:pos x="743" y="479"/>
                </a:cxn>
                <a:cxn ang="0">
                  <a:pos x="717" y="565"/>
                </a:cxn>
                <a:cxn ang="0">
                  <a:pos x="633" y="686"/>
                </a:cxn>
                <a:cxn ang="0">
                  <a:pos x="502" y="781"/>
                </a:cxn>
                <a:cxn ang="0">
                  <a:pos x="401" y="807"/>
                </a:cxn>
                <a:cxn ang="0">
                  <a:pos x="321" y="1006"/>
                </a:cxn>
                <a:cxn ang="0">
                  <a:pos x="316" y="1027"/>
                </a:cxn>
                <a:cxn ang="0">
                  <a:pos x="291" y="1032"/>
                </a:cxn>
                <a:cxn ang="0">
                  <a:pos x="278" y="1023"/>
                </a:cxn>
                <a:cxn ang="0">
                  <a:pos x="283" y="1001"/>
                </a:cxn>
                <a:cxn ang="0">
                  <a:pos x="304" y="898"/>
                </a:cxn>
                <a:cxn ang="0">
                  <a:pos x="325" y="824"/>
                </a:cxn>
                <a:cxn ang="0">
                  <a:pos x="291" y="798"/>
                </a:cxn>
                <a:cxn ang="0">
                  <a:pos x="207" y="777"/>
                </a:cxn>
                <a:cxn ang="0">
                  <a:pos x="135" y="721"/>
                </a:cxn>
                <a:cxn ang="0">
                  <a:pos x="105" y="630"/>
                </a:cxn>
                <a:cxn ang="0">
                  <a:pos x="110" y="604"/>
                </a:cxn>
                <a:cxn ang="0">
                  <a:pos x="122" y="552"/>
                </a:cxn>
                <a:cxn ang="0">
                  <a:pos x="181" y="397"/>
                </a:cxn>
                <a:cxn ang="0">
                  <a:pos x="186" y="345"/>
                </a:cxn>
                <a:cxn ang="0">
                  <a:pos x="177" y="324"/>
                </a:cxn>
                <a:cxn ang="0">
                  <a:pos x="160" y="319"/>
                </a:cxn>
                <a:cxn ang="0">
                  <a:pos x="97" y="354"/>
                </a:cxn>
                <a:cxn ang="0">
                  <a:pos x="42" y="462"/>
                </a:cxn>
                <a:cxn ang="0">
                  <a:pos x="38" y="475"/>
                </a:cxn>
                <a:cxn ang="0">
                  <a:pos x="13" y="479"/>
                </a:cxn>
                <a:cxn ang="0">
                  <a:pos x="0" y="470"/>
                </a:cxn>
                <a:cxn ang="0">
                  <a:pos x="4" y="449"/>
                </a:cxn>
                <a:cxn ang="0">
                  <a:pos x="30" y="388"/>
                </a:cxn>
                <a:cxn ang="0">
                  <a:pos x="80" y="319"/>
                </a:cxn>
                <a:cxn ang="0">
                  <a:pos x="165" y="289"/>
                </a:cxn>
                <a:cxn ang="0">
                  <a:pos x="241" y="315"/>
                </a:cxn>
                <a:cxn ang="0">
                  <a:pos x="270" y="388"/>
                </a:cxn>
                <a:cxn ang="0">
                  <a:pos x="211" y="561"/>
                </a:cxn>
                <a:cxn ang="0">
                  <a:pos x="198" y="621"/>
                </a:cxn>
                <a:cxn ang="0">
                  <a:pos x="194" y="647"/>
                </a:cxn>
                <a:cxn ang="0">
                  <a:pos x="232" y="738"/>
                </a:cxn>
                <a:cxn ang="0">
                  <a:pos x="338" y="777"/>
                </a:cxn>
                <a:cxn ang="0">
                  <a:pos x="523" y="13"/>
                </a:cxn>
                <a:cxn ang="0">
                  <a:pos x="532" y="0"/>
                </a:cxn>
              </a:cxnLst>
              <a:rect l="0" t="0" r="r" b="b"/>
              <a:pathLst>
                <a:path w="755" h="1032">
                  <a:moveTo>
                    <a:pt x="532" y="0"/>
                  </a:moveTo>
                  <a:lnTo>
                    <a:pt x="549" y="0"/>
                  </a:lnTo>
                  <a:lnTo>
                    <a:pt x="557" y="9"/>
                  </a:lnTo>
                  <a:lnTo>
                    <a:pt x="557" y="21"/>
                  </a:lnTo>
                  <a:lnTo>
                    <a:pt x="553" y="30"/>
                  </a:lnTo>
                  <a:lnTo>
                    <a:pt x="561" y="30"/>
                  </a:lnTo>
                  <a:lnTo>
                    <a:pt x="380" y="777"/>
                  </a:lnTo>
                  <a:lnTo>
                    <a:pt x="456" y="764"/>
                  </a:lnTo>
                  <a:lnTo>
                    <a:pt x="527" y="734"/>
                  </a:lnTo>
                  <a:lnTo>
                    <a:pt x="587" y="691"/>
                  </a:lnTo>
                  <a:lnTo>
                    <a:pt x="633" y="639"/>
                  </a:lnTo>
                  <a:lnTo>
                    <a:pt x="671" y="583"/>
                  </a:lnTo>
                  <a:lnTo>
                    <a:pt x="692" y="527"/>
                  </a:lnTo>
                  <a:lnTo>
                    <a:pt x="700" y="479"/>
                  </a:lnTo>
                  <a:lnTo>
                    <a:pt x="696" y="445"/>
                  </a:lnTo>
                  <a:lnTo>
                    <a:pt x="684" y="419"/>
                  </a:lnTo>
                  <a:lnTo>
                    <a:pt x="667" y="397"/>
                  </a:lnTo>
                  <a:lnTo>
                    <a:pt x="650" y="380"/>
                  </a:lnTo>
                  <a:lnTo>
                    <a:pt x="641" y="375"/>
                  </a:lnTo>
                  <a:lnTo>
                    <a:pt x="637" y="363"/>
                  </a:lnTo>
                  <a:lnTo>
                    <a:pt x="637" y="350"/>
                  </a:lnTo>
                  <a:lnTo>
                    <a:pt x="641" y="332"/>
                  </a:lnTo>
                  <a:lnTo>
                    <a:pt x="650" y="315"/>
                  </a:lnTo>
                  <a:lnTo>
                    <a:pt x="662" y="302"/>
                  </a:lnTo>
                  <a:lnTo>
                    <a:pt x="679" y="293"/>
                  </a:lnTo>
                  <a:lnTo>
                    <a:pt x="696" y="289"/>
                  </a:lnTo>
                  <a:lnTo>
                    <a:pt x="700" y="289"/>
                  </a:lnTo>
                  <a:lnTo>
                    <a:pt x="713" y="293"/>
                  </a:lnTo>
                  <a:lnTo>
                    <a:pt x="726" y="302"/>
                  </a:lnTo>
                  <a:lnTo>
                    <a:pt x="743" y="315"/>
                  </a:lnTo>
                  <a:lnTo>
                    <a:pt x="751" y="341"/>
                  </a:lnTo>
                  <a:lnTo>
                    <a:pt x="755" y="380"/>
                  </a:lnTo>
                  <a:lnTo>
                    <a:pt x="751" y="427"/>
                  </a:lnTo>
                  <a:lnTo>
                    <a:pt x="743" y="479"/>
                  </a:lnTo>
                  <a:lnTo>
                    <a:pt x="730" y="527"/>
                  </a:lnTo>
                  <a:lnTo>
                    <a:pt x="717" y="565"/>
                  </a:lnTo>
                  <a:lnTo>
                    <a:pt x="679" y="634"/>
                  </a:lnTo>
                  <a:lnTo>
                    <a:pt x="633" y="686"/>
                  </a:lnTo>
                  <a:lnTo>
                    <a:pt x="565" y="747"/>
                  </a:lnTo>
                  <a:lnTo>
                    <a:pt x="502" y="781"/>
                  </a:lnTo>
                  <a:lnTo>
                    <a:pt x="447" y="798"/>
                  </a:lnTo>
                  <a:lnTo>
                    <a:pt x="401" y="807"/>
                  </a:lnTo>
                  <a:lnTo>
                    <a:pt x="367" y="807"/>
                  </a:lnTo>
                  <a:lnTo>
                    <a:pt x="321" y="1006"/>
                  </a:lnTo>
                  <a:lnTo>
                    <a:pt x="316" y="1019"/>
                  </a:lnTo>
                  <a:lnTo>
                    <a:pt x="316" y="1027"/>
                  </a:lnTo>
                  <a:lnTo>
                    <a:pt x="308" y="1032"/>
                  </a:lnTo>
                  <a:lnTo>
                    <a:pt x="291" y="1032"/>
                  </a:lnTo>
                  <a:lnTo>
                    <a:pt x="283" y="1027"/>
                  </a:lnTo>
                  <a:lnTo>
                    <a:pt x="278" y="1023"/>
                  </a:lnTo>
                  <a:lnTo>
                    <a:pt x="278" y="1014"/>
                  </a:lnTo>
                  <a:lnTo>
                    <a:pt x="283" y="1001"/>
                  </a:lnTo>
                  <a:lnTo>
                    <a:pt x="287" y="975"/>
                  </a:lnTo>
                  <a:lnTo>
                    <a:pt x="304" y="898"/>
                  </a:lnTo>
                  <a:lnTo>
                    <a:pt x="316" y="855"/>
                  </a:lnTo>
                  <a:lnTo>
                    <a:pt x="325" y="824"/>
                  </a:lnTo>
                  <a:lnTo>
                    <a:pt x="329" y="803"/>
                  </a:lnTo>
                  <a:lnTo>
                    <a:pt x="291" y="798"/>
                  </a:lnTo>
                  <a:lnTo>
                    <a:pt x="249" y="790"/>
                  </a:lnTo>
                  <a:lnTo>
                    <a:pt x="207" y="777"/>
                  </a:lnTo>
                  <a:lnTo>
                    <a:pt x="169" y="751"/>
                  </a:lnTo>
                  <a:lnTo>
                    <a:pt x="135" y="721"/>
                  </a:lnTo>
                  <a:lnTo>
                    <a:pt x="114" y="682"/>
                  </a:lnTo>
                  <a:lnTo>
                    <a:pt x="105" y="630"/>
                  </a:lnTo>
                  <a:lnTo>
                    <a:pt x="105" y="621"/>
                  </a:lnTo>
                  <a:lnTo>
                    <a:pt x="110" y="604"/>
                  </a:lnTo>
                  <a:lnTo>
                    <a:pt x="114" y="583"/>
                  </a:lnTo>
                  <a:lnTo>
                    <a:pt x="122" y="552"/>
                  </a:lnTo>
                  <a:lnTo>
                    <a:pt x="139" y="505"/>
                  </a:lnTo>
                  <a:lnTo>
                    <a:pt x="181" y="397"/>
                  </a:lnTo>
                  <a:lnTo>
                    <a:pt x="186" y="358"/>
                  </a:lnTo>
                  <a:lnTo>
                    <a:pt x="186" y="345"/>
                  </a:lnTo>
                  <a:lnTo>
                    <a:pt x="181" y="332"/>
                  </a:lnTo>
                  <a:lnTo>
                    <a:pt x="177" y="324"/>
                  </a:lnTo>
                  <a:lnTo>
                    <a:pt x="173" y="319"/>
                  </a:lnTo>
                  <a:lnTo>
                    <a:pt x="160" y="319"/>
                  </a:lnTo>
                  <a:lnTo>
                    <a:pt x="127" y="328"/>
                  </a:lnTo>
                  <a:lnTo>
                    <a:pt x="97" y="354"/>
                  </a:lnTo>
                  <a:lnTo>
                    <a:pt x="68" y="401"/>
                  </a:lnTo>
                  <a:lnTo>
                    <a:pt x="42" y="462"/>
                  </a:lnTo>
                  <a:lnTo>
                    <a:pt x="38" y="470"/>
                  </a:lnTo>
                  <a:lnTo>
                    <a:pt x="38" y="475"/>
                  </a:lnTo>
                  <a:lnTo>
                    <a:pt x="30" y="479"/>
                  </a:lnTo>
                  <a:lnTo>
                    <a:pt x="13" y="479"/>
                  </a:lnTo>
                  <a:lnTo>
                    <a:pt x="4" y="475"/>
                  </a:lnTo>
                  <a:lnTo>
                    <a:pt x="0" y="470"/>
                  </a:lnTo>
                  <a:lnTo>
                    <a:pt x="0" y="462"/>
                  </a:lnTo>
                  <a:lnTo>
                    <a:pt x="4" y="449"/>
                  </a:lnTo>
                  <a:lnTo>
                    <a:pt x="13" y="419"/>
                  </a:lnTo>
                  <a:lnTo>
                    <a:pt x="30" y="388"/>
                  </a:lnTo>
                  <a:lnTo>
                    <a:pt x="51" y="350"/>
                  </a:lnTo>
                  <a:lnTo>
                    <a:pt x="80" y="319"/>
                  </a:lnTo>
                  <a:lnTo>
                    <a:pt x="118" y="298"/>
                  </a:lnTo>
                  <a:lnTo>
                    <a:pt x="165" y="289"/>
                  </a:lnTo>
                  <a:lnTo>
                    <a:pt x="207" y="298"/>
                  </a:lnTo>
                  <a:lnTo>
                    <a:pt x="241" y="315"/>
                  </a:lnTo>
                  <a:lnTo>
                    <a:pt x="262" y="350"/>
                  </a:lnTo>
                  <a:lnTo>
                    <a:pt x="270" y="388"/>
                  </a:lnTo>
                  <a:lnTo>
                    <a:pt x="262" y="432"/>
                  </a:lnTo>
                  <a:lnTo>
                    <a:pt x="211" y="561"/>
                  </a:lnTo>
                  <a:lnTo>
                    <a:pt x="203" y="596"/>
                  </a:lnTo>
                  <a:lnTo>
                    <a:pt x="198" y="621"/>
                  </a:lnTo>
                  <a:lnTo>
                    <a:pt x="194" y="639"/>
                  </a:lnTo>
                  <a:lnTo>
                    <a:pt x="194" y="647"/>
                  </a:lnTo>
                  <a:lnTo>
                    <a:pt x="203" y="699"/>
                  </a:lnTo>
                  <a:lnTo>
                    <a:pt x="232" y="738"/>
                  </a:lnTo>
                  <a:lnTo>
                    <a:pt x="274" y="764"/>
                  </a:lnTo>
                  <a:lnTo>
                    <a:pt x="338" y="777"/>
                  </a:lnTo>
                  <a:lnTo>
                    <a:pt x="519" y="26"/>
                  </a:lnTo>
                  <a:lnTo>
                    <a:pt x="523" y="13"/>
                  </a:lnTo>
                  <a:lnTo>
                    <a:pt x="523" y="4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9838" y="3147"/>
              <a:ext cx="320" cy="531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90" y="0"/>
                </a:cxn>
                <a:cxn ang="0">
                  <a:pos x="194" y="4"/>
                </a:cxn>
                <a:cxn ang="0">
                  <a:pos x="198" y="13"/>
                </a:cxn>
                <a:cxn ang="0">
                  <a:pos x="198" y="475"/>
                </a:cxn>
                <a:cxn ang="0">
                  <a:pos x="202" y="483"/>
                </a:cxn>
                <a:cxn ang="0">
                  <a:pos x="215" y="492"/>
                </a:cxn>
                <a:cxn ang="0">
                  <a:pos x="240" y="496"/>
                </a:cxn>
                <a:cxn ang="0">
                  <a:pos x="320" y="496"/>
                </a:cxn>
                <a:cxn ang="0">
                  <a:pos x="320" y="531"/>
                </a:cxn>
                <a:cxn ang="0">
                  <a:pos x="270" y="527"/>
                </a:cxn>
                <a:cxn ang="0">
                  <a:pos x="55" y="527"/>
                </a:cxn>
                <a:cxn ang="0">
                  <a:pos x="4" y="531"/>
                </a:cxn>
                <a:cxn ang="0">
                  <a:pos x="4" y="496"/>
                </a:cxn>
                <a:cxn ang="0">
                  <a:pos x="84" y="496"/>
                </a:cxn>
                <a:cxn ang="0">
                  <a:pos x="109" y="492"/>
                </a:cxn>
                <a:cxn ang="0">
                  <a:pos x="122" y="483"/>
                </a:cxn>
                <a:cxn ang="0">
                  <a:pos x="126" y="475"/>
                </a:cxn>
                <a:cxn ang="0">
                  <a:pos x="126" y="65"/>
                </a:cxn>
                <a:cxn ang="0">
                  <a:pos x="80" y="78"/>
                </a:cxn>
                <a:cxn ang="0">
                  <a:pos x="42" y="86"/>
                </a:cxn>
                <a:cxn ang="0">
                  <a:pos x="0" y="86"/>
                </a:cxn>
                <a:cxn ang="0">
                  <a:pos x="0" y="52"/>
                </a:cxn>
                <a:cxn ang="0">
                  <a:pos x="34" y="52"/>
                </a:cxn>
                <a:cxn ang="0">
                  <a:pos x="76" y="47"/>
                </a:cxn>
                <a:cxn ang="0">
                  <a:pos x="122" y="30"/>
                </a:cxn>
                <a:cxn ang="0">
                  <a:pos x="169" y="0"/>
                </a:cxn>
              </a:cxnLst>
              <a:rect l="0" t="0" r="r" b="b"/>
              <a:pathLst>
                <a:path w="320" h="531">
                  <a:moveTo>
                    <a:pt x="169" y="0"/>
                  </a:moveTo>
                  <a:lnTo>
                    <a:pt x="190" y="0"/>
                  </a:lnTo>
                  <a:lnTo>
                    <a:pt x="194" y="4"/>
                  </a:lnTo>
                  <a:lnTo>
                    <a:pt x="198" y="13"/>
                  </a:lnTo>
                  <a:lnTo>
                    <a:pt x="198" y="475"/>
                  </a:lnTo>
                  <a:lnTo>
                    <a:pt x="202" y="483"/>
                  </a:lnTo>
                  <a:lnTo>
                    <a:pt x="215" y="492"/>
                  </a:lnTo>
                  <a:lnTo>
                    <a:pt x="240" y="496"/>
                  </a:lnTo>
                  <a:lnTo>
                    <a:pt x="320" y="496"/>
                  </a:lnTo>
                  <a:lnTo>
                    <a:pt x="320" y="531"/>
                  </a:lnTo>
                  <a:lnTo>
                    <a:pt x="270" y="527"/>
                  </a:lnTo>
                  <a:lnTo>
                    <a:pt x="55" y="527"/>
                  </a:lnTo>
                  <a:lnTo>
                    <a:pt x="4" y="531"/>
                  </a:lnTo>
                  <a:lnTo>
                    <a:pt x="4" y="496"/>
                  </a:lnTo>
                  <a:lnTo>
                    <a:pt x="84" y="496"/>
                  </a:lnTo>
                  <a:lnTo>
                    <a:pt x="109" y="492"/>
                  </a:lnTo>
                  <a:lnTo>
                    <a:pt x="122" y="483"/>
                  </a:lnTo>
                  <a:lnTo>
                    <a:pt x="126" y="475"/>
                  </a:lnTo>
                  <a:lnTo>
                    <a:pt x="126" y="65"/>
                  </a:lnTo>
                  <a:lnTo>
                    <a:pt x="80" y="78"/>
                  </a:lnTo>
                  <a:lnTo>
                    <a:pt x="42" y="86"/>
                  </a:lnTo>
                  <a:lnTo>
                    <a:pt x="0" y="86"/>
                  </a:lnTo>
                  <a:lnTo>
                    <a:pt x="0" y="52"/>
                  </a:lnTo>
                  <a:lnTo>
                    <a:pt x="34" y="52"/>
                  </a:lnTo>
                  <a:lnTo>
                    <a:pt x="76" y="47"/>
                  </a:lnTo>
                  <a:lnTo>
                    <a:pt x="122" y="3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0876" y="2335"/>
              <a:ext cx="1050" cy="1084"/>
            </a:xfrm>
            <a:custGeom>
              <a:avLst/>
              <a:gdLst/>
              <a:ahLst/>
              <a:cxnLst>
                <a:cxn ang="0">
                  <a:pos x="515" y="0"/>
                </a:cxn>
                <a:cxn ang="0">
                  <a:pos x="540" y="0"/>
                </a:cxn>
                <a:cxn ang="0">
                  <a:pos x="544" y="9"/>
                </a:cxn>
                <a:cxn ang="0">
                  <a:pos x="552" y="13"/>
                </a:cxn>
                <a:cxn ang="0">
                  <a:pos x="552" y="22"/>
                </a:cxn>
                <a:cxn ang="0">
                  <a:pos x="557" y="31"/>
                </a:cxn>
                <a:cxn ang="0">
                  <a:pos x="557" y="505"/>
                </a:cxn>
                <a:cxn ang="0">
                  <a:pos x="1021" y="505"/>
                </a:cxn>
                <a:cxn ang="0">
                  <a:pos x="1029" y="510"/>
                </a:cxn>
                <a:cxn ang="0">
                  <a:pos x="1038" y="510"/>
                </a:cxn>
                <a:cxn ang="0">
                  <a:pos x="1042" y="518"/>
                </a:cxn>
                <a:cxn ang="0">
                  <a:pos x="1050" y="527"/>
                </a:cxn>
                <a:cxn ang="0">
                  <a:pos x="1050" y="553"/>
                </a:cxn>
                <a:cxn ang="0">
                  <a:pos x="1042" y="562"/>
                </a:cxn>
                <a:cxn ang="0">
                  <a:pos x="1038" y="570"/>
                </a:cxn>
                <a:cxn ang="0">
                  <a:pos x="1029" y="570"/>
                </a:cxn>
                <a:cxn ang="0">
                  <a:pos x="1021" y="575"/>
                </a:cxn>
                <a:cxn ang="0">
                  <a:pos x="557" y="575"/>
                </a:cxn>
                <a:cxn ang="0">
                  <a:pos x="557" y="1054"/>
                </a:cxn>
                <a:cxn ang="0">
                  <a:pos x="552" y="1062"/>
                </a:cxn>
                <a:cxn ang="0">
                  <a:pos x="552" y="1071"/>
                </a:cxn>
                <a:cxn ang="0">
                  <a:pos x="544" y="1075"/>
                </a:cxn>
                <a:cxn ang="0">
                  <a:pos x="540" y="1084"/>
                </a:cxn>
                <a:cxn ang="0">
                  <a:pos x="515" y="1084"/>
                </a:cxn>
                <a:cxn ang="0">
                  <a:pos x="506" y="1075"/>
                </a:cxn>
                <a:cxn ang="0">
                  <a:pos x="498" y="1071"/>
                </a:cxn>
                <a:cxn ang="0">
                  <a:pos x="498" y="1062"/>
                </a:cxn>
                <a:cxn ang="0">
                  <a:pos x="493" y="1054"/>
                </a:cxn>
                <a:cxn ang="0">
                  <a:pos x="493" y="575"/>
                </a:cxn>
                <a:cxn ang="0">
                  <a:pos x="29" y="575"/>
                </a:cxn>
                <a:cxn ang="0">
                  <a:pos x="21" y="570"/>
                </a:cxn>
                <a:cxn ang="0">
                  <a:pos x="12" y="570"/>
                </a:cxn>
                <a:cxn ang="0">
                  <a:pos x="8" y="562"/>
                </a:cxn>
                <a:cxn ang="0">
                  <a:pos x="0" y="553"/>
                </a:cxn>
                <a:cxn ang="0">
                  <a:pos x="0" y="527"/>
                </a:cxn>
                <a:cxn ang="0">
                  <a:pos x="8" y="518"/>
                </a:cxn>
                <a:cxn ang="0">
                  <a:pos x="12" y="510"/>
                </a:cxn>
                <a:cxn ang="0">
                  <a:pos x="21" y="510"/>
                </a:cxn>
                <a:cxn ang="0">
                  <a:pos x="29" y="505"/>
                </a:cxn>
                <a:cxn ang="0">
                  <a:pos x="493" y="505"/>
                </a:cxn>
                <a:cxn ang="0">
                  <a:pos x="493" y="31"/>
                </a:cxn>
                <a:cxn ang="0">
                  <a:pos x="498" y="22"/>
                </a:cxn>
                <a:cxn ang="0">
                  <a:pos x="498" y="13"/>
                </a:cxn>
                <a:cxn ang="0">
                  <a:pos x="506" y="9"/>
                </a:cxn>
                <a:cxn ang="0">
                  <a:pos x="515" y="0"/>
                </a:cxn>
              </a:cxnLst>
              <a:rect l="0" t="0" r="r" b="b"/>
              <a:pathLst>
                <a:path w="1050" h="1084">
                  <a:moveTo>
                    <a:pt x="515" y="0"/>
                  </a:moveTo>
                  <a:lnTo>
                    <a:pt x="540" y="0"/>
                  </a:lnTo>
                  <a:lnTo>
                    <a:pt x="544" y="9"/>
                  </a:lnTo>
                  <a:lnTo>
                    <a:pt x="552" y="13"/>
                  </a:lnTo>
                  <a:lnTo>
                    <a:pt x="552" y="22"/>
                  </a:lnTo>
                  <a:lnTo>
                    <a:pt x="557" y="31"/>
                  </a:lnTo>
                  <a:lnTo>
                    <a:pt x="557" y="505"/>
                  </a:lnTo>
                  <a:lnTo>
                    <a:pt x="1021" y="505"/>
                  </a:lnTo>
                  <a:lnTo>
                    <a:pt x="1029" y="510"/>
                  </a:lnTo>
                  <a:lnTo>
                    <a:pt x="1038" y="510"/>
                  </a:lnTo>
                  <a:lnTo>
                    <a:pt x="1042" y="518"/>
                  </a:lnTo>
                  <a:lnTo>
                    <a:pt x="1050" y="527"/>
                  </a:lnTo>
                  <a:lnTo>
                    <a:pt x="1050" y="553"/>
                  </a:lnTo>
                  <a:lnTo>
                    <a:pt x="1042" y="562"/>
                  </a:lnTo>
                  <a:lnTo>
                    <a:pt x="1038" y="570"/>
                  </a:lnTo>
                  <a:lnTo>
                    <a:pt x="1029" y="570"/>
                  </a:lnTo>
                  <a:lnTo>
                    <a:pt x="1021" y="575"/>
                  </a:lnTo>
                  <a:lnTo>
                    <a:pt x="557" y="575"/>
                  </a:lnTo>
                  <a:lnTo>
                    <a:pt x="557" y="1054"/>
                  </a:lnTo>
                  <a:lnTo>
                    <a:pt x="552" y="1062"/>
                  </a:lnTo>
                  <a:lnTo>
                    <a:pt x="552" y="1071"/>
                  </a:lnTo>
                  <a:lnTo>
                    <a:pt x="544" y="1075"/>
                  </a:lnTo>
                  <a:lnTo>
                    <a:pt x="540" y="1084"/>
                  </a:lnTo>
                  <a:lnTo>
                    <a:pt x="515" y="1084"/>
                  </a:lnTo>
                  <a:lnTo>
                    <a:pt x="506" y="1075"/>
                  </a:lnTo>
                  <a:lnTo>
                    <a:pt x="498" y="1071"/>
                  </a:lnTo>
                  <a:lnTo>
                    <a:pt x="498" y="1062"/>
                  </a:lnTo>
                  <a:lnTo>
                    <a:pt x="493" y="1054"/>
                  </a:lnTo>
                  <a:lnTo>
                    <a:pt x="493" y="575"/>
                  </a:lnTo>
                  <a:lnTo>
                    <a:pt x="29" y="575"/>
                  </a:lnTo>
                  <a:lnTo>
                    <a:pt x="21" y="570"/>
                  </a:lnTo>
                  <a:lnTo>
                    <a:pt x="12" y="570"/>
                  </a:lnTo>
                  <a:lnTo>
                    <a:pt x="8" y="562"/>
                  </a:lnTo>
                  <a:lnTo>
                    <a:pt x="0" y="553"/>
                  </a:lnTo>
                  <a:lnTo>
                    <a:pt x="0" y="527"/>
                  </a:lnTo>
                  <a:lnTo>
                    <a:pt x="8" y="518"/>
                  </a:lnTo>
                  <a:lnTo>
                    <a:pt x="12" y="510"/>
                  </a:lnTo>
                  <a:lnTo>
                    <a:pt x="21" y="510"/>
                  </a:lnTo>
                  <a:lnTo>
                    <a:pt x="29" y="505"/>
                  </a:lnTo>
                  <a:lnTo>
                    <a:pt x="493" y="505"/>
                  </a:lnTo>
                  <a:lnTo>
                    <a:pt x="493" y="31"/>
                  </a:lnTo>
                  <a:lnTo>
                    <a:pt x="498" y="22"/>
                  </a:lnTo>
                  <a:lnTo>
                    <a:pt x="498" y="13"/>
                  </a:lnTo>
                  <a:lnTo>
                    <a:pt x="506" y="9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2471" y="2171"/>
              <a:ext cx="1055" cy="1114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1046" y="0"/>
                </a:cxn>
                <a:cxn ang="0">
                  <a:pos x="1055" y="5"/>
                </a:cxn>
                <a:cxn ang="0">
                  <a:pos x="1055" y="26"/>
                </a:cxn>
                <a:cxn ang="0">
                  <a:pos x="1050" y="39"/>
                </a:cxn>
                <a:cxn ang="0">
                  <a:pos x="1046" y="39"/>
                </a:cxn>
                <a:cxn ang="0">
                  <a:pos x="160" y="1054"/>
                </a:cxn>
                <a:cxn ang="0">
                  <a:pos x="430" y="1054"/>
                </a:cxn>
                <a:cxn ang="0">
                  <a:pos x="523" y="1049"/>
                </a:cxn>
                <a:cxn ang="0">
                  <a:pos x="603" y="1032"/>
                </a:cxn>
                <a:cxn ang="0">
                  <a:pos x="662" y="1006"/>
                </a:cxn>
                <a:cxn ang="0">
                  <a:pos x="717" y="972"/>
                </a:cxn>
                <a:cxn ang="0">
                  <a:pos x="755" y="924"/>
                </a:cxn>
                <a:cxn ang="0">
                  <a:pos x="793" y="864"/>
                </a:cxn>
                <a:cxn ang="0">
                  <a:pos x="822" y="795"/>
                </a:cxn>
                <a:cxn ang="0">
                  <a:pos x="848" y="717"/>
                </a:cxn>
                <a:cxn ang="0">
                  <a:pos x="852" y="700"/>
                </a:cxn>
                <a:cxn ang="0">
                  <a:pos x="860" y="691"/>
                </a:cxn>
                <a:cxn ang="0">
                  <a:pos x="865" y="682"/>
                </a:cxn>
                <a:cxn ang="0">
                  <a:pos x="869" y="678"/>
                </a:cxn>
                <a:cxn ang="0">
                  <a:pos x="886" y="678"/>
                </a:cxn>
                <a:cxn ang="0">
                  <a:pos x="894" y="682"/>
                </a:cxn>
                <a:cxn ang="0">
                  <a:pos x="898" y="691"/>
                </a:cxn>
                <a:cxn ang="0">
                  <a:pos x="898" y="708"/>
                </a:cxn>
                <a:cxn ang="0">
                  <a:pos x="894" y="721"/>
                </a:cxn>
                <a:cxn ang="0">
                  <a:pos x="780" y="1080"/>
                </a:cxn>
                <a:cxn ang="0">
                  <a:pos x="776" y="1092"/>
                </a:cxn>
                <a:cxn ang="0">
                  <a:pos x="772" y="1101"/>
                </a:cxn>
                <a:cxn ang="0">
                  <a:pos x="763" y="1110"/>
                </a:cxn>
                <a:cxn ang="0">
                  <a:pos x="755" y="1110"/>
                </a:cxn>
                <a:cxn ang="0">
                  <a:pos x="747" y="1114"/>
                </a:cxn>
                <a:cxn ang="0">
                  <a:pos x="12" y="1114"/>
                </a:cxn>
                <a:cxn ang="0">
                  <a:pos x="4" y="1110"/>
                </a:cxn>
                <a:cxn ang="0">
                  <a:pos x="0" y="1105"/>
                </a:cxn>
                <a:cxn ang="0">
                  <a:pos x="0" y="1084"/>
                </a:cxn>
                <a:cxn ang="0">
                  <a:pos x="4" y="1075"/>
                </a:cxn>
                <a:cxn ang="0">
                  <a:pos x="4" y="1067"/>
                </a:cxn>
                <a:cxn ang="0">
                  <a:pos x="894" y="48"/>
                </a:cxn>
                <a:cxn ang="0">
                  <a:pos x="637" y="48"/>
                </a:cxn>
                <a:cxn ang="0">
                  <a:pos x="540" y="57"/>
                </a:cxn>
                <a:cxn ang="0">
                  <a:pos x="460" y="74"/>
                </a:cxn>
                <a:cxn ang="0">
                  <a:pos x="396" y="104"/>
                </a:cxn>
                <a:cxn ang="0">
                  <a:pos x="346" y="147"/>
                </a:cxn>
                <a:cxn ang="0">
                  <a:pos x="303" y="203"/>
                </a:cxn>
                <a:cxn ang="0">
                  <a:pos x="270" y="268"/>
                </a:cxn>
                <a:cxn ang="0">
                  <a:pos x="244" y="346"/>
                </a:cxn>
                <a:cxn ang="0">
                  <a:pos x="236" y="354"/>
                </a:cxn>
                <a:cxn ang="0">
                  <a:pos x="232" y="363"/>
                </a:cxn>
                <a:cxn ang="0">
                  <a:pos x="215" y="363"/>
                </a:cxn>
                <a:cxn ang="0">
                  <a:pos x="206" y="359"/>
                </a:cxn>
                <a:cxn ang="0">
                  <a:pos x="206" y="354"/>
                </a:cxn>
                <a:cxn ang="0">
                  <a:pos x="202" y="350"/>
                </a:cxn>
                <a:cxn ang="0">
                  <a:pos x="202" y="333"/>
                </a:cxn>
                <a:cxn ang="0">
                  <a:pos x="206" y="324"/>
                </a:cxn>
                <a:cxn ang="0">
                  <a:pos x="295" y="31"/>
                </a:cxn>
                <a:cxn ang="0">
                  <a:pos x="299" y="18"/>
                </a:cxn>
                <a:cxn ang="0">
                  <a:pos x="303" y="9"/>
                </a:cxn>
                <a:cxn ang="0">
                  <a:pos x="320" y="0"/>
                </a:cxn>
              </a:cxnLst>
              <a:rect l="0" t="0" r="r" b="b"/>
              <a:pathLst>
                <a:path w="1055" h="1114">
                  <a:moveTo>
                    <a:pt x="320" y="0"/>
                  </a:moveTo>
                  <a:lnTo>
                    <a:pt x="1046" y="0"/>
                  </a:lnTo>
                  <a:lnTo>
                    <a:pt x="1055" y="5"/>
                  </a:lnTo>
                  <a:lnTo>
                    <a:pt x="1055" y="26"/>
                  </a:lnTo>
                  <a:lnTo>
                    <a:pt x="1050" y="39"/>
                  </a:lnTo>
                  <a:lnTo>
                    <a:pt x="1046" y="39"/>
                  </a:lnTo>
                  <a:lnTo>
                    <a:pt x="160" y="1054"/>
                  </a:lnTo>
                  <a:lnTo>
                    <a:pt x="430" y="1054"/>
                  </a:lnTo>
                  <a:lnTo>
                    <a:pt x="523" y="1049"/>
                  </a:lnTo>
                  <a:lnTo>
                    <a:pt x="603" y="1032"/>
                  </a:lnTo>
                  <a:lnTo>
                    <a:pt x="662" y="1006"/>
                  </a:lnTo>
                  <a:lnTo>
                    <a:pt x="717" y="972"/>
                  </a:lnTo>
                  <a:lnTo>
                    <a:pt x="755" y="924"/>
                  </a:lnTo>
                  <a:lnTo>
                    <a:pt x="793" y="864"/>
                  </a:lnTo>
                  <a:lnTo>
                    <a:pt x="822" y="795"/>
                  </a:lnTo>
                  <a:lnTo>
                    <a:pt x="848" y="717"/>
                  </a:lnTo>
                  <a:lnTo>
                    <a:pt x="852" y="700"/>
                  </a:lnTo>
                  <a:lnTo>
                    <a:pt x="860" y="691"/>
                  </a:lnTo>
                  <a:lnTo>
                    <a:pt x="865" y="682"/>
                  </a:lnTo>
                  <a:lnTo>
                    <a:pt x="869" y="678"/>
                  </a:lnTo>
                  <a:lnTo>
                    <a:pt x="886" y="678"/>
                  </a:lnTo>
                  <a:lnTo>
                    <a:pt x="894" y="682"/>
                  </a:lnTo>
                  <a:lnTo>
                    <a:pt x="898" y="691"/>
                  </a:lnTo>
                  <a:lnTo>
                    <a:pt x="898" y="708"/>
                  </a:lnTo>
                  <a:lnTo>
                    <a:pt x="894" y="721"/>
                  </a:lnTo>
                  <a:lnTo>
                    <a:pt x="780" y="1080"/>
                  </a:lnTo>
                  <a:lnTo>
                    <a:pt x="776" y="1092"/>
                  </a:lnTo>
                  <a:lnTo>
                    <a:pt x="772" y="1101"/>
                  </a:lnTo>
                  <a:lnTo>
                    <a:pt x="763" y="1110"/>
                  </a:lnTo>
                  <a:lnTo>
                    <a:pt x="755" y="1110"/>
                  </a:lnTo>
                  <a:lnTo>
                    <a:pt x="747" y="1114"/>
                  </a:lnTo>
                  <a:lnTo>
                    <a:pt x="12" y="1114"/>
                  </a:lnTo>
                  <a:lnTo>
                    <a:pt x="4" y="1110"/>
                  </a:lnTo>
                  <a:lnTo>
                    <a:pt x="0" y="1105"/>
                  </a:lnTo>
                  <a:lnTo>
                    <a:pt x="0" y="1084"/>
                  </a:lnTo>
                  <a:lnTo>
                    <a:pt x="4" y="1075"/>
                  </a:lnTo>
                  <a:lnTo>
                    <a:pt x="4" y="1067"/>
                  </a:lnTo>
                  <a:lnTo>
                    <a:pt x="894" y="48"/>
                  </a:lnTo>
                  <a:lnTo>
                    <a:pt x="637" y="48"/>
                  </a:lnTo>
                  <a:lnTo>
                    <a:pt x="540" y="57"/>
                  </a:lnTo>
                  <a:lnTo>
                    <a:pt x="460" y="74"/>
                  </a:lnTo>
                  <a:lnTo>
                    <a:pt x="396" y="104"/>
                  </a:lnTo>
                  <a:lnTo>
                    <a:pt x="346" y="147"/>
                  </a:lnTo>
                  <a:lnTo>
                    <a:pt x="303" y="203"/>
                  </a:lnTo>
                  <a:lnTo>
                    <a:pt x="270" y="268"/>
                  </a:lnTo>
                  <a:lnTo>
                    <a:pt x="244" y="346"/>
                  </a:lnTo>
                  <a:lnTo>
                    <a:pt x="236" y="354"/>
                  </a:lnTo>
                  <a:lnTo>
                    <a:pt x="232" y="363"/>
                  </a:lnTo>
                  <a:lnTo>
                    <a:pt x="215" y="363"/>
                  </a:lnTo>
                  <a:lnTo>
                    <a:pt x="206" y="359"/>
                  </a:lnTo>
                  <a:lnTo>
                    <a:pt x="206" y="354"/>
                  </a:lnTo>
                  <a:lnTo>
                    <a:pt x="202" y="350"/>
                  </a:lnTo>
                  <a:lnTo>
                    <a:pt x="202" y="333"/>
                  </a:lnTo>
                  <a:lnTo>
                    <a:pt x="206" y="324"/>
                  </a:lnTo>
                  <a:lnTo>
                    <a:pt x="295" y="31"/>
                  </a:lnTo>
                  <a:lnTo>
                    <a:pt x="299" y="18"/>
                  </a:lnTo>
                  <a:lnTo>
                    <a:pt x="303" y="9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3530" y="2724"/>
              <a:ext cx="759" cy="1032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557" y="21"/>
                </a:cxn>
                <a:cxn ang="0">
                  <a:pos x="565" y="30"/>
                </a:cxn>
                <a:cxn ang="0">
                  <a:pos x="460" y="764"/>
                </a:cxn>
                <a:cxn ang="0">
                  <a:pos x="590" y="691"/>
                </a:cxn>
                <a:cxn ang="0">
                  <a:pos x="675" y="583"/>
                </a:cxn>
                <a:cxn ang="0">
                  <a:pos x="704" y="479"/>
                </a:cxn>
                <a:cxn ang="0">
                  <a:pos x="688" y="419"/>
                </a:cxn>
                <a:cxn ang="0">
                  <a:pos x="654" y="380"/>
                </a:cxn>
                <a:cxn ang="0">
                  <a:pos x="641" y="363"/>
                </a:cxn>
                <a:cxn ang="0">
                  <a:pos x="645" y="332"/>
                </a:cxn>
                <a:cxn ang="0">
                  <a:pos x="666" y="302"/>
                </a:cxn>
                <a:cxn ang="0">
                  <a:pos x="700" y="289"/>
                </a:cxn>
                <a:cxn ang="0">
                  <a:pos x="717" y="293"/>
                </a:cxn>
                <a:cxn ang="0">
                  <a:pos x="747" y="315"/>
                </a:cxn>
                <a:cxn ang="0">
                  <a:pos x="759" y="380"/>
                </a:cxn>
                <a:cxn ang="0">
                  <a:pos x="747" y="479"/>
                </a:cxn>
                <a:cxn ang="0">
                  <a:pos x="721" y="565"/>
                </a:cxn>
                <a:cxn ang="0">
                  <a:pos x="637" y="686"/>
                </a:cxn>
                <a:cxn ang="0">
                  <a:pos x="506" y="781"/>
                </a:cxn>
                <a:cxn ang="0">
                  <a:pos x="405" y="807"/>
                </a:cxn>
                <a:cxn ang="0">
                  <a:pos x="325" y="1006"/>
                </a:cxn>
                <a:cxn ang="0">
                  <a:pos x="320" y="1027"/>
                </a:cxn>
                <a:cxn ang="0">
                  <a:pos x="295" y="1032"/>
                </a:cxn>
                <a:cxn ang="0">
                  <a:pos x="282" y="1023"/>
                </a:cxn>
                <a:cxn ang="0">
                  <a:pos x="287" y="1001"/>
                </a:cxn>
                <a:cxn ang="0">
                  <a:pos x="308" y="898"/>
                </a:cxn>
                <a:cxn ang="0">
                  <a:pos x="329" y="824"/>
                </a:cxn>
                <a:cxn ang="0">
                  <a:pos x="295" y="798"/>
                </a:cxn>
                <a:cxn ang="0">
                  <a:pos x="211" y="777"/>
                </a:cxn>
                <a:cxn ang="0">
                  <a:pos x="139" y="721"/>
                </a:cxn>
                <a:cxn ang="0">
                  <a:pos x="109" y="630"/>
                </a:cxn>
                <a:cxn ang="0">
                  <a:pos x="114" y="604"/>
                </a:cxn>
                <a:cxn ang="0">
                  <a:pos x="126" y="552"/>
                </a:cxn>
                <a:cxn ang="0">
                  <a:pos x="185" y="397"/>
                </a:cxn>
                <a:cxn ang="0">
                  <a:pos x="190" y="345"/>
                </a:cxn>
                <a:cxn ang="0">
                  <a:pos x="181" y="324"/>
                </a:cxn>
                <a:cxn ang="0">
                  <a:pos x="160" y="319"/>
                </a:cxn>
                <a:cxn ang="0">
                  <a:pos x="97" y="354"/>
                </a:cxn>
                <a:cxn ang="0">
                  <a:pos x="42" y="462"/>
                </a:cxn>
                <a:cxn ang="0">
                  <a:pos x="38" y="475"/>
                </a:cxn>
                <a:cxn ang="0">
                  <a:pos x="12" y="479"/>
                </a:cxn>
                <a:cxn ang="0">
                  <a:pos x="0" y="470"/>
                </a:cxn>
                <a:cxn ang="0">
                  <a:pos x="4" y="449"/>
                </a:cxn>
                <a:cxn ang="0">
                  <a:pos x="29" y="388"/>
                </a:cxn>
                <a:cxn ang="0">
                  <a:pos x="80" y="319"/>
                </a:cxn>
                <a:cxn ang="0">
                  <a:pos x="164" y="289"/>
                </a:cxn>
                <a:cxn ang="0">
                  <a:pos x="240" y="315"/>
                </a:cxn>
                <a:cxn ang="0">
                  <a:pos x="270" y="388"/>
                </a:cxn>
                <a:cxn ang="0">
                  <a:pos x="211" y="561"/>
                </a:cxn>
                <a:cxn ang="0">
                  <a:pos x="198" y="621"/>
                </a:cxn>
                <a:cxn ang="0">
                  <a:pos x="194" y="647"/>
                </a:cxn>
                <a:cxn ang="0">
                  <a:pos x="232" y="738"/>
                </a:cxn>
                <a:cxn ang="0">
                  <a:pos x="337" y="777"/>
                </a:cxn>
                <a:cxn ang="0">
                  <a:pos x="523" y="13"/>
                </a:cxn>
                <a:cxn ang="0">
                  <a:pos x="531" y="0"/>
                </a:cxn>
              </a:cxnLst>
              <a:rect l="0" t="0" r="r" b="b"/>
              <a:pathLst>
                <a:path w="759" h="1032">
                  <a:moveTo>
                    <a:pt x="531" y="0"/>
                  </a:moveTo>
                  <a:lnTo>
                    <a:pt x="548" y="0"/>
                  </a:lnTo>
                  <a:lnTo>
                    <a:pt x="557" y="9"/>
                  </a:lnTo>
                  <a:lnTo>
                    <a:pt x="557" y="21"/>
                  </a:lnTo>
                  <a:lnTo>
                    <a:pt x="553" y="30"/>
                  </a:lnTo>
                  <a:lnTo>
                    <a:pt x="565" y="30"/>
                  </a:lnTo>
                  <a:lnTo>
                    <a:pt x="384" y="777"/>
                  </a:lnTo>
                  <a:lnTo>
                    <a:pt x="460" y="764"/>
                  </a:lnTo>
                  <a:lnTo>
                    <a:pt x="531" y="734"/>
                  </a:lnTo>
                  <a:lnTo>
                    <a:pt x="590" y="691"/>
                  </a:lnTo>
                  <a:lnTo>
                    <a:pt x="637" y="639"/>
                  </a:lnTo>
                  <a:lnTo>
                    <a:pt x="675" y="583"/>
                  </a:lnTo>
                  <a:lnTo>
                    <a:pt x="696" y="527"/>
                  </a:lnTo>
                  <a:lnTo>
                    <a:pt x="704" y="479"/>
                  </a:lnTo>
                  <a:lnTo>
                    <a:pt x="700" y="445"/>
                  </a:lnTo>
                  <a:lnTo>
                    <a:pt x="688" y="419"/>
                  </a:lnTo>
                  <a:lnTo>
                    <a:pt x="671" y="397"/>
                  </a:lnTo>
                  <a:lnTo>
                    <a:pt x="654" y="380"/>
                  </a:lnTo>
                  <a:lnTo>
                    <a:pt x="645" y="375"/>
                  </a:lnTo>
                  <a:lnTo>
                    <a:pt x="641" y="363"/>
                  </a:lnTo>
                  <a:lnTo>
                    <a:pt x="641" y="350"/>
                  </a:lnTo>
                  <a:lnTo>
                    <a:pt x="645" y="332"/>
                  </a:lnTo>
                  <a:lnTo>
                    <a:pt x="654" y="315"/>
                  </a:lnTo>
                  <a:lnTo>
                    <a:pt x="666" y="302"/>
                  </a:lnTo>
                  <a:lnTo>
                    <a:pt x="683" y="293"/>
                  </a:lnTo>
                  <a:lnTo>
                    <a:pt x="700" y="289"/>
                  </a:lnTo>
                  <a:lnTo>
                    <a:pt x="704" y="289"/>
                  </a:lnTo>
                  <a:lnTo>
                    <a:pt x="717" y="293"/>
                  </a:lnTo>
                  <a:lnTo>
                    <a:pt x="730" y="302"/>
                  </a:lnTo>
                  <a:lnTo>
                    <a:pt x="747" y="315"/>
                  </a:lnTo>
                  <a:lnTo>
                    <a:pt x="755" y="341"/>
                  </a:lnTo>
                  <a:lnTo>
                    <a:pt x="759" y="380"/>
                  </a:lnTo>
                  <a:lnTo>
                    <a:pt x="755" y="427"/>
                  </a:lnTo>
                  <a:lnTo>
                    <a:pt x="747" y="479"/>
                  </a:lnTo>
                  <a:lnTo>
                    <a:pt x="734" y="527"/>
                  </a:lnTo>
                  <a:lnTo>
                    <a:pt x="721" y="565"/>
                  </a:lnTo>
                  <a:lnTo>
                    <a:pt x="683" y="634"/>
                  </a:lnTo>
                  <a:lnTo>
                    <a:pt x="637" y="686"/>
                  </a:lnTo>
                  <a:lnTo>
                    <a:pt x="569" y="747"/>
                  </a:lnTo>
                  <a:lnTo>
                    <a:pt x="506" y="781"/>
                  </a:lnTo>
                  <a:lnTo>
                    <a:pt x="451" y="798"/>
                  </a:lnTo>
                  <a:lnTo>
                    <a:pt x="405" y="807"/>
                  </a:lnTo>
                  <a:lnTo>
                    <a:pt x="371" y="807"/>
                  </a:lnTo>
                  <a:lnTo>
                    <a:pt x="325" y="1006"/>
                  </a:lnTo>
                  <a:lnTo>
                    <a:pt x="320" y="1019"/>
                  </a:lnTo>
                  <a:lnTo>
                    <a:pt x="320" y="1027"/>
                  </a:lnTo>
                  <a:lnTo>
                    <a:pt x="312" y="1032"/>
                  </a:lnTo>
                  <a:lnTo>
                    <a:pt x="295" y="1032"/>
                  </a:lnTo>
                  <a:lnTo>
                    <a:pt x="287" y="1027"/>
                  </a:lnTo>
                  <a:lnTo>
                    <a:pt x="282" y="1023"/>
                  </a:lnTo>
                  <a:lnTo>
                    <a:pt x="282" y="1014"/>
                  </a:lnTo>
                  <a:lnTo>
                    <a:pt x="287" y="1001"/>
                  </a:lnTo>
                  <a:lnTo>
                    <a:pt x="291" y="975"/>
                  </a:lnTo>
                  <a:lnTo>
                    <a:pt x="308" y="898"/>
                  </a:lnTo>
                  <a:lnTo>
                    <a:pt x="320" y="855"/>
                  </a:lnTo>
                  <a:lnTo>
                    <a:pt x="329" y="824"/>
                  </a:lnTo>
                  <a:lnTo>
                    <a:pt x="333" y="803"/>
                  </a:lnTo>
                  <a:lnTo>
                    <a:pt x="295" y="798"/>
                  </a:lnTo>
                  <a:lnTo>
                    <a:pt x="253" y="790"/>
                  </a:lnTo>
                  <a:lnTo>
                    <a:pt x="211" y="777"/>
                  </a:lnTo>
                  <a:lnTo>
                    <a:pt x="173" y="751"/>
                  </a:lnTo>
                  <a:lnTo>
                    <a:pt x="139" y="721"/>
                  </a:lnTo>
                  <a:lnTo>
                    <a:pt x="118" y="682"/>
                  </a:lnTo>
                  <a:lnTo>
                    <a:pt x="109" y="630"/>
                  </a:lnTo>
                  <a:lnTo>
                    <a:pt x="109" y="621"/>
                  </a:lnTo>
                  <a:lnTo>
                    <a:pt x="114" y="604"/>
                  </a:lnTo>
                  <a:lnTo>
                    <a:pt x="118" y="583"/>
                  </a:lnTo>
                  <a:lnTo>
                    <a:pt x="126" y="552"/>
                  </a:lnTo>
                  <a:lnTo>
                    <a:pt x="143" y="505"/>
                  </a:lnTo>
                  <a:lnTo>
                    <a:pt x="185" y="397"/>
                  </a:lnTo>
                  <a:lnTo>
                    <a:pt x="190" y="358"/>
                  </a:lnTo>
                  <a:lnTo>
                    <a:pt x="190" y="345"/>
                  </a:lnTo>
                  <a:lnTo>
                    <a:pt x="185" y="332"/>
                  </a:lnTo>
                  <a:lnTo>
                    <a:pt x="181" y="324"/>
                  </a:lnTo>
                  <a:lnTo>
                    <a:pt x="173" y="319"/>
                  </a:lnTo>
                  <a:lnTo>
                    <a:pt x="160" y="319"/>
                  </a:lnTo>
                  <a:lnTo>
                    <a:pt x="126" y="328"/>
                  </a:lnTo>
                  <a:lnTo>
                    <a:pt x="97" y="354"/>
                  </a:lnTo>
                  <a:lnTo>
                    <a:pt x="67" y="401"/>
                  </a:lnTo>
                  <a:lnTo>
                    <a:pt x="42" y="462"/>
                  </a:lnTo>
                  <a:lnTo>
                    <a:pt x="38" y="470"/>
                  </a:lnTo>
                  <a:lnTo>
                    <a:pt x="38" y="475"/>
                  </a:lnTo>
                  <a:lnTo>
                    <a:pt x="29" y="479"/>
                  </a:lnTo>
                  <a:lnTo>
                    <a:pt x="12" y="479"/>
                  </a:lnTo>
                  <a:lnTo>
                    <a:pt x="4" y="475"/>
                  </a:lnTo>
                  <a:lnTo>
                    <a:pt x="0" y="470"/>
                  </a:lnTo>
                  <a:lnTo>
                    <a:pt x="0" y="462"/>
                  </a:lnTo>
                  <a:lnTo>
                    <a:pt x="4" y="449"/>
                  </a:lnTo>
                  <a:lnTo>
                    <a:pt x="12" y="419"/>
                  </a:lnTo>
                  <a:lnTo>
                    <a:pt x="29" y="388"/>
                  </a:lnTo>
                  <a:lnTo>
                    <a:pt x="50" y="350"/>
                  </a:lnTo>
                  <a:lnTo>
                    <a:pt x="80" y="319"/>
                  </a:lnTo>
                  <a:lnTo>
                    <a:pt x="118" y="298"/>
                  </a:lnTo>
                  <a:lnTo>
                    <a:pt x="164" y="289"/>
                  </a:lnTo>
                  <a:lnTo>
                    <a:pt x="207" y="298"/>
                  </a:lnTo>
                  <a:lnTo>
                    <a:pt x="240" y="315"/>
                  </a:lnTo>
                  <a:lnTo>
                    <a:pt x="261" y="350"/>
                  </a:lnTo>
                  <a:lnTo>
                    <a:pt x="270" y="388"/>
                  </a:lnTo>
                  <a:lnTo>
                    <a:pt x="261" y="432"/>
                  </a:lnTo>
                  <a:lnTo>
                    <a:pt x="211" y="561"/>
                  </a:lnTo>
                  <a:lnTo>
                    <a:pt x="202" y="596"/>
                  </a:lnTo>
                  <a:lnTo>
                    <a:pt x="198" y="621"/>
                  </a:lnTo>
                  <a:lnTo>
                    <a:pt x="194" y="639"/>
                  </a:lnTo>
                  <a:lnTo>
                    <a:pt x="194" y="647"/>
                  </a:lnTo>
                  <a:lnTo>
                    <a:pt x="202" y="699"/>
                  </a:lnTo>
                  <a:lnTo>
                    <a:pt x="232" y="738"/>
                  </a:lnTo>
                  <a:lnTo>
                    <a:pt x="274" y="764"/>
                  </a:lnTo>
                  <a:lnTo>
                    <a:pt x="337" y="777"/>
                  </a:lnTo>
                  <a:lnTo>
                    <a:pt x="519" y="26"/>
                  </a:lnTo>
                  <a:lnTo>
                    <a:pt x="523" y="13"/>
                  </a:lnTo>
                  <a:lnTo>
                    <a:pt x="523" y="4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4386" y="3143"/>
              <a:ext cx="393" cy="53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241" y="4"/>
                </a:cxn>
                <a:cxn ang="0">
                  <a:pos x="287" y="17"/>
                </a:cxn>
                <a:cxn ang="0">
                  <a:pos x="329" y="43"/>
                </a:cxn>
                <a:cxn ang="0">
                  <a:pos x="363" y="73"/>
                </a:cxn>
                <a:cxn ang="0">
                  <a:pos x="384" y="112"/>
                </a:cxn>
                <a:cxn ang="0">
                  <a:pos x="393" y="159"/>
                </a:cxn>
                <a:cxn ang="0">
                  <a:pos x="384" y="207"/>
                </a:cxn>
                <a:cxn ang="0">
                  <a:pos x="363" y="246"/>
                </a:cxn>
                <a:cxn ang="0">
                  <a:pos x="334" y="280"/>
                </a:cxn>
                <a:cxn ang="0">
                  <a:pos x="296" y="310"/>
                </a:cxn>
                <a:cxn ang="0">
                  <a:pos x="253" y="341"/>
                </a:cxn>
                <a:cxn ang="0">
                  <a:pos x="203" y="375"/>
                </a:cxn>
                <a:cxn ang="0">
                  <a:pos x="148" y="418"/>
                </a:cxn>
                <a:cxn ang="0">
                  <a:pos x="97" y="457"/>
                </a:cxn>
                <a:cxn ang="0">
                  <a:pos x="325" y="457"/>
                </a:cxn>
                <a:cxn ang="0">
                  <a:pos x="338" y="453"/>
                </a:cxn>
                <a:cxn ang="0">
                  <a:pos x="351" y="436"/>
                </a:cxn>
                <a:cxn ang="0">
                  <a:pos x="355" y="405"/>
                </a:cxn>
                <a:cxn ang="0">
                  <a:pos x="359" y="379"/>
                </a:cxn>
                <a:cxn ang="0">
                  <a:pos x="393" y="379"/>
                </a:cxn>
                <a:cxn ang="0">
                  <a:pos x="363" y="535"/>
                </a:cxn>
                <a:cxn ang="0">
                  <a:pos x="0" y="535"/>
                </a:cxn>
                <a:cxn ang="0">
                  <a:pos x="0" y="505"/>
                </a:cxn>
                <a:cxn ang="0">
                  <a:pos x="5" y="505"/>
                </a:cxn>
                <a:cxn ang="0">
                  <a:pos x="9" y="500"/>
                </a:cxn>
                <a:cxn ang="0">
                  <a:pos x="203" y="332"/>
                </a:cxn>
                <a:cxn ang="0">
                  <a:pos x="245" y="289"/>
                </a:cxn>
                <a:cxn ang="0">
                  <a:pos x="279" y="250"/>
                </a:cxn>
                <a:cxn ang="0">
                  <a:pos x="300" y="207"/>
                </a:cxn>
                <a:cxn ang="0">
                  <a:pos x="308" y="159"/>
                </a:cxn>
                <a:cxn ang="0">
                  <a:pos x="300" y="116"/>
                </a:cxn>
                <a:cxn ang="0">
                  <a:pos x="283" y="82"/>
                </a:cxn>
                <a:cxn ang="0">
                  <a:pos x="249" y="56"/>
                </a:cxn>
                <a:cxn ang="0">
                  <a:pos x="211" y="38"/>
                </a:cxn>
                <a:cxn ang="0">
                  <a:pos x="169" y="34"/>
                </a:cxn>
                <a:cxn ang="0">
                  <a:pos x="123" y="43"/>
                </a:cxn>
                <a:cxn ang="0">
                  <a:pos x="80" y="64"/>
                </a:cxn>
                <a:cxn ang="0">
                  <a:pos x="51" y="95"/>
                </a:cxn>
                <a:cxn ang="0">
                  <a:pos x="76" y="103"/>
                </a:cxn>
                <a:cxn ang="0">
                  <a:pos x="85" y="108"/>
                </a:cxn>
                <a:cxn ang="0">
                  <a:pos x="89" y="116"/>
                </a:cxn>
                <a:cxn ang="0">
                  <a:pos x="97" y="129"/>
                </a:cxn>
                <a:cxn ang="0">
                  <a:pos x="97" y="155"/>
                </a:cxn>
                <a:cxn ang="0">
                  <a:pos x="89" y="168"/>
                </a:cxn>
                <a:cxn ang="0">
                  <a:pos x="72" y="185"/>
                </a:cxn>
                <a:cxn ang="0">
                  <a:pos x="64" y="190"/>
                </a:cxn>
                <a:cxn ang="0">
                  <a:pos x="43" y="190"/>
                </a:cxn>
                <a:cxn ang="0">
                  <a:pos x="38" y="185"/>
                </a:cxn>
                <a:cxn ang="0">
                  <a:pos x="26" y="185"/>
                </a:cxn>
                <a:cxn ang="0">
                  <a:pos x="17" y="177"/>
                </a:cxn>
                <a:cxn ang="0">
                  <a:pos x="13" y="168"/>
                </a:cxn>
                <a:cxn ang="0">
                  <a:pos x="5" y="155"/>
                </a:cxn>
                <a:cxn ang="0">
                  <a:pos x="5" y="142"/>
                </a:cxn>
                <a:cxn ang="0">
                  <a:pos x="13" y="95"/>
                </a:cxn>
                <a:cxn ang="0">
                  <a:pos x="38" y="56"/>
                </a:cxn>
                <a:cxn ang="0">
                  <a:pos x="76" y="26"/>
                </a:cxn>
                <a:cxn ang="0">
                  <a:pos x="127" y="8"/>
                </a:cxn>
                <a:cxn ang="0">
                  <a:pos x="186" y="0"/>
                </a:cxn>
              </a:cxnLst>
              <a:rect l="0" t="0" r="r" b="b"/>
              <a:pathLst>
                <a:path w="393" h="535">
                  <a:moveTo>
                    <a:pt x="186" y="0"/>
                  </a:moveTo>
                  <a:lnTo>
                    <a:pt x="241" y="4"/>
                  </a:lnTo>
                  <a:lnTo>
                    <a:pt x="287" y="17"/>
                  </a:lnTo>
                  <a:lnTo>
                    <a:pt x="329" y="43"/>
                  </a:lnTo>
                  <a:lnTo>
                    <a:pt x="363" y="73"/>
                  </a:lnTo>
                  <a:lnTo>
                    <a:pt x="384" y="112"/>
                  </a:lnTo>
                  <a:lnTo>
                    <a:pt x="393" y="159"/>
                  </a:lnTo>
                  <a:lnTo>
                    <a:pt x="384" y="207"/>
                  </a:lnTo>
                  <a:lnTo>
                    <a:pt x="363" y="246"/>
                  </a:lnTo>
                  <a:lnTo>
                    <a:pt x="334" y="280"/>
                  </a:lnTo>
                  <a:lnTo>
                    <a:pt x="296" y="310"/>
                  </a:lnTo>
                  <a:lnTo>
                    <a:pt x="253" y="341"/>
                  </a:lnTo>
                  <a:lnTo>
                    <a:pt x="203" y="375"/>
                  </a:lnTo>
                  <a:lnTo>
                    <a:pt x="148" y="418"/>
                  </a:lnTo>
                  <a:lnTo>
                    <a:pt x="97" y="457"/>
                  </a:lnTo>
                  <a:lnTo>
                    <a:pt x="325" y="457"/>
                  </a:lnTo>
                  <a:lnTo>
                    <a:pt x="338" y="453"/>
                  </a:lnTo>
                  <a:lnTo>
                    <a:pt x="351" y="436"/>
                  </a:lnTo>
                  <a:lnTo>
                    <a:pt x="355" y="405"/>
                  </a:lnTo>
                  <a:lnTo>
                    <a:pt x="359" y="379"/>
                  </a:lnTo>
                  <a:lnTo>
                    <a:pt x="393" y="379"/>
                  </a:lnTo>
                  <a:lnTo>
                    <a:pt x="363" y="535"/>
                  </a:lnTo>
                  <a:lnTo>
                    <a:pt x="0" y="535"/>
                  </a:lnTo>
                  <a:lnTo>
                    <a:pt x="0" y="505"/>
                  </a:lnTo>
                  <a:lnTo>
                    <a:pt x="5" y="505"/>
                  </a:lnTo>
                  <a:lnTo>
                    <a:pt x="9" y="500"/>
                  </a:lnTo>
                  <a:lnTo>
                    <a:pt x="203" y="332"/>
                  </a:lnTo>
                  <a:lnTo>
                    <a:pt x="245" y="289"/>
                  </a:lnTo>
                  <a:lnTo>
                    <a:pt x="279" y="250"/>
                  </a:lnTo>
                  <a:lnTo>
                    <a:pt x="300" y="207"/>
                  </a:lnTo>
                  <a:lnTo>
                    <a:pt x="308" y="159"/>
                  </a:lnTo>
                  <a:lnTo>
                    <a:pt x="300" y="116"/>
                  </a:lnTo>
                  <a:lnTo>
                    <a:pt x="283" y="82"/>
                  </a:lnTo>
                  <a:lnTo>
                    <a:pt x="249" y="56"/>
                  </a:lnTo>
                  <a:lnTo>
                    <a:pt x="211" y="38"/>
                  </a:lnTo>
                  <a:lnTo>
                    <a:pt x="169" y="34"/>
                  </a:lnTo>
                  <a:lnTo>
                    <a:pt x="123" y="43"/>
                  </a:lnTo>
                  <a:lnTo>
                    <a:pt x="80" y="64"/>
                  </a:lnTo>
                  <a:lnTo>
                    <a:pt x="51" y="95"/>
                  </a:lnTo>
                  <a:lnTo>
                    <a:pt x="76" y="103"/>
                  </a:lnTo>
                  <a:lnTo>
                    <a:pt x="85" y="108"/>
                  </a:lnTo>
                  <a:lnTo>
                    <a:pt x="89" y="116"/>
                  </a:lnTo>
                  <a:lnTo>
                    <a:pt x="97" y="129"/>
                  </a:lnTo>
                  <a:lnTo>
                    <a:pt x="97" y="155"/>
                  </a:lnTo>
                  <a:lnTo>
                    <a:pt x="89" y="168"/>
                  </a:lnTo>
                  <a:lnTo>
                    <a:pt x="72" y="185"/>
                  </a:lnTo>
                  <a:lnTo>
                    <a:pt x="64" y="190"/>
                  </a:lnTo>
                  <a:lnTo>
                    <a:pt x="43" y="190"/>
                  </a:lnTo>
                  <a:lnTo>
                    <a:pt x="38" y="185"/>
                  </a:lnTo>
                  <a:lnTo>
                    <a:pt x="26" y="185"/>
                  </a:lnTo>
                  <a:lnTo>
                    <a:pt x="17" y="177"/>
                  </a:lnTo>
                  <a:lnTo>
                    <a:pt x="13" y="168"/>
                  </a:lnTo>
                  <a:lnTo>
                    <a:pt x="5" y="155"/>
                  </a:lnTo>
                  <a:lnTo>
                    <a:pt x="5" y="142"/>
                  </a:lnTo>
                  <a:lnTo>
                    <a:pt x="13" y="95"/>
                  </a:lnTo>
                  <a:lnTo>
                    <a:pt x="38" y="56"/>
                  </a:lnTo>
                  <a:lnTo>
                    <a:pt x="76" y="26"/>
                  </a:lnTo>
                  <a:lnTo>
                    <a:pt x="127" y="8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8" name="Group 7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447800" y="4267200"/>
            <a:ext cx="7173056" cy="609600"/>
            <a:chOff x="525" y="2834"/>
            <a:chExt cx="19933" cy="1694"/>
          </a:xfrm>
          <a:solidFill>
            <a:srgbClr val="FF0000"/>
          </a:solidFill>
        </p:grpSpPr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525" y="2834"/>
              <a:ext cx="61" cy="161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2" y="0"/>
                </a:cxn>
                <a:cxn ang="0">
                  <a:pos x="55" y="6"/>
                </a:cxn>
                <a:cxn ang="0">
                  <a:pos x="55" y="19"/>
                </a:cxn>
                <a:cxn ang="0">
                  <a:pos x="61" y="25"/>
                </a:cxn>
                <a:cxn ang="0">
                  <a:pos x="61" y="1588"/>
                </a:cxn>
                <a:cxn ang="0">
                  <a:pos x="55" y="1600"/>
                </a:cxn>
                <a:cxn ang="0">
                  <a:pos x="55" y="1613"/>
                </a:cxn>
                <a:cxn ang="0">
                  <a:pos x="42" y="1619"/>
                </a:cxn>
                <a:cxn ang="0">
                  <a:pos x="18" y="1619"/>
                </a:cxn>
                <a:cxn ang="0">
                  <a:pos x="6" y="1613"/>
                </a:cxn>
                <a:cxn ang="0">
                  <a:pos x="6" y="1600"/>
                </a:cxn>
                <a:cxn ang="0">
                  <a:pos x="0" y="159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61" h="1619">
                  <a:moveTo>
                    <a:pt x="18" y="0"/>
                  </a:moveTo>
                  <a:lnTo>
                    <a:pt x="42" y="0"/>
                  </a:lnTo>
                  <a:lnTo>
                    <a:pt x="55" y="6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61" y="1588"/>
                  </a:lnTo>
                  <a:lnTo>
                    <a:pt x="55" y="1600"/>
                  </a:lnTo>
                  <a:lnTo>
                    <a:pt x="55" y="1613"/>
                  </a:lnTo>
                  <a:lnTo>
                    <a:pt x="42" y="1619"/>
                  </a:lnTo>
                  <a:lnTo>
                    <a:pt x="18" y="1619"/>
                  </a:lnTo>
                  <a:lnTo>
                    <a:pt x="6" y="1613"/>
                  </a:lnTo>
                  <a:lnTo>
                    <a:pt x="6" y="1600"/>
                  </a:lnTo>
                  <a:lnTo>
                    <a:pt x="0" y="159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855" y="2947"/>
              <a:ext cx="1069" cy="1112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1063" y="0"/>
                </a:cxn>
                <a:cxn ang="0">
                  <a:pos x="1069" y="6"/>
                </a:cxn>
                <a:cxn ang="0">
                  <a:pos x="1069" y="25"/>
                </a:cxn>
                <a:cxn ang="0">
                  <a:pos x="1063" y="31"/>
                </a:cxn>
                <a:cxn ang="0">
                  <a:pos x="1063" y="37"/>
                </a:cxn>
                <a:cxn ang="0">
                  <a:pos x="1051" y="50"/>
                </a:cxn>
                <a:cxn ang="0">
                  <a:pos x="165" y="1062"/>
                </a:cxn>
                <a:cxn ang="0">
                  <a:pos x="433" y="1062"/>
                </a:cxn>
                <a:cxn ang="0">
                  <a:pos x="537" y="1056"/>
                </a:cxn>
                <a:cxn ang="0">
                  <a:pos x="623" y="1037"/>
                </a:cxn>
                <a:cxn ang="0">
                  <a:pos x="690" y="1000"/>
                </a:cxn>
                <a:cxn ang="0">
                  <a:pos x="739" y="950"/>
                </a:cxn>
                <a:cxn ang="0">
                  <a:pos x="782" y="887"/>
                </a:cxn>
                <a:cxn ang="0">
                  <a:pos x="818" y="812"/>
                </a:cxn>
                <a:cxn ang="0">
                  <a:pos x="849" y="725"/>
                </a:cxn>
                <a:cxn ang="0">
                  <a:pos x="855" y="706"/>
                </a:cxn>
                <a:cxn ang="0">
                  <a:pos x="861" y="693"/>
                </a:cxn>
                <a:cxn ang="0">
                  <a:pos x="873" y="681"/>
                </a:cxn>
                <a:cxn ang="0">
                  <a:pos x="886" y="681"/>
                </a:cxn>
                <a:cxn ang="0">
                  <a:pos x="898" y="693"/>
                </a:cxn>
                <a:cxn ang="0">
                  <a:pos x="898" y="706"/>
                </a:cxn>
                <a:cxn ang="0">
                  <a:pos x="892" y="718"/>
                </a:cxn>
                <a:cxn ang="0">
                  <a:pos x="892" y="725"/>
                </a:cxn>
                <a:cxn ang="0">
                  <a:pos x="782" y="1081"/>
                </a:cxn>
                <a:cxn ang="0">
                  <a:pos x="776" y="1100"/>
                </a:cxn>
                <a:cxn ang="0">
                  <a:pos x="770" y="1106"/>
                </a:cxn>
                <a:cxn ang="0">
                  <a:pos x="757" y="1112"/>
                </a:cxn>
                <a:cxn ang="0">
                  <a:pos x="12" y="1112"/>
                </a:cxn>
                <a:cxn ang="0">
                  <a:pos x="0" y="1106"/>
                </a:cxn>
                <a:cxn ang="0">
                  <a:pos x="0" y="1081"/>
                </a:cxn>
                <a:cxn ang="0">
                  <a:pos x="6" y="1075"/>
                </a:cxn>
                <a:cxn ang="0">
                  <a:pos x="6" y="1068"/>
                </a:cxn>
                <a:cxn ang="0">
                  <a:pos x="898" y="50"/>
                </a:cxn>
                <a:cxn ang="0">
                  <a:pos x="641" y="50"/>
                </a:cxn>
                <a:cxn ang="0">
                  <a:pos x="531" y="56"/>
                </a:cxn>
                <a:cxn ang="0">
                  <a:pos x="440" y="87"/>
                </a:cxn>
                <a:cxn ang="0">
                  <a:pos x="372" y="125"/>
                </a:cxn>
                <a:cxn ang="0">
                  <a:pos x="323" y="187"/>
                </a:cxn>
                <a:cxn ang="0">
                  <a:pos x="281" y="262"/>
                </a:cxn>
                <a:cxn ang="0">
                  <a:pos x="250" y="350"/>
                </a:cxn>
                <a:cxn ang="0">
                  <a:pos x="250" y="356"/>
                </a:cxn>
                <a:cxn ang="0">
                  <a:pos x="238" y="368"/>
                </a:cxn>
                <a:cxn ang="0">
                  <a:pos x="226" y="368"/>
                </a:cxn>
                <a:cxn ang="0">
                  <a:pos x="213" y="356"/>
                </a:cxn>
                <a:cxn ang="0">
                  <a:pos x="213" y="343"/>
                </a:cxn>
                <a:cxn ang="0">
                  <a:pos x="220" y="331"/>
                </a:cxn>
                <a:cxn ang="0">
                  <a:pos x="220" y="325"/>
                </a:cxn>
                <a:cxn ang="0">
                  <a:pos x="305" y="31"/>
                </a:cxn>
                <a:cxn ang="0">
                  <a:pos x="311" y="18"/>
                </a:cxn>
                <a:cxn ang="0">
                  <a:pos x="311" y="6"/>
                </a:cxn>
                <a:cxn ang="0">
                  <a:pos x="317" y="0"/>
                </a:cxn>
              </a:cxnLst>
              <a:rect l="0" t="0" r="r" b="b"/>
              <a:pathLst>
                <a:path w="1069" h="1112">
                  <a:moveTo>
                    <a:pt x="317" y="0"/>
                  </a:moveTo>
                  <a:lnTo>
                    <a:pt x="1063" y="0"/>
                  </a:lnTo>
                  <a:lnTo>
                    <a:pt x="1069" y="6"/>
                  </a:lnTo>
                  <a:lnTo>
                    <a:pt x="1069" y="25"/>
                  </a:lnTo>
                  <a:lnTo>
                    <a:pt x="1063" y="31"/>
                  </a:lnTo>
                  <a:lnTo>
                    <a:pt x="1063" y="37"/>
                  </a:lnTo>
                  <a:lnTo>
                    <a:pt x="1051" y="50"/>
                  </a:lnTo>
                  <a:lnTo>
                    <a:pt x="165" y="1062"/>
                  </a:lnTo>
                  <a:lnTo>
                    <a:pt x="433" y="1062"/>
                  </a:lnTo>
                  <a:lnTo>
                    <a:pt x="537" y="1056"/>
                  </a:lnTo>
                  <a:lnTo>
                    <a:pt x="623" y="1037"/>
                  </a:lnTo>
                  <a:lnTo>
                    <a:pt x="690" y="1000"/>
                  </a:lnTo>
                  <a:lnTo>
                    <a:pt x="739" y="950"/>
                  </a:lnTo>
                  <a:lnTo>
                    <a:pt x="782" y="887"/>
                  </a:lnTo>
                  <a:lnTo>
                    <a:pt x="818" y="812"/>
                  </a:lnTo>
                  <a:lnTo>
                    <a:pt x="849" y="725"/>
                  </a:lnTo>
                  <a:lnTo>
                    <a:pt x="855" y="706"/>
                  </a:lnTo>
                  <a:lnTo>
                    <a:pt x="861" y="693"/>
                  </a:lnTo>
                  <a:lnTo>
                    <a:pt x="873" y="681"/>
                  </a:lnTo>
                  <a:lnTo>
                    <a:pt x="886" y="681"/>
                  </a:lnTo>
                  <a:lnTo>
                    <a:pt x="898" y="693"/>
                  </a:lnTo>
                  <a:lnTo>
                    <a:pt x="898" y="706"/>
                  </a:lnTo>
                  <a:lnTo>
                    <a:pt x="892" y="718"/>
                  </a:lnTo>
                  <a:lnTo>
                    <a:pt x="892" y="725"/>
                  </a:lnTo>
                  <a:lnTo>
                    <a:pt x="782" y="1081"/>
                  </a:lnTo>
                  <a:lnTo>
                    <a:pt x="776" y="1100"/>
                  </a:lnTo>
                  <a:lnTo>
                    <a:pt x="770" y="1106"/>
                  </a:lnTo>
                  <a:lnTo>
                    <a:pt x="757" y="1112"/>
                  </a:lnTo>
                  <a:lnTo>
                    <a:pt x="12" y="1112"/>
                  </a:lnTo>
                  <a:lnTo>
                    <a:pt x="0" y="1106"/>
                  </a:lnTo>
                  <a:lnTo>
                    <a:pt x="0" y="1081"/>
                  </a:lnTo>
                  <a:lnTo>
                    <a:pt x="6" y="1075"/>
                  </a:lnTo>
                  <a:lnTo>
                    <a:pt x="6" y="1068"/>
                  </a:lnTo>
                  <a:lnTo>
                    <a:pt x="898" y="50"/>
                  </a:lnTo>
                  <a:lnTo>
                    <a:pt x="641" y="50"/>
                  </a:lnTo>
                  <a:lnTo>
                    <a:pt x="531" y="56"/>
                  </a:lnTo>
                  <a:lnTo>
                    <a:pt x="440" y="87"/>
                  </a:lnTo>
                  <a:lnTo>
                    <a:pt x="372" y="125"/>
                  </a:lnTo>
                  <a:lnTo>
                    <a:pt x="323" y="187"/>
                  </a:lnTo>
                  <a:lnTo>
                    <a:pt x="281" y="262"/>
                  </a:lnTo>
                  <a:lnTo>
                    <a:pt x="250" y="350"/>
                  </a:lnTo>
                  <a:lnTo>
                    <a:pt x="250" y="356"/>
                  </a:lnTo>
                  <a:lnTo>
                    <a:pt x="238" y="368"/>
                  </a:lnTo>
                  <a:lnTo>
                    <a:pt x="226" y="368"/>
                  </a:lnTo>
                  <a:lnTo>
                    <a:pt x="213" y="356"/>
                  </a:lnTo>
                  <a:lnTo>
                    <a:pt x="213" y="343"/>
                  </a:lnTo>
                  <a:lnTo>
                    <a:pt x="220" y="331"/>
                  </a:lnTo>
                  <a:lnTo>
                    <a:pt x="220" y="325"/>
                  </a:lnTo>
                  <a:lnTo>
                    <a:pt x="305" y="31"/>
                  </a:lnTo>
                  <a:lnTo>
                    <a:pt x="311" y="18"/>
                  </a:lnTo>
                  <a:lnTo>
                    <a:pt x="311" y="6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1912" y="3490"/>
              <a:ext cx="764" cy="1038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68" y="32"/>
                </a:cxn>
                <a:cxn ang="0">
                  <a:pos x="379" y="782"/>
                </a:cxn>
                <a:cxn ang="0">
                  <a:pos x="550" y="725"/>
                </a:cxn>
                <a:cxn ang="0">
                  <a:pos x="660" y="607"/>
                </a:cxn>
                <a:cxn ang="0">
                  <a:pos x="702" y="482"/>
                </a:cxn>
                <a:cxn ang="0">
                  <a:pos x="690" y="432"/>
                </a:cxn>
                <a:cxn ang="0">
                  <a:pos x="654" y="382"/>
                </a:cxn>
                <a:cxn ang="0">
                  <a:pos x="647" y="357"/>
                </a:cxn>
                <a:cxn ang="0">
                  <a:pos x="666" y="313"/>
                </a:cxn>
                <a:cxn ang="0">
                  <a:pos x="709" y="294"/>
                </a:cxn>
                <a:cxn ang="0">
                  <a:pos x="721" y="300"/>
                </a:cxn>
                <a:cxn ang="0">
                  <a:pos x="751" y="325"/>
                </a:cxn>
                <a:cxn ang="0">
                  <a:pos x="764" y="363"/>
                </a:cxn>
                <a:cxn ang="0">
                  <a:pos x="757" y="432"/>
                </a:cxn>
                <a:cxn ang="0">
                  <a:pos x="721" y="569"/>
                </a:cxn>
                <a:cxn ang="0">
                  <a:pos x="635" y="694"/>
                </a:cxn>
                <a:cxn ang="0">
                  <a:pos x="476" y="800"/>
                </a:cxn>
                <a:cxn ang="0">
                  <a:pos x="373" y="813"/>
                </a:cxn>
                <a:cxn ang="0">
                  <a:pos x="311" y="1038"/>
                </a:cxn>
                <a:cxn ang="0">
                  <a:pos x="281" y="1032"/>
                </a:cxn>
                <a:cxn ang="0">
                  <a:pos x="287" y="1007"/>
                </a:cxn>
                <a:cxn ang="0">
                  <a:pos x="305" y="932"/>
                </a:cxn>
                <a:cxn ang="0">
                  <a:pos x="330" y="838"/>
                </a:cxn>
                <a:cxn ang="0">
                  <a:pos x="238" y="800"/>
                </a:cxn>
                <a:cxn ang="0">
                  <a:pos x="153" y="744"/>
                </a:cxn>
                <a:cxn ang="0">
                  <a:pos x="116" y="644"/>
                </a:cxn>
                <a:cxn ang="0">
                  <a:pos x="122" y="607"/>
                </a:cxn>
                <a:cxn ang="0">
                  <a:pos x="146" y="525"/>
                </a:cxn>
                <a:cxn ang="0">
                  <a:pos x="183" y="419"/>
                </a:cxn>
                <a:cxn ang="0">
                  <a:pos x="189" y="350"/>
                </a:cxn>
                <a:cxn ang="0">
                  <a:pos x="171" y="325"/>
                </a:cxn>
                <a:cxn ang="0">
                  <a:pos x="116" y="338"/>
                </a:cxn>
                <a:cxn ang="0">
                  <a:pos x="36" y="463"/>
                </a:cxn>
                <a:cxn ang="0">
                  <a:pos x="30" y="482"/>
                </a:cxn>
                <a:cxn ang="0">
                  <a:pos x="0" y="475"/>
                </a:cxn>
                <a:cxn ang="0">
                  <a:pos x="18" y="413"/>
                </a:cxn>
                <a:cxn ang="0">
                  <a:pos x="73" y="338"/>
                </a:cxn>
                <a:cxn ang="0">
                  <a:pos x="165" y="294"/>
                </a:cxn>
                <a:cxn ang="0">
                  <a:pos x="256" y="344"/>
                </a:cxn>
                <a:cxn ang="0">
                  <a:pos x="256" y="457"/>
                </a:cxn>
                <a:cxn ang="0">
                  <a:pos x="214" y="582"/>
                </a:cxn>
                <a:cxn ang="0">
                  <a:pos x="201" y="638"/>
                </a:cxn>
                <a:cxn ang="0">
                  <a:pos x="208" y="700"/>
                </a:cxn>
                <a:cxn ang="0">
                  <a:pos x="281" y="763"/>
                </a:cxn>
                <a:cxn ang="0">
                  <a:pos x="525" y="25"/>
                </a:cxn>
                <a:cxn ang="0">
                  <a:pos x="544" y="0"/>
                </a:cxn>
              </a:cxnLst>
              <a:rect l="0" t="0" r="r" b="b"/>
              <a:pathLst>
                <a:path w="764" h="1038">
                  <a:moveTo>
                    <a:pt x="544" y="0"/>
                  </a:moveTo>
                  <a:lnTo>
                    <a:pt x="562" y="0"/>
                  </a:lnTo>
                  <a:lnTo>
                    <a:pt x="568" y="7"/>
                  </a:lnTo>
                  <a:lnTo>
                    <a:pt x="568" y="32"/>
                  </a:lnTo>
                  <a:lnTo>
                    <a:pt x="562" y="38"/>
                  </a:lnTo>
                  <a:lnTo>
                    <a:pt x="379" y="782"/>
                  </a:lnTo>
                  <a:lnTo>
                    <a:pt x="470" y="769"/>
                  </a:lnTo>
                  <a:lnTo>
                    <a:pt x="550" y="725"/>
                  </a:lnTo>
                  <a:lnTo>
                    <a:pt x="611" y="669"/>
                  </a:lnTo>
                  <a:lnTo>
                    <a:pt x="660" y="607"/>
                  </a:lnTo>
                  <a:lnTo>
                    <a:pt x="690" y="538"/>
                  </a:lnTo>
                  <a:lnTo>
                    <a:pt x="702" y="482"/>
                  </a:lnTo>
                  <a:lnTo>
                    <a:pt x="702" y="457"/>
                  </a:lnTo>
                  <a:lnTo>
                    <a:pt x="690" y="432"/>
                  </a:lnTo>
                  <a:lnTo>
                    <a:pt x="684" y="413"/>
                  </a:lnTo>
                  <a:lnTo>
                    <a:pt x="654" y="382"/>
                  </a:lnTo>
                  <a:lnTo>
                    <a:pt x="647" y="369"/>
                  </a:lnTo>
                  <a:lnTo>
                    <a:pt x="647" y="357"/>
                  </a:lnTo>
                  <a:lnTo>
                    <a:pt x="654" y="332"/>
                  </a:lnTo>
                  <a:lnTo>
                    <a:pt x="666" y="313"/>
                  </a:lnTo>
                  <a:lnTo>
                    <a:pt x="684" y="300"/>
                  </a:lnTo>
                  <a:lnTo>
                    <a:pt x="709" y="294"/>
                  </a:lnTo>
                  <a:lnTo>
                    <a:pt x="715" y="294"/>
                  </a:lnTo>
                  <a:lnTo>
                    <a:pt x="721" y="300"/>
                  </a:lnTo>
                  <a:lnTo>
                    <a:pt x="733" y="307"/>
                  </a:lnTo>
                  <a:lnTo>
                    <a:pt x="751" y="325"/>
                  </a:lnTo>
                  <a:lnTo>
                    <a:pt x="757" y="338"/>
                  </a:lnTo>
                  <a:lnTo>
                    <a:pt x="764" y="363"/>
                  </a:lnTo>
                  <a:lnTo>
                    <a:pt x="764" y="388"/>
                  </a:lnTo>
                  <a:lnTo>
                    <a:pt x="757" y="432"/>
                  </a:lnTo>
                  <a:lnTo>
                    <a:pt x="733" y="532"/>
                  </a:lnTo>
                  <a:lnTo>
                    <a:pt x="721" y="569"/>
                  </a:lnTo>
                  <a:lnTo>
                    <a:pt x="678" y="644"/>
                  </a:lnTo>
                  <a:lnTo>
                    <a:pt x="635" y="694"/>
                  </a:lnTo>
                  <a:lnTo>
                    <a:pt x="550" y="763"/>
                  </a:lnTo>
                  <a:lnTo>
                    <a:pt x="476" y="800"/>
                  </a:lnTo>
                  <a:lnTo>
                    <a:pt x="415" y="813"/>
                  </a:lnTo>
                  <a:lnTo>
                    <a:pt x="373" y="813"/>
                  </a:lnTo>
                  <a:lnTo>
                    <a:pt x="324" y="1013"/>
                  </a:lnTo>
                  <a:lnTo>
                    <a:pt x="311" y="1038"/>
                  </a:lnTo>
                  <a:lnTo>
                    <a:pt x="287" y="1038"/>
                  </a:lnTo>
                  <a:lnTo>
                    <a:pt x="281" y="1032"/>
                  </a:lnTo>
                  <a:lnTo>
                    <a:pt x="281" y="1025"/>
                  </a:lnTo>
                  <a:lnTo>
                    <a:pt x="287" y="1007"/>
                  </a:lnTo>
                  <a:lnTo>
                    <a:pt x="293" y="975"/>
                  </a:lnTo>
                  <a:lnTo>
                    <a:pt x="305" y="932"/>
                  </a:lnTo>
                  <a:lnTo>
                    <a:pt x="318" y="882"/>
                  </a:lnTo>
                  <a:lnTo>
                    <a:pt x="330" y="838"/>
                  </a:lnTo>
                  <a:lnTo>
                    <a:pt x="336" y="813"/>
                  </a:lnTo>
                  <a:lnTo>
                    <a:pt x="238" y="800"/>
                  </a:lnTo>
                  <a:lnTo>
                    <a:pt x="195" y="775"/>
                  </a:lnTo>
                  <a:lnTo>
                    <a:pt x="153" y="744"/>
                  </a:lnTo>
                  <a:lnTo>
                    <a:pt x="128" y="700"/>
                  </a:lnTo>
                  <a:lnTo>
                    <a:pt x="116" y="644"/>
                  </a:lnTo>
                  <a:lnTo>
                    <a:pt x="116" y="625"/>
                  </a:lnTo>
                  <a:lnTo>
                    <a:pt x="122" y="607"/>
                  </a:lnTo>
                  <a:lnTo>
                    <a:pt x="128" y="575"/>
                  </a:lnTo>
                  <a:lnTo>
                    <a:pt x="146" y="525"/>
                  </a:lnTo>
                  <a:lnTo>
                    <a:pt x="171" y="450"/>
                  </a:lnTo>
                  <a:lnTo>
                    <a:pt x="183" y="419"/>
                  </a:lnTo>
                  <a:lnTo>
                    <a:pt x="189" y="394"/>
                  </a:lnTo>
                  <a:lnTo>
                    <a:pt x="189" y="350"/>
                  </a:lnTo>
                  <a:lnTo>
                    <a:pt x="183" y="338"/>
                  </a:lnTo>
                  <a:lnTo>
                    <a:pt x="171" y="325"/>
                  </a:lnTo>
                  <a:lnTo>
                    <a:pt x="159" y="325"/>
                  </a:lnTo>
                  <a:lnTo>
                    <a:pt x="116" y="338"/>
                  </a:lnTo>
                  <a:lnTo>
                    <a:pt x="73" y="388"/>
                  </a:lnTo>
                  <a:lnTo>
                    <a:pt x="36" y="463"/>
                  </a:lnTo>
                  <a:lnTo>
                    <a:pt x="36" y="475"/>
                  </a:lnTo>
                  <a:lnTo>
                    <a:pt x="30" y="482"/>
                  </a:lnTo>
                  <a:lnTo>
                    <a:pt x="6" y="482"/>
                  </a:lnTo>
                  <a:lnTo>
                    <a:pt x="0" y="475"/>
                  </a:lnTo>
                  <a:lnTo>
                    <a:pt x="0" y="469"/>
                  </a:lnTo>
                  <a:lnTo>
                    <a:pt x="18" y="413"/>
                  </a:lnTo>
                  <a:lnTo>
                    <a:pt x="36" y="375"/>
                  </a:lnTo>
                  <a:lnTo>
                    <a:pt x="73" y="338"/>
                  </a:lnTo>
                  <a:lnTo>
                    <a:pt x="110" y="307"/>
                  </a:lnTo>
                  <a:lnTo>
                    <a:pt x="165" y="294"/>
                  </a:lnTo>
                  <a:lnTo>
                    <a:pt x="214" y="307"/>
                  </a:lnTo>
                  <a:lnTo>
                    <a:pt x="256" y="344"/>
                  </a:lnTo>
                  <a:lnTo>
                    <a:pt x="269" y="394"/>
                  </a:lnTo>
                  <a:lnTo>
                    <a:pt x="256" y="457"/>
                  </a:lnTo>
                  <a:lnTo>
                    <a:pt x="232" y="532"/>
                  </a:lnTo>
                  <a:lnTo>
                    <a:pt x="214" y="582"/>
                  </a:lnTo>
                  <a:lnTo>
                    <a:pt x="208" y="613"/>
                  </a:lnTo>
                  <a:lnTo>
                    <a:pt x="201" y="638"/>
                  </a:lnTo>
                  <a:lnTo>
                    <a:pt x="201" y="650"/>
                  </a:lnTo>
                  <a:lnTo>
                    <a:pt x="208" y="700"/>
                  </a:lnTo>
                  <a:lnTo>
                    <a:pt x="238" y="738"/>
                  </a:lnTo>
                  <a:lnTo>
                    <a:pt x="281" y="763"/>
                  </a:lnTo>
                  <a:lnTo>
                    <a:pt x="342" y="775"/>
                  </a:lnTo>
                  <a:lnTo>
                    <a:pt x="525" y="25"/>
                  </a:lnTo>
                  <a:lnTo>
                    <a:pt x="531" y="13"/>
                  </a:lnTo>
                  <a:lnTo>
                    <a:pt x="5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2822" y="3915"/>
              <a:ext cx="318" cy="532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90" y="0"/>
                </a:cxn>
                <a:cxn ang="0">
                  <a:pos x="202" y="13"/>
                </a:cxn>
                <a:cxn ang="0">
                  <a:pos x="202" y="25"/>
                </a:cxn>
                <a:cxn ang="0">
                  <a:pos x="196" y="25"/>
                </a:cxn>
                <a:cxn ang="0">
                  <a:pos x="196" y="482"/>
                </a:cxn>
                <a:cxn ang="0">
                  <a:pos x="202" y="488"/>
                </a:cxn>
                <a:cxn ang="0">
                  <a:pos x="208" y="488"/>
                </a:cxn>
                <a:cxn ang="0">
                  <a:pos x="226" y="494"/>
                </a:cxn>
                <a:cxn ang="0">
                  <a:pos x="318" y="494"/>
                </a:cxn>
                <a:cxn ang="0">
                  <a:pos x="318" y="532"/>
                </a:cxn>
                <a:cxn ang="0">
                  <a:pos x="0" y="532"/>
                </a:cxn>
                <a:cxn ang="0">
                  <a:pos x="0" y="494"/>
                </a:cxn>
                <a:cxn ang="0">
                  <a:pos x="98" y="494"/>
                </a:cxn>
                <a:cxn ang="0">
                  <a:pos x="110" y="488"/>
                </a:cxn>
                <a:cxn ang="0">
                  <a:pos x="122" y="488"/>
                </a:cxn>
                <a:cxn ang="0">
                  <a:pos x="129" y="482"/>
                </a:cxn>
                <a:cxn ang="0">
                  <a:pos x="129" y="63"/>
                </a:cxn>
                <a:cxn ang="0">
                  <a:pos x="61" y="82"/>
                </a:cxn>
                <a:cxn ang="0">
                  <a:pos x="0" y="82"/>
                </a:cxn>
                <a:cxn ang="0">
                  <a:pos x="0" y="50"/>
                </a:cxn>
                <a:cxn ang="0">
                  <a:pos x="37" y="50"/>
                </a:cxn>
                <a:cxn ang="0">
                  <a:pos x="80" y="44"/>
                </a:cxn>
                <a:cxn ang="0">
                  <a:pos x="129" y="32"/>
                </a:cxn>
                <a:cxn ang="0">
                  <a:pos x="171" y="0"/>
                </a:cxn>
              </a:cxnLst>
              <a:rect l="0" t="0" r="r" b="b"/>
              <a:pathLst>
                <a:path w="318" h="532">
                  <a:moveTo>
                    <a:pt x="171" y="0"/>
                  </a:moveTo>
                  <a:lnTo>
                    <a:pt x="190" y="0"/>
                  </a:lnTo>
                  <a:lnTo>
                    <a:pt x="202" y="13"/>
                  </a:lnTo>
                  <a:lnTo>
                    <a:pt x="202" y="25"/>
                  </a:lnTo>
                  <a:lnTo>
                    <a:pt x="196" y="25"/>
                  </a:lnTo>
                  <a:lnTo>
                    <a:pt x="196" y="482"/>
                  </a:lnTo>
                  <a:lnTo>
                    <a:pt x="202" y="488"/>
                  </a:lnTo>
                  <a:lnTo>
                    <a:pt x="208" y="488"/>
                  </a:lnTo>
                  <a:lnTo>
                    <a:pt x="226" y="494"/>
                  </a:lnTo>
                  <a:lnTo>
                    <a:pt x="318" y="494"/>
                  </a:lnTo>
                  <a:lnTo>
                    <a:pt x="318" y="532"/>
                  </a:lnTo>
                  <a:lnTo>
                    <a:pt x="0" y="532"/>
                  </a:lnTo>
                  <a:lnTo>
                    <a:pt x="0" y="494"/>
                  </a:lnTo>
                  <a:lnTo>
                    <a:pt x="98" y="494"/>
                  </a:lnTo>
                  <a:lnTo>
                    <a:pt x="110" y="488"/>
                  </a:lnTo>
                  <a:lnTo>
                    <a:pt x="122" y="488"/>
                  </a:lnTo>
                  <a:lnTo>
                    <a:pt x="129" y="482"/>
                  </a:lnTo>
                  <a:lnTo>
                    <a:pt x="129" y="63"/>
                  </a:lnTo>
                  <a:lnTo>
                    <a:pt x="61" y="82"/>
                  </a:lnTo>
                  <a:lnTo>
                    <a:pt x="0" y="82"/>
                  </a:lnTo>
                  <a:lnTo>
                    <a:pt x="0" y="50"/>
                  </a:lnTo>
                  <a:lnTo>
                    <a:pt x="37" y="50"/>
                  </a:lnTo>
                  <a:lnTo>
                    <a:pt x="80" y="44"/>
                  </a:lnTo>
                  <a:lnTo>
                    <a:pt x="129" y="32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3861" y="3103"/>
              <a:ext cx="1063" cy="1087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544" y="0"/>
                </a:cxn>
                <a:cxn ang="0">
                  <a:pos x="556" y="6"/>
                </a:cxn>
                <a:cxn ang="0">
                  <a:pos x="556" y="19"/>
                </a:cxn>
                <a:cxn ang="0">
                  <a:pos x="562" y="31"/>
                </a:cxn>
                <a:cxn ang="0">
                  <a:pos x="562" y="512"/>
                </a:cxn>
                <a:cxn ang="0">
                  <a:pos x="1033" y="512"/>
                </a:cxn>
                <a:cxn ang="0">
                  <a:pos x="1045" y="519"/>
                </a:cxn>
                <a:cxn ang="0">
                  <a:pos x="1057" y="519"/>
                </a:cxn>
                <a:cxn ang="0">
                  <a:pos x="1063" y="531"/>
                </a:cxn>
                <a:cxn ang="0">
                  <a:pos x="1063" y="556"/>
                </a:cxn>
                <a:cxn ang="0">
                  <a:pos x="1057" y="569"/>
                </a:cxn>
                <a:cxn ang="0">
                  <a:pos x="1045" y="569"/>
                </a:cxn>
                <a:cxn ang="0">
                  <a:pos x="1033" y="575"/>
                </a:cxn>
                <a:cxn ang="0">
                  <a:pos x="562" y="575"/>
                </a:cxn>
                <a:cxn ang="0">
                  <a:pos x="562" y="1056"/>
                </a:cxn>
                <a:cxn ang="0">
                  <a:pos x="556" y="1069"/>
                </a:cxn>
                <a:cxn ang="0">
                  <a:pos x="556" y="1081"/>
                </a:cxn>
                <a:cxn ang="0">
                  <a:pos x="544" y="1087"/>
                </a:cxn>
                <a:cxn ang="0">
                  <a:pos x="520" y="1087"/>
                </a:cxn>
                <a:cxn ang="0">
                  <a:pos x="507" y="1081"/>
                </a:cxn>
                <a:cxn ang="0">
                  <a:pos x="507" y="1069"/>
                </a:cxn>
                <a:cxn ang="0">
                  <a:pos x="501" y="1056"/>
                </a:cxn>
                <a:cxn ang="0">
                  <a:pos x="501" y="575"/>
                </a:cxn>
                <a:cxn ang="0">
                  <a:pos x="31" y="575"/>
                </a:cxn>
                <a:cxn ang="0">
                  <a:pos x="18" y="569"/>
                </a:cxn>
                <a:cxn ang="0">
                  <a:pos x="6" y="569"/>
                </a:cxn>
                <a:cxn ang="0">
                  <a:pos x="0" y="556"/>
                </a:cxn>
                <a:cxn ang="0">
                  <a:pos x="0" y="531"/>
                </a:cxn>
                <a:cxn ang="0">
                  <a:pos x="6" y="519"/>
                </a:cxn>
                <a:cxn ang="0">
                  <a:pos x="18" y="519"/>
                </a:cxn>
                <a:cxn ang="0">
                  <a:pos x="31" y="512"/>
                </a:cxn>
                <a:cxn ang="0">
                  <a:pos x="501" y="512"/>
                </a:cxn>
                <a:cxn ang="0">
                  <a:pos x="501" y="31"/>
                </a:cxn>
                <a:cxn ang="0">
                  <a:pos x="507" y="19"/>
                </a:cxn>
                <a:cxn ang="0">
                  <a:pos x="507" y="6"/>
                </a:cxn>
                <a:cxn ang="0">
                  <a:pos x="520" y="0"/>
                </a:cxn>
              </a:cxnLst>
              <a:rect l="0" t="0" r="r" b="b"/>
              <a:pathLst>
                <a:path w="1063" h="1087">
                  <a:moveTo>
                    <a:pt x="520" y="0"/>
                  </a:moveTo>
                  <a:lnTo>
                    <a:pt x="544" y="0"/>
                  </a:lnTo>
                  <a:lnTo>
                    <a:pt x="556" y="6"/>
                  </a:lnTo>
                  <a:lnTo>
                    <a:pt x="556" y="19"/>
                  </a:lnTo>
                  <a:lnTo>
                    <a:pt x="562" y="31"/>
                  </a:lnTo>
                  <a:lnTo>
                    <a:pt x="562" y="512"/>
                  </a:lnTo>
                  <a:lnTo>
                    <a:pt x="1033" y="512"/>
                  </a:lnTo>
                  <a:lnTo>
                    <a:pt x="1045" y="519"/>
                  </a:lnTo>
                  <a:lnTo>
                    <a:pt x="1057" y="519"/>
                  </a:lnTo>
                  <a:lnTo>
                    <a:pt x="1063" y="531"/>
                  </a:lnTo>
                  <a:lnTo>
                    <a:pt x="1063" y="556"/>
                  </a:lnTo>
                  <a:lnTo>
                    <a:pt x="1057" y="569"/>
                  </a:lnTo>
                  <a:lnTo>
                    <a:pt x="1045" y="569"/>
                  </a:lnTo>
                  <a:lnTo>
                    <a:pt x="1033" y="575"/>
                  </a:lnTo>
                  <a:lnTo>
                    <a:pt x="562" y="575"/>
                  </a:lnTo>
                  <a:lnTo>
                    <a:pt x="562" y="1056"/>
                  </a:lnTo>
                  <a:lnTo>
                    <a:pt x="556" y="1069"/>
                  </a:lnTo>
                  <a:lnTo>
                    <a:pt x="556" y="1081"/>
                  </a:lnTo>
                  <a:lnTo>
                    <a:pt x="544" y="1087"/>
                  </a:lnTo>
                  <a:lnTo>
                    <a:pt x="520" y="1087"/>
                  </a:lnTo>
                  <a:lnTo>
                    <a:pt x="507" y="1081"/>
                  </a:lnTo>
                  <a:lnTo>
                    <a:pt x="507" y="1069"/>
                  </a:lnTo>
                  <a:lnTo>
                    <a:pt x="501" y="1056"/>
                  </a:lnTo>
                  <a:lnTo>
                    <a:pt x="501" y="575"/>
                  </a:lnTo>
                  <a:lnTo>
                    <a:pt x="31" y="575"/>
                  </a:lnTo>
                  <a:lnTo>
                    <a:pt x="18" y="569"/>
                  </a:lnTo>
                  <a:lnTo>
                    <a:pt x="6" y="569"/>
                  </a:lnTo>
                  <a:lnTo>
                    <a:pt x="0" y="556"/>
                  </a:lnTo>
                  <a:lnTo>
                    <a:pt x="0" y="531"/>
                  </a:lnTo>
                  <a:lnTo>
                    <a:pt x="6" y="519"/>
                  </a:lnTo>
                  <a:lnTo>
                    <a:pt x="18" y="519"/>
                  </a:lnTo>
                  <a:lnTo>
                    <a:pt x="31" y="512"/>
                  </a:lnTo>
                  <a:lnTo>
                    <a:pt x="501" y="512"/>
                  </a:lnTo>
                  <a:lnTo>
                    <a:pt x="501" y="31"/>
                  </a:lnTo>
                  <a:lnTo>
                    <a:pt x="507" y="19"/>
                  </a:lnTo>
                  <a:lnTo>
                    <a:pt x="507" y="6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5444" y="2947"/>
              <a:ext cx="1069" cy="1112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1063" y="0"/>
                </a:cxn>
                <a:cxn ang="0">
                  <a:pos x="1069" y="6"/>
                </a:cxn>
                <a:cxn ang="0">
                  <a:pos x="1069" y="25"/>
                </a:cxn>
                <a:cxn ang="0">
                  <a:pos x="1063" y="31"/>
                </a:cxn>
                <a:cxn ang="0">
                  <a:pos x="1063" y="37"/>
                </a:cxn>
                <a:cxn ang="0">
                  <a:pos x="1051" y="50"/>
                </a:cxn>
                <a:cxn ang="0">
                  <a:pos x="165" y="1062"/>
                </a:cxn>
                <a:cxn ang="0">
                  <a:pos x="434" y="1062"/>
                </a:cxn>
                <a:cxn ang="0">
                  <a:pos x="538" y="1056"/>
                </a:cxn>
                <a:cxn ang="0">
                  <a:pos x="623" y="1037"/>
                </a:cxn>
                <a:cxn ang="0">
                  <a:pos x="690" y="1000"/>
                </a:cxn>
                <a:cxn ang="0">
                  <a:pos x="739" y="950"/>
                </a:cxn>
                <a:cxn ang="0">
                  <a:pos x="782" y="887"/>
                </a:cxn>
                <a:cxn ang="0">
                  <a:pos x="819" y="812"/>
                </a:cxn>
                <a:cxn ang="0">
                  <a:pos x="849" y="725"/>
                </a:cxn>
                <a:cxn ang="0">
                  <a:pos x="855" y="706"/>
                </a:cxn>
                <a:cxn ang="0">
                  <a:pos x="862" y="693"/>
                </a:cxn>
                <a:cxn ang="0">
                  <a:pos x="874" y="681"/>
                </a:cxn>
                <a:cxn ang="0">
                  <a:pos x="886" y="681"/>
                </a:cxn>
                <a:cxn ang="0">
                  <a:pos x="898" y="693"/>
                </a:cxn>
                <a:cxn ang="0">
                  <a:pos x="898" y="706"/>
                </a:cxn>
                <a:cxn ang="0">
                  <a:pos x="892" y="718"/>
                </a:cxn>
                <a:cxn ang="0">
                  <a:pos x="892" y="725"/>
                </a:cxn>
                <a:cxn ang="0">
                  <a:pos x="782" y="1081"/>
                </a:cxn>
                <a:cxn ang="0">
                  <a:pos x="776" y="1100"/>
                </a:cxn>
                <a:cxn ang="0">
                  <a:pos x="770" y="1106"/>
                </a:cxn>
                <a:cxn ang="0">
                  <a:pos x="758" y="1112"/>
                </a:cxn>
                <a:cxn ang="0">
                  <a:pos x="12" y="1112"/>
                </a:cxn>
                <a:cxn ang="0">
                  <a:pos x="0" y="1106"/>
                </a:cxn>
                <a:cxn ang="0">
                  <a:pos x="0" y="1081"/>
                </a:cxn>
                <a:cxn ang="0">
                  <a:pos x="6" y="1075"/>
                </a:cxn>
                <a:cxn ang="0">
                  <a:pos x="6" y="1068"/>
                </a:cxn>
                <a:cxn ang="0">
                  <a:pos x="898" y="50"/>
                </a:cxn>
                <a:cxn ang="0">
                  <a:pos x="642" y="50"/>
                </a:cxn>
                <a:cxn ang="0">
                  <a:pos x="532" y="56"/>
                </a:cxn>
                <a:cxn ang="0">
                  <a:pos x="440" y="87"/>
                </a:cxn>
                <a:cxn ang="0">
                  <a:pos x="373" y="125"/>
                </a:cxn>
                <a:cxn ang="0">
                  <a:pos x="324" y="187"/>
                </a:cxn>
                <a:cxn ang="0">
                  <a:pos x="281" y="262"/>
                </a:cxn>
                <a:cxn ang="0">
                  <a:pos x="250" y="350"/>
                </a:cxn>
                <a:cxn ang="0">
                  <a:pos x="250" y="356"/>
                </a:cxn>
                <a:cxn ang="0">
                  <a:pos x="238" y="368"/>
                </a:cxn>
                <a:cxn ang="0">
                  <a:pos x="226" y="368"/>
                </a:cxn>
                <a:cxn ang="0">
                  <a:pos x="214" y="356"/>
                </a:cxn>
                <a:cxn ang="0">
                  <a:pos x="214" y="343"/>
                </a:cxn>
                <a:cxn ang="0">
                  <a:pos x="220" y="331"/>
                </a:cxn>
                <a:cxn ang="0">
                  <a:pos x="220" y="325"/>
                </a:cxn>
                <a:cxn ang="0">
                  <a:pos x="305" y="31"/>
                </a:cxn>
                <a:cxn ang="0">
                  <a:pos x="312" y="18"/>
                </a:cxn>
                <a:cxn ang="0">
                  <a:pos x="312" y="6"/>
                </a:cxn>
                <a:cxn ang="0">
                  <a:pos x="318" y="0"/>
                </a:cxn>
              </a:cxnLst>
              <a:rect l="0" t="0" r="r" b="b"/>
              <a:pathLst>
                <a:path w="1069" h="1112">
                  <a:moveTo>
                    <a:pt x="318" y="0"/>
                  </a:moveTo>
                  <a:lnTo>
                    <a:pt x="1063" y="0"/>
                  </a:lnTo>
                  <a:lnTo>
                    <a:pt x="1069" y="6"/>
                  </a:lnTo>
                  <a:lnTo>
                    <a:pt x="1069" y="25"/>
                  </a:lnTo>
                  <a:lnTo>
                    <a:pt x="1063" y="31"/>
                  </a:lnTo>
                  <a:lnTo>
                    <a:pt x="1063" y="37"/>
                  </a:lnTo>
                  <a:lnTo>
                    <a:pt x="1051" y="50"/>
                  </a:lnTo>
                  <a:lnTo>
                    <a:pt x="165" y="1062"/>
                  </a:lnTo>
                  <a:lnTo>
                    <a:pt x="434" y="1062"/>
                  </a:lnTo>
                  <a:lnTo>
                    <a:pt x="538" y="1056"/>
                  </a:lnTo>
                  <a:lnTo>
                    <a:pt x="623" y="1037"/>
                  </a:lnTo>
                  <a:lnTo>
                    <a:pt x="690" y="1000"/>
                  </a:lnTo>
                  <a:lnTo>
                    <a:pt x="739" y="950"/>
                  </a:lnTo>
                  <a:lnTo>
                    <a:pt x="782" y="887"/>
                  </a:lnTo>
                  <a:lnTo>
                    <a:pt x="819" y="812"/>
                  </a:lnTo>
                  <a:lnTo>
                    <a:pt x="849" y="725"/>
                  </a:lnTo>
                  <a:lnTo>
                    <a:pt x="855" y="706"/>
                  </a:lnTo>
                  <a:lnTo>
                    <a:pt x="862" y="693"/>
                  </a:lnTo>
                  <a:lnTo>
                    <a:pt x="874" y="681"/>
                  </a:lnTo>
                  <a:lnTo>
                    <a:pt x="886" y="681"/>
                  </a:lnTo>
                  <a:lnTo>
                    <a:pt x="898" y="693"/>
                  </a:lnTo>
                  <a:lnTo>
                    <a:pt x="898" y="706"/>
                  </a:lnTo>
                  <a:lnTo>
                    <a:pt x="892" y="718"/>
                  </a:lnTo>
                  <a:lnTo>
                    <a:pt x="892" y="725"/>
                  </a:lnTo>
                  <a:lnTo>
                    <a:pt x="782" y="1081"/>
                  </a:lnTo>
                  <a:lnTo>
                    <a:pt x="776" y="1100"/>
                  </a:lnTo>
                  <a:lnTo>
                    <a:pt x="770" y="1106"/>
                  </a:lnTo>
                  <a:lnTo>
                    <a:pt x="758" y="1112"/>
                  </a:lnTo>
                  <a:lnTo>
                    <a:pt x="12" y="1112"/>
                  </a:lnTo>
                  <a:lnTo>
                    <a:pt x="0" y="1106"/>
                  </a:lnTo>
                  <a:lnTo>
                    <a:pt x="0" y="1081"/>
                  </a:lnTo>
                  <a:lnTo>
                    <a:pt x="6" y="1075"/>
                  </a:lnTo>
                  <a:lnTo>
                    <a:pt x="6" y="1068"/>
                  </a:lnTo>
                  <a:lnTo>
                    <a:pt x="898" y="50"/>
                  </a:lnTo>
                  <a:lnTo>
                    <a:pt x="642" y="50"/>
                  </a:lnTo>
                  <a:lnTo>
                    <a:pt x="532" y="56"/>
                  </a:lnTo>
                  <a:lnTo>
                    <a:pt x="440" y="87"/>
                  </a:lnTo>
                  <a:lnTo>
                    <a:pt x="373" y="125"/>
                  </a:lnTo>
                  <a:lnTo>
                    <a:pt x="324" y="187"/>
                  </a:lnTo>
                  <a:lnTo>
                    <a:pt x="281" y="262"/>
                  </a:lnTo>
                  <a:lnTo>
                    <a:pt x="250" y="350"/>
                  </a:lnTo>
                  <a:lnTo>
                    <a:pt x="250" y="356"/>
                  </a:lnTo>
                  <a:lnTo>
                    <a:pt x="238" y="368"/>
                  </a:lnTo>
                  <a:lnTo>
                    <a:pt x="226" y="368"/>
                  </a:lnTo>
                  <a:lnTo>
                    <a:pt x="214" y="356"/>
                  </a:lnTo>
                  <a:lnTo>
                    <a:pt x="214" y="343"/>
                  </a:lnTo>
                  <a:lnTo>
                    <a:pt x="220" y="331"/>
                  </a:lnTo>
                  <a:lnTo>
                    <a:pt x="220" y="325"/>
                  </a:lnTo>
                  <a:lnTo>
                    <a:pt x="305" y="31"/>
                  </a:lnTo>
                  <a:lnTo>
                    <a:pt x="312" y="18"/>
                  </a:lnTo>
                  <a:lnTo>
                    <a:pt x="312" y="6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6501" y="3490"/>
              <a:ext cx="758" cy="1038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68" y="32"/>
                </a:cxn>
                <a:cxn ang="0">
                  <a:pos x="373" y="782"/>
                </a:cxn>
                <a:cxn ang="0">
                  <a:pos x="544" y="725"/>
                </a:cxn>
                <a:cxn ang="0">
                  <a:pos x="654" y="607"/>
                </a:cxn>
                <a:cxn ang="0">
                  <a:pos x="697" y="482"/>
                </a:cxn>
                <a:cxn ang="0">
                  <a:pos x="684" y="432"/>
                </a:cxn>
                <a:cxn ang="0">
                  <a:pos x="648" y="382"/>
                </a:cxn>
                <a:cxn ang="0">
                  <a:pos x="642" y="357"/>
                </a:cxn>
                <a:cxn ang="0">
                  <a:pos x="660" y="313"/>
                </a:cxn>
                <a:cxn ang="0">
                  <a:pos x="703" y="294"/>
                </a:cxn>
                <a:cxn ang="0">
                  <a:pos x="715" y="300"/>
                </a:cxn>
                <a:cxn ang="0">
                  <a:pos x="746" y="325"/>
                </a:cxn>
                <a:cxn ang="0">
                  <a:pos x="758" y="363"/>
                </a:cxn>
                <a:cxn ang="0">
                  <a:pos x="752" y="432"/>
                </a:cxn>
                <a:cxn ang="0">
                  <a:pos x="715" y="569"/>
                </a:cxn>
                <a:cxn ang="0">
                  <a:pos x="636" y="694"/>
                </a:cxn>
                <a:cxn ang="0">
                  <a:pos x="477" y="800"/>
                </a:cxn>
                <a:cxn ang="0">
                  <a:pos x="373" y="813"/>
                </a:cxn>
                <a:cxn ang="0">
                  <a:pos x="312" y="1038"/>
                </a:cxn>
                <a:cxn ang="0">
                  <a:pos x="281" y="1032"/>
                </a:cxn>
                <a:cxn ang="0">
                  <a:pos x="287" y="1007"/>
                </a:cxn>
                <a:cxn ang="0">
                  <a:pos x="306" y="932"/>
                </a:cxn>
                <a:cxn ang="0">
                  <a:pos x="330" y="838"/>
                </a:cxn>
                <a:cxn ang="0">
                  <a:pos x="238" y="800"/>
                </a:cxn>
                <a:cxn ang="0">
                  <a:pos x="153" y="744"/>
                </a:cxn>
                <a:cxn ang="0">
                  <a:pos x="116" y="644"/>
                </a:cxn>
                <a:cxn ang="0">
                  <a:pos x="122" y="607"/>
                </a:cxn>
                <a:cxn ang="0">
                  <a:pos x="147" y="525"/>
                </a:cxn>
                <a:cxn ang="0">
                  <a:pos x="183" y="419"/>
                </a:cxn>
                <a:cxn ang="0">
                  <a:pos x="189" y="350"/>
                </a:cxn>
                <a:cxn ang="0">
                  <a:pos x="171" y="325"/>
                </a:cxn>
                <a:cxn ang="0">
                  <a:pos x="116" y="338"/>
                </a:cxn>
                <a:cxn ang="0">
                  <a:pos x="37" y="463"/>
                </a:cxn>
                <a:cxn ang="0">
                  <a:pos x="31" y="482"/>
                </a:cxn>
                <a:cxn ang="0">
                  <a:pos x="0" y="475"/>
                </a:cxn>
                <a:cxn ang="0">
                  <a:pos x="18" y="413"/>
                </a:cxn>
                <a:cxn ang="0">
                  <a:pos x="73" y="338"/>
                </a:cxn>
                <a:cxn ang="0">
                  <a:pos x="165" y="294"/>
                </a:cxn>
                <a:cxn ang="0">
                  <a:pos x="257" y="344"/>
                </a:cxn>
                <a:cxn ang="0">
                  <a:pos x="257" y="457"/>
                </a:cxn>
                <a:cxn ang="0">
                  <a:pos x="214" y="582"/>
                </a:cxn>
                <a:cxn ang="0">
                  <a:pos x="202" y="638"/>
                </a:cxn>
                <a:cxn ang="0">
                  <a:pos x="208" y="700"/>
                </a:cxn>
                <a:cxn ang="0">
                  <a:pos x="281" y="763"/>
                </a:cxn>
                <a:cxn ang="0">
                  <a:pos x="526" y="25"/>
                </a:cxn>
                <a:cxn ang="0">
                  <a:pos x="544" y="0"/>
                </a:cxn>
              </a:cxnLst>
              <a:rect l="0" t="0" r="r" b="b"/>
              <a:pathLst>
                <a:path w="758" h="1038">
                  <a:moveTo>
                    <a:pt x="544" y="0"/>
                  </a:moveTo>
                  <a:lnTo>
                    <a:pt x="562" y="0"/>
                  </a:lnTo>
                  <a:lnTo>
                    <a:pt x="568" y="7"/>
                  </a:lnTo>
                  <a:lnTo>
                    <a:pt x="568" y="32"/>
                  </a:lnTo>
                  <a:lnTo>
                    <a:pt x="556" y="38"/>
                  </a:lnTo>
                  <a:lnTo>
                    <a:pt x="373" y="782"/>
                  </a:lnTo>
                  <a:lnTo>
                    <a:pt x="464" y="769"/>
                  </a:lnTo>
                  <a:lnTo>
                    <a:pt x="544" y="725"/>
                  </a:lnTo>
                  <a:lnTo>
                    <a:pt x="605" y="669"/>
                  </a:lnTo>
                  <a:lnTo>
                    <a:pt x="654" y="607"/>
                  </a:lnTo>
                  <a:lnTo>
                    <a:pt x="684" y="538"/>
                  </a:lnTo>
                  <a:lnTo>
                    <a:pt x="697" y="482"/>
                  </a:lnTo>
                  <a:lnTo>
                    <a:pt x="697" y="457"/>
                  </a:lnTo>
                  <a:lnTo>
                    <a:pt x="684" y="432"/>
                  </a:lnTo>
                  <a:lnTo>
                    <a:pt x="678" y="413"/>
                  </a:lnTo>
                  <a:lnTo>
                    <a:pt x="648" y="382"/>
                  </a:lnTo>
                  <a:lnTo>
                    <a:pt x="642" y="369"/>
                  </a:lnTo>
                  <a:lnTo>
                    <a:pt x="642" y="357"/>
                  </a:lnTo>
                  <a:lnTo>
                    <a:pt x="648" y="332"/>
                  </a:lnTo>
                  <a:lnTo>
                    <a:pt x="660" y="313"/>
                  </a:lnTo>
                  <a:lnTo>
                    <a:pt x="678" y="300"/>
                  </a:lnTo>
                  <a:lnTo>
                    <a:pt x="703" y="294"/>
                  </a:lnTo>
                  <a:lnTo>
                    <a:pt x="709" y="294"/>
                  </a:lnTo>
                  <a:lnTo>
                    <a:pt x="715" y="300"/>
                  </a:lnTo>
                  <a:lnTo>
                    <a:pt x="727" y="307"/>
                  </a:lnTo>
                  <a:lnTo>
                    <a:pt x="746" y="325"/>
                  </a:lnTo>
                  <a:lnTo>
                    <a:pt x="752" y="338"/>
                  </a:lnTo>
                  <a:lnTo>
                    <a:pt x="758" y="363"/>
                  </a:lnTo>
                  <a:lnTo>
                    <a:pt x="758" y="388"/>
                  </a:lnTo>
                  <a:lnTo>
                    <a:pt x="752" y="432"/>
                  </a:lnTo>
                  <a:lnTo>
                    <a:pt x="727" y="532"/>
                  </a:lnTo>
                  <a:lnTo>
                    <a:pt x="715" y="569"/>
                  </a:lnTo>
                  <a:lnTo>
                    <a:pt x="678" y="644"/>
                  </a:lnTo>
                  <a:lnTo>
                    <a:pt x="636" y="694"/>
                  </a:lnTo>
                  <a:lnTo>
                    <a:pt x="550" y="763"/>
                  </a:lnTo>
                  <a:lnTo>
                    <a:pt x="477" y="800"/>
                  </a:lnTo>
                  <a:lnTo>
                    <a:pt x="416" y="813"/>
                  </a:lnTo>
                  <a:lnTo>
                    <a:pt x="373" y="813"/>
                  </a:lnTo>
                  <a:lnTo>
                    <a:pt x="324" y="1013"/>
                  </a:lnTo>
                  <a:lnTo>
                    <a:pt x="312" y="1038"/>
                  </a:lnTo>
                  <a:lnTo>
                    <a:pt x="287" y="1038"/>
                  </a:lnTo>
                  <a:lnTo>
                    <a:pt x="281" y="1032"/>
                  </a:lnTo>
                  <a:lnTo>
                    <a:pt x="281" y="1025"/>
                  </a:lnTo>
                  <a:lnTo>
                    <a:pt x="287" y="1007"/>
                  </a:lnTo>
                  <a:lnTo>
                    <a:pt x="293" y="975"/>
                  </a:lnTo>
                  <a:lnTo>
                    <a:pt x="306" y="932"/>
                  </a:lnTo>
                  <a:lnTo>
                    <a:pt x="318" y="882"/>
                  </a:lnTo>
                  <a:lnTo>
                    <a:pt x="330" y="838"/>
                  </a:lnTo>
                  <a:lnTo>
                    <a:pt x="336" y="813"/>
                  </a:lnTo>
                  <a:lnTo>
                    <a:pt x="238" y="800"/>
                  </a:lnTo>
                  <a:lnTo>
                    <a:pt x="196" y="775"/>
                  </a:lnTo>
                  <a:lnTo>
                    <a:pt x="153" y="744"/>
                  </a:lnTo>
                  <a:lnTo>
                    <a:pt x="128" y="700"/>
                  </a:lnTo>
                  <a:lnTo>
                    <a:pt x="116" y="644"/>
                  </a:lnTo>
                  <a:lnTo>
                    <a:pt x="116" y="625"/>
                  </a:lnTo>
                  <a:lnTo>
                    <a:pt x="122" y="607"/>
                  </a:lnTo>
                  <a:lnTo>
                    <a:pt x="128" y="575"/>
                  </a:lnTo>
                  <a:lnTo>
                    <a:pt x="147" y="525"/>
                  </a:lnTo>
                  <a:lnTo>
                    <a:pt x="171" y="450"/>
                  </a:lnTo>
                  <a:lnTo>
                    <a:pt x="183" y="419"/>
                  </a:lnTo>
                  <a:lnTo>
                    <a:pt x="189" y="394"/>
                  </a:lnTo>
                  <a:lnTo>
                    <a:pt x="189" y="350"/>
                  </a:lnTo>
                  <a:lnTo>
                    <a:pt x="183" y="338"/>
                  </a:lnTo>
                  <a:lnTo>
                    <a:pt x="171" y="325"/>
                  </a:lnTo>
                  <a:lnTo>
                    <a:pt x="159" y="325"/>
                  </a:lnTo>
                  <a:lnTo>
                    <a:pt x="116" y="338"/>
                  </a:lnTo>
                  <a:lnTo>
                    <a:pt x="73" y="388"/>
                  </a:lnTo>
                  <a:lnTo>
                    <a:pt x="37" y="463"/>
                  </a:lnTo>
                  <a:lnTo>
                    <a:pt x="37" y="475"/>
                  </a:lnTo>
                  <a:lnTo>
                    <a:pt x="31" y="482"/>
                  </a:lnTo>
                  <a:lnTo>
                    <a:pt x="6" y="482"/>
                  </a:lnTo>
                  <a:lnTo>
                    <a:pt x="0" y="475"/>
                  </a:lnTo>
                  <a:lnTo>
                    <a:pt x="0" y="469"/>
                  </a:lnTo>
                  <a:lnTo>
                    <a:pt x="18" y="413"/>
                  </a:lnTo>
                  <a:lnTo>
                    <a:pt x="37" y="375"/>
                  </a:lnTo>
                  <a:lnTo>
                    <a:pt x="73" y="338"/>
                  </a:lnTo>
                  <a:lnTo>
                    <a:pt x="110" y="307"/>
                  </a:lnTo>
                  <a:lnTo>
                    <a:pt x="165" y="294"/>
                  </a:lnTo>
                  <a:lnTo>
                    <a:pt x="214" y="307"/>
                  </a:lnTo>
                  <a:lnTo>
                    <a:pt x="257" y="344"/>
                  </a:lnTo>
                  <a:lnTo>
                    <a:pt x="269" y="394"/>
                  </a:lnTo>
                  <a:lnTo>
                    <a:pt x="257" y="457"/>
                  </a:lnTo>
                  <a:lnTo>
                    <a:pt x="232" y="532"/>
                  </a:lnTo>
                  <a:lnTo>
                    <a:pt x="214" y="582"/>
                  </a:lnTo>
                  <a:lnTo>
                    <a:pt x="208" y="613"/>
                  </a:lnTo>
                  <a:lnTo>
                    <a:pt x="202" y="638"/>
                  </a:lnTo>
                  <a:lnTo>
                    <a:pt x="202" y="650"/>
                  </a:lnTo>
                  <a:lnTo>
                    <a:pt x="208" y="700"/>
                  </a:lnTo>
                  <a:lnTo>
                    <a:pt x="238" y="738"/>
                  </a:lnTo>
                  <a:lnTo>
                    <a:pt x="281" y="763"/>
                  </a:lnTo>
                  <a:lnTo>
                    <a:pt x="342" y="775"/>
                  </a:lnTo>
                  <a:lnTo>
                    <a:pt x="526" y="25"/>
                  </a:lnTo>
                  <a:lnTo>
                    <a:pt x="532" y="13"/>
                  </a:lnTo>
                  <a:lnTo>
                    <a:pt x="5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7369" y="3922"/>
              <a:ext cx="397" cy="537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244" y="6"/>
                </a:cxn>
                <a:cxn ang="0">
                  <a:pos x="305" y="25"/>
                </a:cxn>
                <a:cxn ang="0">
                  <a:pos x="348" y="56"/>
                </a:cxn>
                <a:cxn ang="0">
                  <a:pos x="379" y="100"/>
                </a:cxn>
                <a:cxn ang="0">
                  <a:pos x="391" y="156"/>
                </a:cxn>
                <a:cxn ang="0">
                  <a:pos x="379" y="212"/>
                </a:cxn>
                <a:cxn ang="0">
                  <a:pos x="348" y="256"/>
                </a:cxn>
                <a:cxn ang="0">
                  <a:pos x="305" y="300"/>
                </a:cxn>
                <a:cxn ang="0">
                  <a:pos x="256" y="337"/>
                </a:cxn>
                <a:cxn ang="0">
                  <a:pos x="98" y="450"/>
                </a:cxn>
                <a:cxn ang="0">
                  <a:pos x="318" y="450"/>
                </a:cxn>
                <a:cxn ang="0">
                  <a:pos x="330" y="443"/>
                </a:cxn>
                <a:cxn ang="0">
                  <a:pos x="336" y="443"/>
                </a:cxn>
                <a:cxn ang="0">
                  <a:pos x="342" y="437"/>
                </a:cxn>
                <a:cxn ang="0">
                  <a:pos x="354" y="400"/>
                </a:cxn>
                <a:cxn ang="0">
                  <a:pos x="360" y="387"/>
                </a:cxn>
                <a:cxn ang="0">
                  <a:pos x="360" y="375"/>
                </a:cxn>
                <a:cxn ang="0">
                  <a:pos x="397" y="375"/>
                </a:cxn>
                <a:cxn ang="0">
                  <a:pos x="391" y="381"/>
                </a:cxn>
                <a:cxn ang="0">
                  <a:pos x="360" y="537"/>
                </a:cxn>
                <a:cxn ang="0">
                  <a:pos x="0" y="537"/>
                </a:cxn>
                <a:cxn ang="0">
                  <a:pos x="0" y="506"/>
                </a:cxn>
                <a:cxn ang="0">
                  <a:pos x="6" y="500"/>
                </a:cxn>
                <a:cxn ang="0">
                  <a:pos x="201" y="331"/>
                </a:cxn>
                <a:cxn ang="0">
                  <a:pos x="256" y="281"/>
                </a:cxn>
                <a:cxn ang="0">
                  <a:pos x="293" y="225"/>
                </a:cxn>
                <a:cxn ang="0">
                  <a:pos x="305" y="162"/>
                </a:cxn>
                <a:cxn ang="0">
                  <a:pos x="293" y="106"/>
                </a:cxn>
                <a:cxn ang="0">
                  <a:pos x="263" y="68"/>
                </a:cxn>
                <a:cxn ang="0">
                  <a:pos x="220" y="43"/>
                </a:cxn>
                <a:cxn ang="0">
                  <a:pos x="165" y="37"/>
                </a:cxn>
                <a:cxn ang="0">
                  <a:pos x="116" y="43"/>
                </a:cxn>
                <a:cxn ang="0">
                  <a:pos x="73" y="68"/>
                </a:cxn>
                <a:cxn ang="0">
                  <a:pos x="43" y="100"/>
                </a:cxn>
                <a:cxn ang="0">
                  <a:pos x="55" y="100"/>
                </a:cxn>
                <a:cxn ang="0">
                  <a:pos x="79" y="112"/>
                </a:cxn>
                <a:cxn ang="0">
                  <a:pos x="85" y="125"/>
                </a:cxn>
                <a:cxn ang="0">
                  <a:pos x="85" y="162"/>
                </a:cxn>
                <a:cxn ang="0">
                  <a:pos x="73" y="175"/>
                </a:cxn>
                <a:cxn ang="0">
                  <a:pos x="67" y="187"/>
                </a:cxn>
                <a:cxn ang="0">
                  <a:pos x="55" y="193"/>
                </a:cxn>
                <a:cxn ang="0">
                  <a:pos x="36" y="193"/>
                </a:cxn>
                <a:cxn ang="0">
                  <a:pos x="24" y="187"/>
                </a:cxn>
                <a:cxn ang="0">
                  <a:pos x="18" y="187"/>
                </a:cxn>
                <a:cxn ang="0">
                  <a:pos x="6" y="175"/>
                </a:cxn>
                <a:cxn ang="0">
                  <a:pos x="0" y="162"/>
                </a:cxn>
                <a:cxn ang="0">
                  <a:pos x="0" y="143"/>
                </a:cxn>
                <a:cxn ang="0">
                  <a:pos x="12" y="87"/>
                </a:cxn>
                <a:cxn ang="0">
                  <a:pos x="55" y="43"/>
                </a:cxn>
                <a:cxn ang="0">
                  <a:pos x="110" y="12"/>
                </a:cxn>
                <a:cxn ang="0">
                  <a:pos x="183" y="0"/>
                </a:cxn>
              </a:cxnLst>
              <a:rect l="0" t="0" r="r" b="b"/>
              <a:pathLst>
                <a:path w="397" h="537">
                  <a:moveTo>
                    <a:pt x="183" y="0"/>
                  </a:moveTo>
                  <a:lnTo>
                    <a:pt x="244" y="6"/>
                  </a:lnTo>
                  <a:lnTo>
                    <a:pt x="305" y="25"/>
                  </a:lnTo>
                  <a:lnTo>
                    <a:pt x="348" y="56"/>
                  </a:lnTo>
                  <a:lnTo>
                    <a:pt x="379" y="100"/>
                  </a:lnTo>
                  <a:lnTo>
                    <a:pt x="391" y="156"/>
                  </a:lnTo>
                  <a:lnTo>
                    <a:pt x="379" y="212"/>
                  </a:lnTo>
                  <a:lnTo>
                    <a:pt x="348" y="256"/>
                  </a:lnTo>
                  <a:lnTo>
                    <a:pt x="305" y="300"/>
                  </a:lnTo>
                  <a:lnTo>
                    <a:pt x="256" y="337"/>
                  </a:lnTo>
                  <a:lnTo>
                    <a:pt x="98" y="450"/>
                  </a:lnTo>
                  <a:lnTo>
                    <a:pt x="318" y="450"/>
                  </a:lnTo>
                  <a:lnTo>
                    <a:pt x="330" y="443"/>
                  </a:lnTo>
                  <a:lnTo>
                    <a:pt x="336" y="443"/>
                  </a:lnTo>
                  <a:lnTo>
                    <a:pt x="342" y="437"/>
                  </a:lnTo>
                  <a:lnTo>
                    <a:pt x="354" y="400"/>
                  </a:lnTo>
                  <a:lnTo>
                    <a:pt x="360" y="387"/>
                  </a:lnTo>
                  <a:lnTo>
                    <a:pt x="360" y="375"/>
                  </a:lnTo>
                  <a:lnTo>
                    <a:pt x="397" y="375"/>
                  </a:lnTo>
                  <a:lnTo>
                    <a:pt x="391" y="381"/>
                  </a:lnTo>
                  <a:lnTo>
                    <a:pt x="360" y="537"/>
                  </a:lnTo>
                  <a:lnTo>
                    <a:pt x="0" y="537"/>
                  </a:lnTo>
                  <a:lnTo>
                    <a:pt x="0" y="506"/>
                  </a:lnTo>
                  <a:lnTo>
                    <a:pt x="6" y="500"/>
                  </a:lnTo>
                  <a:lnTo>
                    <a:pt x="201" y="331"/>
                  </a:lnTo>
                  <a:lnTo>
                    <a:pt x="256" y="281"/>
                  </a:lnTo>
                  <a:lnTo>
                    <a:pt x="293" y="225"/>
                  </a:lnTo>
                  <a:lnTo>
                    <a:pt x="305" y="162"/>
                  </a:lnTo>
                  <a:lnTo>
                    <a:pt x="293" y="106"/>
                  </a:lnTo>
                  <a:lnTo>
                    <a:pt x="263" y="68"/>
                  </a:lnTo>
                  <a:lnTo>
                    <a:pt x="220" y="43"/>
                  </a:lnTo>
                  <a:lnTo>
                    <a:pt x="165" y="37"/>
                  </a:lnTo>
                  <a:lnTo>
                    <a:pt x="116" y="43"/>
                  </a:lnTo>
                  <a:lnTo>
                    <a:pt x="73" y="68"/>
                  </a:lnTo>
                  <a:lnTo>
                    <a:pt x="43" y="100"/>
                  </a:lnTo>
                  <a:lnTo>
                    <a:pt x="55" y="100"/>
                  </a:lnTo>
                  <a:lnTo>
                    <a:pt x="79" y="112"/>
                  </a:lnTo>
                  <a:lnTo>
                    <a:pt x="85" y="125"/>
                  </a:lnTo>
                  <a:lnTo>
                    <a:pt x="85" y="162"/>
                  </a:lnTo>
                  <a:lnTo>
                    <a:pt x="73" y="175"/>
                  </a:lnTo>
                  <a:lnTo>
                    <a:pt x="67" y="187"/>
                  </a:lnTo>
                  <a:lnTo>
                    <a:pt x="55" y="193"/>
                  </a:lnTo>
                  <a:lnTo>
                    <a:pt x="36" y="193"/>
                  </a:lnTo>
                  <a:lnTo>
                    <a:pt x="24" y="187"/>
                  </a:lnTo>
                  <a:lnTo>
                    <a:pt x="18" y="187"/>
                  </a:lnTo>
                  <a:lnTo>
                    <a:pt x="6" y="175"/>
                  </a:lnTo>
                  <a:lnTo>
                    <a:pt x="0" y="162"/>
                  </a:lnTo>
                  <a:lnTo>
                    <a:pt x="0" y="143"/>
                  </a:lnTo>
                  <a:lnTo>
                    <a:pt x="12" y="87"/>
                  </a:lnTo>
                  <a:lnTo>
                    <a:pt x="55" y="43"/>
                  </a:lnTo>
                  <a:lnTo>
                    <a:pt x="110" y="1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8188" y="2834"/>
              <a:ext cx="61" cy="161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2" y="0"/>
                </a:cxn>
                <a:cxn ang="0">
                  <a:pos x="55" y="6"/>
                </a:cxn>
                <a:cxn ang="0">
                  <a:pos x="55" y="19"/>
                </a:cxn>
                <a:cxn ang="0">
                  <a:pos x="61" y="25"/>
                </a:cxn>
                <a:cxn ang="0">
                  <a:pos x="61" y="1588"/>
                </a:cxn>
                <a:cxn ang="0">
                  <a:pos x="55" y="1600"/>
                </a:cxn>
                <a:cxn ang="0">
                  <a:pos x="55" y="1613"/>
                </a:cxn>
                <a:cxn ang="0">
                  <a:pos x="42" y="1619"/>
                </a:cxn>
                <a:cxn ang="0">
                  <a:pos x="18" y="1619"/>
                </a:cxn>
                <a:cxn ang="0">
                  <a:pos x="6" y="1613"/>
                </a:cxn>
                <a:cxn ang="0">
                  <a:pos x="6" y="1600"/>
                </a:cxn>
                <a:cxn ang="0">
                  <a:pos x="0" y="159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61" h="1619">
                  <a:moveTo>
                    <a:pt x="18" y="0"/>
                  </a:moveTo>
                  <a:lnTo>
                    <a:pt x="42" y="0"/>
                  </a:lnTo>
                  <a:lnTo>
                    <a:pt x="55" y="6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61" y="1588"/>
                  </a:lnTo>
                  <a:lnTo>
                    <a:pt x="55" y="1600"/>
                  </a:lnTo>
                  <a:lnTo>
                    <a:pt x="55" y="1613"/>
                  </a:lnTo>
                  <a:lnTo>
                    <a:pt x="42" y="1619"/>
                  </a:lnTo>
                  <a:lnTo>
                    <a:pt x="18" y="1619"/>
                  </a:lnTo>
                  <a:lnTo>
                    <a:pt x="6" y="1613"/>
                  </a:lnTo>
                  <a:lnTo>
                    <a:pt x="6" y="1600"/>
                  </a:lnTo>
                  <a:lnTo>
                    <a:pt x="0" y="159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8933" y="3615"/>
              <a:ext cx="972" cy="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41" y="0"/>
                </a:cxn>
                <a:cxn ang="0">
                  <a:pos x="954" y="7"/>
                </a:cxn>
                <a:cxn ang="0">
                  <a:pos x="966" y="7"/>
                </a:cxn>
                <a:cxn ang="0">
                  <a:pos x="972" y="19"/>
                </a:cxn>
                <a:cxn ang="0">
                  <a:pos x="972" y="44"/>
                </a:cxn>
                <a:cxn ang="0">
                  <a:pos x="966" y="57"/>
                </a:cxn>
                <a:cxn ang="0">
                  <a:pos x="954" y="57"/>
                </a:cxn>
                <a:cxn ang="0">
                  <a:pos x="941" y="63"/>
                </a:cxn>
                <a:cxn ang="0">
                  <a:pos x="31" y="63"/>
                </a:cxn>
                <a:cxn ang="0">
                  <a:pos x="19" y="57"/>
                </a:cxn>
                <a:cxn ang="0">
                  <a:pos x="6" y="57"/>
                </a:cxn>
                <a:cxn ang="0">
                  <a:pos x="0" y="44"/>
                </a:cxn>
                <a:cxn ang="0">
                  <a:pos x="0" y="19"/>
                </a:cxn>
                <a:cxn ang="0">
                  <a:pos x="6" y="7"/>
                </a:cxn>
                <a:cxn ang="0">
                  <a:pos x="19" y="7"/>
                </a:cxn>
                <a:cxn ang="0">
                  <a:pos x="25" y="0"/>
                </a:cxn>
              </a:cxnLst>
              <a:rect l="0" t="0" r="r" b="b"/>
              <a:pathLst>
                <a:path w="972" h="63">
                  <a:moveTo>
                    <a:pt x="25" y="0"/>
                  </a:moveTo>
                  <a:lnTo>
                    <a:pt x="941" y="0"/>
                  </a:lnTo>
                  <a:lnTo>
                    <a:pt x="954" y="7"/>
                  </a:lnTo>
                  <a:lnTo>
                    <a:pt x="966" y="7"/>
                  </a:lnTo>
                  <a:lnTo>
                    <a:pt x="972" y="19"/>
                  </a:lnTo>
                  <a:lnTo>
                    <a:pt x="972" y="44"/>
                  </a:lnTo>
                  <a:lnTo>
                    <a:pt x="966" y="57"/>
                  </a:lnTo>
                  <a:lnTo>
                    <a:pt x="954" y="57"/>
                  </a:lnTo>
                  <a:lnTo>
                    <a:pt x="941" y="63"/>
                  </a:lnTo>
                  <a:lnTo>
                    <a:pt x="31" y="63"/>
                  </a:lnTo>
                  <a:lnTo>
                    <a:pt x="19" y="57"/>
                  </a:lnTo>
                  <a:lnTo>
                    <a:pt x="6" y="57"/>
                  </a:lnTo>
                  <a:lnTo>
                    <a:pt x="0" y="44"/>
                  </a:lnTo>
                  <a:lnTo>
                    <a:pt x="0" y="19"/>
                  </a:lnTo>
                  <a:lnTo>
                    <a:pt x="6" y="7"/>
                  </a:lnTo>
                  <a:lnTo>
                    <a:pt x="19" y="7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10559" y="2834"/>
              <a:ext cx="372" cy="1625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60" y="0"/>
                </a:cxn>
                <a:cxn ang="0">
                  <a:pos x="366" y="6"/>
                </a:cxn>
                <a:cxn ang="0">
                  <a:pos x="366" y="25"/>
                </a:cxn>
                <a:cxn ang="0">
                  <a:pos x="360" y="25"/>
                </a:cxn>
                <a:cxn ang="0">
                  <a:pos x="342" y="44"/>
                </a:cxn>
                <a:cxn ang="0">
                  <a:pos x="256" y="150"/>
                </a:cxn>
                <a:cxn ang="0">
                  <a:pos x="189" y="275"/>
                </a:cxn>
                <a:cxn ang="0">
                  <a:pos x="140" y="400"/>
                </a:cxn>
                <a:cxn ang="0">
                  <a:pos x="110" y="531"/>
                </a:cxn>
                <a:cxn ang="0">
                  <a:pos x="91" y="675"/>
                </a:cxn>
                <a:cxn ang="0">
                  <a:pos x="85" y="813"/>
                </a:cxn>
                <a:cxn ang="0">
                  <a:pos x="91" y="944"/>
                </a:cxn>
                <a:cxn ang="0">
                  <a:pos x="104" y="1075"/>
                </a:cxn>
                <a:cxn ang="0">
                  <a:pos x="134" y="1213"/>
                </a:cxn>
                <a:cxn ang="0">
                  <a:pos x="183" y="1344"/>
                </a:cxn>
                <a:cxn ang="0">
                  <a:pos x="250" y="1463"/>
                </a:cxn>
                <a:cxn ang="0">
                  <a:pos x="336" y="1575"/>
                </a:cxn>
                <a:cxn ang="0">
                  <a:pos x="366" y="1606"/>
                </a:cxn>
                <a:cxn ang="0">
                  <a:pos x="366" y="1613"/>
                </a:cxn>
                <a:cxn ang="0">
                  <a:pos x="372" y="1613"/>
                </a:cxn>
                <a:cxn ang="0">
                  <a:pos x="372" y="1619"/>
                </a:cxn>
                <a:cxn ang="0">
                  <a:pos x="366" y="1625"/>
                </a:cxn>
                <a:cxn ang="0">
                  <a:pos x="354" y="1625"/>
                </a:cxn>
                <a:cxn ang="0">
                  <a:pos x="336" y="1619"/>
                </a:cxn>
                <a:cxn ang="0">
                  <a:pos x="305" y="1588"/>
                </a:cxn>
                <a:cxn ang="0">
                  <a:pos x="256" y="1550"/>
                </a:cxn>
                <a:cxn ang="0">
                  <a:pos x="207" y="1488"/>
                </a:cxn>
                <a:cxn ang="0">
                  <a:pos x="152" y="1413"/>
                </a:cxn>
                <a:cxn ang="0">
                  <a:pos x="104" y="1319"/>
                </a:cxn>
                <a:cxn ang="0">
                  <a:pos x="49" y="1181"/>
                </a:cxn>
                <a:cxn ang="0">
                  <a:pos x="18" y="1044"/>
                </a:cxn>
                <a:cxn ang="0">
                  <a:pos x="6" y="919"/>
                </a:cxn>
                <a:cxn ang="0">
                  <a:pos x="0" y="813"/>
                </a:cxn>
                <a:cxn ang="0">
                  <a:pos x="6" y="669"/>
                </a:cxn>
                <a:cxn ang="0">
                  <a:pos x="36" y="500"/>
                </a:cxn>
                <a:cxn ang="0">
                  <a:pos x="97" y="319"/>
                </a:cxn>
                <a:cxn ang="0">
                  <a:pos x="146" y="225"/>
                </a:cxn>
                <a:cxn ang="0">
                  <a:pos x="201" y="144"/>
                </a:cxn>
                <a:cxn ang="0">
                  <a:pos x="250" y="81"/>
                </a:cxn>
                <a:cxn ang="0">
                  <a:pos x="299" y="38"/>
                </a:cxn>
                <a:cxn ang="0">
                  <a:pos x="330" y="6"/>
                </a:cxn>
                <a:cxn ang="0">
                  <a:pos x="348" y="0"/>
                </a:cxn>
              </a:cxnLst>
              <a:rect l="0" t="0" r="r" b="b"/>
              <a:pathLst>
                <a:path w="372" h="1625">
                  <a:moveTo>
                    <a:pt x="348" y="0"/>
                  </a:moveTo>
                  <a:lnTo>
                    <a:pt x="360" y="0"/>
                  </a:lnTo>
                  <a:lnTo>
                    <a:pt x="366" y="6"/>
                  </a:lnTo>
                  <a:lnTo>
                    <a:pt x="366" y="25"/>
                  </a:lnTo>
                  <a:lnTo>
                    <a:pt x="360" y="25"/>
                  </a:lnTo>
                  <a:lnTo>
                    <a:pt x="342" y="44"/>
                  </a:lnTo>
                  <a:lnTo>
                    <a:pt x="256" y="150"/>
                  </a:lnTo>
                  <a:lnTo>
                    <a:pt x="189" y="275"/>
                  </a:lnTo>
                  <a:lnTo>
                    <a:pt x="140" y="400"/>
                  </a:lnTo>
                  <a:lnTo>
                    <a:pt x="110" y="531"/>
                  </a:lnTo>
                  <a:lnTo>
                    <a:pt x="91" y="675"/>
                  </a:lnTo>
                  <a:lnTo>
                    <a:pt x="85" y="813"/>
                  </a:lnTo>
                  <a:lnTo>
                    <a:pt x="91" y="944"/>
                  </a:lnTo>
                  <a:lnTo>
                    <a:pt x="104" y="1075"/>
                  </a:lnTo>
                  <a:lnTo>
                    <a:pt x="134" y="1213"/>
                  </a:lnTo>
                  <a:lnTo>
                    <a:pt x="183" y="1344"/>
                  </a:lnTo>
                  <a:lnTo>
                    <a:pt x="250" y="1463"/>
                  </a:lnTo>
                  <a:lnTo>
                    <a:pt x="336" y="1575"/>
                  </a:lnTo>
                  <a:lnTo>
                    <a:pt x="366" y="1606"/>
                  </a:lnTo>
                  <a:lnTo>
                    <a:pt x="366" y="1613"/>
                  </a:lnTo>
                  <a:lnTo>
                    <a:pt x="372" y="1613"/>
                  </a:lnTo>
                  <a:lnTo>
                    <a:pt x="372" y="1619"/>
                  </a:lnTo>
                  <a:lnTo>
                    <a:pt x="366" y="1625"/>
                  </a:lnTo>
                  <a:lnTo>
                    <a:pt x="354" y="1625"/>
                  </a:lnTo>
                  <a:lnTo>
                    <a:pt x="336" y="1619"/>
                  </a:lnTo>
                  <a:lnTo>
                    <a:pt x="305" y="1588"/>
                  </a:lnTo>
                  <a:lnTo>
                    <a:pt x="256" y="1550"/>
                  </a:lnTo>
                  <a:lnTo>
                    <a:pt x="207" y="1488"/>
                  </a:lnTo>
                  <a:lnTo>
                    <a:pt x="152" y="1413"/>
                  </a:lnTo>
                  <a:lnTo>
                    <a:pt x="104" y="1319"/>
                  </a:lnTo>
                  <a:lnTo>
                    <a:pt x="49" y="1181"/>
                  </a:lnTo>
                  <a:lnTo>
                    <a:pt x="18" y="1044"/>
                  </a:lnTo>
                  <a:lnTo>
                    <a:pt x="6" y="919"/>
                  </a:lnTo>
                  <a:lnTo>
                    <a:pt x="0" y="813"/>
                  </a:lnTo>
                  <a:lnTo>
                    <a:pt x="6" y="669"/>
                  </a:lnTo>
                  <a:lnTo>
                    <a:pt x="36" y="500"/>
                  </a:lnTo>
                  <a:lnTo>
                    <a:pt x="97" y="319"/>
                  </a:lnTo>
                  <a:lnTo>
                    <a:pt x="146" y="225"/>
                  </a:lnTo>
                  <a:lnTo>
                    <a:pt x="201" y="144"/>
                  </a:lnTo>
                  <a:lnTo>
                    <a:pt x="250" y="81"/>
                  </a:lnTo>
                  <a:lnTo>
                    <a:pt x="299" y="38"/>
                  </a:lnTo>
                  <a:lnTo>
                    <a:pt x="330" y="6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11200" y="2834"/>
              <a:ext cx="61" cy="161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3" y="0"/>
                </a:cxn>
                <a:cxn ang="0">
                  <a:pos x="55" y="6"/>
                </a:cxn>
                <a:cxn ang="0">
                  <a:pos x="55" y="19"/>
                </a:cxn>
                <a:cxn ang="0">
                  <a:pos x="61" y="25"/>
                </a:cxn>
                <a:cxn ang="0">
                  <a:pos x="61" y="1588"/>
                </a:cxn>
                <a:cxn ang="0">
                  <a:pos x="55" y="1600"/>
                </a:cxn>
                <a:cxn ang="0">
                  <a:pos x="55" y="1613"/>
                </a:cxn>
                <a:cxn ang="0">
                  <a:pos x="43" y="1619"/>
                </a:cxn>
                <a:cxn ang="0">
                  <a:pos x="19" y="1619"/>
                </a:cxn>
                <a:cxn ang="0">
                  <a:pos x="6" y="1613"/>
                </a:cxn>
                <a:cxn ang="0">
                  <a:pos x="6" y="1600"/>
                </a:cxn>
                <a:cxn ang="0">
                  <a:pos x="0" y="159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9" y="0"/>
                </a:cxn>
              </a:cxnLst>
              <a:rect l="0" t="0" r="r" b="b"/>
              <a:pathLst>
                <a:path w="61" h="1619">
                  <a:moveTo>
                    <a:pt x="19" y="0"/>
                  </a:moveTo>
                  <a:lnTo>
                    <a:pt x="43" y="0"/>
                  </a:lnTo>
                  <a:lnTo>
                    <a:pt x="55" y="6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61" y="1588"/>
                  </a:lnTo>
                  <a:lnTo>
                    <a:pt x="55" y="1600"/>
                  </a:lnTo>
                  <a:lnTo>
                    <a:pt x="55" y="1613"/>
                  </a:lnTo>
                  <a:lnTo>
                    <a:pt x="43" y="1619"/>
                  </a:lnTo>
                  <a:lnTo>
                    <a:pt x="19" y="1619"/>
                  </a:lnTo>
                  <a:lnTo>
                    <a:pt x="6" y="1613"/>
                  </a:lnTo>
                  <a:lnTo>
                    <a:pt x="6" y="1600"/>
                  </a:lnTo>
                  <a:lnTo>
                    <a:pt x="0" y="159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11536" y="2947"/>
              <a:ext cx="1070" cy="1112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1064" y="0"/>
                </a:cxn>
                <a:cxn ang="0">
                  <a:pos x="1070" y="6"/>
                </a:cxn>
                <a:cxn ang="0">
                  <a:pos x="1070" y="25"/>
                </a:cxn>
                <a:cxn ang="0">
                  <a:pos x="1064" y="31"/>
                </a:cxn>
                <a:cxn ang="0">
                  <a:pos x="1064" y="37"/>
                </a:cxn>
                <a:cxn ang="0">
                  <a:pos x="1058" y="50"/>
                </a:cxn>
                <a:cxn ang="0">
                  <a:pos x="172" y="1062"/>
                </a:cxn>
                <a:cxn ang="0">
                  <a:pos x="440" y="1062"/>
                </a:cxn>
                <a:cxn ang="0">
                  <a:pos x="544" y="1056"/>
                </a:cxn>
                <a:cxn ang="0">
                  <a:pos x="630" y="1037"/>
                </a:cxn>
                <a:cxn ang="0">
                  <a:pos x="697" y="1000"/>
                </a:cxn>
                <a:cxn ang="0">
                  <a:pos x="746" y="950"/>
                </a:cxn>
                <a:cxn ang="0">
                  <a:pos x="789" y="887"/>
                </a:cxn>
                <a:cxn ang="0">
                  <a:pos x="825" y="812"/>
                </a:cxn>
                <a:cxn ang="0">
                  <a:pos x="856" y="725"/>
                </a:cxn>
                <a:cxn ang="0">
                  <a:pos x="862" y="706"/>
                </a:cxn>
                <a:cxn ang="0">
                  <a:pos x="868" y="693"/>
                </a:cxn>
                <a:cxn ang="0">
                  <a:pos x="868" y="687"/>
                </a:cxn>
                <a:cxn ang="0">
                  <a:pos x="874" y="681"/>
                </a:cxn>
                <a:cxn ang="0">
                  <a:pos x="887" y="681"/>
                </a:cxn>
                <a:cxn ang="0">
                  <a:pos x="899" y="693"/>
                </a:cxn>
                <a:cxn ang="0">
                  <a:pos x="899" y="706"/>
                </a:cxn>
                <a:cxn ang="0">
                  <a:pos x="893" y="718"/>
                </a:cxn>
                <a:cxn ang="0">
                  <a:pos x="893" y="725"/>
                </a:cxn>
                <a:cxn ang="0">
                  <a:pos x="783" y="1081"/>
                </a:cxn>
                <a:cxn ang="0">
                  <a:pos x="777" y="1100"/>
                </a:cxn>
                <a:cxn ang="0">
                  <a:pos x="770" y="1106"/>
                </a:cxn>
                <a:cxn ang="0">
                  <a:pos x="758" y="1112"/>
                </a:cxn>
                <a:cxn ang="0">
                  <a:pos x="13" y="1112"/>
                </a:cxn>
                <a:cxn ang="0">
                  <a:pos x="0" y="1106"/>
                </a:cxn>
                <a:cxn ang="0">
                  <a:pos x="0" y="1093"/>
                </a:cxn>
                <a:cxn ang="0">
                  <a:pos x="7" y="1081"/>
                </a:cxn>
                <a:cxn ang="0">
                  <a:pos x="7" y="1068"/>
                </a:cxn>
                <a:cxn ang="0">
                  <a:pos x="899" y="50"/>
                </a:cxn>
                <a:cxn ang="0">
                  <a:pos x="642" y="50"/>
                </a:cxn>
                <a:cxn ang="0">
                  <a:pos x="532" y="56"/>
                </a:cxn>
                <a:cxn ang="0">
                  <a:pos x="440" y="87"/>
                </a:cxn>
                <a:cxn ang="0">
                  <a:pos x="373" y="125"/>
                </a:cxn>
                <a:cxn ang="0">
                  <a:pos x="324" y="187"/>
                </a:cxn>
                <a:cxn ang="0">
                  <a:pos x="282" y="262"/>
                </a:cxn>
                <a:cxn ang="0">
                  <a:pos x="251" y="350"/>
                </a:cxn>
                <a:cxn ang="0">
                  <a:pos x="251" y="356"/>
                </a:cxn>
                <a:cxn ang="0">
                  <a:pos x="239" y="368"/>
                </a:cxn>
                <a:cxn ang="0">
                  <a:pos x="227" y="368"/>
                </a:cxn>
                <a:cxn ang="0">
                  <a:pos x="214" y="356"/>
                </a:cxn>
                <a:cxn ang="0">
                  <a:pos x="214" y="343"/>
                </a:cxn>
                <a:cxn ang="0">
                  <a:pos x="220" y="331"/>
                </a:cxn>
                <a:cxn ang="0">
                  <a:pos x="220" y="325"/>
                </a:cxn>
                <a:cxn ang="0">
                  <a:pos x="306" y="31"/>
                </a:cxn>
                <a:cxn ang="0">
                  <a:pos x="312" y="18"/>
                </a:cxn>
                <a:cxn ang="0">
                  <a:pos x="312" y="6"/>
                </a:cxn>
                <a:cxn ang="0">
                  <a:pos x="318" y="0"/>
                </a:cxn>
              </a:cxnLst>
              <a:rect l="0" t="0" r="r" b="b"/>
              <a:pathLst>
                <a:path w="1070" h="1112">
                  <a:moveTo>
                    <a:pt x="318" y="0"/>
                  </a:moveTo>
                  <a:lnTo>
                    <a:pt x="1064" y="0"/>
                  </a:lnTo>
                  <a:lnTo>
                    <a:pt x="1070" y="6"/>
                  </a:lnTo>
                  <a:lnTo>
                    <a:pt x="1070" y="25"/>
                  </a:lnTo>
                  <a:lnTo>
                    <a:pt x="1064" y="31"/>
                  </a:lnTo>
                  <a:lnTo>
                    <a:pt x="1064" y="37"/>
                  </a:lnTo>
                  <a:lnTo>
                    <a:pt x="1058" y="50"/>
                  </a:lnTo>
                  <a:lnTo>
                    <a:pt x="172" y="1062"/>
                  </a:lnTo>
                  <a:lnTo>
                    <a:pt x="440" y="1062"/>
                  </a:lnTo>
                  <a:lnTo>
                    <a:pt x="544" y="1056"/>
                  </a:lnTo>
                  <a:lnTo>
                    <a:pt x="630" y="1037"/>
                  </a:lnTo>
                  <a:lnTo>
                    <a:pt x="697" y="1000"/>
                  </a:lnTo>
                  <a:lnTo>
                    <a:pt x="746" y="950"/>
                  </a:lnTo>
                  <a:lnTo>
                    <a:pt x="789" y="887"/>
                  </a:lnTo>
                  <a:lnTo>
                    <a:pt x="825" y="812"/>
                  </a:lnTo>
                  <a:lnTo>
                    <a:pt x="856" y="725"/>
                  </a:lnTo>
                  <a:lnTo>
                    <a:pt x="862" y="706"/>
                  </a:lnTo>
                  <a:lnTo>
                    <a:pt x="868" y="693"/>
                  </a:lnTo>
                  <a:lnTo>
                    <a:pt x="868" y="687"/>
                  </a:lnTo>
                  <a:lnTo>
                    <a:pt x="874" y="681"/>
                  </a:lnTo>
                  <a:lnTo>
                    <a:pt x="887" y="681"/>
                  </a:lnTo>
                  <a:lnTo>
                    <a:pt x="899" y="693"/>
                  </a:lnTo>
                  <a:lnTo>
                    <a:pt x="899" y="706"/>
                  </a:lnTo>
                  <a:lnTo>
                    <a:pt x="893" y="718"/>
                  </a:lnTo>
                  <a:lnTo>
                    <a:pt x="893" y="725"/>
                  </a:lnTo>
                  <a:lnTo>
                    <a:pt x="783" y="1081"/>
                  </a:lnTo>
                  <a:lnTo>
                    <a:pt x="777" y="1100"/>
                  </a:lnTo>
                  <a:lnTo>
                    <a:pt x="770" y="1106"/>
                  </a:lnTo>
                  <a:lnTo>
                    <a:pt x="758" y="1112"/>
                  </a:lnTo>
                  <a:lnTo>
                    <a:pt x="13" y="1112"/>
                  </a:lnTo>
                  <a:lnTo>
                    <a:pt x="0" y="1106"/>
                  </a:lnTo>
                  <a:lnTo>
                    <a:pt x="0" y="1093"/>
                  </a:lnTo>
                  <a:lnTo>
                    <a:pt x="7" y="1081"/>
                  </a:lnTo>
                  <a:lnTo>
                    <a:pt x="7" y="1068"/>
                  </a:lnTo>
                  <a:lnTo>
                    <a:pt x="899" y="50"/>
                  </a:lnTo>
                  <a:lnTo>
                    <a:pt x="642" y="50"/>
                  </a:lnTo>
                  <a:lnTo>
                    <a:pt x="532" y="56"/>
                  </a:lnTo>
                  <a:lnTo>
                    <a:pt x="440" y="87"/>
                  </a:lnTo>
                  <a:lnTo>
                    <a:pt x="373" y="125"/>
                  </a:lnTo>
                  <a:lnTo>
                    <a:pt x="324" y="187"/>
                  </a:lnTo>
                  <a:lnTo>
                    <a:pt x="282" y="262"/>
                  </a:lnTo>
                  <a:lnTo>
                    <a:pt x="251" y="350"/>
                  </a:lnTo>
                  <a:lnTo>
                    <a:pt x="251" y="356"/>
                  </a:lnTo>
                  <a:lnTo>
                    <a:pt x="239" y="368"/>
                  </a:lnTo>
                  <a:lnTo>
                    <a:pt x="227" y="368"/>
                  </a:lnTo>
                  <a:lnTo>
                    <a:pt x="214" y="356"/>
                  </a:lnTo>
                  <a:lnTo>
                    <a:pt x="214" y="343"/>
                  </a:lnTo>
                  <a:lnTo>
                    <a:pt x="220" y="331"/>
                  </a:lnTo>
                  <a:lnTo>
                    <a:pt x="220" y="325"/>
                  </a:lnTo>
                  <a:lnTo>
                    <a:pt x="306" y="31"/>
                  </a:lnTo>
                  <a:lnTo>
                    <a:pt x="312" y="18"/>
                  </a:lnTo>
                  <a:lnTo>
                    <a:pt x="312" y="6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12594" y="3490"/>
              <a:ext cx="764" cy="1038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68" y="32"/>
                </a:cxn>
                <a:cxn ang="0">
                  <a:pos x="379" y="782"/>
                </a:cxn>
                <a:cxn ang="0">
                  <a:pos x="550" y="725"/>
                </a:cxn>
                <a:cxn ang="0">
                  <a:pos x="660" y="607"/>
                </a:cxn>
                <a:cxn ang="0">
                  <a:pos x="702" y="482"/>
                </a:cxn>
                <a:cxn ang="0">
                  <a:pos x="690" y="432"/>
                </a:cxn>
                <a:cxn ang="0">
                  <a:pos x="654" y="382"/>
                </a:cxn>
                <a:cxn ang="0">
                  <a:pos x="647" y="357"/>
                </a:cxn>
                <a:cxn ang="0">
                  <a:pos x="666" y="313"/>
                </a:cxn>
                <a:cxn ang="0">
                  <a:pos x="709" y="294"/>
                </a:cxn>
                <a:cxn ang="0">
                  <a:pos x="721" y="300"/>
                </a:cxn>
                <a:cxn ang="0">
                  <a:pos x="751" y="325"/>
                </a:cxn>
                <a:cxn ang="0">
                  <a:pos x="764" y="363"/>
                </a:cxn>
                <a:cxn ang="0">
                  <a:pos x="757" y="432"/>
                </a:cxn>
                <a:cxn ang="0">
                  <a:pos x="721" y="569"/>
                </a:cxn>
                <a:cxn ang="0">
                  <a:pos x="635" y="694"/>
                </a:cxn>
                <a:cxn ang="0">
                  <a:pos x="476" y="800"/>
                </a:cxn>
                <a:cxn ang="0">
                  <a:pos x="372" y="813"/>
                </a:cxn>
                <a:cxn ang="0">
                  <a:pos x="311" y="1038"/>
                </a:cxn>
                <a:cxn ang="0">
                  <a:pos x="281" y="1032"/>
                </a:cxn>
                <a:cxn ang="0">
                  <a:pos x="287" y="1007"/>
                </a:cxn>
                <a:cxn ang="0">
                  <a:pos x="305" y="932"/>
                </a:cxn>
                <a:cxn ang="0">
                  <a:pos x="330" y="838"/>
                </a:cxn>
                <a:cxn ang="0">
                  <a:pos x="238" y="800"/>
                </a:cxn>
                <a:cxn ang="0">
                  <a:pos x="152" y="744"/>
                </a:cxn>
                <a:cxn ang="0">
                  <a:pos x="116" y="644"/>
                </a:cxn>
                <a:cxn ang="0">
                  <a:pos x="122" y="607"/>
                </a:cxn>
                <a:cxn ang="0">
                  <a:pos x="146" y="525"/>
                </a:cxn>
                <a:cxn ang="0">
                  <a:pos x="183" y="419"/>
                </a:cxn>
                <a:cxn ang="0">
                  <a:pos x="189" y="350"/>
                </a:cxn>
                <a:cxn ang="0">
                  <a:pos x="171" y="325"/>
                </a:cxn>
                <a:cxn ang="0">
                  <a:pos x="116" y="338"/>
                </a:cxn>
                <a:cxn ang="0">
                  <a:pos x="36" y="463"/>
                </a:cxn>
                <a:cxn ang="0">
                  <a:pos x="30" y="482"/>
                </a:cxn>
                <a:cxn ang="0">
                  <a:pos x="0" y="475"/>
                </a:cxn>
                <a:cxn ang="0">
                  <a:pos x="18" y="413"/>
                </a:cxn>
                <a:cxn ang="0">
                  <a:pos x="73" y="338"/>
                </a:cxn>
                <a:cxn ang="0">
                  <a:pos x="165" y="294"/>
                </a:cxn>
                <a:cxn ang="0">
                  <a:pos x="256" y="344"/>
                </a:cxn>
                <a:cxn ang="0">
                  <a:pos x="256" y="457"/>
                </a:cxn>
                <a:cxn ang="0">
                  <a:pos x="214" y="582"/>
                </a:cxn>
                <a:cxn ang="0">
                  <a:pos x="201" y="638"/>
                </a:cxn>
                <a:cxn ang="0">
                  <a:pos x="207" y="700"/>
                </a:cxn>
                <a:cxn ang="0">
                  <a:pos x="281" y="763"/>
                </a:cxn>
                <a:cxn ang="0">
                  <a:pos x="525" y="25"/>
                </a:cxn>
                <a:cxn ang="0">
                  <a:pos x="544" y="0"/>
                </a:cxn>
              </a:cxnLst>
              <a:rect l="0" t="0" r="r" b="b"/>
              <a:pathLst>
                <a:path w="764" h="1038">
                  <a:moveTo>
                    <a:pt x="544" y="0"/>
                  </a:moveTo>
                  <a:lnTo>
                    <a:pt x="562" y="0"/>
                  </a:lnTo>
                  <a:lnTo>
                    <a:pt x="568" y="7"/>
                  </a:lnTo>
                  <a:lnTo>
                    <a:pt x="568" y="32"/>
                  </a:lnTo>
                  <a:lnTo>
                    <a:pt x="562" y="38"/>
                  </a:lnTo>
                  <a:lnTo>
                    <a:pt x="379" y="782"/>
                  </a:lnTo>
                  <a:lnTo>
                    <a:pt x="470" y="769"/>
                  </a:lnTo>
                  <a:lnTo>
                    <a:pt x="550" y="725"/>
                  </a:lnTo>
                  <a:lnTo>
                    <a:pt x="617" y="669"/>
                  </a:lnTo>
                  <a:lnTo>
                    <a:pt x="660" y="607"/>
                  </a:lnTo>
                  <a:lnTo>
                    <a:pt x="690" y="538"/>
                  </a:lnTo>
                  <a:lnTo>
                    <a:pt x="702" y="482"/>
                  </a:lnTo>
                  <a:lnTo>
                    <a:pt x="702" y="457"/>
                  </a:lnTo>
                  <a:lnTo>
                    <a:pt x="690" y="432"/>
                  </a:lnTo>
                  <a:lnTo>
                    <a:pt x="684" y="413"/>
                  </a:lnTo>
                  <a:lnTo>
                    <a:pt x="654" y="382"/>
                  </a:lnTo>
                  <a:lnTo>
                    <a:pt x="647" y="369"/>
                  </a:lnTo>
                  <a:lnTo>
                    <a:pt x="647" y="357"/>
                  </a:lnTo>
                  <a:lnTo>
                    <a:pt x="654" y="332"/>
                  </a:lnTo>
                  <a:lnTo>
                    <a:pt x="666" y="313"/>
                  </a:lnTo>
                  <a:lnTo>
                    <a:pt x="684" y="300"/>
                  </a:lnTo>
                  <a:lnTo>
                    <a:pt x="709" y="294"/>
                  </a:lnTo>
                  <a:lnTo>
                    <a:pt x="715" y="294"/>
                  </a:lnTo>
                  <a:lnTo>
                    <a:pt x="721" y="300"/>
                  </a:lnTo>
                  <a:lnTo>
                    <a:pt x="733" y="307"/>
                  </a:lnTo>
                  <a:lnTo>
                    <a:pt x="751" y="325"/>
                  </a:lnTo>
                  <a:lnTo>
                    <a:pt x="757" y="338"/>
                  </a:lnTo>
                  <a:lnTo>
                    <a:pt x="764" y="363"/>
                  </a:lnTo>
                  <a:lnTo>
                    <a:pt x="764" y="388"/>
                  </a:lnTo>
                  <a:lnTo>
                    <a:pt x="757" y="432"/>
                  </a:lnTo>
                  <a:lnTo>
                    <a:pt x="733" y="532"/>
                  </a:lnTo>
                  <a:lnTo>
                    <a:pt x="721" y="569"/>
                  </a:lnTo>
                  <a:lnTo>
                    <a:pt x="678" y="644"/>
                  </a:lnTo>
                  <a:lnTo>
                    <a:pt x="635" y="694"/>
                  </a:lnTo>
                  <a:lnTo>
                    <a:pt x="550" y="763"/>
                  </a:lnTo>
                  <a:lnTo>
                    <a:pt x="476" y="800"/>
                  </a:lnTo>
                  <a:lnTo>
                    <a:pt x="415" y="813"/>
                  </a:lnTo>
                  <a:lnTo>
                    <a:pt x="372" y="813"/>
                  </a:lnTo>
                  <a:lnTo>
                    <a:pt x="324" y="1013"/>
                  </a:lnTo>
                  <a:lnTo>
                    <a:pt x="311" y="1038"/>
                  </a:lnTo>
                  <a:lnTo>
                    <a:pt x="287" y="1038"/>
                  </a:lnTo>
                  <a:lnTo>
                    <a:pt x="281" y="1032"/>
                  </a:lnTo>
                  <a:lnTo>
                    <a:pt x="281" y="1025"/>
                  </a:lnTo>
                  <a:lnTo>
                    <a:pt x="287" y="1007"/>
                  </a:lnTo>
                  <a:lnTo>
                    <a:pt x="293" y="975"/>
                  </a:lnTo>
                  <a:lnTo>
                    <a:pt x="305" y="932"/>
                  </a:lnTo>
                  <a:lnTo>
                    <a:pt x="317" y="882"/>
                  </a:lnTo>
                  <a:lnTo>
                    <a:pt x="330" y="838"/>
                  </a:lnTo>
                  <a:lnTo>
                    <a:pt x="336" y="813"/>
                  </a:lnTo>
                  <a:lnTo>
                    <a:pt x="238" y="800"/>
                  </a:lnTo>
                  <a:lnTo>
                    <a:pt x="195" y="775"/>
                  </a:lnTo>
                  <a:lnTo>
                    <a:pt x="152" y="744"/>
                  </a:lnTo>
                  <a:lnTo>
                    <a:pt x="128" y="700"/>
                  </a:lnTo>
                  <a:lnTo>
                    <a:pt x="116" y="644"/>
                  </a:lnTo>
                  <a:lnTo>
                    <a:pt x="116" y="625"/>
                  </a:lnTo>
                  <a:lnTo>
                    <a:pt x="122" y="607"/>
                  </a:lnTo>
                  <a:lnTo>
                    <a:pt x="128" y="575"/>
                  </a:lnTo>
                  <a:lnTo>
                    <a:pt x="146" y="525"/>
                  </a:lnTo>
                  <a:lnTo>
                    <a:pt x="171" y="450"/>
                  </a:lnTo>
                  <a:lnTo>
                    <a:pt x="183" y="419"/>
                  </a:lnTo>
                  <a:lnTo>
                    <a:pt x="189" y="394"/>
                  </a:lnTo>
                  <a:lnTo>
                    <a:pt x="189" y="350"/>
                  </a:lnTo>
                  <a:lnTo>
                    <a:pt x="183" y="338"/>
                  </a:lnTo>
                  <a:lnTo>
                    <a:pt x="171" y="325"/>
                  </a:lnTo>
                  <a:lnTo>
                    <a:pt x="159" y="325"/>
                  </a:lnTo>
                  <a:lnTo>
                    <a:pt x="116" y="338"/>
                  </a:lnTo>
                  <a:lnTo>
                    <a:pt x="73" y="388"/>
                  </a:lnTo>
                  <a:lnTo>
                    <a:pt x="36" y="463"/>
                  </a:lnTo>
                  <a:lnTo>
                    <a:pt x="36" y="475"/>
                  </a:lnTo>
                  <a:lnTo>
                    <a:pt x="30" y="482"/>
                  </a:lnTo>
                  <a:lnTo>
                    <a:pt x="6" y="482"/>
                  </a:lnTo>
                  <a:lnTo>
                    <a:pt x="0" y="475"/>
                  </a:lnTo>
                  <a:lnTo>
                    <a:pt x="0" y="469"/>
                  </a:lnTo>
                  <a:lnTo>
                    <a:pt x="18" y="413"/>
                  </a:lnTo>
                  <a:lnTo>
                    <a:pt x="36" y="375"/>
                  </a:lnTo>
                  <a:lnTo>
                    <a:pt x="73" y="338"/>
                  </a:lnTo>
                  <a:lnTo>
                    <a:pt x="110" y="307"/>
                  </a:lnTo>
                  <a:lnTo>
                    <a:pt x="165" y="294"/>
                  </a:lnTo>
                  <a:lnTo>
                    <a:pt x="214" y="307"/>
                  </a:lnTo>
                  <a:lnTo>
                    <a:pt x="256" y="344"/>
                  </a:lnTo>
                  <a:lnTo>
                    <a:pt x="269" y="394"/>
                  </a:lnTo>
                  <a:lnTo>
                    <a:pt x="256" y="457"/>
                  </a:lnTo>
                  <a:lnTo>
                    <a:pt x="232" y="532"/>
                  </a:lnTo>
                  <a:lnTo>
                    <a:pt x="214" y="582"/>
                  </a:lnTo>
                  <a:lnTo>
                    <a:pt x="207" y="613"/>
                  </a:lnTo>
                  <a:lnTo>
                    <a:pt x="201" y="638"/>
                  </a:lnTo>
                  <a:lnTo>
                    <a:pt x="201" y="650"/>
                  </a:lnTo>
                  <a:lnTo>
                    <a:pt x="207" y="700"/>
                  </a:lnTo>
                  <a:lnTo>
                    <a:pt x="238" y="738"/>
                  </a:lnTo>
                  <a:lnTo>
                    <a:pt x="281" y="763"/>
                  </a:lnTo>
                  <a:lnTo>
                    <a:pt x="342" y="775"/>
                  </a:lnTo>
                  <a:lnTo>
                    <a:pt x="525" y="25"/>
                  </a:lnTo>
                  <a:lnTo>
                    <a:pt x="531" y="13"/>
                  </a:lnTo>
                  <a:lnTo>
                    <a:pt x="5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13504" y="3915"/>
              <a:ext cx="324" cy="532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90" y="0"/>
                </a:cxn>
                <a:cxn ang="0">
                  <a:pos x="202" y="13"/>
                </a:cxn>
                <a:cxn ang="0">
                  <a:pos x="202" y="25"/>
                </a:cxn>
                <a:cxn ang="0">
                  <a:pos x="196" y="25"/>
                </a:cxn>
                <a:cxn ang="0">
                  <a:pos x="196" y="482"/>
                </a:cxn>
                <a:cxn ang="0">
                  <a:pos x="202" y="488"/>
                </a:cxn>
                <a:cxn ang="0">
                  <a:pos x="214" y="488"/>
                </a:cxn>
                <a:cxn ang="0">
                  <a:pos x="226" y="494"/>
                </a:cxn>
                <a:cxn ang="0">
                  <a:pos x="324" y="494"/>
                </a:cxn>
                <a:cxn ang="0">
                  <a:pos x="324" y="532"/>
                </a:cxn>
                <a:cxn ang="0">
                  <a:pos x="6" y="532"/>
                </a:cxn>
                <a:cxn ang="0">
                  <a:pos x="6" y="494"/>
                </a:cxn>
                <a:cxn ang="0">
                  <a:pos x="98" y="494"/>
                </a:cxn>
                <a:cxn ang="0">
                  <a:pos x="116" y="488"/>
                </a:cxn>
                <a:cxn ang="0">
                  <a:pos x="122" y="488"/>
                </a:cxn>
                <a:cxn ang="0">
                  <a:pos x="129" y="482"/>
                </a:cxn>
                <a:cxn ang="0">
                  <a:pos x="129" y="63"/>
                </a:cxn>
                <a:cxn ang="0">
                  <a:pos x="61" y="82"/>
                </a:cxn>
                <a:cxn ang="0">
                  <a:pos x="0" y="82"/>
                </a:cxn>
                <a:cxn ang="0">
                  <a:pos x="0" y="50"/>
                </a:cxn>
                <a:cxn ang="0">
                  <a:pos x="37" y="50"/>
                </a:cxn>
                <a:cxn ang="0">
                  <a:pos x="80" y="44"/>
                </a:cxn>
                <a:cxn ang="0">
                  <a:pos x="129" y="32"/>
                </a:cxn>
                <a:cxn ang="0">
                  <a:pos x="171" y="0"/>
                </a:cxn>
              </a:cxnLst>
              <a:rect l="0" t="0" r="r" b="b"/>
              <a:pathLst>
                <a:path w="324" h="532">
                  <a:moveTo>
                    <a:pt x="171" y="0"/>
                  </a:moveTo>
                  <a:lnTo>
                    <a:pt x="190" y="0"/>
                  </a:lnTo>
                  <a:lnTo>
                    <a:pt x="202" y="13"/>
                  </a:lnTo>
                  <a:lnTo>
                    <a:pt x="202" y="25"/>
                  </a:lnTo>
                  <a:lnTo>
                    <a:pt x="196" y="25"/>
                  </a:lnTo>
                  <a:lnTo>
                    <a:pt x="196" y="482"/>
                  </a:lnTo>
                  <a:lnTo>
                    <a:pt x="202" y="488"/>
                  </a:lnTo>
                  <a:lnTo>
                    <a:pt x="214" y="488"/>
                  </a:lnTo>
                  <a:lnTo>
                    <a:pt x="226" y="494"/>
                  </a:lnTo>
                  <a:lnTo>
                    <a:pt x="324" y="494"/>
                  </a:lnTo>
                  <a:lnTo>
                    <a:pt x="324" y="532"/>
                  </a:lnTo>
                  <a:lnTo>
                    <a:pt x="6" y="532"/>
                  </a:lnTo>
                  <a:lnTo>
                    <a:pt x="6" y="494"/>
                  </a:lnTo>
                  <a:lnTo>
                    <a:pt x="98" y="494"/>
                  </a:lnTo>
                  <a:lnTo>
                    <a:pt x="116" y="488"/>
                  </a:lnTo>
                  <a:lnTo>
                    <a:pt x="122" y="488"/>
                  </a:lnTo>
                  <a:lnTo>
                    <a:pt x="129" y="482"/>
                  </a:lnTo>
                  <a:lnTo>
                    <a:pt x="129" y="63"/>
                  </a:lnTo>
                  <a:lnTo>
                    <a:pt x="61" y="82"/>
                  </a:lnTo>
                  <a:lnTo>
                    <a:pt x="0" y="82"/>
                  </a:lnTo>
                  <a:lnTo>
                    <a:pt x="0" y="50"/>
                  </a:lnTo>
                  <a:lnTo>
                    <a:pt x="37" y="50"/>
                  </a:lnTo>
                  <a:lnTo>
                    <a:pt x="80" y="44"/>
                  </a:lnTo>
                  <a:lnTo>
                    <a:pt x="129" y="32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14274" y="2834"/>
              <a:ext cx="61" cy="161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3" y="0"/>
                </a:cxn>
                <a:cxn ang="0">
                  <a:pos x="55" y="6"/>
                </a:cxn>
                <a:cxn ang="0">
                  <a:pos x="55" y="19"/>
                </a:cxn>
                <a:cxn ang="0">
                  <a:pos x="61" y="25"/>
                </a:cxn>
                <a:cxn ang="0">
                  <a:pos x="61" y="1588"/>
                </a:cxn>
                <a:cxn ang="0">
                  <a:pos x="55" y="1600"/>
                </a:cxn>
                <a:cxn ang="0">
                  <a:pos x="55" y="1613"/>
                </a:cxn>
                <a:cxn ang="0">
                  <a:pos x="43" y="1619"/>
                </a:cxn>
                <a:cxn ang="0">
                  <a:pos x="19" y="1619"/>
                </a:cxn>
                <a:cxn ang="0">
                  <a:pos x="6" y="1613"/>
                </a:cxn>
                <a:cxn ang="0">
                  <a:pos x="6" y="1600"/>
                </a:cxn>
                <a:cxn ang="0">
                  <a:pos x="0" y="159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9" y="0"/>
                </a:cxn>
              </a:cxnLst>
              <a:rect l="0" t="0" r="r" b="b"/>
              <a:pathLst>
                <a:path w="61" h="1619">
                  <a:moveTo>
                    <a:pt x="19" y="0"/>
                  </a:moveTo>
                  <a:lnTo>
                    <a:pt x="43" y="0"/>
                  </a:lnTo>
                  <a:lnTo>
                    <a:pt x="55" y="6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61" y="1588"/>
                  </a:lnTo>
                  <a:lnTo>
                    <a:pt x="55" y="1600"/>
                  </a:lnTo>
                  <a:lnTo>
                    <a:pt x="55" y="1613"/>
                  </a:lnTo>
                  <a:lnTo>
                    <a:pt x="43" y="1619"/>
                  </a:lnTo>
                  <a:lnTo>
                    <a:pt x="19" y="1619"/>
                  </a:lnTo>
                  <a:lnTo>
                    <a:pt x="6" y="1613"/>
                  </a:lnTo>
                  <a:lnTo>
                    <a:pt x="6" y="1600"/>
                  </a:lnTo>
                  <a:lnTo>
                    <a:pt x="0" y="159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14977" y="3103"/>
              <a:ext cx="1063" cy="1087"/>
            </a:xfrm>
            <a:custGeom>
              <a:avLst/>
              <a:gdLst/>
              <a:ahLst/>
              <a:cxnLst>
                <a:cxn ang="0">
                  <a:pos x="519" y="0"/>
                </a:cxn>
                <a:cxn ang="0">
                  <a:pos x="544" y="0"/>
                </a:cxn>
                <a:cxn ang="0">
                  <a:pos x="556" y="6"/>
                </a:cxn>
                <a:cxn ang="0">
                  <a:pos x="556" y="19"/>
                </a:cxn>
                <a:cxn ang="0">
                  <a:pos x="562" y="31"/>
                </a:cxn>
                <a:cxn ang="0">
                  <a:pos x="562" y="512"/>
                </a:cxn>
                <a:cxn ang="0">
                  <a:pos x="1033" y="512"/>
                </a:cxn>
                <a:cxn ang="0">
                  <a:pos x="1045" y="519"/>
                </a:cxn>
                <a:cxn ang="0">
                  <a:pos x="1057" y="519"/>
                </a:cxn>
                <a:cxn ang="0">
                  <a:pos x="1063" y="531"/>
                </a:cxn>
                <a:cxn ang="0">
                  <a:pos x="1063" y="556"/>
                </a:cxn>
                <a:cxn ang="0">
                  <a:pos x="1057" y="569"/>
                </a:cxn>
                <a:cxn ang="0">
                  <a:pos x="1045" y="569"/>
                </a:cxn>
                <a:cxn ang="0">
                  <a:pos x="1033" y="575"/>
                </a:cxn>
                <a:cxn ang="0">
                  <a:pos x="562" y="575"/>
                </a:cxn>
                <a:cxn ang="0">
                  <a:pos x="562" y="1056"/>
                </a:cxn>
                <a:cxn ang="0">
                  <a:pos x="556" y="1069"/>
                </a:cxn>
                <a:cxn ang="0">
                  <a:pos x="556" y="1081"/>
                </a:cxn>
                <a:cxn ang="0">
                  <a:pos x="544" y="1087"/>
                </a:cxn>
                <a:cxn ang="0">
                  <a:pos x="519" y="1087"/>
                </a:cxn>
                <a:cxn ang="0">
                  <a:pos x="507" y="1081"/>
                </a:cxn>
                <a:cxn ang="0">
                  <a:pos x="507" y="1069"/>
                </a:cxn>
                <a:cxn ang="0">
                  <a:pos x="501" y="1056"/>
                </a:cxn>
                <a:cxn ang="0">
                  <a:pos x="501" y="575"/>
                </a:cxn>
                <a:cxn ang="0">
                  <a:pos x="30" y="575"/>
                </a:cxn>
                <a:cxn ang="0">
                  <a:pos x="18" y="569"/>
                </a:cxn>
                <a:cxn ang="0">
                  <a:pos x="6" y="569"/>
                </a:cxn>
                <a:cxn ang="0">
                  <a:pos x="0" y="556"/>
                </a:cxn>
                <a:cxn ang="0">
                  <a:pos x="0" y="531"/>
                </a:cxn>
                <a:cxn ang="0">
                  <a:pos x="6" y="519"/>
                </a:cxn>
                <a:cxn ang="0">
                  <a:pos x="18" y="519"/>
                </a:cxn>
                <a:cxn ang="0">
                  <a:pos x="30" y="512"/>
                </a:cxn>
                <a:cxn ang="0">
                  <a:pos x="501" y="512"/>
                </a:cxn>
                <a:cxn ang="0">
                  <a:pos x="501" y="31"/>
                </a:cxn>
                <a:cxn ang="0">
                  <a:pos x="507" y="19"/>
                </a:cxn>
                <a:cxn ang="0">
                  <a:pos x="507" y="6"/>
                </a:cxn>
                <a:cxn ang="0">
                  <a:pos x="519" y="0"/>
                </a:cxn>
              </a:cxnLst>
              <a:rect l="0" t="0" r="r" b="b"/>
              <a:pathLst>
                <a:path w="1063" h="1087">
                  <a:moveTo>
                    <a:pt x="519" y="0"/>
                  </a:moveTo>
                  <a:lnTo>
                    <a:pt x="544" y="0"/>
                  </a:lnTo>
                  <a:lnTo>
                    <a:pt x="556" y="6"/>
                  </a:lnTo>
                  <a:lnTo>
                    <a:pt x="556" y="19"/>
                  </a:lnTo>
                  <a:lnTo>
                    <a:pt x="562" y="31"/>
                  </a:lnTo>
                  <a:lnTo>
                    <a:pt x="562" y="512"/>
                  </a:lnTo>
                  <a:lnTo>
                    <a:pt x="1033" y="512"/>
                  </a:lnTo>
                  <a:lnTo>
                    <a:pt x="1045" y="519"/>
                  </a:lnTo>
                  <a:lnTo>
                    <a:pt x="1057" y="519"/>
                  </a:lnTo>
                  <a:lnTo>
                    <a:pt x="1063" y="531"/>
                  </a:lnTo>
                  <a:lnTo>
                    <a:pt x="1063" y="556"/>
                  </a:lnTo>
                  <a:lnTo>
                    <a:pt x="1057" y="569"/>
                  </a:lnTo>
                  <a:lnTo>
                    <a:pt x="1045" y="569"/>
                  </a:lnTo>
                  <a:lnTo>
                    <a:pt x="1033" y="575"/>
                  </a:lnTo>
                  <a:lnTo>
                    <a:pt x="562" y="575"/>
                  </a:lnTo>
                  <a:lnTo>
                    <a:pt x="562" y="1056"/>
                  </a:lnTo>
                  <a:lnTo>
                    <a:pt x="556" y="1069"/>
                  </a:lnTo>
                  <a:lnTo>
                    <a:pt x="556" y="1081"/>
                  </a:lnTo>
                  <a:lnTo>
                    <a:pt x="544" y="1087"/>
                  </a:lnTo>
                  <a:lnTo>
                    <a:pt x="519" y="1087"/>
                  </a:lnTo>
                  <a:lnTo>
                    <a:pt x="507" y="1081"/>
                  </a:lnTo>
                  <a:lnTo>
                    <a:pt x="507" y="1069"/>
                  </a:lnTo>
                  <a:lnTo>
                    <a:pt x="501" y="1056"/>
                  </a:lnTo>
                  <a:lnTo>
                    <a:pt x="501" y="575"/>
                  </a:lnTo>
                  <a:lnTo>
                    <a:pt x="30" y="575"/>
                  </a:lnTo>
                  <a:lnTo>
                    <a:pt x="18" y="569"/>
                  </a:lnTo>
                  <a:lnTo>
                    <a:pt x="6" y="569"/>
                  </a:lnTo>
                  <a:lnTo>
                    <a:pt x="0" y="556"/>
                  </a:lnTo>
                  <a:lnTo>
                    <a:pt x="0" y="531"/>
                  </a:lnTo>
                  <a:lnTo>
                    <a:pt x="6" y="519"/>
                  </a:lnTo>
                  <a:lnTo>
                    <a:pt x="18" y="519"/>
                  </a:lnTo>
                  <a:lnTo>
                    <a:pt x="30" y="512"/>
                  </a:lnTo>
                  <a:lnTo>
                    <a:pt x="501" y="512"/>
                  </a:lnTo>
                  <a:lnTo>
                    <a:pt x="501" y="31"/>
                  </a:lnTo>
                  <a:lnTo>
                    <a:pt x="507" y="19"/>
                  </a:lnTo>
                  <a:lnTo>
                    <a:pt x="507" y="6"/>
                  </a:lnTo>
                  <a:lnTo>
                    <a:pt x="5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16676" y="2834"/>
              <a:ext cx="61" cy="161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3" y="0"/>
                </a:cxn>
                <a:cxn ang="0">
                  <a:pos x="55" y="6"/>
                </a:cxn>
                <a:cxn ang="0">
                  <a:pos x="55" y="19"/>
                </a:cxn>
                <a:cxn ang="0">
                  <a:pos x="61" y="25"/>
                </a:cxn>
                <a:cxn ang="0">
                  <a:pos x="61" y="1588"/>
                </a:cxn>
                <a:cxn ang="0">
                  <a:pos x="55" y="1600"/>
                </a:cxn>
                <a:cxn ang="0">
                  <a:pos x="55" y="1613"/>
                </a:cxn>
                <a:cxn ang="0">
                  <a:pos x="43" y="1619"/>
                </a:cxn>
                <a:cxn ang="0">
                  <a:pos x="18" y="1619"/>
                </a:cxn>
                <a:cxn ang="0">
                  <a:pos x="6" y="1613"/>
                </a:cxn>
                <a:cxn ang="0">
                  <a:pos x="6" y="1600"/>
                </a:cxn>
                <a:cxn ang="0">
                  <a:pos x="0" y="159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61" h="1619">
                  <a:moveTo>
                    <a:pt x="18" y="0"/>
                  </a:moveTo>
                  <a:lnTo>
                    <a:pt x="43" y="0"/>
                  </a:lnTo>
                  <a:lnTo>
                    <a:pt x="55" y="6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61" y="1588"/>
                  </a:lnTo>
                  <a:lnTo>
                    <a:pt x="55" y="1600"/>
                  </a:lnTo>
                  <a:lnTo>
                    <a:pt x="55" y="1613"/>
                  </a:lnTo>
                  <a:lnTo>
                    <a:pt x="43" y="1619"/>
                  </a:lnTo>
                  <a:lnTo>
                    <a:pt x="18" y="1619"/>
                  </a:lnTo>
                  <a:lnTo>
                    <a:pt x="6" y="1613"/>
                  </a:lnTo>
                  <a:lnTo>
                    <a:pt x="6" y="1600"/>
                  </a:lnTo>
                  <a:lnTo>
                    <a:pt x="0" y="159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17006" y="2947"/>
              <a:ext cx="1069" cy="1112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1063" y="0"/>
                </a:cxn>
                <a:cxn ang="0">
                  <a:pos x="1069" y="6"/>
                </a:cxn>
                <a:cxn ang="0">
                  <a:pos x="1069" y="25"/>
                </a:cxn>
                <a:cxn ang="0">
                  <a:pos x="1063" y="31"/>
                </a:cxn>
                <a:cxn ang="0">
                  <a:pos x="1063" y="37"/>
                </a:cxn>
                <a:cxn ang="0">
                  <a:pos x="1051" y="50"/>
                </a:cxn>
                <a:cxn ang="0">
                  <a:pos x="165" y="1062"/>
                </a:cxn>
                <a:cxn ang="0">
                  <a:pos x="434" y="1062"/>
                </a:cxn>
                <a:cxn ang="0">
                  <a:pos x="538" y="1056"/>
                </a:cxn>
                <a:cxn ang="0">
                  <a:pos x="623" y="1037"/>
                </a:cxn>
                <a:cxn ang="0">
                  <a:pos x="690" y="1000"/>
                </a:cxn>
                <a:cxn ang="0">
                  <a:pos x="739" y="950"/>
                </a:cxn>
                <a:cxn ang="0">
                  <a:pos x="782" y="887"/>
                </a:cxn>
                <a:cxn ang="0">
                  <a:pos x="819" y="812"/>
                </a:cxn>
                <a:cxn ang="0">
                  <a:pos x="849" y="725"/>
                </a:cxn>
                <a:cxn ang="0">
                  <a:pos x="855" y="706"/>
                </a:cxn>
                <a:cxn ang="0">
                  <a:pos x="861" y="693"/>
                </a:cxn>
                <a:cxn ang="0">
                  <a:pos x="874" y="681"/>
                </a:cxn>
                <a:cxn ang="0">
                  <a:pos x="886" y="681"/>
                </a:cxn>
                <a:cxn ang="0">
                  <a:pos x="898" y="693"/>
                </a:cxn>
                <a:cxn ang="0">
                  <a:pos x="898" y="706"/>
                </a:cxn>
                <a:cxn ang="0">
                  <a:pos x="892" y="718"/>
                </a:cxn>
                <a:cxn ang="0">
                  <a:pos x="892" y="725"/>
                </a:cxn>
                <a:cxn ang="0">
                  <a:pos x="782" y="1081"/>
                </a:cxn>
                <a:cxn ang="0">
                  <a:pos x="776" y="1100"/>
                </a:cxn>
                <a:cxn ang="0">
                  <a:pos x="770" y="1106"/>
                </a:cxn>
                <a:cxn ang="0">
                  <a:pos x="758" y="1112"/>
                </a:cxn>
                <a:cxn ang="0">
                  <a:pos x="12" y="1112"/>
                </a:cxn>
                <a:cxn ang="0">
                  <a:pos x="0" y="1106"/>
                </a:cxn>
                <a:cxn ang="0">
                  <a:pos x="0" y="1093"/>
                </a:cxn>
                <a:cxn ang="0">
                  <a:pos x="6" y="1081"/>
                </a:cxn>
                <a:cxn ang="0">
                  <a:pos x="6" y="1068"/>
                </a:cxn>
                <a:cxn ang="0">
                  <a:pos x="898" y="50"/>
                </a:cxn>
                <a:cxn ang="0">
                  <a:pos x="641" y="50"/>
                </a:cxn>
                <a:cxn ang="0">
                  <a:pos x="531" y="56"/>
                </a:cxn>
                <a:cxn ang="0">
                  <a:pos x="440" y="87"/>
                </a:cxn>
                <a:cxn ang="0">
                  <a:pos x="373" y="125"/>
                </a:cxn>
                <a:cxn ang="0">
                  <a:pos x="324" y="187"/>
                </a:cxn>
                <a:cxn ang="0">
                  <a:pos x="281" y="262"/>
                </a:cxn>
                <a:cxn ang="0">
                  <a:pos x="250" y="350"/>
                </a:cxn>
                <a:cxn ang="0">
                  <a:pos x="250" y="356"/>
                </a:cxn>
                <a:cxn ang="0">
                  <a:pos x="238" y="368"/>
                </a:cxn>
                <a:cxn ang="0">
                  <a:pos x="226" y="368"/>
                </a:cxn>
                <a:cxn ang="0">
                  <a:pos x="214" y="356"/>
                </a:cxn>
                <a:cxn ang="0">
                  <a:pos x="214" y="343"/>
                </a:cxn>
                <a:cxn ang="0">
                  <a:pos x="220" y="331"/>
                </a:cxn>
                <a:cxn ang="0">
                  <a:pos x="220" y="325"/>
                </a:cxn>
                <a:cxn ang="0">
                  <a:pos x="305" y="31"/>
                </a:cxn>
                <a:cxn ang="0">
                  <a:pos x="311" y="18"/>
                </a:cxn>
                <a:cxn ang="0">
                  <a:pos x="311" y="6"/>
                </a:cxn>
                <a:cxn ang="0">
                  <a:pos x="318" y="0"/>
                </a:cxn>
              </a:cxnLst>
              <a:rect l="0" t="0" r="r" b="b"/>
              <a:pathLst>
                <a:path w="1069" h="1112">
                  <a:moveTo>
                    <a:pt x="318" y="0"/>
                  </a:moveTo>
                  <a:lnTo>
                    <a:pt x="1063" y="0"/>
                  </a:lnTo>
                  <a:lnTo>
                    <a:pt x="1069" y="6"/>
                  </a:lnTo>
                  <a:lnTo>
                    <a:pt x="1069" y="25"/>
                  </a:lnTo>
                  <a:lnTo>
                    <a:pt x="1063" y="31"/>
                  </a:lnTo>
                  <a:lnTo>
                    <a:pt x="1063" y="37"/>
                  </a:lnTo>
                  <a:lnTo>
                    <a:pt x="1051" y="50"/>
                  </a:lnTo>
                  <a:lnTo>
                    <a:pt x="165" y="1062"/>
                  </a:lnTo>
                  <a:lnTo>
                    <a:pt x="434" y="1062"/>
                  </a:lnTo>
                  <a:lnTo>
                    <a:pt x="538" y="1056"/>
                  </a:lnTo>
                  <a:lnTo>
                    <a:pt x="623" y="1037"/>
                  </a:lnTo>
                  <a:lnTo>
                    <a:pt x="690" y="1000"/>
                  </a:lnTo>
                  <a:lnTo>
                    <a:pt x="739" y="950"/>
                  </a:lnTo>
                  <a:lnTo>
                    <a:pt x="782" y="887"/>
                  </a:lnTo>
                  <a:lnTo>
                    <a:pt x="819" y="812"/>
                  </a:lnTo>
                  <a:lnTo>
                    <a:pt x="849" y="725"/>
                  </a:lnTo>
                  <a:lnTo>
                    <a:pt x="855" y="706"/>
                  </a:lnTo>
                  <a:lnTo>
                    <a:pt x="861" y="693"/>
                  </a:lnTo>
                  <a:lnTo>
                    <a:pt x="874" y="681"/>
                  </a:lnTo>
                  <a:lnTo>
                    <a:pt x="886" y="681"/>
                  </a:lnTo>
                  <a:lnTo>
                    <a:pt x="898" y="693"/>
                  </a:lnTo>
                  <a:lnTo>
                    <a:pt x="898" y="706"/>
                  </a:lnTo>
                  <a:lnTo>
                    <a:pt x="892" y="718"/>
                  </a:lnTo>
                  <a:lnTo>
                    <a:pt x="892" y="725"/>
                  </a:lnTo>
                  <a:lnTo>
                    <a:pt x="782" y="1081"/>
                  </a:lnTo>
                  <a:lnTo>
                    <a:pt x="776" y="1100"/>
                  </a:lnTo>
                  <a:lnTo>
                    <a:pt x="770" y="1106"/>
                  </a:lnTo>
                  <a:lnTo>
                    <a:pt x="758" y="1112"/>
                  </a:lnTo>
                  <a:lnTo>
                    <a:pt x="12" y="1112"/>
                  </a:lnTo>
                  <a:lnTo>
                    <a:pt x="0" y="1106"/>
                  </a:lnTo>
                  <a:lnTo>
                    <a:pt x="0" y="1093"/>
                  </a:lnTo>
                  <a:lnTo>
                    <a:pt x="6" y="1081"/>
                  </a:lnTo>
                  <a:lnTo>
                    <a:pt x="6" y="1068"/>
                  </a:lnTo>
                  <a:lnTo>
                    <a:pt x="898" y="50"/>
                  </a:lnTo>
                  <a:lnTo>
                    <a:pt x="641" y="50"/>
                  </a:lnTo>
                  <a:lnTo>
                    <a:pt x="531" y="56"/>
                  </a:lnTo>
                  <a:lnTo>
                    <a:pt x="440" y="87"/>
                  </a:lnTo>
                  <a:lnTo>
                    <a:pt x="373" y="125"/>
                  </a:lnTo>
                  <a:lnTo>
                    <a:pt x="324" y="187"/>
                  </a:lnTo>
                  <a:lnTo>
                    <a:pt x="281" y="262"/>
                  </a:lnTo>
                  <a:lnTo>
                    <a:pt x="250" y="350"/>
                  </a:lnTo>
                  <a:lnTo>
                    <a:pt x="250" y="356"/>
                  </a:lnTo>
                  <a:lnTo>
                    <a:pt x="238" y="368"/>
                  </a:lnTo>
                  <a:lnTo>
                    <a:pt x="226" y="368"/>
                  </a:lnTo>
                  <a:lnTo>
                    <a:pt x="214" y="356"/>
                  </a:lnTo>
                  <a:lnTo>
                    <a:pt x="214" y="343"/>
                  </a:lnTo>
                  <a:lnTo>
                    <a:pt x="220" y="331"/>
                  </a:lnTo>
                  <a:lnTo>
                    <a:pt x="220" y="325"/>
                  </a:lnTo>
                  <a:lnTo>
                    <a:pt x="305" y="31"/>
                  </a:lnTo>
                  <a:lnTo>
                    <a:pt x="311" y="18"/>
                  </a:lnTo>
                  <a:lnTo>
                    <a:pt x="311" y="6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18063" y="3490"/>
              <a:ext cx="764" cy="1038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68" y="32"/>
                </a:cxn>
                <a:cxn ang="0">
                  <a:pos x="379" y="782"/>
                </a:cxn>
                <a:cxn ang="0">
                  <a:pos x="550" y="725"/>
                </a:cxn>
                <a:cxn ang="0">
                  <a:pos x="660" y="607"/>
                </a:cxn>
                <a:cxn ang="0">
                  <a:pos x="703" y="482"/>
                </a:cxn>
                <a:cxn ang="0">
                  <a:pos x="690" y="432"/>
                </a:cxn>
                <a:cxn ang="0">
                  <a:pos x="654" y="382"/>
                </a:cxn>
                <a:cxn ang="0">
                  <a:pos x="648" y="357"/>
                </a:cxn>
                <a:cxn ang="0">
                  <a:pos x="666" y="313"/>
                </a:cxn>
                <a:cxn ang="0">
                  <a:pos x="709" y="294"/>
                </a:cxn>
                <a:cxn ang="0">
                  <a:pos x="721" y="300"/>
                </a:cxn>
                <a:cxn ang="0">
                  <a:pos x="752" y="325"/>
                </a:cxn>
                <a:cxn ang="0">
                  <a:pos x="764" y="363"/>
                </a:cxn>
                <a:cxn ang="0">
                  <a:pos x="758" y="432"/>
                </a:cxn>
                <a:cxn ang="0">
                  <a:pos x="721" y="569"/>
                </a:cxn>
                <a:cxn ang="0">
                  <a:pos x="635" y="694"/>
                </a:cxn>
                <a:cxn ang="0">
                  <a:pos x="477" y="800"/>
                </a:cxn>
                <a:cxn ang="0">
                  <a:pos x="373" y="813"/>
                </a:cxn>
                <a:cxn ang="0">
                  <a:pos x="312" y="1038"/>
                </a:cxn>
                <a:cxn ang="0">
                  <a:pos x="281" y="1032"/>
                </a:cxn>
                <a:cxn ang="0">
                  <a:pos x="287" y="1007"/>
                </a:cxn>
                <a:cxn ang="0">
                  <a:pos x="306" y="932"/>
                </a:cxn>
                <a:cxn ang="0">
                  <a:pos x="330" y="838"/>
                </a:cxn>
                <a:cxn ang="0">
                  <a:pos x="238" y="800"/>
                </a:cxn>
                <a:cxn ang="0">
                  <a:pos x="153" y="744"/>
                </a:cxn>
                <a:cxn ang="0">
                  <a:pos x="116" y="644"/>
                </a:cxn>
                <a:cxn ang="0">
                  <a:pos x="122" y="607"/>
                </a:cxn>
                <a:cxn ang="0">
                  <a:pos x="147" y="525"/>
                </a:cxn>
                <a:cxn ang="0">
                  <a:pos x="183" y="419"/>
                </a:cxn>
                <a:cxn ang="0">
                  <a:pos x="189" y="350"/>
                </a:cxn>
                <a:cxn ang="0">
                  <a:pos x="171" y="325"/>
                </a:cxn>
                <a:cxn ang="0">
                  <a:pos x="116" y="338"/>
                </a:cxn>
                <a:cxn ang="0">
                  <a:pos x="37" y="463"/>
                </a:cxn>
                <a:cxn ang="0">
                  <a:pos x="31" y="482"/>
                </a:cxn>
                <a:cxn ang="0">
                  <a:pos x="0" y="475"/>
                </a:cxn>
                <a:cxn ang="0">
                  <a:pos x="18" y="413"/>
                </a:cxn>
                <a:cxn ang="0">
                  <a:pos x="73" y="338"/>
                </a:cxn>
                <a:cxn ang="0">
                  <a:pos x="165" y="294"/>
                </a:cxn>
                <a:cxn ang="0">
                  <a:pos x="257" y="344"/>
                </a:cxn>
                <a:cxn ang="0">
                  <a:pos x="257" y="457"/>
                </a:cxn>
                <a:cxn ang="0">
                  <a:pos x="214" y="582"/>
                </a:cxn>
                <a:cxn ang="0">
                  <a:pos x="202" y="638"/>
                </a:cxn>
                <a:cxn ang="0">
                  <a:pos x="208" y="700"/>
                </a:cxn>
                <a:cxn ang="0">
                  <a:pos x="281" y="763"/>
                </a:cxn>
                <a:cxn ang="0">
                  <a:pos x="525" y="25"/>
                </a:cxn>
                <a:cxn ang="0">
                  <a:pos x="544" y="0"/>
                </a:cxn>
              </a:cxnLst>
              <a:rect l="0" t="0" r="r" b="b"/>
              <a:pathLst>
                <a:path w="764" h="1038">
                  <a:moveTo>
                    <a:pt x="544" y="0"/>
                  </a:moveTo>
                  <a:lnTo>
                    <a:pt x="562" y="0"/>
                  </a:lnTo>
                  <a:lnTo>
                    <a:pt x="568" y="7"/>
                  </a:lnTo>
                  <a:lnTo>
                    <a:pt x="568" y="32"/>
                  </a:lnTo>
                  <a:lnTo>
                    <a:pt x="562" y="38"/>
                  </a:lnTo>
                  <a:lnTo>
                    <a:pt x="379" y="782"/>
                  </a:lnTo>
                  <a:lnTo>
                    <a:pt x="470" y="769"/>
                  </a:lnTo>
                  <a:lnTo>
                    <a:pt x="550" y="725"/>
                  </a:lnTo>
                  <a:lnTo>
                    <a:pt x="617" y="669"/>
                  </a:lnTo>
                  <a:lnTo>
                    <a:pt x="660" y="607"/>
                  </a:lnTo>
                  <a:lnTo>
                    <a:pt x="690" y="538"/>
                  </a:lnTo>
                  <a:lnTo>
                    <a:pt x="703" y="482"/>
                  </a:lnTo>
                  <a:lnTo>
                    <a:pt x="703" y="457"/>
                  </a:lnTo>
                  <a:lnTo>
                    <a:pt x="690" y="432"/>
                  </a:lnTo>
                  <a:lnTo>
                    <a:pt x="684" y="413"/>
                  </a:lnTo>
                  <a:lnTo>
                    <a:pt x="654" y="382"/>
                  </a:lnTo>
                  <a:lnTo>
                    <a:pt x="648" y="369"/>
                  </a:lnTo>
                  <a:lnTo>
                    <a:pt x="648" y="357"/>
                  </a:lnTo>
                  <a:lnTo>
                    <a:pt x="654" y="332"/>
                  </a:lnTo>
                  <a:lnTo>
                    <a:pt x="666" y="313"/>
                  </a:lnTo>
                  <a:lnTo>
                    <a:pt x="684" y="300"/>
                  </a:lnTo>
                  <a:lnTo>
                    <a:pt x="709" y="294"/>
                  </a:lnTo>
                  <a:lnTo>
                    <a:pt x="715" y="294"/>
                  </a:lnTo>
                  <a:lnTo>
                    <a:pt x="721" y="300"/>
                  </a:lnTo>
                  <a:lnTo>
                    <a:pt x="733" y="307"/>
                  </a:lnTo>
                  <a:lnTo>
                    <a:pt x="752" y="325"/>
                  </a:lnTo>
                  <a:lnTo>
                    <a:pt x="758" y="338"/>
                  </a:lnTo>
                  <a:lnTo>
                    <a:pt x="764" y="363"/>
                  </a:lnTo>
                  <a:lnTo>
                    <a:pt x="764" y="388"/>
                  </a:lnTo>
                  <a:lnTo>
                    <a:pt x="758" y="432"/>
                  </a:lnTo>
                  <a:lnTo>
                    <a:pt x="733" y="532"/>
                  </a:lnTo>
                  <a:lnTo>
                    <a:pt x="721" y="569"/>
                  </a:lnTo>
                  <a:lnTo>
                    <a:pt x="678" y="644"/>
                  </a:lnTo>
                  <a:lnTo>
                    <a:pt x="635" y="694"/>
                  </a:lnTo>
                  <a:lnTo>
                    <a:pt x="550" y="763"/>
                  </a:lnTo>
                  <a:lnTo>
                    <a:pt x="477" y="800"/>
                  </a:lnTo>
                  <a:lnTo>
                    <a:pt x="416" y="813"/>
                  </a:lnTo>
                  <a:lnTo>
                    <a:pt x="373" y="813"/>
                  </a:lnTo>
                  <a:lnTo>
                    <a:pt x="324" y="1013"/>
                  </a:lnTo>
                  <a:lnTo>
                    <a:pt x="312" y="1038"/>
                  </a:lnTo>
                  <a:lnTo>
                    <a:pt x="287" y="1038"/>
                  </a:lnTo>
                  <a:lnTo>
                    <a:pt x="281" y="1032"/>
                  </a:lnTo>
                  <a:lnTo>
                    <a:pt x="281" y="1025"/>
                  </a:lnTo>
                  <a:lnTo>
                    <a:pt x="287" y="1007"/>
                  </a:lnTo>
                  <a:lnTo>
                    <a:pt x="293" y="975"/>
                  </a:lnTo>
                  <a:lnTo>
                    <a:pt x="306" y="932"/>
                  </a:lnTo>
                  <a:lnTo>
                    <a:pt x="318" y="882"/>
                  </a:lnTo>
                  <a:lnTo>
                    <a:pt x="330" y="838"/>
                  </a:lnTo>
                  <a:lnTo>
                    <a:pt x="336" y="813"/>
                  </a:lnTo>
                  <a:lnTo>
                    <a:pt x="238" y="800"/>
                  </a:lnTo>
                  <a:lnTo>
                    <a:pt x="196" y="775"/>
                  </a:lnTo>
                  <a:lnTo>
                    <a:pt x="153" y="744"/>
                  </a:lnTo>
                  <a:lnTo>
                    <a:pt x="128" y="700"/>
                  </a:lnTo>
                  <a:lnTo>
                    <a:pt x="116" y="644"/>
                  </a:lnTo>
                  <a:lnTo>
                    <a:pt x="116" y="625"/>
                  </a:lnTo>
                  <a:lnTo>
                    <a:pt x="122" y="607"/>
                  </a:lnTo>
                  <a:lnTo>
                    <a:pt x="128" y="575"/>
                  </a:lnTo>
                  <a:lnTo>
                    <a:pt x="147" y="525"/>
                  </a:lnTo>
                  <a:lnTo>
                    <a:pt x="171" y="450"/>
                  </a:lnTo>
                  <a:lnTo>
                    <a:pt x="183" y="419"/>
                  </a:lnTo>
                  <a:lnTo>
                    <a:pt x="189" y="394"/>
                  </a:lnTo>
                  <a:lnTo>
                    <a:pt x="189" y="350"/>
                  </a:lnTo>
                  <a:lnTo>
                    <a:pt x="183" y="338"/>
                  </a:lnTo>
                  <a:lnTo>
                    <a:pt x="171" y="325"/>
                  </a:lnTo>
                  <a:lnTo>
                    <a:pt x="159" y="325"/>
                  </a:lnTo>
                  <a:lnTo>
                    <a:pt x="116" y="338"/>
                  </a:lnTo>
                  <a:lnTo>
                    <a:pt x="73" y="388"/>
                  </a:lnTo>
                  <a:lnTo>
                    <a:pt x="37" y="463"/>
                  </a:lnTo>
                  <a:lnTo>
                    <a:pt x="37" y="475"/>
                  </a:lnTo>
                  <a:lnTo>
                    <a:pt x="31" y="482"/>
                  </a:lnTo>
                  <a:lnTo>
                    <a:pt x="6" y="482"/>
                  </a:lnTo>
                  <a:lnTo>
                    <a:pt x="0" y="475"/>
                  </a:lnTo>
                  <a:lnTo>
                    <a:pt x="0" y="469"/>
                  </a:lnTo>
                  <a:lnTo>
                    <a:pt x="18" y="413"/>
                  </a:lnTo>
                  <a:lnTo>
                    <a:pt x="37" y="375"/>
                  </a:lnTo>
                  <a:lnTo>
                    <a:pt x="73" y="338"/>
                  </a:lnTo>
                  <a:lnTo>
                    <a:pt x="110" y="307"/>
                  </a:lnTo>
                  <a:lnTo>
                    <a:pt x="165" y="294"/>
                  </a:lnTo>
                  <a:lnTo>
                    <a:pt x="214" y="307"/>
                  </a:lnTo>
                  <a:lnTo>
                    <a:pt x="257" y="344"/>
                  </a:lnTo>
                  <a:lnTo>
                    <a:pt x="269" y="394"/>
                  </a:lnTo>
                  <a:lnTo>
                    <a:pt x="257" y="457"/>
                  </a:lnTo>
                  <a:lnTo>
                    <a:pt x="232" y="532"/>
                  </a:lnTo>
                  <a:lnTo>
                    <a:pt x="214" y="582"/>
                  </a:lnTo>
                  <a:lnTo>
                    <a:pt x="208" y="613"/>
                  </a:lnTo>
                  <a:lnTo>
                    <a:pt x="202" y="638"/>
                  </a:lnTo>
                  <a:lnTo>
                    <a:pt x="202" y="650"/>
                  </a:lnTo>
                  <a:lnTo>
                    <a:pt x="208" y="700"/>
                  </a:lnTo>
                  <a:lnTo>
                    <a:pt x="238" y="738"/>
                  </a:lnTo>
                  <a:lnTo>
                    <a:pt x="281" y="763"/>
                  </a:lnTo>
                  <a:lnTo>
                    <a:pt x="342" y="775"/>
                  </a:lnTo>
                  <a:lnTo>
                    <a:pt x="525" y="25"/>
                  </a:lnTo>
                  <a:lnTo>
                    <a:pt x="532" y="13"/>
                  </a:lnTo>
                  <a:lnTo>
                    <a:pt x="5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18931" y="3922"/>
              <a:ext cx="397" cy="537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244" y="6"/>
                </a:cxn>
                <a:cxn ang="0">
                  <a:pos x="305" y="25"/>
                </a:cxn>
                <a:cxn ang="0">
                  <a:pos x="348" y="56"/>
                </a:cxn>
                <a:cxn ang="0">
                  <a:pos x="379" y="100"/>
                </a:cxn>
                <a:cxn ang="0">
                  <a:pos x="391" y="156"/>
                </a:cxn>
                <a:cxn ang="0">
                  <a:pos x="379" y="212"/>
                </a:cxn>
                <a:cxn ang="0">
                  <a:pos x="348" y="256"/>
                </a:cxn>
                <a:cxn ang="0">
                  <a:pos x="305" y="300"/>
                </a:cxn>
                <a:cxn ang="0">
                  <a:pos x="256" y="337"/>
                </a:cxn>
                <a:cxn ang="0">
                  <a:pos x="97" y="450"/>
                </a:cxn>
                <a:cxn ang="0">
                  <a:pos x="317" y="450"/>
                </a:cxn>
                <a:cxn ang="0">
                  <a:pos x="330" y="443"/>
                </a:cxn>
                <a:cxn ang="0">
                  <a:pos x="336" y="443"/>
                </a:cxn>
                <a:cxn ang="0">
                  <a:pos x="342" y="437"/>
                </a:cxn>
                <a:cxn ang="0">
                  <a:pos x="354" y="400"/>
                </a:cxn>
                <a:cxn ang="0">
                  <a:pos x="360" y="387"/>
                </a:cxn>
                <a:cxn ang="0">
                  <a:pos x="360" y="375"/>
                </a:cxn>
                <a:cxn ang="0">
                  <a:pos x="397" y="375"/>
                </a:cxn>
                <a:cxn ang="0">
                  <a:pos x="391" y="381"/>
                </a:cxn>
                <a:cxn ang="0">
                  <a:pos x="360" y="537"/>
                </a:cxn>
                <a:cxn ang="0">
                  <a:pos x="0" y="537"/>
                </a:cxn>
                <a:cxn ang="0">
                  <a:pos x="0" y="506"/>
                </a:cxn>
                <a:cxn ang="0">
                  <a:pos x="6" y="500"/>
                </a:cxn>
                <a:cxn ang="0">
                  <a:pos x="201" y="331"/>
                </a:cxn>
                <a:cxn ang="0">
                  <a:pos x="256" y="281"/>
                </a:cxn>
                <a:cxn ang="0">
                  <a:pos x="293" y="225"/>
                </a:cxn>
                <a:cxn ang="0">
                  <a:pos x="305" y="162"/>
                </a:cxn>
                <a:cxn ang="0">
                  <a:pos x="293" y="106"/>
                </a:cxn>
                <a:cxn ang="0">
                  <a:pos x="262" y="68"/>
                </a:cxn>
                <a:cxn ang="0">
                  <a:pos x="220" y="43"/>
                </a:cxn>
                <a:cxn ang="0">
                  <a:pos x="165" y="37"/>
                </a:cxn>
                <a:cxn ang="0">
                  <a:pos x="116" y="43"/>
                </a:cxn>
                <a:cxn ang="0">
                  <a:pos x="73" y="68"/>
                </a:cxn>
                <a:cxn ang="0">
                  <a:pos x="42" y="100"/>
                </a:cxn>
                <a:cxn ang="0">
                  <a:pos x="55" y="100"/>
                </a:cxn>
                <a:cxn ang="0">
                  <a:pos x="79" y="112"/>
                </a:cxn>
                <a:cxn ang="0">
                  <a:pos x="85" y="125"/>
                </a:cxn>
                <a:cxn ang="0">
                  <a:pos x="85" y="162"/>
                </a:cxn>
                <a:cxn ang="0">
                  <a:pos x="73" y="175"/>
                </a:cxn>
                <a:cxn ang="0">
                  <a:pos x="67" y="187"/>
                </a:cxn>
                <a:cxn ang="0">
                  <a:pos x="55" y="193"/>
                </a:cxn>
                <a:cxn ang="0">
                  <a:pos x="36" y="193"/>
                </a:cxn>
                <a:cxn ang="0">
                  <a:pos x="24" y="187"/>
                </a:cxn>
                <a:cxn ang="0">
                  <a:pos x="18" y="187"/>
                </a:cxn>
                <a:cxn ang="0">
                  <a:pos x="6" y="175"/>
                </a:cxn>
                <a:cxn ang="0">
                  <a:pos x="0" y="162"/>
                </a:cxn>
                <a:cxn ang="0">
                  <a:pos x="0" y="143"/>
                </a:cxn>
                <a:cxn ang="0">
                  <a:pos x="12" y="87"/>
                </a:cxn>
                <a:cxn ang="0">
                  <a:pos x="55" y="43"/>
                </a:cxn>
                <a:cxn ang="0">
                  <a:pos x="110" y="12"/>
                </a:cxn>
                <a:cxn ang="0">
                  <a:pos x="183" y="0"/>
                </a:cxn>
              </a:cxnLst>
              <a:rect l="0" t="0" r="r" b="b"/>
              <a:pathLst>
                <a:path w="397" h="537">
                  <a:moveTo>
                    <a:pt x="183" y="0"/>
                  </a:moveTo>
                  <a:lnTo>
                    <a:pt x="244" y="6"/>
                  </a:lnTo>
                  <a:lnTo>
                    <a:pt x="305" y="25"/>
                  </a:lnTo>
                  <a:lnTo>
                    <a:pt x="348" y="56"/>
                  </a:lnTo>
                  <a:lnTo>
                    <a:pt x="379" y="100"/>
                  </a:lnTo>
                  <a:lnTo>
                    <a:pt x="391" y="156"/>
                  </a:lnTo>
                  <a:lnTo>
                    <a:pt x="379" y="212"/>
                  </a:lnTo>
                  <a:lnTo>
                    <a:pt x="348" y="256"/>
                  </a:lnTo>
                  <a:lnTo>
                    <a:pt x="305" y="300"/>
                  </a:lnTo>
                  <a:lnTo>
                    <a:pt x="256" y="337"/>
                  </a:lnTo>
                  <a:lnTo>
                    <a:pt x="97" y="450"/>
                  </a:lnTo>
                  <a:lnTo>
                    <a:pt x="317" y="450"/>
                  </a:lnTo>
                  <a:lnTo>
                    <a:pt x="330" y="443"/>
                  </a:lnTo>
                  <a:lnTo>
                    <a:pt x="336" y="443"/>
                  </a:lnTo>
                  <a:lnTo>
                    <a:pt x="342" y="437"/>
                  </a:lnTo>
                  <a:lnTo>
                    <a:pt x="354" y="400"/>
                  </a:lnTo>
                  <a:lnTo>
                    <a:pt x="360" y="387"/>
                  </a:lnTo>
                  <a:lnTo>
                    <a:pt x="360" y="375"/>
                  </a:lnTo>
                  <a:lnTo>
                    <a:pt x="397" y="375"/>
                  </a:lnTo>
                  <a:lnTo>
                    <a:pt x="391" y="381"/>
                  </a:lnTo>
                  <a:lnTo>
                    <a:pt x="360" y="537"/>
                  </a:lnTo>
                  <a:lnTo>
                    <a:pt x="0" y="537"/>
                  </a:lnTo>
                  <a:lnTo>
                    <a:pt x="0" y="506"/>
                  </a:lnTo>
                  <a:lnTo>
                    <a:pt x="6" y="500"/>
                  </a:lnTo>
                  <a:lnTo>
                    <a:pt x="201" y="331"/>
                  </a:lnTo>
                  <a:lnTo>
                    <a:pt x="256" y="281"/>
                  </a:lnTo>
                  <a:lnTo>
                    <a:pt x="293" y="225"/>
                  </a:lnTo>
                  <a:lnTo>
                    <a:pt x="305" y="162"/>
                  </a:lnTo>
                  <a:lnTo>
                    <a:pt x="293" y="106"/>
                  </a:lnTo>
                  <a:lnTo>
                    <a:pt x="262" y="68"/>
                  </a:lnTo>
                  <a:lnTo>
                    <a:pt x="220" y="43"/>
                  </a:lnTo>
                  <a:lnTo>
                    <a:pt x="165" y="37"/>
                  </a:lnTo>
                  <a:lnTo>
                    <a:pt x="116" y="43"/>
                  </a:lnTo>
                  <a:lnTo>
                    <a:pt x="73" y="68"/>
                  </a:lnTo>
                  <a:lnTo>
                    <a:pt x="42" y="100"/>
                  </a:lnTo>
                  <a:lnTo>
                    <a:pt x="55" y="100"/>
                  </a:lnTo>
                  <a:lnTo>
                    <a:pt x="79" y="112"/>
                  </a:lnTo>
                  <a:lnTo>
                    <a:pt x="85" y="125"/>
                  </a:lnTo>
                  <a:lnTo>
                    <a:pt x="85" y="162"/>
                  </a:lnTo>
                  <a:lnTo>
                    <a:pt x="73" y="175"/>
                  </a:lnTo>
                  <a:lnTo>
                    <a:pt x="67" y="187"/>
                  </a:lnTo>
                  <a:lnTo>
                    <a:pt x="55" y="193"/>
                  </a:lnTo>
                  <a:lnTo>
                    <a:pt x="36" y="193"/>
                  </a:lnTo>
                  <a:lnTo>
                    <a:pt x="24" y="187"/>
                  </a:lnTo>
                  <a:lnTo>
                    <a:pt x="18" y="187"/>
                  </a:lnTo>
                  <a:lnTo>
                    <a:pt x="6" y="175"/>
                  </a:lnTo>
                  <a:lnTo>
                    <a:pt x="0" y="162"/>
                  </a:lnTo>
                  <a:lnTo>
                    <a:pt x="0" y="143"/>
                  </a:lnTo>
                  <a:lnTo>
                    <a:pt x="12" y="87"/>
                  </a:lnTo>
                  <a:lnTo>
                    <a:pt x="55" y="43"/>
                  </a:lnTo>
                  <a:lnTo>
                    <a:pt x="110" y="1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19750" y="2834"/>
              <a:ext cx="61" cy="161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2" y="0"/>
                </a:cxn>
                <a:cxn ang="0">
                  <a:pos x="55" y="6"/>
                </a:cxn>
                <a:cxn ang="0">
                  <a:pos x="55" y="19"/>
                </a:cxn>
                <a:cxn ang="0">
                  <a:pos x="61" y="25"/>
                </a:cxn>
                <a:cxn ang="0">
                  <a:pos x="61" y="1588"/>
                </a:cxn>
                <a:cxn ang="0">
                  <a:pos x="55" y="1600"/>
                </a:cxn>
                <a:cxn ang="0">
                  <a:pos x="55" y="1613"/>
                </a:cxn>
                <a:cxn ang="0">
                  <a:pos x="42" y="1619"/>
                </a:cxn>
                <a:cxn ang="0">
                  <a:pos x="18" y="1619"/>
                </a:cxn>
                <a:cxn ang="0">
                  <a:pos x="6" y="1613"/>
                </a:cxn>
                <a:cxn ang="0">
                  <a:pos x="6" y="1600"/>
                </a:cxn>
                <a:cxn ang="0">
                  <a:pos x="0" y="159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61" h="1619">
                  <a:moveTo>
                    <a:pt x="18" y="0"/>
                  </a:moveTo>
                  <a:lnTo>
                    <a:pt x="42" y="0"/>
                  </a:lnTo>
                  <a:lnTo>
                    <a:pt x="55" y="6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61" y="1588"/>
                  </a:lnTo>
                  <a:lnTo>
                    <a:pt x="55" y="1600"/>
                  </a:lnTo>
                  <a:lnTo>
                    <a:pt x="55" y="1613"/>
                  </a:lnTo>
                  <a:lnTo>
                    <a:pt x="42" y="1619"/>
                  </a:lnTo>
                  <a:lnTo>
                    <a:pt x="18" y="1619"/>
                  </a:lnTo>
                  <a:lnTo>
                    <a:pt x="6" y="1613"/>
                  </a:lnTo>
                  <a:lnTo>
                    <a:pt x="6" y="1600"/>
                  </a:lnTo>
                  <a:lnTo>
                    <a:pt x="0" y="159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20080" y="2834"/>
              <a:ext cx="378" cy="163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73" y="38"/>
                </a:cxn>
                <a:cxn ang="0">
                  <a:pos x="122" y="75"/>
                </a:cxn>
                <a:cxn ang="0">
                  <a:pos x="171" y="138"/>
                </a:cxn>
                <a:cxn ang="0">
                  <a:pos x="226" y="213"/>
                </a:cxn>
                <a:cxn ang="0">
                  <a:pos x="275" y="306"/>
                </a:cxn>
                <a:cxn ang="0">
                  <a:pos x="330" y="444"/>
                </a:cxn>
                <a:cxn ang="0">
                  <a:pos x="360" y="581"/>
                </a:cxn>
                <a:cxn ang="0">
                  <a:pos x="372" y="706"/>
                </a:cxn>
                <a:cxn ang="0">
                  <a:pos x="378" y="813"/>
                </a:cxn>
                <a:cxn ang="0">
                  <a:pos x="366" y="819"/>
                </a:cxn>
                <a:cxn ang="0">
                  <a:pos x="360" y="963"/>
                </a:cxn>
                <a:cxn ang="0">
                  <a:pos x="330" y="1131"/>
                </a:cxn>
                <a:cxn ang="0">
                  <a:pos x="268" y="1313"/>
                </a:cxn>
                <a:cxn ang="0">
                  <a:pos x="220" y="1406"/>
                </a:cxn>
                <a:cxn ang="0">
                  <a:pos x="165" y="1488"/>
                </a:cxn>
                <a:cxn ang="0">
                  <a:pos x="116" y="1550"/>
                </a:cxn>
                <a:cxn ang="0">
                  <a:pos x="67" y="1594"/>
                </a:cxn>
                <a:cxn ang="0">
                  <a:pos x="36" y="1625"/>
                </a:cxn>
                <a:cxn ang="0">
                  <a:pos x="18" y="1631"/>
                </a:cxn>
                <a:cxn ang="0">
                  <a:pos x="6" y="1631"/>
                </a:cxn>
                <a:cxn ang="0">
                  <a:pos x="0" y="1625"/>
                </a:cxn>
                <a:cxn ang="0">
                  <a:pos x="0" y="1613"/>
                </a:cxn>
                <a:cxn ang="0">
                  <a:pos x="24" y="1588"/>
                </a:cxn>
                <a:cxn ang="0">
                  <a:pos x="116" y="1481"/>
                </a:cxn>
                <a:cxn ang="0">
                  <a:pos x="183" y="1356"/>
                </a:cxn>
                <a:cxn ang="0">
                  <a:pos x="226" y="1231"/>
                </a:cxn>
                <a:cxn ang="0">
                  <a:pos x="256" y="1100"/>
                </a:cxn>
                <a:cxn ang="0">
                  <a:pos x="275" y="956"/>
                </a:cxn>
                <a:cxn ang="0">
                  <a:pos x="281" y="819"/>
                </a:cxn>
                <a:cxn ang="0">
                  <a:pos x="268" y="625"/>
                </a:cxn>
                <a:cxn ang="0">
                  <a:pos x="238" y="450"/>
                </a:cxn>
                <a:cxn ang="0">
                  <a:pos x="189" y="294"/>
                </a:cxn>
                <a:cxn ang="0">
                  <a:pos x="122" y="163"/>
                </a:cxn>
                <a:cxn ang="0">
                  <a:pos x="36" y="56"/>
                </a:cxn>
                <a:cxn ang="0">
                  <a:pos x="12" y="31"/>
                </a:cxn>
                <a:cxn ang="0">
                  <a:pos x="12" y="25"/>
                </a:cxn>
                <a:cxn ang="0">
                  <a:pos x="6" y="19"/>
                </a:cxn>
                <a:cxn ang="0">
                  <a:pos x="6" y="6"/>
                </a:cxn>
                <a:cxn ang="0">
                  <a:pos x="12" y="0"/>
                </a:cxn>
              </a:cxnLst>
              <a:rect l="0" t="0" r="r" b="b"/>
              <a:pathLst>
                <a:path w="378" h="1631">
                  <a:moveTo>
                    <a:pt x="12" y="0"/>
                  </a:moveTo>
                  <a:lnTo>
                    <a:pt x="24" y="0"/>
                  </a:lnTo>
                  <a:lnTo>
                    <a:pt x="42" y="6"/>
                  </a:lnTo>
                  <a:lnTo>
                    <a:pt x="73" y="38"/>
                  </a:lnTo>
                  <a:lnTo>
                    <a:pt x="122" y="75"/>
                  </a:lnTo>
                  <a:lnTo>
                    <a:pt x="171" y="138"/>
                  </a:lnTo>
                  <a:lnTo>
                    <a:pt x="226" y="213"/>
                  </a:lnTo>
                  <a:lnTo>
                    <a:pt x="275" y="306"/>
                  </a:lnTo>
                  <a:lnTo>
                    <a:pt x="330" y="444"/>
                  </a:lnTo>
                  <a:lnTo>
                    <a:pt x="360" y="581"/>
                  </a:lnTo>
                  <a:lnTo>
                    <a:pt x="372" y="706"/>
                  </a:lnTo>
                  <a:lnTo>
                    <a:pt x="378" y="813"/>
                  </a:lnTo>
                  <a:lnTo>
                    <a:pt x="366" y="819"/>
                  </a:lnTo>
                  <a:lnTo>
                    <a:pt x="360" y="963"/>
                  </a:lnTo>
                  <a:lnTo>
                    <a:pt x="330" y="1131"/>
                  </a:lnTo>
                  <a:lnTo>
                    <a:pt x="268" y="1313"/>
                  </a:lnTo>
                  <a:lnTo>
                    <a:pt x="220" y="1406"/>
                  </a:lnTo>
                  <a:lnTo>
                    <a:pt x="165" y="1488"/>
                  </a:lnTo>
                  <a:lnTo>
                    <a:pt x="116" y="1550"/>
                  </a:lnTo>
                  <a:lnTo>
                    <a:pt x="67" y="1594"/>
                  </a:lnTo>
                  <a:lnTo>
                    <a:pt x="36" y="1625"/>
                  </a:lnTo>
                  <a:lnTo>
                    <a:pt x="18" y="1631"/>
                  </a:lnTo>
                  <a:lnTo>
                    <a:pt x="6" y="1631"/>
                  </a:lnTo>
                  <a:lnTo>
                    <a:pt x="0" y="1625"/>
                  </a:lnTo>
                  <a:lnTo>
                    <a:pt x="0" y="1613"/>
                  </a:lnTo>
                  <a:lnTo>
                    <a:pt x="24" y="1588"/>
                  </a:lnTo>
                  <a:lnTo>
                    <a:pt x="116" y="1481"/>
                  </a:lnTo>
                  <a:lnTo>
                    <a:pt x="183" y="1356"/>
                  </a:lnTo>
                  <a:lnTo>
                    <a:pt x="226" y="1231"/>
                  </a:lnTo>
                  <a:lnTo>
                    <a:pt x="256" y="1100"/>
                  </a:lnTo>
                  <a:lnTo>
                    <a:pt x="275" y="956"/>
                  </a:lnTo>
                  <a:lnTo>
                    <a:pt x="281" y="819"/>
                  </a:lnTo>
                  <a:lnTo>
                    <a:pt x="268" y="625"/>
                  </a:lnTo>
                  <a:lnTo>
                    <a:pt x="238" y="450"/>
                  </a:lnTo>
                  <a:lnTo>
                    <a:pt x="189" y="294"/>
                  </a:lnTo>
                  <a:lnTo>
                    <a:pt x="122" y="163"/>
                  </a:lnTo>
                  <a:lnTo>
                    <a:pt x="36" y="56"/>
                  </a:lnTo>
                  <a:lnTo>
                    <a:pt x="12" y="31"/>
                  </a:lnTo>
                  <a:lnTo>
                    <a:pt x="12" y="25"/>
                  </a:lnTo>
                  <a:lnTo>
                    <a:pt x="6" y="19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BE: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2000" y="6096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99"/>
                </a:solidFill>
              </a:rPr>
              <a:t>One real equation </a:t>
            </a:r>
            <a:endParaRPr lang="en-US" sz="3200" dirty="0">
              <a:solidFill>
                <a:srgbClr val="990099"/>
              </a:solidFill>
            </a:endParaRPr>
          </a:p>
        </p:txBody>
      </p:sp>
      <p:grpSp>
        <p:nvGrpSpPr>
          <p:cNvPr id="1183" name="Group 15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28600" y="5334000"/>
            <a:ext cx="8543080" cy="571500"/>
            <a:chOff x="23" y="3359"/>
            <a:chExt cx="25263" cy="1690"/>
          </a:xfrm>
          <a:solidFill>
            <a:srgbClr val="0033CC"/>
          </a:solidFill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23" y="3462"/>
              <a:ext cx="1589" cy="1113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555" y="24"/>
                </a:cxn>
                <a:cxn ang="0">
                  <a:pos x="686" y="963"/>
                </a:cxn>
                <a:cxn ang="0">
                  <a:pos x="1280" y="24"/>
                </a:cxn>
                <a:cxn ang="0">
                  <a:pos x="1573" y="8"/>
                </a:cxn>
                <a:cxn ang="0">
                  <a:pos x="1589" y="39"/>
                </a:cxn>
                <a:cxn ang="0">
                  <a:pos x="1535" y="55"/>
                </a:cxn>
                <a:cxn ang="0">
                  <a:pos x="1427" y="71"/>
                </a:cxn>
                <a:cxn ang="0">
                  <a:pos x="1396" y="134"/>
                </a:cxn>
                <a:cxn ang="0">
                  <a:pos x="1188" y="995"/>
                </a:cxn>
                <a:cxn ang="0">
                  <a:pos x="1180" y="1050"/>
                </a:cxn>
                <a:cxn ang="0">
                  <a:pos x="1311" y="1066"/>
                </a:cxn>
                <a:cxn ang="0">
                  <a:pos x="1326" y="1097"/>
                </a:cxn>
                <a:cxn ang="0">
                  <a:pos x="1195" y="1113"/>
                </a:cxn>
                <a:cxn ang="0">
                  <a:pos x="1033" y="1105"/>
                </a:cxn>
                <a:cxn ang="0">
                  <a:pos x="879" y="1113"/>
                </a:cxn>
                <a:cxn ang="0">
                  <a:pos x="872" y="1074"/>
                </a:cxn>
                <a:cxn ang="0">
                  <a:pos x="987" y="1058"/>
                </a:cxn>
                <a:cxn ang="0">
                  <a:pos x="1049" y="1018"/>
                </a:cxn>
                <a:cxn ang="0">
                  <a:pos x="1296" y="47"/>
                </a:cxn>
                <a:cxn ang="0">
                  <a:pos x="648" y="1097"/>
                </a:cxn>
                <a:cxn ang="0">
                  <a:pos x="609" y="1113"/>
                </a:cxn>
                <a:cxn ang="0">
                  <a:pos x="594" y="1089"/>
                </a:cxn>
                <a:cxn ang="0">
                  <a:pos x="455" y="63"/>
                </a:cxn>
                <a:cxn ang="0">
                  <a:pos x="231" y="971"/>
                </a:cxn>
                <a:cxn ang="0">
                  <a:pos x="247" y="1042"/>
                </a:cxn>
                <a:cxn ang="0">
                  <a:pos x="301" y="1066"/>
                </a:cxn>
                <a:cxn ang="0">
                  <a:pos x="370" y="1074"/>
                </a:cxn>
                <a:cxn ang="0">
                  <a:pos x="355" y="1113"/>
                </a:cxn>
                <a:cxn ang="0">
                  <a:pos x="177" y="1105"/>
                </a:cxn>
                <a:cxn ang="0">
                  <a:pos x="8" y="1113"/>
                </a:cxn>
                <a:cxn ang="0">
                  <a:pos x="0" y="1074"/>
                </a:cxn>
                <a:cxn ang="0">
                  <a:pos x="31" y="1058"/>
                </a:cxn>
                <a:cxn ang="0">
                  <a:pos x="154" y="1026"/>
                </a:cxn>
                <a:cxn ang="0">
                  <a:pos x="201" y="939"/>
                </a:cxn>
                <a:cxn ang="0">
                  <a:pos x="409" y="95"/>
                </a:cxn>
                <a:cxn ang="0">
                  <a:pos x="401" y="63"/>
                </a:cxn>
                <a:cxn ang="0">
                  <a:pos x="370" y="55"/>
                </a:cxn>
                <a:cxn ang="0">
                  <a:pos x="262" y="47"/>
                </a:cxn>
                <a:cxn ang="0">
                  <a:pos x="255" y="16"/>
                </a:cxn>
              </a:cxnLst>
              <a:rect l="0" t="0" r="r" b="b"/>
              <a:pathLst>
                <a:path w="1589" h="1113">
                  <a:moveTo>
                    <a:pt x="270" y="0"/>
                  </a:moveTo>
                  <a:lnTo>
                    <a:pt x="548" y="0"/>
                  </a:lnTo>
                  <a:lnTo>
                    <a:pt x="555" y="8"/>
                  </a:lnTo>
                  <a:lnTo>
                    <a:pt x="555" y="24"/>
                  </a:lnTo>
                  <a:lnTo>
                    <a:pt x="563" y="39"/>
                  </a:lnTo>
                  <a:lnTo>
                    <a:pt x="686" y="963"/>
                  </a:lnTo>
                  <a:lnTo>
                    <a:pt x="1273" y="39"/>
                  </a:lnTo>
                  <a:lnTo>
                    <a:pt x="1280" y="24"/>
                  </a:lnTo>
                  <a:lnTo>
                    <a:pt x="1296" y="8"/>
                  </a:lnTo>
                  <a:lnTo>
                    <a:pt x="1573" y="8"/>
                  </a:lnTo>
                  <a:lnTo>
                    <a:pt x="1589" y="16"/>
                  </a:lnTo>
                  <a:lnTo>
                    <a:pt x="1589" y="39"/>
                  </a:lnTo>
                  <a:lnTo>
                    <a:pt x="1573" y="55"/>
                  </a:lnTo>
                  <a:lnTo>
                    <a:pt x="1535" y="55"/>
                  </a:lnTo>
                  <a:lnTo>
                    <a:pt x="1465" y="63"/>
                  </a:lnTo>
                  <a:lnTo>
                    <a:pt x="1427" y="71"/>
                  </a:lnTo>
                  <a:lnTo>
                    <a:pt x="1404" y="95"/>
                  </a:lnTo>
                  <a:lnTo>
                    <a:pt x="1396" y="134"/>
                  </a:lnTo>
                  <a:lnTo>
                    <a:pt x="1404" y="126"/>
                  </a:lnTo>
                  <a:lnTo>
                    <a:pt x="1188" y="995"/>
                  </a:lnTo>
                  <a:lnTo>
                    <a:pt x="1180" y="1011"/>
                  </a:lnTo>
                  <a:lnTo>
                    <a:pt x="1180" y="1050"/>
                  </a:lnTo>
                  <a:lnTo>
                    <a:pt x="1211" y="1066"/>
                  </a:lnTo>
                  <a:lnTo>
                    <a:pt x="1311" y="1066"/>
                  </a:lnTo>
                  <a:lnTo>
                    <a:pt x="1326" y="1074"/>
                  </a:lnTo>
                  <a:lnTo>
                    <a:pt x="1326" y="1097"/>
                  </a:lnTo>
                  <a:lnTo>
                    <a:pt x="1311" y="1113"/>
                  </a:lnTo>
                  <a:lnTo>
                    <a:pt x="1195" y="1113"/>
                  </a:lnTo>
                  <a:lnTo>
                    <a:pt x="1095" y="1105"/>
                  </a:lnTo>
                  <a:lnTo>
                    <a:pt x="1033" y="1105"/>
                  </a:lnTo>
                  <a:lnTo>
                    <a:pt x="956" y="1113"/>
                  </a:lnTo>
                  <a:lnTo>
                    <a:pt x="879" y="1113"/>
                  </a:lnTo>
                  <a:lnTo>
                    <a:pt x="872" y="1105"/>
                  </a:lnTo>
                  <a:lnTo>
                    <a:pt x="872" y="1074"/>
                  </a:lnTo>
                  <a:lnTo>
                    <a:pt x="887" y="1058"/>
                  </a:lnTo>
                  <a:lnTo>
                    <a:pt x="987" y="1058"/>
                  </a:lnTo>
                  <a:lnTo>
                    <a:pt x="1033" y="1042"/>
                  </a:lnTo>
                  <a:lnTo>
                    <a:pt x="1049" y="1018"/>
                  </a:lnTo>
                  <a:lnTo>
                    <a:pt x="1064" y="979"/>
                  </a:lnTo>
                  <a:lnTo>
                    <a:pt x="1296" y="47"/>
                  </a:lnTo>
                  <a:lnTo>
                    <a:pt x="656" y="1082"/>
                  </a:lnTo>
                  <a:lnTo>
                    <a:pt x="648" y="1097"/>
                  </a:lnTo>
                  <a:lnTo>
                    <a:pt x="617" y="1113"/>
                  </a:lnTo>
                  <a:lnTo>
                    <a:pt x="609" y="1113"/>
                  </a:lnTo>
                  <a:lnTo>
                    <a:pt x="602" y="1105"/>
                  </a:lnTo>
                  <a:lnTo>
                    <a:pt x="594" y="1089"/>
                  </a:lnTo>
                  <a:lnTo>
                    <a:pt x="594" y="1074"/>
                  </a:lnTo>
                  <a:lnTo>
                    <a:pt x="455" y="63"/>
                  </a:lnTo>
                  <a:lnTo>
                    <a:pt x="239" y="955"/>
                  </a:lnTo>
                  <a:lnTo>
                    <a:pt x="231" y="971"/>
                  </a:lnTo>
                  <a:lnTo>
                    <a:pt x="231" y="1011"/>
                  </a:lnTo>
                  <a:lnTo>
                    <a:pt x="247" y="1042"/>
                  </a:lnTo>
                  <a:lnTo>
                    <a:pt x="255" y="1050"/>
                  </a:lnTo>
                  <a:lnTo>
                    <a:pt x="301" y="1066"/>
                  </a:lnTo>
                  <a:lnTo>
                    <a:pt x="363" y="1066"/>
                  </a:lnTo>
                  <a:lnTo>
                    <a:pt x="370" y="1074"/>
                  </a:lnTo>
                  <a:lnTo>
                    <a:pt x="370" y="1097"/>
                  </a:lnTo>
                  <a:lnTo>
                    <a:pt x="355" y="1113"/>
                  </a:lnTo>
                  <a:lnTo>
                    <a:pt x="262" y="1113"/>
                  </a:lnTo>
                  <a:lnTo>
                    <a:pt x="177" y="1105"/>
                  </a:lnTo>
                  <a:lnTo>
                    <a:pt x="100" y="1113"/>
                  </a:lnTo>
                  <a:lnTo>
                    <a:pt x="8" y="1113"/>
                  </a:lnTo>
                  <a:lnTo>
                    <a:pt x="0" y="1105"/>
                  </a:lnTo>
                  <a:lnTo>
                    <a:pt x="0" y="1074"/>
                  </a:lnTo>
                  <a:lnTo>
                    <a:pt x="16" y="1058"/>
                  </a:lnTo>
                  <a:lnTo>
                    <a:pt x="31" y="1058"/>
                  </a:lnTo>
                  <a:lnTo>
                    <a:pt x="108" y="1050"/>
                  </a:lnTo>
                  <a:lnTo>
                    <a:pt x="154" y="1026"/>
                  </a:lnTo>
                  <a:lnTo>
                    <a:pt x="185" y="987"/>
                  </a:lnTo>
                  <a:lnTo>
                    <a:pt x="201" y="939"/>
                  </a:lnTo>
                  <a:lnTo>
                    <a:pt x="401" y="111"/>
                  </a:lnTo>
                  <a:lnTo>
                    <a:pt x="409" y="95"/>
                  </a:lnTo>
                  <a:lnTo>
                    <a:pt x="409" y="71"/>
                  </a:lnTo>
                  <a:lnTo>
                    <a:pt x="401" y="63"/>
                  </a:lnTo>
                  <a:lnTo>
                    <a:pt x="386" y="55"/>
                  </a:lnTo>
                  <a:lnTo>
                    <a:pt x="370" y="55"/>
                  </a:lnTo>
                  <a:lnTo>
                    <a:pt x="332" y="47"/>
                  </a:lnTo>
                  <a:lnTo>
                    <a:pt x="262" y="47"/>
                  </a:lnTo>
                  <a:lnTo>
                    <a:pt x="255" y="39"/>
                  </a:lnTo>
                  <a:lnTo>
                    <a:pt x="255" y="16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1758" y="3438"/>
              <a:ext cx="956" cy="1200"/>
            </a:xfrm>
            <a:custGeom>
              <a:avLst/>
              <a:gdLst/>
              <a:ahLst/>
              <a:cxnLst>
                <a:cxn ang="0">
                  <a:pos x="687" y="16"/>
                </a:cxn>
                <a:cxn ang="0">
                  <a:pos x="818" y="119"/>
                </a:cxn>
                <a:cxn ang="0">
                  <a:pos x="918" y="0"/>
                </a:cxn>
                <a:cxn ang="0">
                  <a:pos x="941" y="16"/>
                </a:cxn>
                <a:cxn ang="0">
                  <a:pos x="872" y="395"/>
                </a:cxn>
                <a:cxn ang="0">
                  <a:pos x="864" y="419"/>
                </a:cxn>
                <a:cxn ang="0">
                  <a:pos x="833" y="427"/>
                </a:cxn>
                <a:cxn ang="0">
                  <a:pos x="825" y="371"/>
                </a:cxn>
                <a:cxn ang="0">
                  <a:pos x="833" y="316"/>
                </a:cxn>
                <a:cxn ang="0">
                  <a:pos x="787" y="150"/>
                </a:cxn>
                <a:cxn ang="0">
                  <a:pos x="679" y="71"/>
                </a:cxn>
                <a:cxn ang="0">
                  <a:pos x="494" y="87"/>
                </a:cxn>
                <a:cxn ang="0">
                  <a:pos x="347" y="237"/>
                </a:cxn>
                <a:cxn ang="0">
                  <a:pos x="340" y="403"/>
                </a:cxn>
                <a:cxn ang="0">
                  <a:pos x="447" y="498"/>
                </a:cxn>
                <a:cxn ang="0">
                  <a:pos x="501" y="506"/>
                </a:cxn>
                <a:cxn ang="0">
                  <a:pos x="609" y="537"/>
                </a:cxn>
                <a:cxn ang="0">
                  <a:pos x="694" y="569"/>
                </a:cxn>
                <a:cxn ang="0">
                  <a:pos x="748" y="616"/>
                </a:cxn>
                <a:cxn ang="0">
                  <a:pos x="794" y="711"/>
                </a:cxn>
                <a:cxn ang="0">
                  <a:pos x="779" y="900"/>
                </a:cxn>
                <a:cxn ang="0">
                  <a:pos x="633" y="1113"/>
                </a:cxn>
                <a:cxn ang="0">
                  <a:pos x="393" y="1200"/>
                </a:cxn>
                <a:cxn ang="0">
                  <a:pos x="247" y="1177"/>
                </a:cxn>
                <a:cxn ang="0">
                  <a:pos x="124" y="1082"/>
                </a:cxn>
                <a:cxn ang="0">
                  <a:pos x="23" y="1200"/>
                </a:cxn>
                <a:cxn ang="0">
                  <a:pos x="0" y="1185"/>
                </a:cxn>
                <a:cxn ang="0">
                  <a:pos x="16" y="1106"/>
                </a:cxn>
                <a:cxn ang="0">
                  <a:pos x="54" y="948"/>
                </a:cxn>
                <a:cxn ang="0">
                  <a:pos x="85" y="821"/>
                </a:cxn>
                <a:cxn ang="0">
                  <a:pos x="93" y="790"/>
                </a:cxn>
                <a:cxn ang="0">
                  <a:pos x="124" y="798"/>
                </a:cxn>
                <a:cxn ang="0">
                  <a:pos x="116" y="845"/>
                </a:cxn>
                <a:cxn ang="0">
                  <a:pos x="131" y="987"/>
                </a:cxn>
                <a:cxn ang="0">
                  <a:pos x="216" y="1090"/>
                </a:cxn>
                <a:cxn ang="0">
                  <a:pos x="340" y="1137"/>
                </a:cxn>
                <a:cxn ang="0">
                  <a:pos x="486" y="1121"/>
                </a:cxn>
                <a:cxn ang="0">
                  <a:pos x="625" y="1011"/>
                </a:cxn>
                <a:cxn ang="0">
                  <a:pos x="679" y="837"/>
                </a:cxn>
                <a:cxn ang="0">
                  <a:pos x="640" y="719"/>
                </a:cxn>
                <a:cxn ang="0">
                  <a:pos x="571" y="671"/>
                </a:cxn>
                <a:cxn ang="0">
                  <a:pos x="363" y="616"/>
                </a:cxn>
                <a:cxn ang="0">
                  <a:pos x="247" y="545"/>
                </a:cxn>
                <a:cxn ang="0">
                  <a:pos x="193" y="387"/>
                </a:cxn>
                <a:cxn ang="0">
                  <a:pos x="270" y="166"/>
                </a:cxn>
                <a:cxn ang="0">
                  <a:pos x="471" y="24"/>
                </a:cxn>
              </a:cxnLst>
              <a:rect l="0" t="0" r="r" b="b"/>
              <a:pathLst>
                <a:path w="956" h="1200">
                  <a:moveTo>
                    <a:pt x="586" y="0"/>
                  </a:moveTo>
                  <a:lnTo>
                    <a:pt x="687" y="16"/>
                  </a:lnTo>
                  <a:lnTo>
                    <a:pt x="764" y="56"/>
                  </a:lnTo>
                  <a:lnTo>
                    <a:pt x="818" y="119"/>
                  </a:lnTo>
                  <a:lnTo>
                    <a:pt x="895" y="24"/>
                  </a:lnTo>
                  <a:lnTo>
                    <a:pt x="918" y="0"/>
                  </a:lnTo>
                  <a:lnTo>
                    <a:pt x="926" y="0"/>
                  </a:lnTo>
                  <a:lnTo>
                    <a:pt x="941" y="16"/>
                  </a:lnTo>
                  <a:lnTo>
                    <a:pt x="956" y="40"/>
                  </a:lnTo>
                  <a:lnTo>
                    <a:pt x="872" y="395"/>
                  </a:lnTo>
                  <a:lnTo>
                    <a:pt x="864" y="411"/>
                  </a:lnTo>
                  <a:lnTo>
                    <a:pt x="864" y="419"/>
                  </a:lnTo>
                  <a:lnTo>
                    <a:pt x="856" y="427"/>
                  </a:lnTo>
                  <a:lnTo>
                    <a:pt x="833" y="427"/>
                  </a:lnTo>
                  <a:lnTo>
                    <a:pt x="825" y="419"/>
                  </a:lnTo>
                  <a:lnTo>
                    <a:pt x="825" y="371"/>
                  </a:lnTo>
                  <a:lnTo>
                    <a:pt x="833" y="348"/>
                  </a:lnTo>
                  <a:lnTo>
                    <a:pt x="833" y="316"/>
                  </a:lnTo>
                  <a:lnTo>
                    <a:pt x="825" y="221"/>
                  </a:lnTo>
                  <a:lnTo>
                    <a:pt x="787" y="150"/>
                  </a:lnTo>
                  <a:lnTo>
                    <a:pt x="741" y="103"/>
                  </a:lnTo>
                  <a:lnTo>
                    <a:pt x="679" y="71"/>
                  </a:lnTo>
                  <a:lnTo>
                    <a:pt x="602" y="63"/>
                  </a:lnTo>
                  <a:lnTo>
                    <a:pt x="494" y="87"/>
                  </a:lnTo>
                  <a:lnTo>
                    <a:pt x="401" y="150"/>
                  </a:lnTo>
                  <a:lnTo>
                    <a:pt x="347" y="237"/>
                  </a:lnTo>
                  <a:lnTo>
                    <a:pt x="324" y="332"/>
                  </a:lnTo>
                  <a:lnTo>
                    <a:pt x="340" y="403"/>
                  </a:lnTo>
                  <a:lnTo>
                    <a:pt x="370" y="458"/>
                  </a:lnTo>
                  <a:lnTo>
                    <a:pt x="447" y="498"/>
                  </a:lnTo>
                  <a:lnTo>
                    <a:pt x="471" y="498"/>
                  </a:lnTo>
                  <a:lnTo>
                    <a:pt x="501" y="506"/>
                  </a:lnTo>
                  <a:lnTo>
                    <a:pt x="525" y="513"/>
                  </a:lnTo>
                  <a:lnTo>
                    <a:pt x="609" y="537"/>
                  </a:lnTo>
                  <a:lnTo>
                    <a:pt x="663" y="553"/>
                  </a:lnTo>
                  <a:lnTo>
                    <a:pt x="694" y="569"/>
                  </a:lnTo>
                  <a:lnTo>
                    <a:pt x="725" y="592"/>
                  </a:lnTo>
                  <a:lnTo>
                    <a:pt x="748" y="616"/>
                  </a:lnTo>
                  <a:lnTo>
                    <a:pt x="771" y="656"/>
                  </a:lnTo>
                  <a:lnTo>
                    <a:pt x="794" y="711"/>
                  </a:lnTo>
                  <a:lnTo>
                    <a:pt x="802" y="782"/>
                  </a:lnTo>
                  <a:lnTo>
                    <a:pt x="779" y="900"/>
                  </a:lnTo>
                  <a:lnTo>
                    <a:pt x="717" y="1011"/>
                  </a:lnTo>
                  <a:lnTo>
                    <a:pt x="633" y="1113"/>
                  </a:lnTo>
                  <a:lnTo>
                    <a:pt x="517" y="1177"/>
                  </a:lnTo>
                  <a:lnTo>
                    <a:pt x="393" y="1200"/>
                  </a:lnTo>
                  <a:lnTo>
                    <a:pt x="324" y="1192"/>
                  </a:lnTo>
                  <a:lnTo>
                    <a:pt x="247" y="1177"/>
                  </a:lnTo>
                  <a:lnTo>
                    <a:pt x="185" y="1137"/>
                  </a:lnTo>
                  <a:lnTo>
                    <a:pt x="124" y="1082"/>
                  </a:lnTo>
                  <a:lnTo>
                    <a:pt x="46" y="1177"/>
                  </a:lnTo>
                  <a:lnTo>
                    <a:pt x="23" y="1200"/>
                  </a:lnTo>
                  <a:lnTo>
                    <a:pt x="16" y="1200"/>
                  </a:lnTo>
                  <a:lnTo>
                    <a:pt x="0" y="1185"/>
                  </a:lnTo>
                  <a:lnTo>
                    <a:pt x="8" y="1161"/>
                  </a:lnTo>
                  <a:lnTo>
                    <a:pt x="16" y="1106"/>
                  </a:lnTo>
                  <a:lnTo>
                    <a:pt x="31" y="1035"/>
                  </a:lnTo>
                  <a:lnTo>
                    <a:pt x="54" y="948"/>
                  </a:lnTo>
                  <a:lnTo>
                    <a:pt x="70" y="877"/>
                  </a:lnTo>
                  <a:lnTo>
                    <a:pt x="85" y="821"/>
                  </a:lnTo>
                  <a:lnTo>
                    <a:pt x="93" y="798"/>
                  </a:lnTo>
                  <a:lnTo>
                    <a:pt x="93" y="790"/>
                  </a:lnTo>
                  <a:lnTo>
                    <a:pt x="116" y="790"/>
                  </a:lnTo>
                  <a:lnTo>
                    <a:pt x="124" y="798"/>
                  </a:lnTo>
                  <a:lnTo>
                    <a:pt x="124" y="821"/>
                  </a:lnTo>
                  <a:lnTo>
                    <a:pt x="116" y="845"/>
                  </a:lnTo>
                  <a:lnTo>
                    <a:pt x="116" y="900"/>
                  </a:lnTo>
                  <a:lnTo>
                    <a:pt x="131" y="987"/>
                  </a:lnTo>
                  <a:lnTo>
                    <a:pt x="162" y="1050"/>
                  </a:lnTo>
                  <a:lnTo>
                    <a:pt x="216" y="1090"/>
                  </a:lnTo>
                  <a:lnTo>
                    <a:pt x="278" y="1121"/>
                  </a:lnTo>
                  <a:lnTo>
                    <a:pt x="340" y="1137"/>
                  </a:lnTo>
                  <a:lnTo>
                    <a:pt x="393" y="1137"/>
                  </a:lnTo>
                  <a:lnTo>
                    <a:pt x="486" y="1121"/>
                  </a:lnTo>
                  <a:lnTo>
                    <a:pt x="563" y="1074"/>
                  </a:lnTo>
                  <a:lnTo>
                    <a:pt x="625" y="1011"/>
                  </a:lnTo>
                  <a:lnTo>
                    <a:pt x="663" y="924"/>
                  </a:lnTo>
                  <a:lnTo>
                    <a:pt x="679" y="837"/>
                  </a:lnTo>
                  <a:lnTo>
                    <a:pt x="671" y="766"/>
                  </a:lnTo>
                  <a:lnTo>
                    <a:pt x="640" y="719"/>
                  </a:lnTo>
                  <a:lnTo>
                    <a:pt x="609" y="695"/>
                  </a:lnTo>
                  <a:lnTo>
                    <a:pt x="571" y="671"/>
                  </a:lnTo>
                  <a:lnTo>
                    <a:pt x="532" y="663"/>
                  </a:lnTo>
                  <a:lnTo>
                    <a:pt x="363" y="616"/>
                  </a:lnTo>
                  <a:lnTo>
                    <a:pt x="301" y="592"/>
                  </a:lnTo>
                  <a:lnTo>
                    <a:pt x="247" y="545"/>
                  </a:lnTo>
                  <a:lnTo>
                    <a:pt x="208" y="474"/>
                  </a:lnTo>
                  <a:lnTo>
                    <a:pt x="193" y="387"/>
                  </a:lnTo>
                  <a:lnTo>
                    <a:pt x="216" y="269"/>
                  </a:lnTo>
                  <a:lnTo>
                    <a:pt x="270" y="166"/>
                  </a:lnTo>
                  <a:lnTo>
                    <a:pt x="363" y="79"/>
                  </a:lnTo>
                  <a:lnTo>
                    <a:pt x="471" y="24"/>
                  </a:lnTo>
                  <a:lnTo>
                    <a:pt x="5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2899" y="3359"/>
              <a:ext cx="371" cy="1627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3" y="0"/>
                </a:cxn>
                <a:cxn ang="0">
                  <a:pos x="371" y="8"/>
                </a:cxn>
                <a:cxn ang="0">
                  <a:pos x="371" y="24"/>
                </a:cxn>
                <a:cxn ang="0">
                  <a:pos x="363" y="32"/>
                </a:cxn>
                <a:cxn ang="0">
                  <a:pos x="348" y="40"/>
                </a:cxn>
                <a:cxn ang="0">
                  <a:pos x="247" y="174"/>
                </a:cxn>
                <a:cxn ang="0">
                  <a:pos x="178" y="316"/>
                </a:cxn>
                <a:cxn ang="0">
                  <a:pos x="124" y="474"/>
                </a:cxn>
                <a:cxn ang="0">
                  <a:pos x="101" y="640"/>
                </a:cxn>
                <a:cxn ang="0">
                  <a:pos x="93" y="814"/>
                </a:cxn>
                <a:cxn ang="0">
                  <a:pos x="101" y="971"/>
                </a:cxn>
                <a:cxn ang="0">
                  <a:pos x="124" y="1129"/>
                </a:cxn>
                <a:cxn ang="0">
                  <a:pos x="170" y="1295"/>
                </a:cxn>
                <a:cxn ang="0">
                  <a:pos x="240" y="1445"/>
                </a:cxn>
                <a:cxn ang="0">
                  <a:pos x="340" y="1579"/>
                </a:cxn>
                <a:cxn ang="0">
                  <a:pos x="371" y="1611"/>
                </a:cxn>
                <a:cxn ang="0">
                  <a:pos x="355" y="1627"/>
                </a:cxn>
                <a:cxn ang="0">
                  <a:pos x="286" y="1579"/>
                </a:cxn>
                <a:cxn ang="0">
                  <a:pos x="232" y="1516"/>
                </a:cxn>
                <a:cxn ang="0">
                  <a:pos x="170" y="1429"/>
                </a:cxn>
                <a:cxn ang="0">
                  <a:pos x="108" y="1319"/>
                </a:cxn>
                <a:cxn ang="0">
                  <a:pos x="54" y="1185"/>
                </a:cxn>
                <a:cxn ang="0">
                  <a:pos x="16" y="1042"/>
                </a:cxn>
                <a:cxn ang="0">
                  <a:pos x="0" y="924"/>
                </a:cxn>
                <a:cxn ang="0">
                  <a:pos x="0" y="814"/>
                </a:cxn>
                <a:cxn ang="0">
                  <a:pos x="8" y="664"/>
                </a:cxn>
                <a:cxn ang="0">
                  <a:pos x="39" y="498"/>
                </a:cxn>
                <a:cxn ang="0">
                  <a:pos x="101" y="316"/>
                </a:cxn>
                <a:cxn ang="0">
                  <a:pos x="162" y="206"/>
                </a:cxn>
                <a:cxn ang="0">
                  <a:pos x="232" y="119"/>
                </a:cxn>
                <a:cxn ang="0">
                  <a:pos x="286" y="56"/>
                </a:cxn>
                <a:cxn ang="0">
                  <a:pos x="332" y="16"/>
                </a:cxn>
                <a:cxn ang="0">
                  <a:pos x="355" y="0"/>
                </a:cxn>
              </a:cxnLst>
              <a:rect l="0" t="0" r="r" b="b"/>
              <a:pathLst>
                <a:path w="371" h="1627">
                  <a:moveTo>
                    <a:pt x="355" y="0"/>
                  </a:moveTo>
                  <a:lnTo>
                    <a:pt x="363" y="0"/>
                  </a:lnTo>
                  <a:lnTo>
                    <a:pt x="371" y="8"/>
                  </a:lnTo>
                  <a:lnTo>
                    <a:pt x="371" y="24"/>
                  </a:lnTo>
                  <a:lnTo>
                    <a:pt x="363" y="32"/>
                  </a:lnTo>
                  <a:lnTo>
                    <a:pt x="348" y="40"/>
                  </a:lnTo>
                  <a:lnTo>
                    <a:pt x="247" y="174"/>
                  </a:lnTo>
                  <a:lnTo>
                    <a:pt x="178" y="316"/>
                  </a:lnTo>
                  <a:lnTo>
                    <a:pt x="124" y="474"/>
                  </a:lnTo>
                  <a:lnTo>
                    <a:pt x="101" y="640"/>
                  </a:lnTo>
                  <a:lnTo>
                    <a:pt x="93" y="814"/>
                  </a:lnTo>
                  <a:lnTo>
                    <a:pt x="101" y="971"/>
                  </a:lnTo>
                  <a:lnTo>
                    <a:pt x="124" y="1129"/>
                  </a:lnTo>
                  <a:lnTo>
                    <a:pt x="170" y="1295"/>
                  </a:lnTo>
                  <a:lnTo>
                    <a:pt x="240" y="1445"/>
                  </a:lnTo>
                  <a:lnTo>
                    <a:pt x="340" y="1579"/>
                  </a:lnTo>
                  <a:lnTo>
                    <a:pt x="371" y="1611"/>
                  </a:lnTo>
                  <a:lnTo>
                    <a:pt x="355" y="1627"/>
                  </a:lnTo>
                  <a:lnTo>
                    <a:pt x="286" y="1579"/>
                  </a:lnTo>
                  <a:lnTo>
                    <a:pt x="232" y="1516"/>
                  </a:lnTo>
                  <a:lnTo>
                    <a:pt x="170" y="1429"/>
                  </a:lnTo>
                  <a:lnTo>
                    <a:pt x="108" y="1319"/>
                  </a:lnTo>
                  <a:lnTo>
                    <a:pt x="54" y="1185"/>
                  </a:lnTo>
                  <a:lnTo>
                    <a:pt x="16" y="1042"/>
                  </a:lnTo>
                  <a:lnTo>
                    <a:pt x="0" y="924"/>
                  </a:lnTo>
                  <a:lnTo>
                    <a:pt x="0" y="814"/>
                  </a:lnTo>
                  <a:lnTo>
                    <a:pt x="8" y="664"/>
                  </a:lnTo>
                  <a:lnTo>
                    <a:pt x="39" y="498"/>
                  </a:lnTo>
                  <a:lnTo>
                    <a:pt x="101" y="316"/>
                  </a:lnTo>
                  <a:lnTo>
                    <a:pt x="162" y="206"/>
                  </a:lnTo>
                  <a:lnTo>
                    <a:pt x="232" y="119"/>
                  </a:lnTo>
                  <a:lnTo>
                    <a:pt x="286" y="56"/>
                  </a:lnTo>
                  <a:lnTo>
                    <a:pt x="332" y="16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3393" y="3454"/>
              <a:ext cx="956" cy="1453"/>
            </a:xfrm>
            <a:custGeom>
              <a:avLst/>
              <a:gdLst/>
              <a:ahLst/>
              <a:cxnLst>
                <a:cxn ang="0">
                  <a:pos x="733" y="0"/>
                </a:cxn>
                <a:cxn ang="0">
                  <a:pos x="740" y="16"/>
                </a:cxn>
                <a:cxn ang="0">
                  <a:pos x="733" y="40"/>
                </a:cxn>
                <a:cxn ang="0">
                  <a:pos x="447" y="1105"/>
                </a:cxn>
                <a:cxn ang="0">
                  <a:pos x="540" y="1097"/>
                </a:cxn>
                <a:cxn ang="0">
                  <a:pos x="671" y="1034"/>
                </a:cxn>
                <a:cxn ang="0">
                  <a:pos x="794" y="908"/>
                </a:cxn>
                <a:cxn ang="0">
                  <a:pos x="871" y="750"/>
                </a:cxn>
                <a:cxn ang="0">
                  <a:pos x="879" y="600"/>
                </a:cxn>
                <a:cxn ang="0">
                  <a:pos x="825" y="521"/>
                </a:cxn>
                <a:cxn ang="0">
                  <a:pos x="810" y="497"/>
                </a:cxn>
                <a:cxn ang="0">
                  <a:pos x="817" y="458"/>
                </a:cxn>
                <a:cxn ang="0">
                  <a:pos x="841" y="419"/>
                </a:cxn>
                <a:cxn ang="0">
                  <a:pos x="895" y="403"/>
                </a:cxn>
                <a:cxn ang="0">
                  <a:pos x="933" y="434"/>
                </a:cxn>
                <a:cxn ang="0">
                  <a:pos x="956" y="482"/>
                </a:cxn>
                <a:cxn ang="0">
                  <a:pos x="949" y="576"/>
                </a:cxn>
                <a:cxn ang="0">
                  <a:pos x="925" y="719"/>
                </a:cxn>
                <a:cxn ang="0">
                  <a:pos x="871" y="861"/>
                </a:cxn>
                <a:cxn ang="0">
                  <a:pos x="709" y="1050"/>
                </a:cxn>
                <a:cxn ang="0">
                  <a:pos x="548" y="1129"/>
                </a:cxn>
                <a:cxn ang="0">
                  <a:pos x="447" y="1137"/>
                </a:cxn>
                <a:cxn ang="0">
                  <a:pos x="386" y="1413"/>
                </a:cxn>
                <a:cxn ang="0">
                  <a:pos x="378" y="1437"/>
                </a:cxn>
                <a:cxn ang="0">
                  <a:pos x="370" y="1453"/>
                </a:cxn>
                <a:cxn ang="0">
                  <a:pos x="332" y="1445"/>
                </a:cxn>
                <a:cxn ang="0">
                  <a:pos x="339" y="1413"/>
                </a:cxn>
                <a:cxn ang="0">
                  <a:pos x="362" y="1319"/>
                </a:cxn>
                <a:cxn ang="0">
                  <a:pos x="386" y="1232"/>
                </a:cxn>
                <a:cxn ang="0">
                  <a:pos x="324" y="1129"/>
                </a:cxn>
                <a:cxn ang="0">
                  <a:pos x="185" y="1058"/>
                </a:cxn>
                <a:cxn ang="0">
                  <a:pos x="131" y="908"/>
                </a:cxn>
                <a:cxn ang="0">
                  <a:pos x="139" y="853"/>
                </a:cxn>
                <a:cxn ang="0">
                  <a:pos x="170" y="734"/>
                </a:cxn>
                <a:cxn ang="0">
                  <a:pos x="239" y="561"/>
                </a:cxn>
                <a:cxn ang="0">
                  <a:pos x="247" y="466"/>
                </a:cxn>
                <a:cxn ang="0">
                  <a:pos x="208" y="442"/>
                </a:cxn>
                <a:cxn ang="0">
                  <a:pos x="123" y="482"/>
                </a:cxn>
                <a:cxn ang="0">
                  <a:pos x="46" y="647"/>
                </a:cxn>
                <a:cxn ang="0">
                  <a:pos x="39" y="671"/>
                </a:cxn>
                <a:cxn ang="0">
                  <a:pos x="8" y="679"/>
                </a:cxn>
                <a:cxn ang="0">
                  <a:pos x="0" y="663"/>
                </a:cxn>
                <a:cxn ang="0">
                  <a:pos x="46" y="529"/>
                </a:cxn>
                <a:cxn ang="0">
                  <a:pos x="147" y="426"/>
                </a:cxn>
                <a:cxn ang="0">
                  <a:pos x="285" y="426"/>
                </a:cxn>
                <a:cxn ang="0">
                  <a:pos x="347" y="545"/>
                </a:cxn>
                <a:cxn ang="0">
                  <a:pos x="332" y="624"/>
                </a:cxn>
                <a:cxn ang="0">
                  <a:pos x="270" y="797"/>
                </a:cxn>
                <a:cxn ang="0">
                  <a:pos x="247" y="892"/>
                </a:cxn>
                <a:cxn ang="0">
                  <a:pos x="255" y="1003"/>
                </a:cxn>
                <a:cxn ang="0">
                  <a:pos x="347" y="1090"/>
                </a:cxn>
                <a:cxn ang="0">
                  <a:pos x="694" y="32"/>
                </a:cxn>
                <a:cxn ang="0">
                  <a:pos x="702" y="0"/>
                </a:cxn>
              </a:cxnLst>
              <a:rect l="0" t="0" r="r" b="b"/>
              <a:pathLst>
                <a:path w="956" h="1453">
                  <a:moveTo>
                    <a:pt x="702" y="0"/>
                  </a:moveTo>
                  <a:lnTo>
                    <a:pt x="733" y="0"/>
                  </a:lnTo>
                  <a:lnTo>
                    <a:pt x="740" y="8"/>
                  </a:lnTo>
                  <a:lnTo>
                    <a:pt x="740" y="16"/>
                  </a:lnTo>
                  <a:lnTo>
                    <a:pt x="733" y="24"/>
                  </a:lnTo>
                  <a:lnTo>
                    <a:pt x="733" y="40"/>
                  </a:lnTo>
                  <a:lnTo>
                    <a:pt x="709" y="32"/>
                  </a:lnTo>
                  <a:lnTo>
                    <a:pt x="447" y="1105"/>
                  </a:lnTo>
                  <a:lnTo>
                    <a:pt x="486" y="1105"/>
                  </a:lnTo>
                  <a:lnTo>
                    <a:pt x="540" y="1097"/>
                  </a:lnTo>
                  <a:lnTo>
                    <a:pt x="602" y="1074"/>
                  </a:lnTo>
                  <a:lnTo>
                    <a:pt x="671" y="1034"/>
                  </a:lnTo>
                  <a:lnTo>
                    <a:pt x="748" y="963"/>
                  </a:lnTo>
                  <a:lnTo>
                    <a:pt x="794" y="908"/>
                  </a:lnTo>
                  <a:lnTo>
                    <a:pt x="841" y="837"/>
                  </a:lnTo>
                  <a:lnTo>
                    <a:pt x="871" y="750"/>
                  </a:lnTo>
                  <a:lnTo>
                    <a:pt x="887" y="671"/>
                  </a:lnTo>
                  <a:lnTo>
                    <a:pt x="879" y="600"/>
                  </a:lnTo>
                  <a:lnTo>
                    <a:pt x="856" y="553"/>
                  </a:lnTo>
                  <a:lnTo>
                    <a:pt x="825" y="521"/>
                  </a:lnTo>
                  <a:lnTo>
                    <a:pt x="817" y="505"/>
                  </a:lnTo>
                  <a:lnTo>
                    <a:pt x="810" y="497"/>
                  </a:lnTo>
                  <a:lnTo>
                    <a:pt x="810" y="482"/>
                  </a:lnTo>
                  <a:lnTo>
                    <a:pt x="817" y="458"/>
                  </a:lnTo>
                  <a:lnTo>
                    <a:pt x="825" y="442"/>
                  </a:lnTo>
                  <a:lnTo>
                    <a:pt x="841" y="419"/>
                  </a:lnTo>
                  <a:lnTo>
                    <a:pt x="887" y="403"/>
                  </a:lnTo>
                  <a:lnTo>
                    <a:pt x="895" y="403"/>
                  </a:lnTo>
                  <a:lnTo>
                    <a:pt x="925" y="419"/>
                  </a:lnTo>
                  <a:lnTo>
                    <a:pt x="933" y="434"/>
                  </a:lnTo>
                  <a:lnTo>
                    <a:pt x="949" y="450"/>
                  </a:lnTo>
                  <a:lnTo>
                    <a:pt x="956" y="482"/>
                  </a:lnTo>
                  <a:lnTo>
                    <a:pt x="956" y="513"/>
                  </a:lnTo>
                  <a:lnTo>
                    <a:pt x="949" y="576"/>
                  </a:lnTo>
                  <a:lnTo>
                    <a:pt x="941" y="647"/>
                  </a:lnTo>
                  <a:lnTo>
                    <a:pt x="925" y="719"/>
                  </a:lnTo>
                  <a:lnTo>
                    <a:pt x="910" y="766"/>
                  </a:lnTo>
                  <a:lnTo>
                    <a:pt x="871" y="861"/>
                  </a:lnTo>
                  <a:lnTo>
                    <a:pt x="794" y="963"/>
                  </a:lnTo>
                  <a:lnTo>
                    <a:pt x="709" y="1050"/>
                  </a:lnTo>
                  <a:lnTo>
                    <a:pt x="625" y="1097"/>
                  </a:lnTo>
                  <a:lnTo>
                    <a:pt x="548" y="1129"/>
                  </a:lnTo>
                  <a:lnTo>
                    <a:pt x="494" y="1137"/>
                  </a:lnTo>
                  <a:lnTo>
                    <a:pt x="447" y="1137"/>
                  </a:lnTo>
                  <a:lnTo>
                    <a:pt x="386" y="1382"/>
                  </a:lnTo>
                  <a:lnTo>
                    <a:pt x="386" y="1413"/>
                  </a:lnTo>
                  <a:lnTo>
                    <a:pt x="378" y="1429"/>
                  </a:lnTo>
                  <a:lnTo>
                    <a:pt x="378" y="1437"/>
                  </a:lnTo>
                  <a:lnTo>
                    <a:pt x="370" y="1445"/>
                  </a:lnTo>
                  <a:lnTo>
                    <a:pt x="370" y="1453"/>
                  </a:lnTo>
                  <a:lnTo>
                    <a:pt x="339" y="1453"/>
                  </a:lnTo>
                  <a:lnTo>
                    <a:pt x="332" y="1445"/>
                  </a:lnTo>
                  <a:lnTo>
                    <a:pt x="332" y="1437"/>
                  </a:lnTo>
                  <a:lnTo>
                    <a:pt x="339" y="1413"/>
                  </a:lnTo>
                  <a:lnTo>
                    <a:pt x="347" y="1366"/>
                  </a:lnTo>
                  <a:lnTo>
                    <a:pt x="362" y="1319"/>
                  </a:lnTo>
                  <a:lnTo>
                    <a:pt x="370" y="1287"/>
                  </a:lnTo>
                  <a:lnTo>
                    <a:pt x="386" y="1232"/>
                  </a:lnTo>
                  <a:lnTo>
                    <a:pt x="409" y="1137"/>
                  </a:lnTo>
                  <a:lnTo>
                    <a:pt x="324" y="1129"/>
                  </a:lnTo>
                  <a:lnTo>
                    <a:pt x="247" y="1097"/>
                  </a:lnTo>
                  <a:lnTo>
                    <a:pt x="185" y="1058"/>
                  </a:lnTo>
                  <a:lnTo>
                    <a:pt x="147" y="995"/>
                  </a:lnTo>
                  <a:lnTo>
                    <a:pt x="131" y="908"/>
                  </a:lnTo>
                  <a:lnTo>
                    <a:pt x="131" y="884"/>
                  </a:lnTo>
                  <a:lnTo>
                    <a:pt x="139" y="853"/>
                  </a:lnTo>
                  <a:lnTo>
                    <a:pt x="147" y="805"/>
                  </a:lnTo>
                  <a:lnTo>
                    <a:pt x="170" y="734"/>
                  </a:lnTo>
                  <a:lnTo>
                    <a:pt x="208" y="632"/>
                  </a:lnTo>
                  <a:lnTo>
                    <a:pt x="239" y="561"/>
                  </a:lnTo>
                  <a:lnTo>
                    <a:pt x="247" y="490"/>
                  </a:lnTo>
                  <a:lnTo>
                    <a:pt x="247" y="466"/>
                  </a:lnTo>
                  <a:lnTo>
                    <a:pt x="224" y="442"/>
                  </a:lnTo>
                  <a:lnTo>
                    <a:pt x="208" y="442"/>
                  </a:lnTo>
                  <a:lnTo>
                    <a:pt x="162" y="450"/>
                  </a:lnTo>
                  <a:lnTo>
                    <a:pt x="123" y="482"/>
                  </a:lnTo>
                  <a:lnTo>
                    <a:pt x="77" y="545"/>
                  </a:lnTo>
                  <a:lnTo>
                    <a:pt x="46" y="647"/>
                  </a:lnTo>
                  <a:lnTo>
                    <a:pt x="39" y="663"/>
                  </a:lnTo>
                  <a:lnTo>
                    <a:pt x="39" y="671"/>
                  </a:lnTo>
                  <a:lnTo>
                    <a:pt x="31" y="679"/>
                  </a:lnTo>
                  <a:lnTo>
                    <a:pt x="8" y="679"/>
                  </a:lnTo>
                  <a:lnTo>
                    <a:pt x="0" y="671"/>
                  </a:lnTo>
                  <a:lnTo>
                    <a:pt x="0" y="663"/>
                  </a:lnTo>
                  <a:lnTo>
                    <a:pt x="23" y="592"/>
                  </a:lnTo>
                  <a:lnTo>
                    <a:pt x="46" y="529"/>
                  </a:lnTo>
                  <a:lnTo>
                    <a:pt x="93" y="474"/>
                  </a:lnTo>
                  <a:lnTo>
                    <a:pt x="147" y="426"/>
                  </a:lnTo>
                  <a:lnTo>
                    <a:pt x="216" y="411"/>
                  </a:lnTo>
                  <a:lnTo>
                    <a:pt x="285" y="426"/>
                  </a:lnTo>
                  <a:lnTo>
                    <a:pt x="332" y="482"/>
                  </a:lnTo>
                  <a:lnTo>
                    <a:pt x="347" y="545"/>
                  </a:lnTo>
                  <a:lnTo>
                    <a:pt x="347" y="576"/>
                  </a:lnTo>
                  <a:lnTo>
                    <a:pt x="332" y="624"/>
                  </a:lnTo>
                  <a:lnTo>
                    <a:pt x="293" y="726"/>
                  </a:lnTo>
                  <a:lnTo>
                    <a:pt x="270" y="797"/>
                  </a:lnTo>
                  <a:lnTo>
                    <a:pt x="255" y="853"/>
                  </a:lnTo>
                  <a:lnTo>
                    <a:pt x="247" y="892"/>
                  </a:lnTo>
                  <a:lnTo>
                    <a:pt x="247" y="932"/>
                  </a:lnTo>
                  <a:lnTo>
                    <a:pt x="255" y="1003"/>
                  </a:lnTo>
                  <a:lnTo>
                    <a:pt x="293" y="1058"/>
                  </a:lnTo>
                  <a:lnTo>
                    <a:pt x="347" y="1090"/>
                  </a:lnTo>
                  <a:lnTo>
                    <a:pt x="432" y="1113"/>
                  </a:lnTo>
                  <a:lnTo>
                    <a:pt x="694" y="32"/>
                  </a:lnTo>
                  <a:lnTo>
                    <a:pt x="702" y="16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4511" y="4054"/>
              <a:ext cx="401" cy="758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55" y="0"/>
                </a:cxn>
                <a:cxn ang="0">
                  <a:pos x="262" y="16"/>
                </a:cxn>
                <a:cxn ang="0">
                  <a:pos x="262" y="32"/>
                </a:cxn>
                <a:cxn ang="0">
                  <a:pos x="239" y="24"/>
                </a:cxn>
                <a:cxn ang="0">
                  <a:pos x="239" y="687"/>
                </a:cxn>
                <a:cxn ang="0">
                  <a:pos x="255" y="703"/>
                </a:cxn>
                <a:cxn ang="0">
                  <a:pos x="286" y="719"/>
                </a:cxn>
                <a:cxn ang="0">
                  <a:pos x="401" y="719"/>
                </a:cxn>
                <a:cxn ang="0">
                  <a:pos x="401" y="758"/>
                </a:cxn>
                <a:cxn ang="0">
                  <a:pos x="309" y="758"/>
                </a:cxn>
                <a:cxn ang="0">
                  <a:pos x="247" y="750"/>
                </a:cxn>
                <a:cxn ang="0">
                  <a:pos x="154" y="750"/>
                </a:cxn>
                <a:cxn ang="0">
                  <a:pos x="93" y="758"/>
                </a:cxn>
                <a:cxn ang="0">
                  <a:pos x="0" y="758"/>
                </a:cxn>
                <a:cxn ang="0">
                  <a:pos x="0" y="719"/>
                </a:cxn>
                <a:cxn ang="0">
                  <a:pos x="116" y="719"/>
                </a:cxn>
                <a:cxn ang="0">
                  <a:pos x="147" y="703"/>
                </a:cxn>
                <a:cxn ang="0">
                  <a:pos x="162" y="687"/>
                </a:cxn>
                <a:cxn ang="0">
                  <a:pos x="162" y="79"/>
                </a:cxn>
                <a:cxn ang="0">
                  <a:pos x="70" y="103"/>
                </a:cxn>
                <a:cxn ang="0">
                  <a:pos x="0" y="111"/>
                </a:cxn>
                <a:cxn ang="0">
                  <a:pos x="0" y="71"/>
                </a:cxn>
                <a:cxn ang="0">
                  <a:pos x="46" y="71"/>
                </a:cxn>
                <a:cxn ang="0">
                  <a:pos x="108" y="63"/>
                </a:cxn>
                <a:cxn ang="0">
                  <a:pos x="170" y="40"/>
                </a:cxn>
                <a:cxn ang="0">
                  <a:pos x="224" y="0"/>
                </a:cxn>
              </a:cxnLst>
              <a:rect l="0" t="0" r="r" b="b"/>
              <a:pathLst>
                <a:path w="401" h="758">
                  <a:moveTo>
                    <a:pt x="224" y="0"/>
                  </a:moveTo>
                  <a:lnTo>
                    <a:pt x="255" y="0"/>
                  </a:lnTo>
                  <a:lnTo>
                    <a:pt x="262" y="16"/>
                  </a:lnTo>
                  <a:lnTo>
                    <a:pt x="262" y="32"/>
                  </a:lnTo>
                  <a:lnTo>
                    <a:pt x="239" y="24"/>
                  </a:lnTo>
                  <a:lnTo>
                    <a:pt x="239" y="687"/>
                  </a:lnTo>
                  <a:lnTo>
                    <a:pt x="255" y="703"/>
                  </a:lnTo>
                  <a:lnTo>
                    <a:pt x="286" y="719"/>
                  </a:lnTo>
                  <a:lnTo>
                    <a:pt x="401" y="719"/>
                  </a:lnTo>
                  <a:lnTo>
                    <a:pt x="401" y="758"/>
                  </a:lnTo>
                  <a:lnTo>
                    <a:pt x="309" y="758"/>
                  </a:lnTo>
                  <a:lnTo>
                    <a:pt x="247" y="750"/>
                  </a:lnTo>
                  <a:lnTo>
                    <a:pt x="154" y="750"/>
                  </a:lnTo>
                  <a:lnTo>
                    <a:pt x="93" y="758"/>
                  </a:lnTo>
                  <a:lnTo>
                    <a:pt x="0" y="758"/>
                  </a:lnTo>
                  <a:lnTo>
                    <a:pt x="0" y="719"/>
                  </a:lnTo>
                  <a:lnTo>
                    <a:pt x="116" y="719"/>
                  </a:lnTo>
                  <a:lnTo>
                    <a:pt x="147" y="703"/>
                  </a:lnTo>
                  <a:lnTo>
                    <a:pt x="162" y="687"/>
                  </a:lnTo>
                  <a:lnTo>
                    <a:pt x="162" y="79"/>
                  </a:lnTo>
                  <a:lnTo>
                    <a:pt x="70" y="103"/>
                  </a:lnTo>
                  <a:lnTo>
                    <a:pt x="0" y="111"/>
                  </a:lnTo>
                  <a:lnTo>
                    <a:pt x="0" y="71"/>
                  </a:lnTo>
                  <a:lnTo>
                    <a:pt x="46" y="71"/>
                  </a:lnTo>
                  <a:lnTo>
                    <a:pt x="108" y="63"/>
                  </a:lnTo>
                  <a:lnTo>
                    <a:pt x="170" y="40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5244" y="4417"/>
              <a:ext cx="185" cy="482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23" y="8"/>
                </a:cxn>
                <a:cxn ang="0">
                  <a:pos x="154" y="40"/>
                </a:cxn>
                <a:cxn ang="0">
                  <a:pos x="177" y="95"/>
                </a:cxn>
                <a:cxn ang="0">
                  <a:pos x="185" y="166"/>
                </a:cxn>
                <a:cxn ang="0">
                  <a:pos x="169" y="269"/>
                </a:cxn>
                <a:cxn ang="0">
                  <a:pos x="139" y="356"/>
                </a:cxn>
                <a:cxn ang="0">
                  <a:pos x="100" y="427"/>
                </a:cxn>
                <a:cxn ang="0">
                  <a:pos x="61" y="466"/>
                </a:cxn>
                <a:cxn ang="0">
                  <a:pos x="38" y="482"/>
                </a:cxn>
                <a:cxn ang="0">
                  <a:pos x="23" y="466"/>
                </a:cxn>
                <a:cxn ang="0">
                  <a:pos x="23" y="458"/>
                </a:cxn>
                <a:cxn ang="0">
                  <a:pos x="38" y="442"/>
                </a:cxn>
                <a:cxn ang="0">
                  <a:pos x="92" y="371"/>
                </a:cxn>
                <a:cxn ang="0">
                  <a:pos x="131" y="277"/>
                </a:cxn>
                <a:cxn ang="0">
                  <a:pos x="146" y="166"/>
                </a:cxn>
                <a:cxn ang="0">
                  <a:pos x="146" y="142"/>
                </a:cxn>
                <a:cxn ang="0">
                  <a:pos x="123" y="166"/>
                </a:cxn>
                <a:cxn ang="0">
                  <a:pos x="100" y="174"/>
                </a:cxn>
                <a:cxn ang="0">
                  <a:pos x="85" y="174"/>
                </a:cxn>
                <a:cxn ang="0">
                  <a:pos x="54" y="166"/>
                </a:cxn>
                <a:cxn ang="0">
                  <a:pos x="31" y="158"/>
                </a:cxn>
                <a:cxn ang="0">
                  <a:pos x="0" y="111"/>
                </a:cxn>
                <a:cxn ang="0">
                  <a:pos x="0" y="63"/>
                </a:cxn>
                <a:cxn ang="0">
                  <a:pos x="31" y="16"/>
                </a:cxn>
                <a:cxn ang="0">
                  <a:pos x="54" y="8"/>
                </a:cxn>
                <a:cxn ang="0">
                  <a:pos x="85" y="0"/>
                </a:cxn>
              </a:cxnLst>
              <a:rect l="0" t="0" r="r" b="b"/>
              <a:pathLst>
                <a:path w="185" h="482">
                  <a:moveTo>
                    <a:pt x="85" y="0"/>
                  </a:moveTo>
                  <a:lnTo>
                    <a:pt x="123" y="8"/>
                  </a:lnTo>
                  <a:lnTo>
                    <a:pt x="154" y="40"/>
                  </a:lnTo>
                  <a:lnTo>
                    <a:pt x="177" y="95"/>
                  </a:lnTo>
                  <a:lnTo>
                    <a:pt x="185" y="166"/>
                  </a:lnTo>
                  <a:lnTo>
                    <a:pt x="169" y="269"/>
                  </a:lnTo>
                  <a:lnTo>
                    <a:pt x="139" y="356"/>
                  </a:lnTo>
                  <a:lnTo>
                    <a:pt x="100" y="427"/>
                  </a:lnTo>
                  <a:lnTo>
                    <a:pt x="61" y="466"/>
                  </a:lnTo>
                  <a:lnTo>
                    <a:pt x="38" y="482"/>
                  </a:lnTo>
                  <a:lnTo>
                    <a:pt x="23" y="466"/>
                  </a:lnTo>
                  <a:lnTo>
                    <a:pt x="23" y="458"/>
                  </a:lnTo>
                  <a:lnTo>
                    <a:pt x="38" y="442"/>
                  </a:lnTo>
                  <a:lnTo>
                    <a:pt x="92" y="371"/>
                  </a:lnTo>
                  <a:lnTo>
                    <a:pt x="131" y="277"/>
                  </a:lnTo>
                  <a:lnTo>
                    <a:pt x="146" y="166"/>
                  </a:lnTo>
                  <a:lnTo>
                    <a:pt x="146" y="142"/>
                  </a:lnTo>
                  <a:lnTo>
                    <a:pt x="123" y="166"/>
                  </a:lnTo>
                  <a:lnTo>
                    <a:pt x="100" y="174"/>
                  </a:lnTo>
                  <a:lnTo>
                    <a:pt x="85" y="174"/>
                  </a:lnTo>
                  <a:lnTo>
                    <a:pt x="54" y="166"/>
                  </a:lnTo>
                  <a:lnTo>
                    <a:pt x="31" y="158"/>
                  </a:lnTo>
                  <a:lnTo>
                    <a:pt x="0" y="111"/>
                  </a:lnTo>
                  <a:lnTo>
                    <a:pt x="0" y="63"/>
                  </a:lnTo>
                  <a:lnTo>
                    <a:pt x="31" y="16"/>
                  </a:lnTo>
                  <a:lnTo>
                    <a:pt x="54" y="8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5853" y="3454"/>
              <a:ext cx="956" cy="1453"/>
            </a:xfrm>
            <a:custGeom>
              <a:avLst/>
              <a:gdLst/>
              <a:ahLst/>
              <a:cxnLst>
                <a:cxn ang="0">
                  <a:pos x="733" y="0"/>
                </a:cxn>
                <a:cxn ang="0">
                  <a:pos x="740" y="16"/>
                </a:cxn>
                <a:cxn ang="0">
                  <a:pos x="733" y="40"/>
                </a:cxn>
                <a:cxn ang="0">
                  <a:pos x="447" y="1105"/>
                </a:cxn>
                <a:cxn ang="0">
                  <a:pos x="540" y="1097"/>
                </a:cxn>
                <a:cxn ang="0">
                  <a:pos x="671" y="1034"/>
                </a:cxn>
                <a:cxn ang="0">
                  <a:pos x="794" y="908"/>
                </a:cxn>
                <a:cxn ang="0">
                  <a:pos x="871" y="750"/>
                </a:cxn>
                <a:cxn ang="0">
                  <a:pos x="879" y="600"/>
                </a:cxn>
                <a:cxn ang="0">
                  <a:pos x="825" y="521"/>
                </a:cxn>
                <a:cxn ang="0">
                  <a:pos x="810" y="497"/>
                </a:cxn>
                <a:cxn ang="0">
                  <a:pos x="817" y="458"/>
                </a:cxn>
                <a:cxn ang="0">
                  <a:pos x="841" y="419"/>
                </a:cxn>
                <a:cxn ang="0">
                  <a:pos x="894" y="403"/>
                </a:cxn>
                <a:cxn ang="0">
                  <a:pos x="933" y="434"/>
                </a:cxn>
                <a:cxn ang="0">
                  <a:pos x="956" y="482"/>
                </a:cxn>
                <a:cxn ang="0">
                  <a:pos x="948" y="576"/>
                </a:cxn>
                <a:cxn ang="0">
                  <a:pos x="925" y="719"/>
                </a:cxn>
                <a:cxn ang="0">
                  <a:pos x="871" y="861"/>
                </a:cxn>
                <a:cxn ang="0">
                  <a:pos x="709" y="1050"/>
                </a:cxn>
                <a:cxn ang="0">
                  <a:pos x="547" y="1129"/>
                </a:cxn>
                <a:cxn ang="0">
                  <a:pos x="447" y="1137"/>
                </a:cxn>
                <a:cxn ang="0">
                  <a:pos x="386" y="1413"/>
                </a:cxn>
                <a:cxn ang="0">
                  <a:pos x="378" y="1437"/>
                </a:cxn>
                <a:cxn ang="0">
                  <a:pos x="370" y="1453"/>
                </a:cxn>
                <a:cxn ang="0">
                  <a:pos x="332" y="1445"/>
                </a:cxn>
                <a:cxn ang="0">
                  <a:pos x="339" y="1413"/>
                </a:cxn>
                <a:cxn ang="0">
                  <a:pos x="362" y="1319"/>
                </a:cxn>
                <a:cxn ang="0">
                  <a:pos x="386" y="1232"/>
                </a:cxn>
                <a:cxn ang="0">
                  <a:pos x="324" y="1129"/>
                </a:cxn>
                <a:cxn ang="0">
                  <a:pos x="185" y="1058"/>
                </a:cxn>
                <a:cxn ang="0">
                  <a:pos x="131" y="908"/>
                </a:cxn>
                <a:cxn ang="0">
                  <a:pos x="139" y="853"/>
                </a:cxn>
                <a:cxn ang="0">
                  <a:pos x="170" y="734"/>
                </a:cxn>
                <a:cxn ang="0">
                  <a:pos x="239" y="561"/>
                </a:cxn>
                <a:cxn ang="0">
                  <a:pos x="247" y="466"/>
                </a:cxn>
                <a:cxn ang="0">
                  <a:pos x="208" y="442"/>
                </a:cxn>
                <a:cxn ang="0">
                  <a:pos x="123" y="482"/>
                </a:cxn>
                <a:cxn ang="0">
                  <a:pos x="46" y="647"/>
                </a:cxn>
                <a:cxn ang="0">
                  <a:pos x="39" y="671"/>
                </a:cxn>
                <a:cxn ang="0">
                  <a:pos x="8" y="679"/>
                </a:cxn>
                <a:cxn ang="0">
                  <a:pos x="0" y="663"/>
                </a:cxn>
                <a:cxn ang="0">
                  <a:pos x="46" y="529"/>
                </a:cxn>
                <a:cxn ang="0">
                  <a:pos x="146" y="426"/>
                </a:cxn>
                <a:cxn ang="0">
                  <a:pos x="285" y="426"/>
                </a:cxn>
                <a:cxn ang="0">
                  <a:pos x="347" y="545"/>
                </a:cxn>
                <a:cxn ang="0">
                  <a:pos x="332" y="624"/>
                </a:cxn>
                <a:cxn ang="0">
                  <a:pos x="270" y="797"/>
                </a:cxn>
                <a:cxn ang="0">
                  <a:pos x="247" y="892"/>
                </a:cxn>
                <a:cxn ang="0">
                  <a:pos x="254" y="1003"/>
                </a:cxn>
                <a:cxn ang="0">
                  <a:pos x="347" y="1090"/>
                </a:cxn>
                <a:cxn ang="0">
                  <a:pos x="694" y="32"/>
                </a:cxn>
                <a:cxn ang="0">
                  <a:pos x="702" y="0"/>
                </a:cxn>
              </a:cxnLst>
              <a:rect l="0" t="0" r="r" b="b"/>
              <a:pathLst>
                <a:path w="956" h="1453">
                  <a:moveTo>
                    <a:pt x="702" y="0"/>
                  </a:moveTo>
                  <a:lnTo>
                    <a:pt x="733" y="0"/>
                  </a:lnTo>
                  <a:lnTo>
                    <a:pt x="740" y="8"/>
                  </a:lnTo>
                  <a:lnTo>
                    <a:pt x="740" y="16"/>
                  </a:lnTo>
                  <a:lnTo>
                    <a:pt x="733" y="24"/>
                  </a:lnTo>
                  <a:lnTo>
                    <a:pt x="733" y="40"/>
                  </a:lnTo>
                  <a:lnTo>
                    <a:pt x="709" y="32"/>
                  </a:lnTo>
                  <a:lnTo>
                    <a:pt x="447" y="1105"/>
                  </a:lnTo>
                  <a:lnTo>
                    <a:pt x="486" y="1105"/>
                  </a:lnTo>
                  <a:lnTo>
                    <a:pt x="540" y="1097"/>
                  </a:lnTo>
                  <a:lnTo>
                    <a:pt x="601" y="1074"/>
                  </a:lnTo>
                  <a:lnTo>
                    <a:pt x="671" y="1034"/>
                  </a:lnTo>
                  <a:lnTo>
                    <a:pt x="748" y="963"/>
                  </a:lnTo>
                  <a:lnTo>
                    <a:pt x="794" y="908"/>
                  </a:lnTo>
                  <a:lnTo>
                    <a:pt x="841" y="837"/>
                  </a:lnTo>
                  <a:lnTo>
                    <a:pt x="871" y="750"/>
                  </a:lnTo>
                  <a:lnTo>
                    <a:pt x="887" y="671"/>
                  </a:lnTo>
                  <a:lnTo>
                    <a:pt x="879" y="600"/>
                  </a:lnTo>
                  <a:lnTo>
                    <a:pt x="856" y="553"/>
                  </a:lnTo>
                  <a:lnTo>
                    <a:pt x="825" y="521"/>
                  </a:lnTo>
                  <a:lnTo>
                    <a:pt x="817" y="505"/>
                  </a:lnTo>
                  <a:lnTo>
                    <a:pt x="810" y="497"/>
                  </a:lnTo>
                  <a:lnTo>
                    <a:pt x="810" y="482"/>
                  </a:lnTo>
                  <a:lnTo>
                    <a:pt x="817" y="458"/>
                  </a:lnTo>
                  <a:lnTo>
                    <a:pt x="825" y="442"/>
                  </a:lnTo>
                  <a:lnTo>
                    <a:pt x="841" y="419"/>
                  </a:lnTo>
                  <a:lnTo>
                    <a:pt x="887" y="403"/>
                  </a:lnTo>
                  <a:lnTo>
                    <a:pt x="894" y="403"/>
                  </a:lnTo>
                  <a:lnTo>
                    <a:pt x="925" y="419"/>
                  </a:lnTo>
                  <a:lnTo>
                    <a:pt x="933" y="434"/>
                  </a:lnTo>
                  <a:lnTo>
                    <a:pt x="948" y="450"/>
                  </a:lnTo>
                  <a:lnTo>
                    <a:pt x="956" y="482"/>
                  </a:lnTo>
                  <a:lnTo>
                    <a:pt x="956" y="513"/>
                  </a:lnTo>
                  <a:lnTo>
                    <a:pt x="948" y="576"/>
                  </a:lnTo>
                  <a:lnTo>
                    <a:pt x="941" y="647"/>
                  </a:lnTo>
                  <a:lnTo>
                    <a:pt x="925" y="719"/>
                  </a:lnTo>
                  <a:lnTo>
                    <a:pt x="910" y="766"/>
                  </a:lnTo>
                  <a:lnTo>
                    <a:pt x="871" y="861"/>
                  </a:lnTo>
                  <a:lnTo>
                    <a:pt x="794" y="963"/>
                  </a:lnTo>
                  <a:lnTo>
                    <a:pt x="709" y="1050"/>
                  </a:lnTo>
                  <a:lnTo>
                    <a:pt x="625" y="1097"/>
                  </a:lnTo>
                  <a:lnTo>
                    <a:pt x="547" y="1129"/>
                  </a:lnTo>
                  <a:lnTo>
                    <a:pt x="494" y="1137"/>
                  </a:lnTo>
                  <a:lnTo>
                    <a:pt x="447" y="1137"/>
                  </a:lnTo>
                  <a:lnTo>
                    <a:pt x="386" y="1382"/>
                  </a:lnTo>
                  <a:lnTo>
                    <a:pt x="386" y="1413"/>
                  </a:lnTo>
                  <a:lnTo>
                    <a:pt x="378" y="1429"/>
                  </a:lnTo>
                  <a:lnTo>
                    <a:pt x="378" y="1437"/>
                  </a:lnTo>
                  <a:lnTo>
                    <a:pt x="370" y="1445"/>
                  </a:lnTo>
                  <a:lnTo>
                    <a:pt x="370" y="1453"/>
                  </a:lnTo>
                  <a:lnTo>
                    <a:pt x="339" y="1453"/>
                  </a:lnTo>
                  <a:lnTo>
                    <a:pt x="332" y="1445"/>
                  </a:lnTo>
                  <a:lnTo>
                    <a:pt x="332" y="1437"/>
                  </a:lnTo>
                  <a:lnTo>
                    <a:pt x="339" y="1413"/>
                  </a:lnTo>
                  <a:lnTo>
                    <a:pt x="347" y="1366"/>
                  </a:lnTo>
                  <a:lnTo>
                    <a:pt x="362" y="1319"/>
                  </a:lnTo>
                  <a:lnTo>
                    <a:pt x="370" y="1287"/>
                  </a:lnTo>
                  <a:lnTo>
                    <a:pt x="386" y="1232"/>
                  </a:lnTo>
                  <a:lnTo>
                    <a:pt x="409" y="1137"/>
                  </a:lnTo>
                  <a:lnTo>
                    <a:pt x="324" y="1129"/>
                  </a:lnTo>
                  <a:lnTo>
                    <a:pt x="247" y="1097"/>
                  </a:lnTo>
                  <a:lnTo>
                    <a:pt x="185" y="1058"/>
                  </a:lnTo>
                  <a:lnTo>
                    <a:pt x="146" y="995"/>
                  </a:lnTo>
                  <a:lnTo>
                    <a:pt x="131" y="908"/>
                  </a:lnTo>
                  <a:lnTo>
                    <a:pt x="131" y="884"/>
                  </a:lnTo>
                  <a:lnTo>
                    <a:pt x="139" y="853"/>
                  </a:lnTo>
                  <a:lnTo>
                    <a:pt x="146" y="805"/>
                  </a:lnTo>
                  <a:lnTo>
                    <a:pt x="170" y="734"/>
                  </a:lnTo>
                  <a:lnTo>
                    <a:pt x="208" y="632"/>
                  </a:lnTo>
                  <a:lnTo>
                    <a:pt x="239" y="561"/>
                  </a:lnTo>
                  <a:lnTo>
                    <a:pt x="247" y="490"/>
                  </a:lnTo>
                  <a:lnTo>
                    <a:pt x="247" y="466"/>
                  </a:lnTo>
                  <a:lnTo>
                    <a:pt x="224" y="442"/>
                  </a:lnTo>
                  <a:lnTo>
                    <a:pt x="208" y="442"/>
                  </a:lnTo>
                  <a:lnTo>
                    <a:pt x="170" y="450"/>
                  </a:lnTo>
                  <a:lnTo>
                    <a:pt x="123" y="482"/>
                  </a:lnTo>
                  <a:lnTo>
                    <a:pt x="85" y="545"/>
                  </a:lnTo>
                  <a:lnTo>
                    <a:pt x="46" y="647"/>
                  </a:lnTo>
                  <a:lnTo>
                    <a:pt x="39" y="663"/>
                  </a:lnTo>
                  <a:lnTo>
                    <a:pt x="39" y="671"/>
                  </a:lnTo>
                  <a:lnTo>
                    <a:pt x="31" y="679"/>
                  </a:lnTo>
                  <a:lnTo>
                    <a:pt x="8" y="679"/>
                  </a:lnTo>
                  <a:lnTo>
                    <a:pt x="0" y="671"/>
                  </a:lnTo>
                  <a:lnTo>
                    <a:pt x="0" y="663"/>
                  </a:lnTo>
                  <a:lnTo>
                    <a:pt x="23" y="592"/>
                  </a:lnTo>
                  <a:lnTo>
                    <a:pt x="46" y="529"/>
                  </a:lnTo>
                  <a:lnTo>
                    <a:pt x="93" y="474"/>
                  </a:lnTo>
                  <a:lnTo>
                    <a:pt x="146" y="426"/>
                  </a:lnTo>
                  <a:lnTo>
                    <a:pt x="216" y="411"/>
                  </a:lnTo>
                  <a:lnTo>
                    <a:pt x="285" y="426"/>
                  </a:lnTo>
                  <a:lnTo>
                    <a:pt x="332" y="482"/>
                  </a:lnTo>
                  <a:lnTo>
                    <a:pt x="347" y="545"/>
                  </a:lnTo>
                  <a:lnTo>
                    <a:pt x="347" y="576"/>
                  </a:lnTo>
                  <a:lnTo>
                    <a:pt x="332" y="624"/>
                  </a:lnTo>
                  <a:lnTo>
                    <a:pt x="293" y="726"/>
                  </a:lnTo>
                  <a:lnTo>
                    <a:pt x="270" y="797"/>
                  </a:lnTo>
                  <a:lnTo>
                    <a:pt x="254" y="853"/>
                  </a:lnTo>
                  <a:lnTo>
                    <a:pt x="247" y="892"/>
                  </a:lnTo>
                  <a:lnTo>
                    <a:pt x="247" y="932"/>
                  </a:lnTo>
                  <a:lnTo>
                    <a:pt x="254" y="1003"/>
                  </a:lnTo>
                  <a:lnTo>
                    <a:pt x="293" y="1058"/>
                  </a:lnTo>
                  <a:lnTo>
                    <a:pt x="347" y="1090"/>
                  </a:lnTo>
                  <a:lnTo>
                    <a:pt x="432" y="1113"/>
                  </a:lnTo>
                  <a:lnTo>
                    <a:pt x="694" y="32"/>
                  </a:lnTo>
                  <a:lnTo>
                    <a:pt x="702" y="16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168"/>
            <p:cNvSpPr>
              <a:spLocks noEditPoints="1"/>
            </p:cNvSpPr>
            <p:nvPr/>
          </p:nvSpPr>
          <p:spPr bwMode="auto">
            <a:xfrm>
              <a:off x="6925" y="4046"/>
              <a:ext cx="501" cy="758"/>
            </a:xfrm>
            <a:custGeom>
              <a:avLst/>
              <a:gdLst/>
              <a:ahLst/>
              <a:cxnLst>
                <a:cxn ang="0">
                  <a:pos x="501" y="545"/>
                </a:cxn>
                <a:cxn ang="0">
                  <a:pos x="501" y="561"/>
                </a:cxn>
                <a:cxn ang="0">
                  <a:pos x="501" y="545"/>
                </a:cxn>
                <a:cxn ang="0">
                  <a:pos x="231" y="0"/>
                </a:cxn>
                <a:cxn ang="0">
                  <a:pos x="331" y="16"/>
                </a:cxn>
                <a:cxn ang="0">
                  <a:pos x="416" y="63"/>
                </a:cxn>
                <a:cxn ang="0">
                  <a:pos x="470" y="134"/>
                </a:cxn>
                <a:cxn ang="0">
                  <a:pos x="493" y="229"/>
                </a:cxn>
                <a:cxn ang="0">
                  <a:pos x="478" y="300"/>
                </a:cxn>
                <a:cxn ang="0">
                  <a:pos x="447" y="363"/>
                </a:cxn>
                <a:cxn ang="0">
                  <a:pos x="393" y="427"/>
                </a:cxn>
                <a:cxn ang="0">
                  <a:pos x="331" y="474"/>
                </a:cxn>
                <a:cxn ang="0">
                  <a:pos x="239" y="553"/>
                </a:cxn>
                <a:cxn ang="0">
                  <a:pos x="185" y="600"/>
                </a:cxn>
                <a:cxn ang="0">
                  <a:pos x="108" y="671"/>
                </a:cxn>
                <a:cxn ang="0">
                  <a:pos x="409" y="671"/>
                </a:cxn>
                <a:cxn ang="0">
                  <a:pos x="424" y="663"/>
                </a:cxn>
                <a:cxn ang="0">
                  <a:pos x="432" y="663"/>
                </a:cxn>
                <a:cxn ang="0">
                  <a:pos x="439" y="655"/>
                </a:cxn>
                <a:cxn ang="0">
                  <a:pos x="455" y="608"/>
                </a:cxn>
                <a:cxn ang="0">
                  <a:pos x="463" y="577"/>
                </a:cxn>
                <a:cxn ang="0">
                  <a:pos x="463" y="561"/>
                </a:cxn>
                <a:cxn ang="0">
                  <a:pos x="501" y="561"/>
                </a:cxn>
                <a:cxn ang="0">
                  <a:pos x="463" y="758"/>
                </a:cxn>
                <a:cxn ang="0">
                  <a:pos x="0" y="758"/>
                </a:cxn>
                <a:cxn ang="0">
                  <a:pos x="0" y="727"/>
                </a:cxn>
                <a:cxn ang="0">
                  <a:pos x="285" y="434"/>
                </a:cxn>
                <a:cxn ang="0">
                  <a:pos x="316" y="395"/>
                </a:cxn>
                <a:cxn ang="0">
                  <a:pos x="355" y="348"/>
                </a:cxn>
                <a:cxn ang="0">
                  <a:pos x="385" y="284"/>
                </a:cxn>
                <a:cxn ang="0">
                  <a:pos x="393" y="213"/>
                </a:cxn>
                <a:cxn ang="0">
                  <a:pos x="385" y="150"/>
                </a:cxn>
                <a:cxn ang="0">
                  <a:pos x="355" y="87"/>
                </a:cxn>
                <a:cxn ang="0">
                  <a:pos x="301" y="48"/>
                </a:cxn>
                <a:cxn ang="0">
                  <a:pos x="223" y="32"/>
                </a:cxn>
                <a:cxn ang="0">
                  <a:pos x="170" y="40"/>
                </a:cxn>
                <a:cxn ang="0">
                  <a:pos x="108" y="79"/>
                </a:cxn>
                <a:cxn ang="0">
                  <a:pos x="62" y="142"/>
                </a:cxn>
                <a:cxn ang="0">
                  <a:pos x="85" y="142"/>
                </a:cxn>
                <a:cxn ang="0">
                  <a:pos x="116" y="158"/>
                </a:cxn>
                <a:cxn ang="0">
                  <a:pos x="116" y="182"/>
                </a:cxn>
                <a:cxn ang="0">
                  <a:pos x="123" y="190"/>
                </a:cxn>
                <a:cxn ang="0">
                  <a:pos x="123" y="229"/>
                </a:cxn>
                <a:cxn ang="0">
                  <a:pos x="108" y="245"/>
                </a:cxn>
                <a:cxn ang="0">
                  <a:pos x="100" y="261"/>
                </a:cxn>
                <a:cxn ang="0">
                  <a:pos x="77" y="269"/>
                </a:cxn>
                <a:cxn ang="0">
                  <a:pos x="46" y="269"/>
                </a:cxn>
                <a:cxn ang="0">
                  <a:pos x="31" y="261"/>
                </a:cxn>
                <a:cxn ang="0">
                  <a:pos x="23" y="253"/>
                </a:cxn>
                <a:cxn ang="0">
                  <a:pos x="8" y="245"/>
                </a:cxn>
                <a:cxn ang="0">
                  <a:pos x="0" y="229"/>
                </a:cxn>
                <a:cxn ang="0">
                  <a:pos x="0" y="205"/>
                </a:cxn>
                <a:cxn ang="0">
                  <a:pos x="15" y="127"/>
                </a:cxn>
                <a:cxn ang="0">
                  <a:pos x="62" y="63"/>
                </a:cxn>
                <a:cxn ang="0">
                  <a:pos x="139" y="16"/>
                </a:cxn>
                <a:cxn ang="0">
                  <a:pos x="231" y="0"/>
                </a:cxn>
              </a:cxnLst>
              <a:rect l="0" t="0" r="r" b="b"/>
              <a:pathLst>
                <a:path w="501" h="758">
                  <a:moveTo>
                    <a:pt x="501" y="545"/>
                  </a:moveTo>
                  <a:lnTo>
                    <a:pt x="501" y="561"/>
                  </a:lnTo>
                  <a:lnTo>
                    <a:pt x="501" y="545"/>
                  </a:lnTo>
                  <a:close/>
                  <a:moveTo>
                    <a:pt x="231" y="0"/>
                  </a:moveTo>
                  <a:lnTo>
                    <a:pt x="331" y="16"/>
                  </a:lnTo>
                  <a:lnTo>
                    <a:pt x="416" y="63"/>
                  </a:lnTo>
                  <a:lnTo>
                    <a:pt x="470" y="134"/>
                  </a:lnTo>
                  <a:lnTo>
                    <a:pt x="493" y="229"/>
                  </a:lnTo>
                  <a:lnTo>
                    <a:pt x="478" y="300"/>
                  </a:lnTo>
                  <a:lnTo>
                    <a:pt x="447" y="363"/>
                  </a:lnTo>
                  <a:lnTo>
                    <a:pt x="393" y="427"/>
                  </a:lnTo>
                  <a:lnTo>
                    <a:pt x="331" y="474"/>
                  </a:lnTo>
                  <a:lnTo>
                    <a:pt x="239" y="553"/>
                  </a:lnTo>
                  <a:lnTo>
                    <a:pt x="185" y="600"/>
                  </a:lnTo>
                  <a:lnTo>
                    <a:pt x="108" y="671"/>
                  </a:lnTo>
                  <a:lnTo>
                    <a:pt x="409" y="671"/>
                  </a:lnTo>
                  <a:lnTo>
                    <a:pt x="424" y="663"/>
                  </a:lnTo>
                  <a:lnTo>
                    <a:pt x="432" y="663"/>
                  </a:lnTo>
                  <a:lnTo>
                    <a:pt x="439" y="655"/>
                  </a:lnTo>
                  <a:lnTo>
                    <a:pt x="455" y="608"/>
                  </a:lnTo>
                  <a:lnTo>
                    <a:pt x="463" y="577"/>
                  </a:lnTo>
                  <a:lnTo>
                    <a:pt x="463" y="561"/>
                  </a:lnTo>
                  <a:lnTo>
                    <a:pt x="501" y="561"/>
                  </a:lnTo>
                  <a:lnTo>
                    <a:pt x="463" y="758"/>
                  </a:lnTo>
                  <a:lnTo>
                    <a:pt x="0" y="758"/>
                  </a:lnTo>
                  <a:lnTo>
                    <a:pt x="0" y="727"/>
                  </a:lnTo>
                  <a:lnTo>
                    <a:pt x="285" y="434"/>
                  </a:lnTo>
                  <a:lnTo>
                    <a:pt x="316" y="395"/>
                  </a:lnTo>
                  <a:lnTo>
                    <a:pt x="355" y="348"/>
                  </a:lnTo>
                  <a:lnTo>
                    <a:pt x="385" y="284"/>
                  </a:lnTo>
                  <a:lnTo>
                    <a:pt x="393" y="213"/>
                  </a:lnTo>
                  <a:lnTo>
                    <a:pt x="385" y="150"/>
                  </a:lnTo>
                  <a:lnTo>
                    <a:pt x="355" y="87"/>
                  </a:lnTo>
                  <a:lnTo>
                    <a:pt x="301" y="48"/>
                  </a:lnTo>
                  <a:lnTo>
                    <a:pt x="223" y="32"/>
                  </a:lnTo>
                  <a:lnTo>
                    <a:pt x="170" y="40"/>
                  </a:lnTo>
                  <a:lnTo>
                    <a:pt x="108" y="79"/>
                  </a:lnTo>
                  <a:lnTo>
                    <a:pt x="62" y="142"/>
                  </a:lnTo>
                  <a:lnTo>
                    <a:pt x="85" y="142"/>
                  </a:lnTo>
                  <a:lnTo>
                    <a:pt x="116" y="158"/>
                  </a:lnTo>
                  <a:lnTo>
                    <a:pt x="116" y="182"/>
                  </a:lnTo>
                  <a:lnTo>
                    <a:pt x="123" y="190"/>
                  </a:lnTo>
                  <a:lnTo>
                    <a:pt x="123" y="229"/>
                  </a:lnTo>
                  <a:lnTo>
                    <a:pt x="108" y="245"/>
                  </a:lnTo>
                  <a:lnTo>
                    <a:pt x="100" y="261"/>
                  </a:lnTo>
                  <a:lnTo>
                    <a:pt x="77" y="269"/>
                  </a:lnTo>
                  <a:lnTo>
                    <a:pt x="46" y="269"/>
                  </a:lnTo>
                  <a:lnTo>
                    <a:pt x="31" y="261"/>
                  </a:lnTo>
                  <a:lnTo>
                    <a:pt x="23" y="253"/>
                  </a:lnTo>
                  <a:lnTo>
                    <a:pt x="8" y="245"/>
                  </a:lnTo>
                  <a:lnTo>
                    <a:pt x="0" y="229"/>
                  </a:lnTo>
                  <a:lnTo>
                    <a:pt x="0" y="205"/>
                  </a:lnTo>
                  <a:lnTo>
                    <a:pt x="15" y="127"/>
                  </a:lnTo>
                  <a:lnTo>
                    <a:pt x="62" y="63"/>
                  </a:lnTo>
                  <a:lnTo>
                    <a:pt x="139" y="16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7657" y="3359"/>
              <a:ext cx="371" cy="16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16"/>
                </a:cxn>
                <a:cxn ang="0">
                  <a:pos x="85" y="56"/>
                </a:cxn>
                <a:cxn ang="0">
                  <a:pos x="139" y="111"/>
                </a:cxn>
                <a:cxn ang="0">
                  <a:pos x="201" y="198"/>
                </a:cxn>
                <a:cxn ang="0">
                  <a:pos x="263" y="308"/>
                </a:cxn>
                <a:cxn ang="0">
                  <a:pos x="317" y="442"/>
                </a:cxn>
                <a:cxn ang="0">
                  <a:pos x="347" y="585"/>
                </a:cxn>
                <a:cxn ang="0">
                  <a:pos x="363" y="703"/>
                </a:cxn>
                <a:cxn ang="0">
                  <a:pos x="371" y="814"/>
                </a:cxn>
                <a:cxn ang="0">
                  <a:pos x="371" y="821"/>
                </a:cxn>
                <a:cxn ang="0">
                  <a:pos x="363" y="971"/>
                </a:cxn>
                <a:cxn ang="0">
                  <a:pos x="332" y="1137"/>
                </a:cxn>
                <a:cxn ang="0">
                  <a:pos x="270" y="1319"/>
                </a:cxn>
                <a:cxn ang="0">
                  <a:pos x="209" y="1429"/>
                </a:cxn>
                <a:cxn ang="0">
                  <a:pos x="139" y="1516"/>
                </a:cxn>
                <a:cxn ang="0">
                  <a:pos x="85" y="1579"/>
                </a:cxn>
                <a:cxn ang="0">
                  <a:pos x="39" y="1619"/>
                </a:cxn>
                <a:cxn ang="0">
                  <a:pos x="16" y="1635"/>
                </a:cxn>
                <a:cxn ang="0">
                  <a:pos x="0" y="1619"/>
                </a:cxn>
                <a:cxn ang="0">
                  <a:pos x="0" y="1603"/>
                </a:cxn>
                <a:cxn ang="0">
                  <a:pos x="8" y="1595"/>
                </a:cxn>
                <a:cxn ang="0">
                  <a:pos x="24" y="1587"/>
                </a:cxn>
                <a:cxn ang="0">
                  <a:pos x="124" y="1453"/>
                </a:cxn>
                <a:cxn ang="0">
                  <a:pos x="201" y="1303"/>
                </a:cxn>
                <a:cxn ang="0">
                  <a:pos x="247" y="1145"/>
                </a:cxn>
                <a:cxn ang="0">
                  <a:pos x="270" y="979"/>
                </a:cxn>
                <a:cxn ang="0">
                  <a:pos x="278" y="814"/>
                </a:cxn>
                <a:cxn ang="0">
                  <a:pos x="270" y="616"/>
                </a:cxn>
                <a:cxn ang="0">
                  <a:pos x="232" y="442"/>
                </a:cxn>
                <a:cxn ang="0">
                  <a:pos x="186" y="292"/>
                </a:cxn>
                <a:cxn ang="0">
                  <a:pos x="116" y="166"/>
                </a:cxn>
                <a:cxn ang="0">
                  <a:pos x="31" y="5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71" h="1635">
                  <a:moveTo>
                    <a:pt x="16" y="0"/>
                  </a:moveTo>
                  <a:lnTo>
                    <a:pt x="39" y="16"/>
                  </a:lnTo>
                  <a:lnTo>
                    <a:pt x="85" y="56"/>
                  </a:lnTo>
                  <a:lnTo>
                    <a:pt x="139" y="111"/>
                  </a:lnTo>
                  <a:lnTo>
                    <a:pt x="201" y="198"/>
                  </a:lnTo>
                  <a:lnTo>
                    <a:pt x="263" y="308"/>
                  </a:lnTo>
                  <a:lnTo>
                    <a:pt x="317" y="442"/>
                  </a:lnTo>
                  <a:lnTo>
                    <a:pt x="347" y="585"/>
                  </a:lnTo>
                  <a:lnTo>
                    <a:pt x="363" y="703"/>
                  </a:lnTo>
                  <a:lnTo>
                    <a:pt x="371" y="814"/>
                  </a:lnTo>
                  <a:lnTo>
                    <a:pt x="371" y="821"/>
                  </a:lnTo>
                  <a:lnTo>
                    <a:pt x="363" y="971"/>
                  </a:lnTo>
                  <a:lnTo>
                    <a:pt x="332" y="1137"/>
                  </a:lnTo>
                  <a:lnTo>
                    <a:pt x="270" y="1319"/>
                  </a:lnTo>
                  <a:lnTo>
                    <a:pt x="209" y="1429"/>
                  </a:lnTo>
                  <a:lnTo>
                    <a:pt x="139" y="1516"/>
                  </a:lnTo>
                  <a:lnTo>
                    <a:pt x="85" y="1579"/>
                  </a:lnTo>
                  <a:lnTo>
                    <a:pt x="39" y="1619"/>
                  </a:lnTo>
                  <a:lnTo>
                    <a:pt x="16" y="1635"/>
                  </a:lnTo>
                  <a:lnTo>
                    <a:pt x="0" y="1619"/>
                  </a:lnTo>
                  <a:lnTo>
                    <a:pt x="0" y="1603"/>
                  </a:lnTo>
                  <a:lnTo>
                    <a:pt x="8" y="1595"/>
                  </a:lnTo>
                  <a:lnTo>
                    <a:pt x="24" y="1587"/>
                  </a:lnTo>
                  <a:lnTo>
                    <a:pt x="124" y="1453"/>
                  </a:lnTo>
                  <a:lnTo>
                    <a:pt x="201" y="1303"/>
                  </a:lnTo>
                  <a:lnTo>
                    <a:pt x="247" y="1145"/>
                  </a:lnTo>
                  <a:lnTo>
                    <a:pt x="270" y="979"/>
                  </a:lnTo>
                  <a:lnTo>
                    <a:pt x="278" y="814"/>
                  </a:lnTo>
                  <a:lnTo>
                    <a:pt x="270" y="616"/>
                  </a:lnTo>
                  <a:lnTo>
                    <a:pt x="232" y="442"/>
                  </a:lnTo>
                  <a:lnTo>
                    <a:pt x="186" y="292"/>
                  </a:lnTo>
                  <a:lnTo>
                    <a:pt x="116" y="166"/>
                  </a:lnTo>
                  <a:lnTo>
                    <a:pt x="31" y="5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170"/>
            <p:cNvSpPr>
              <a:spLocks noEditPoints="1"/>
            </p:cNvSpPr>
            <p:nvPr/>
          </p:nvSpPr>
          <p:spPr bwMode="auto">
            <a:xfrm>
              <a:off x="8722" y="3983"/>
              <a:ext cx="1072" cy="379"/>
            </a:xfrm>
            <a:custGeom>
              <a:avLst/>
              <a:gdLst/>
              <a:ahLst/>
              <a:cxnLst>
                <a:cxn ang="0">
                  <a:pos x="38" y="316"/>
                </a:cxn>
                <a:cxn ang="0">
                  <a:pos x="1048" y="316"/>
                </a:cxn>
                <a:cxn ang="0">
                  <a:pos x="1056" y="324"/>
                </a:cxn>
                <a:cxn ang="0">
                  <a:pos x="1072" y="332"/>
                </a:cxn>
                <a:cxn ang="0">
                  <a:pos x="1072" y="363"/>
                </a:cxn>
                <a:cxn ang="0">
                  <a:pos x="1056" y="371"/>
                </a:cxn>
                <a:cxn ang="0">
                  <a:pos x="1048" y="379"/>
                </a:cxn>
                <a:cxn ang="0">
                  <a:pos x="38" y="379"/>
                </a:cxn>
                <a:cxn ang="0">
                  <a:pos x="30" y="371"/>
                </a:cxn>
                <a:cxn ang="0">
                  <a:pos x="15" y="363"/>
                </a:cxn>
                <a:cxn ang="0">
                  <a:pos x="15" y="332"/>
                </a:cxn>
                <a:cxn ang="0">
                  <a:pos x="30" y="324"/>
                </a:cxn>
                <a:cxn ang="0">
                  <a:pos x="38" y="316"/>
                </a:cxn>
                <a:cxn ang="0">
                  <a:pos x="23" y="0"/>
                </a:cxn>
                <a:cxn ang="0">
                  <a:pos x="1041" y="0"/>
                </a:cxn>
                <a:cxn ang="0">
                  <a:pos x="1048" y="8"/>
                </a:cxn>
                <a:cxn ang="0">
                  <a:pos x="1064" y="16"/>
                </a:cxn>
                <a:cxn ang="0">
                  <a:pos x="1064" y="47"/>
                </a:cxn>
                <a:cxn ang="0">
                  <a:pos x="1048" y="55"/>
                </a:cxn>
                <a:cxn ang="0">
                  <a:pos x="1041" y="63"/>
                </a:cxn>
                <a:cxn ang="0">
                  <a:pos x="23" y="63"/>
                </a:cxn>
                <a:cxn ang="0">
                  <a:pos x="15" y="55"/>
                </a:cxn>
                <a:cxn ang="0">
                  <a:pos x="0" y="47"/>
                </a:cxn>
                <a:cxn ang="0">
                  <a:pos x="0" y="16"/>
                </a:cxn>
                <a:cxn ang="0">
                  <a:pos x="15" y="8"/>
                </a:cxn>
                <a:cxn ang="0">
                  <a:pos x="23" y="0"/>
                </a:cxn>
              </a:cxnLst>
              <a:rect l="0" t="0" r="r" b="b"/>
              <a:pathLst>
                <a:path w="1072" h="379">
                  <a:moveTo>
                    <a:pt x="38" y="316"/>
                  </a:moveTo>
                  <a:lnTo>
                    <a:pt x="1048" y="316"/>
                  </a:lnTo>
                  <a:lnTo>
                    <a:pt x="1056" y="324"/>
                  </a:lnTo>
                  <a:lnTo>
                    <a:pt x="1072" y="332"/>
                  </a:lnTo>
                  <a:lnTo>
                    <a:pt x="1072" y="363"/>
                  </a:lnTo>
                  <a:lnTo>
                    <a:pt x="1056" y="371"/>
                  </a:lnTo>
                  <a:lnTo>
                    <a:pt x="1048" y="379"/>
                  </a:lnTo>
                  <a:lnTo>
                    <a:pt x="38" y="379"/>
                  </a:lnTo>
                  <a:lnTo>
                    <a:pt x="30" y="371"/>
                  </a:lnTo>
                  <a:lnTo>
                    <a:pt x="15" y="363"/>
                  </a:lnTo>
                  <a:lnTo>
                    <a:pt x="15" y="332"/>
                  </a:lnTo>
                  <a:lnTo>
                    <a:pt x="30" y="324"/>
                  </a:lnTo>
                  <a:lnTo>
                    <a:pt x="38" y="316"/>
                  </a:lnTo>
                  <a:close/>
                  <a:moveTo>
                    <a:pt x="23" y="0"/>
                  </a:moveTo>
                  <a:lnTo>
                    <a:pt x="1041" y="0"/>
                  </a:lnTo>
                  <a:lnTo>
                    <a:pt x="1048" y="8"/>
                  </a:lnTo>
                  <a:lnTo>
                    <a:pt x="1064" y="16"/>
                  </a:lnTo>
                  <a:lnTo>
                    <a:pt x="1064" y="47"/>
                  </a:lnTo>
                  <a:lnTo>
                    <a:pt x="1048" y="55"/>
                  </a:lnTo>
                  <a:lnTo>
                    <a:pt x="1041" y="63"/>
                  </a:lnTo>
                  <a:lnTo>
                    <a:pt x="23" y="63"/>
                  </a:lnTo>
                  <a:lnTo>
                    <a:pt x="15" y="55"/>
                  </a:lnTo>
                  <a:lnTo>
                    <a:pt x="0" y="47"/>
                  </a:lnTo>
                  <a:lnTo>
                    <a:pt x="0" y="16"/>
                  </a:lnTo>
                  <a:lnTo>
                    <a:pt x="1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10434" y="3367"/>
              <a:ext cx="570" cy="1611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555" y="0"/>
                </a:cxn>
                <a:cxn ang="0">
                  <a:pos x="562" y="8"/>
                </a:cxn>
                <a:cxn ang="0">
                  <a:pos x="562" y="16"/>
                </a:cxn>
                <a:cxn ang="0">
                  <a:pos x="547" y="32"/>
                </a:cxn>
                <a:cxn ang="0">
                  <a:pos x="462" y="48"/>
                </a:cxn>
                <a:cxn ang="0">
                  <a:pos x="401" y="87"/>
                </a:cxn>
                <a:cxn ang="0">
                  <a:pos x="362" y="127"/>
                </a:cxn>
                <a:cxn ang="0">
                  <a:pos x="339" y="174"/>
                </a:cxn>
                <a:cxn ang="0">
                  <a:pos x="331" y="213"/>
                </a:cxn>
                <a:cxn ang="0">
                  <a:pos x="339" y="213"/>
                </a:cxn>
                <a:cxn ang="0">
                  <a:pos x="339" y="600"/>
                </a:cxn>
                <a:cxn ang="0">
                  <a:pos x="331" y="663"/>
                </a:cxn>
                <a:cxn ang="0">
                  <a:pos x="293" y="727"/>
                </a:cxn>
                <a:cxn ang="0">
                  <a:pos x="239" y="774"/>
                </a:cxn>
                <a:cxn ang="0">
                  <a:pos x="154" y="806"/>
                </a:cxn>
                <a:cxn ang="0">
                  <a:pos x="215" y="829"/>
                </a:cxn>
                <a:cxn ang="0">
                  <a:pos x="277" y="869"/>
                </a:cxn>
                <a:cxn ang="0">
                  <a:pos x="316" y="916"/>
                </a:cxn>
                <a:cxn ang="0">
                  <a:pos x="331" y="956"/>
                </a:cxn>
                <a:cxn ang="0">
                  <a:pos x="339" y="1019"/>
                </a:cxn>
                <a:cxn ang="0">
                  <a:pos x="339" y="1421"/>
                </a:cxn>
                <a:cxn ang="0">
                  <a:pos x="347" y="1429"/>
                </a:cxn>
                <a:cxn ang="0">
                  <a:pos x="347" y="1437"/>
                </a:cxn>
                <a:cxn ang="0">
                  <a:pos x="370" y="1492"/>
                </a:cxn>
                <a:cxn ang="0">
                  <a:pos x="416" y="1540"/>
                </a:cxn>
                <a:cxn ang="0">
                  <a:pos x="478" y="1563"/>
                </a:cxn>
                <a:cxn ang="0">
                  <a:pos x="547" y="1579"/>
                </a:cxn>
                <a:cxn ang="0">
                  <a:pos x="562" y="1579"/>
                </a:cxn>
                <a:cxn ang="0">
                  <a:pos x="570" y="1587"/>
                </a:cxn>
                <a:cxn ang="0">
                  <a:pos x="570" y="1603"/>
                </a:cxn>
                <a:cxn ang="0">
                  <a:pos x="562" y="1611"/>
                </a:cxn>
                <a:cxn ang="0">
                  <a:pos x="539" y="1611"/>
                </a:cxn>
                <a:cxn ang="0">
                  <a:pos x="462" y="1603"/>
                </a:cxn>
                <a:cxn ang="0">
                  <a:pos x="385" y="1587"/>
                </a:cxn>
                <a:cxn ang="0">
                  <a:pos x="308" y="1548"/>
                </a:cxn>
                <a:cxn ang="0">
                  <a:pos x="254" y="1484"/>
                </a:cxn>
                <a:cxn ang="0">
                  <a:pos x="231" y="1429"/>
                </a:cxn>
                <a:cxn ang="0">
                  <a:pos x="231" y="979"/>
                </a:cxn>
                <a:cxn ang="0">
                  <a:pos x="223" y="971"/>
                </a:cxn>
                <a:cxn ang="0">
                  <a:pos x="223" y="963"/>
                </a:cxn>
                <a:cxn ang="0">
                  <a:pos x="185" y="892"/>
                </a:cxn>
                <a:cxn ang="0">
                  <a:pos x="123" y="837"/>
                </a:cxn>
                <a:cxn ang="0">
                  <a:pos x="23" y="821"/>
                </a:cxn>
                <a:cxn ang="0">
                  <a:pos x="7" y="821"/>
                </a:cxn>
                <a:cxn ang="0">
                  <a:pos x="0" y="813"/>
                </a:cxn>
                <a:cxn ang="0">
                  <a:pos x="0" y="806"/>
                </a:cxn>
                <a:cxn ang="0">
                  <a:pos x="15" y="790"/>
                </a:cxn>
                <a:cxn ang="0">
                  <a:pos x="54" y="790"/>
                </a:cxn>
                <a:cxn ang="0">
                  <a:pos x="108" y="774"/>
                </a:cxn>
                <a:cxn ang="0">
                  <a:pos x="162" y="742"/>
                </a:cxn>
                <a:cxn ang="0">
                  <a:pos x="208" y="695"/>
                </a:cxn>
                <a:cxn ang="0">
                  <a:pos x="223" y="640"/>
                </a:cxn>
                <a:cxn ang="0">
                  <a:pos x="223" y="206"/>
                </a:cxn>
                <a:cxn ang="0">
                  <a:pos x="239" y="142"/>
                </a:cxn>
                <a:cxn ang="0">
                  <a:pos x="285" y="79"/>
                </a:cxn>
                <a:cxn ang="0">
                  <a:pos x="354" y="40"/>
                </a:cxn>
                <a:cxn ang="0">
                  <a:pos x="439" y="8"/>
                </a:cxn>
                <a:cxn ang="0">
                  <a:pos x="532" y="0"/>
                </a:cxn>
              </a:cxnLst>
              <a:rect l="0" t="0" r="r" b="b"/>
              <a:pathLst>
                <a:path w="570" h="1611">
                  <a:moveTo>
                    <a:pt x="532" y="0"/>
                  </a:moveTo>
                  <a:lnTo>
                    <a:pt x="555" y="0"/>
                  </a:lnTo>
                  <a:lnTo>
                    <a:pt x="562" y="8"/>
                  </a:lnTo>
                  <a:lnTo>
                    <a:pt x="562" y="16"/>
                  </a:lnTo>
                  <a:lnTo>
                    <a:pt x="547" y="32"/>
                  </a:lnTo>
                  <a:lnTo>
                    <a:pt x="462" y="48"/>
                  </a:lnTo>
                  <a:lnTo>
                    <a:pt x="401" y="87"/>
                  </a:lnTo>
                  <a:lnTo>
                    <a:pt x="362" y="127"/>
                  </a:lnTo>
                  <a:lnTo>
                    <a:pt x="339" y="174"/>
                  </a:lnTo>
                  <a:lnTo>
                    <a:pt x="331" y="213"/>
                  </a:lnTo>
                  <a:lnTo>
                    <a:pt x="339" y="213"/>
                  </a:lnTo>
                  <a:lnTo>
                    <a:pt x="339" y="600"/>
                  </a:lnTo>
                  <a:lnTo>
                    <a:pt x="331" y="663"/>
                  </a:lnTo>
                  <a:lnTo>
                    <a:pt x="293" y="727"/>
                  </a:lnTo>
                  <a:lnTo>
                    <a:pt x="239" y="774"/>
                  </a:lnTo>
                  <a:lnTo>
                    <a:pt x="154" y="806"/>
                  </a:lnTo>
                  <a:lnTo>
                    <a:pt x="215" y="829"/>
                  </a:lnTo>
                  <a:lnTo>
                    <a:pt x="277" y="869"/>
                  </a:lnTo>
                  <a:lnTo>
                    <a:pt x="316" y="916"/>
                  </a:lnTo>
                  <a:lnTo>
                    <a:pt x="331" y="956"/>
                  </a:lnTo>
                  <a:lnTo>
                    <a:pt x="339" y="1019"/>
                  </a:lnTo>
                  <a:lnTo>
                    <a:pt x="339" y="1421"/>
                  </a:lnTo>
                  <a:lnTo>
                    <a:pt x="347" y="1429"/>
                  </a:lnTo>
                  <a:lnTo>
                    <a:pt x="347" y="1437"/>
                  </a:lnTo>
                  <a:lnTo>
                    <a:pt x="370" y="1492"/>
                  </a:lnTo>
                  <a:lnTo>
                    <a:pt x="416" y="1540"/>
                  </a:lnTo>
                  <a:lnTo>
                    <a:pt x="478" y="1563"/>
                  </a:lnTo>
                  <a:lnTo>
                    <a:pt x="547" y="1579"/>
                  </a:lnTo>
                  <a:lnTo>
                    <a:pt x="562" y="1579"/>
                  </a:lnTo>
                  <a:lnTo>
                    <a:pt x="570" y="1587"/>
                  </a:lnTo>
                  <a:lnTo>
                    <a:pt x="570" y="1603"/>
                  </a:lnTo>
                  <a:lnTo>
                    <a:pt x="562" y="1611"/>
                  </a:lnTo>
                  <a:lnTo>
                    <a:pt x="539" y="1611"/>
                  </a:lnTo>
                  <a:lnTo>
                    <a:pt x="462" y="1603"/>
                  </a:lnTo>
                  <a:lnTo>
                    <a:pt x="385" y="1587"/>
                  </a:lnTo>
                  <a:lnTo>
                    <a:pt x="308" y="1548"/>
                  </a:lnTo>
                  <a:lnTo>
                    <a:pt x="254" y="1484"/>
                  </a:lnTo>
                  <a:lnTo>
                    <a:pt x="231" y="1429"/>
                  </a:lnTo>
                  <a:lnTo>
                    <a:pt x="231" y="979"/>
                  </a:lnTo>
                  <a:lnTo>
                    <a:pt x="223" y="971"/>
                  </a:lnTo>
                  <a:lnTo>
                    <a:pt x="223" y="963"/>
                  </a:lnTo>
                  <a:lnTo>
                    <a:pt x="185" y="892"/>
                  </a:lnTo>
                  <a:lnTo>
                    <a:pt x="123" y="837"/>
                  </a:lnTo>
                  <a:lnTo>
                    <a:pt x="23" y="821"/>
                  </a:lnTo>
                  <a:lnTo>
                    <a:pt x="7" y="821"/>
                  </a:lnTo>
                  <a:lnTo>
                    <a:pt x="0" y="813"/>
                  </a:lnTo>
                  <a:lnTo>
                    <a:pt x="0" y="806"/>
                  </a:lnTo>
                  <a:lnTo>
                    <a:pt x="15" y="790"/>
                  </a:lnTo>
                  <a:lnTo>
                    <a:pt x="54" y="790"/>
                  </a:lnTo>
                  <a:lnTo>
                    <a:pt x="108" y="774"/>
                  </a:lnTo>
                  <a:lnTo>
                    <a:pt x="162" y="742"/>
                  </a:lnTo>
                  <a:lnTo>
                    <a:pt x="208" y="695"/>
                  </a:lnTo>
                  <a:lnTo>
                    <a:pt x="223" y="640"/>
                  </a:lnTo>
                  <a:lnTo>
                    <a:pt x="223" y="206"/>
                  </a:lnTo>
                  <a:lnTo>
                    <a:pt x="239" y="142"/>
                  </a:lnTo>
                  <a:lnTo>
                    <a:pt x="285" y="79"/>
                  </a:lnTo>
                  <a:lnTo>
                    <a:pt x="354" y="40"/>
                  </a:lnTo>
                  <a:lnTo>
                    <a:pt x="439" y="8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11151" y="3873"/>
              <a:ext cx="825" cy="734"/>
            </a:xfrm>
            <a:custGeom>
              <a:avLst/>
              <a:gdLst/>
              <a:ahLst/>
              <a:cxnLst>
                <a:cxn ang="0">
                  <a:pos x="285" y="15"/>
                </a:cxn>
                <a:cxn ang="0">
                  <a:pos x="347" y="134"/>
                </a:cxn>
                <a:cxn ang="0">
                  <a:pos x="331" y="205"/>
                </a:cxn>
                <a:cxn ang="0">
                  <a:pos x="277" y="347"/>
                </a:cxn>
                <a:cxn ang="0">
                  <a:pos x="231" y="568"/>
                </a:cxn>
                <a:cxn ang="0">
                  <a:pos x="246" y="663"/>
                </a:cxn>
                <a:cxn ang="0">
                  <a:pos x="331" y="702"/>
                </a:cxn>
                <a:cxn ang="0">
                  <a:pos x="447" y="655"/>
                </a:cxn>
                <a:cxn ang="0">
                  <a:pos x="509" y="584"/>
                </a:cxn>
                <a:cxn ang="0">
                  <a:pos x="532" y="497"/>
                </a:cxn>
                <a:cxn ang="0">
                  <a:pos x="586" y="276"/>
                </a:cxn>
                <a:cxn ang="0">
                  <a:pos x="632" y="78"/>
                </a:cxn>
                <a:cxn ang="0">
                  <a:pos x="663" y="31"/>
                </a:cxn>
                <a:cxn ang="0">
                  <a:pos x="709" y="23"/>
                </a:cxn>
                <a:cxn ang="0">
                  <a:pos x="732" y="47"/>
                </a:cxn>
                <a:cxn ang="0">
                  <a:pos x="740" y="78"/>
                </a:cxn>
                <a:cxn ang="0">
                  <a:pos x="732" y="110"/>
                </a:cxn>
                <a:cxn ang="0">
                  <a:pos x="725" y="157"/>
                </a:cxn>
                <a:cxn ang="0">
                  <a:pos x="709" y="197"/>
                </a:cxn>
                <a:cxn ang="0">
                  <a:pos x="701" y="252"/>
                </a:cxn>
                <a:cxn ang="0">
                  <a:pos x="686" y="292"/>
                </a:cxn>
                <a:cxn ang="0">
                  <a:pos x="624" y="521"/>
                </a:cxn>
                <a:cxn ang="0">
                  <a:pos x="609" y="631"/>
                </a:cxn>
                <a:cxn ang="0">
                  <a:pos x="617" y="686"/>
                </a:cxn>
                <a:cxn ang="0">
                  <a:pos x="655" y="702"/>
                </a:cxn>
                <a:cxn ang="0">
                  <a:pos x="732" y="639"/>
                </a:cxn>
                <a:cxn ang="0">
                  <a:pos x="786" y="481"/>
                </a:cxn>
                <a:cxn ang="0">
                  <a:pos x="794" y="465"/>
                </a:cxn>
                <a:cxn ang="0">
                  <a:pos x="825" y="473"/>
                </a:cxn>
                <a:cxn ang="0">
                  <a:pos x="817" y="497"/>
                </a:cxn>
                <a:cxn ang="0">
                  <a:pos x="794" y="592"/>
                </a:cxn>
                <a:cxn ang="0">
                  <a:pos x="763" y="663"/>
                </a:cxn>
                <a:cxn ang="0">
                  <a:pos x="694" y="718"/>
                </a:cxn>
                <a:cxn ang="0">
                  <a:pos x="601" y="710"/>
                </a:cxn>
                <a:cxn ang="0">
                  <a:pos x="524" y="615"/>
                </a:cxn>
                <a:cxn ang="0">
                  <a:pos x="439" y="694"/>
                </a:cxn>
                <a:cxn ang="0">
                  <a:pos x="316" y="734"/>
                </a:cxn>
                <a:cxn ang="0">
                  <a:pos x="208" y="710"/>
                </a:cxn>
                <a:cxn ang="0">
                  <a:pos x="139" y="615"/>
                </a:cxn>
                <a:cxn ang="0">
                  <a:pos x="131" y="450"/>
                </a:cxn>
                <a:cxn ang="0">
                  <a:pos x="216" y="197"/>
                </a:cxn>
                <a:cxn ang="0">
                  <a:pos x="239" y="150"/>
                </a:cxn>
                <a:cxn ang="0">
                  <a:pos x="246" y="63"/>
                </a:cxn>
                <a:cxn ang="0">
                  <a:pos x="223" y="31"/>
                </a:cxn>
                <a:cxn ang="0">
                  <a:pos x="162" y="47"/>
                </a:cxn>
                <a:cxn ang="0">
                  <a:pos x="77" y="142"/>
                </a:cxn>
                <a:cxn ang="0">
                  <a:pos x="38" y="252"/>
                </a:cxn>
                <a:cxn ang="0">
                  <a:pos x="31" y="268"/>
                </a:cxn>
                <a:cxn ang="0">
                  <a:pos x="0" y="260"/>
                </a:cxn>
                <a:cxn ang="0">
                  <a:pos x="23" y="181"/>
                </a:cxn>
                <a:cxn ang="0">
                  <a:pos x="92" y="63"/>
                </a:cxn>
                <a:cxn ang="0">
                  <a:pos x="216" y="0"/>
                </a:cxn>
              </a:cxnLst>
              <a:rect l="0" t="0" r="r" b="b"/>
              <a:pathLst>
                <a:path w="825" h="734">
                  <a:moveTo>
                    <a:pt x="216" y="0"/>
                  </a:moveTo>
                  <a:lnTo>
                    <a:pt x="285" y="15"/>
                  </a:lnTo>
                  <a:lnTo>
                    <a:pt x="331" y="71"/>
                  </a:lnTo>
                  <a:lnTo>
                    <a:pt x="347" y="134"/>
                  </a:lnTo>
                  <a:lnTo>
                    <a:pt x="347" y="157"/>
                  </a:lnTo>
                  <a:lnTo>
                    <a:pt x="331" y="205"/>
                  </a:lnTo>
                  <a:lnTo>
                    <a:pt x="316" y="236"/>
                  </a:lnTo>
                  <a:lnTo>
                    <a:pt x="277" y="347"/>
                  </a:lnTo>
                  <a:lnTo>
                    <a:pt x="246" y="465"/>
                  </a:lnTo>
                  <a:lnTo>
                    <a:pt x="231" y="568"/>
                  </a:lnTo>
                  <a:lnTo>
                    <a:pt x="231" y="615"/>
                  </a:lnTo>
                  <a:lnTo>
                    <a:pt x="246" y="663"/>
                  </a:lnTo>
                  <a:lnTo>
                    <a:pt x="277" y="686"/>
                  </a:lnTo>
                  <a:lnTo>
                    <a:pt x="331" y="702"/>
                  </a:lnTo>
                  <a:lnTo>
                    <a:pt x="393" y="686"/>
                  </a:lnTo>
                  <a:lnTo>
                    <a:pt x="447" y="655"/>
                  </a:lnTo>
                  <a:lnTo>
                    <a:pt x="486" y="615"/>
                  </a:lnTo>
                  <a:lnTo>
                    <a:pt x="509" y="584"/>
                  </a:lnTo>
                  <a:lnTo>
                    <a:pt x="516" y="568"/>
                  </a:lnTo>
                  <a:lnTo>
                    <a:pt x="532" y="497"/>
                  </a:lnTo>
                  <a:lnTo>
                    <a:pt x="555" y="394"/>
                  </a:lnTo>
                  <a:lnTo>
                    <a:pt x="586" y="276"/>
                  </a:lnTo>
                  <a:lnTo>
                    <a:pt x="609" y="165"/>
                  </a:lnTo>
                  <a:lnTo>
                    <a:pt x="632" y="78"/>
                  </a:lnTo>
                  <a:lnTo>
                    <a:pt x="640" y="55"/>
                  </a:lnTo>
                  <a:lnTo>
                    <a:pt x="663" y="31"/>
                  </a:lnTo>
                  <a:lnTo>
                    <a:pt x="678" y="23"/>
                  </a:lnTo>
                  <a:lnTo>
                    <a:pt x="709" y="23"/>
                  </a:lnTo>
                  <a:lnTo>
                    <a:pt x="725" y="31"/>
                  </a:lnTo>
                  <a:lnTo>
                    <a:pt x="732" y="47"/>
                  </a:lnTo>
                  <a:lnTo>
                    <a:pt x="740" y="71"/>
                  </a:lnTo>
                  <a:lnTo>
                    <a:pt x="740" y="78"/>
                  </a:lnTo>
                  <a:lnTo>
                    <a:pt x="732" y="94"/>
                  </a:lnTo>
                  <a:lnTo>
                    <a:pt x="732" y="110"/>
                  </a:lnTo>
                  <a:lnTo>
                    <a:pt x="725" y="134"/>
                  </a:lnTo>
                  <a:lnTo>
                    <a:pt x="725" y="157"/>
                  </a:lnTo>
                  <a:lnTo>
                    <a:pt x="717" y="181"/>
                  </a:lnTo>
                  <a:lnTo>
                    <a:pt x="709" y="197"/>
                  </a:lnTo>
                  <a:lnTo>
                    <a:pt x="701" y="221"/>
                  </a:lnTo>
                  <a:lnTo>
                    <a:pt x="701" y="252"/>
                  </a:lnTo>
                  <a:lnTo>
                    <a:pt x="694" y="276"/>
                  </a:lnTo>
                  <a:lnTo>
                    <a:pt x="686" y="292"/>
                  </a:lnTo>
                  <a:lnTo>
                    <a:pt x="640" y="465"/>
                  </a:lnTo>
                  <a:lnTo>
                    <a:pt x="624" y="521"/>
                  </a:lnTo>
                  <a:lnTo>
                    <a:pt x="617" y="584"/>
                  </a:lnTo>
                  <a:lnTo>
                    <a:pt x="609" y="631"/>
                  </a:lnTo>
                  <a:lnTo>
                    <a:pt x="609" y="663"/>
                  </a:lnTo>
                  <a:lnTo>
                    <a:pt x="617" y="686"/>
                  </a:lnTo>
                  <a:lnTo>
                    <a:pt x="632" y="694"/>
                  </a:lnTo>
                  <a:lnTo>
                    <a:pt x="655" y="702"/>
                  </a:lnTo>
                  <a:lnTo>
                    <a:pt x="701" y="686"/>
                  </a:lnTo>
                  <a:lnTo>
                    <a:pt x="732" y="639"/>
                  </a:lnTo>
                  <a:lnTo>
                    <a:pt x="779" y="497"/>
                  </a:lnTo>
                  <a:lnTo>
                    <a:pt x="786" y="481"/>
                  </a:lnTo>
                  <a:lnTo>
                    <a:pt x="786" y="473"/>
                  </a:lnTo>
                  <a:lnTo>
                    <a:pt x="794" y="465"/>
                  </a:lnTo>
                  <a:lnTo>
                    <a:pt x="817" y="465"/>
                  </a:lnTo>
                  <a:lnTo>
                    <a:pt x="825" y="473"/>
                  </a:lnTo>
                  <a:lnTo>
                    <a:pt x="825" y="481"/>
                  </a:lnTo>
                  <a:lnTo>
                    <a:pt x="817" y="497"/>
                  </a:lnTo>
                  <a:lnTo>
                    <a:pt x="809" y="536"/>
                  </a:lnTo>
                  <a:lnTo>
                    <a:pt x="794" y="592"/>
                  </a:lnTo>
                  <a:lnTo>
                    <a:pt x="779" y="639"/>
                  </a:lnTo>
                  <a:lnTo>
                    <a:pt x="763" y="663"/>
                  </a:lnTo>
                  <a:lnTo>
                    <a:pt x="717" y="710"/>
                  </a:lnTo>
                  <a:lnTo>
                    <a:pt x="694" y="718"/>
                  </a:lnTo>
                  <a:lnTo>
                    <a:pt x="663" y="726"/>
                  </a:lnTo>
                  <a:lnTo>
                    <a:pt x="601" y="710"/>
                  </a:lnTo>
                  <a:lnTo>
                    <a:pt x="555" y="671"/>
                  </a:lnTo>
                  <a:lnTo>
                    <a:pt x="524" y="615"/>
                  </a:lnTo>
                  <a:lnTo>
                    <a:pt x="509" y="623"/>
                  </a:lnTo>
                  <a:lnTo>
                    <a:pt x="439" y="694"/>
                  </a:lnTo>
                  <a:lnTo>
                    <a:pt x="385" y="726"/>
                  </a:lnTo>
                  <a:lnTo>
                    <a:pt x="316" y="734"/>
                  </a:lnTo>
                  <a:lnTo>
                    <a:pt x="262" y="726"/>
                  </a:lnTo>
                  <a:lnTo>
                    <a:pt x="208" y="710"/>
                  </a:lnTo>
                  <a:lnTo>
                    <a:pt x="169" y="671"/>
                  </a:lnTo>
                  <a:lnTo>
                    <a:pt x="139" y="615"/>
                  </a:lnTo>
                  <a:lnTo>
                    <a:pt x="123" y="536"/>
                  </a:lnTo>
                  <a:lnTo>
                    <a:pt x="131" y="450"/>
                  </a:lnTo>
                  <a:lnTo>
                    <a:pt x="162" y="331"/>
                  </a:lnTo>
                  <a:lnTo>
                    <a:pt x="216" y="197"/>
                  </a:lnTo>
                  <a:lnTo>
                    <a:pt x="223" y="173"/>
                  </a:lnTo>
                  <a:lnTo>
                    <a:pt x="239" y="150"/>
                  </a:lnTo>
                  <a:lnTo>
                    <a:pt x="246" y="118"/>
                  </a:lnTo>
                  <a:lnTo>
                    <a:pt x="246" y="63"/>
                  </a:lnTo>
                  <a:lnTo>
                    <a:pt x="239" y="47"/>
                  </a:lnTo>
                  <a:lnTo>
                    <a:pt x="223" y="31"/>
                  </a:lnTo>
                  <a:lnTo>
                    <a:pt x="208" y="31"/>
                  </a:lnTo>
                  <a:lnTo>
                    <a:pt x="162" y="47"/>
                  </a:lnTo>
                  <a:lnTo>
                    <a:pt x="115" y="78"/>
                  </a:lnTo>
                  <a:lnTo>
                    <a:pt x="77" y="142"/>
                  </a:lnTo>
                  <a:lnTo>
                    <a:pt x="46" y="236"/>
                  </a:lnTo>
                  <a:lnTo>
                    <a:pt x="38" y="252"/>
                  </a:lnTo>
                  <a:lnTo>
                    <a:pt x="38" y="260"/>
                  </a:lnTo>
                  <a:lnTo>
                    <a:pt x="31" y="268"/>
                  </a:lnTo>
                  <a:lnTo>
                    <a:pt x="7" y="268"/>
                  </a:lnTo>
                  <a:lnTo>
                    <a:pt x="0" y="260"/>
                  </a:lnTo>
                  <a:lnTo>
                    <a:pt x="0" y="252"/>
                  </a:lnTo>
                  <a:lnTo>
                    <a:pt x="23" y="181"/>
                  </a:lnTo>
                  <a:lnTo>
                    <a:pt x="46" y="118"/>
                  </a:lnTo>
                  <a:lnTo>
                    <a:pt x="92" y="63"/>
                  </a:lnTo>
                  <a:lnTo>
                    <a:pt x="146" y="15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173"/>
            <p:cNvSpPr>
              <a:spLocks noEditPoints="1"/>
            </p:cNvSpPr>
            <p:nvPr/>
          </p:nvSpPr>
          <p:spPr bwMode="auto">
            <a:xfrm>
              <a:off x="12600" y="3880"/>
              <a:ext cx="170" cy="703"/>
            </a:xfrm>
            <a:custGeom>
              <a:avLst/>
              <a:gdLst/>
              <a:ahLst/>
              <a:cxnLst>
                <a:cxn ang="0">
                  <a:pos x="85" y="529"/>
                </a:cxn>
                <a:cxn ang="0">
                  <a:pos x="132" y="545"/>
                </a:cxn>
                <a:cxn ang="0">
                  <a:pos x="155" y="569"/>
                </a:cxn>
                <a:cxn ang="0">
                  <a:pos x="170" y="616"/>
                </a:cxn>
                <a:cxn ang="0">
                  <a:pos x="155" y="664"/>
                </a:cxn>
                <a:cxn ang="0">
                  <a:pos x="132" y="687"/>
                </a:cxn>
                <a:cxn ang="0">
                  <a:pos x="85" y="703"/>
                </a:cxn>
                <a:cxn ang="0">
                  <a:pos x="39" y="687"/>
                </a:cxn>
                <a:cxn ang="0">
                  <a:pos x="16" y="664"/>
                </a:cxn>
                <a:cxn ang="0">
                  <a:pos x="0" y="616"/>
                </a:cxn>
                <a:cxn ang="0">
                  <a:pos x="16" y="569"/>
                </a:cxn>
                <a:cxn ang="0">
                  <a:pos x="39" y="545"/>
                </a:cxn>
                <a:cxn ang="0">
                  <a:pos x="85" y="529"/>
                </a:cxn>
                <a:cxn ang="0">
                  <a:pos x="85" y="0"/>
                </a:cxn>
                <a:cxn ang="0">
                  <a:pos x="132" y="16"/>
                </a:cxn>
                <a:cxn ang="0">
                  <a:pos x="155" y="40"/>
                </a:cxn>
                <a:cxn ang="0">
                  <a:pos x="170" y="87"/>
                </a:cxn>
                <a:cxn ang="0">
                  <a:pos x="155" y="135"/>
                </a:cxn>
                <a:cxn ang="0">
                  <a:pos x="132" y="158"/>
                </a:cxn>
                <a:cxn ang="0">
                  <a:pos x="85" y="174"/>
                </a:cxn>
                <a:cxn ang="0">
                  <a:pos x="39" y="158"/>
                </a:cxn>
                <a:cxn ang="0">
                  <a:pos x="16" y="135"/>
                </a:cxn>
                <a:cxn ang="0">
                  <a:pos x="0" y="87"/>
                </a:cxn>
                <a:cxn ang="0">
                  <a:pos x="16" y="40"/>
                </a:cxn>
                <a:cxn ang="0">
                  <a:pos x="39" y="16"/>
                </a:cxn>
                <a:cxn ang="0">
                  <a:pos x="85" y="0"/>
                </a:cxn>
              </a:cxnLst>
              <a:rect l="0" t="0" r="r" b="b"/>
              <a:pathLst>
                <a:path w="170" h="703">
                  <a:moveTo>
                    <a:pt x="85" y="529"/>
                  </a:moveTo>
                  <a:lnTo>
                    <a:pt x="132" y="545"/>
                  </a:lnTo>
                  <a:lnTo>
                    <a:pt x="155" y="569"/>
                  </a:lnTo>
                  <a:lnTo>
                    <a:pt x="170" y="616"/>
                  </a:lnTo>
                  <a:lnTo>
                    <a:pt x="155" y="664"/>
                  </a:lnTo>
                  <a:lnTo>
                    <a:pt x="132" y="687"/>
                  </a:lnTo>
                  <a:lnTo>
                    <a:pt x="85" y="703"/>
                  </a:lnTo>
                  <a:lnTo>
                    <a:pt x="39" y="687"/>
                  </a:lnTo>
                  <a:lnTo>
                    <a:pt x="16" y="664"/>
                  </a:lnTo>
                  <a:lnTo>
                    <a:pt x="0" y="616"/>
                  </a:lnTo>
                  <a:lnTo>
                    <a:pt x="16" y="569"/>
                  </a:lnTo>
                  <a:lnTo>
                    <a:pt x="39" y="545"/>
                  </a:lnTo>
                  <a:lnTo>
                    <a:pt x="85" y="529"/>
                  </a:lnTo>
                  <a:close/>
                  <a:moveTo>
                    <a:pt x="85" y="0"/>
                  </a:moveTo>
                  <a:lnTo>
                    <a:pt x="132" y="16"/>
                  </a:lnTo>
                  <a:lnTo>
                    <a:pt x="155" y="40"/>
                  </a:lnTo>
                  <a:lnTo>
                    <a:pt x="170" y="87"/>
                  </a:lnTo>
                  <a:lnTo>
                    <a:pt x="155" y="135"/>
                  </a:lnTo>
                  <a:lnTo>
                    <a:pt x="132" y="158"/>
                  </a:lnTo>
                  <a:lnTo>
                    <a:pt x="85" y="174"/>
                  </a:lnTo>
                  <a:lnTo>
                    <a:pt x="39" y="158"/>
                  </a:lnTo>
                  <a:lnTo>
                    <a:pt x="16" y="135"/>
                  </a:lnTo>
                  <a:lnTo>
                    <a:pt x="0" y="87"/>
                  </a:lnTo>
                  <a:lnTo>
                    <a:pt x="16" y="40"/>
                  </a:lnTo>
                  <a:lnTo>
                    <a:pt x="39" y="16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13472" y="3470"/>
              <a:ext cx="1049" cy="1113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1041" y="0"/>
                </a:cxn>
                <a:cxn ang="0">
                  <a:pos x="1049" y="8"/>
                </a:cxn>
                <a:cxn ang="0">
                  <a:pos x="1049" y="24"/>
                </a:cxn>
                <a:cxn ang="0">
                  <a:pos x="1041" y="39"/>
                </a:cxn>
                <a:cxn ang="0">
                  <a:pos x="1049" y="47"/>
                </a:cxn>
                <a:cxn ang="0">
                  <a:pos x="162" y="1066"/>
                </a:cxn>
                <a:cxn ang="0">
                  <a:pos x="432" y="1066"/>
                </a:cxn>
                <a:cxn ang="0">
                  <a:pos x="555" y="1058"/>
                </a:cxn>
                <a:cxn ang="0">
                  <a:pos x="648" y="1026"/>
                </a:cxn>
                <a:cxn ang="0">
                  <a:pos x="717" y="979"/>
                </a:cxn>
                <a:cxn ang="0">
                  <a:pos x="771" y="916"/>
                </a:cxn>
                <a:cxn ang="0">
                  <a:pos x="810" y="829"/>
                </a:cxn>
                <a:cxn ang="0">
                  <a:pos x="848" y="726"/>
                </a:cxn>
                <a:cxn ang="0">
                  <a:pos x="864" y="695"/>
                </a:cxn>
                <a:cxn ang="0">
                  <a:pos x="871" y="687"/>
                </a:cxn>
                <a:cxn ang="0">
                  <a:pos x="894" y="687"/>
                </a:cxn>
                <a:cxn ang="0">
                  <a:pos x="902" y="695"/>
                </a:cxn>
                <a:cxn ang="0">
                  <a:pos x="902" y="710"/>
                </a:cxn>
                <a:cxn ang="0">
                  <a:pos x="894" y="726"/>
                </a:cxn>
                <a:cxn ang="0">
                  <a:pos x="779" y="1081"/>
                </a:cxn>
                <a:cxn ang="0">
                  <a:pos x="771" y="1097"/>
                </a:cxn>
                <a:cxn ang="0">
                  <a:pos x="771" y="1113"/>
                </a:cxn>
                <a:cxn ang="0">
                  <a:pos x="8" y="1113"/>
                </a:cxn>
                <a:cxn ang="0">
                  <a:pos x="0" y="1105"/>
                </a:cxn>
                <a:cxn ang="0">
                  <a:pos x="0" y="1089"/>
                </a:cxn>
                <a:cxn ang="0">
                  <a:pos x="8" y="1081"/>
                </a:cxn>
                <a:cxn ang="0">
                  <a:pos x="8" y="1066"/>
                </a:cxn>
                <a:cxn ang="0">
                  <a:pos x="894" y="47"/>
                </a:cxn>
                <a:cxn ang="0">
                  <a:pos x="640" y="47"/>
                </a:cxn>
                <a:cxn ang="0">
                  <a:pos x="524" y="55"/>
                </a:cxn>
                <a:cxn ang="0">
                  <a:pos x="439" y="87"/>
                </a:cxn>
                <a:cxn ang="0">
                  <a:pos x="370" y="126"/>
                </a:cxn>
                <a:cxn ang="0">
                  <a:pos x="316" y="181"/>
                </a:cxn>
                <a:cxn ang="0">
                  <a:pos x="277" y="260"/>
                </a:cxn>
                <a:cxn ang="0">
                  <a:pos x="247" y="347"/>
                </a:cxn>
                <a:cxn ang="0">
                  <a:pos x="239" y="347"/>
                </a:cxn>
                <a:cxn ang="0">
                  <a:pos x="239" y="355"/>
                </a:cxn>
                <a:cxn ang="0">
                  <a:pos x="231" y="363"/>
                </a:cxn>
                <a:cxn ang="0">
                  <a:pos x="208" y="363"/>
                </a:cxn>
                <a:cxn ang="0">
                  <a:pos x="200" y="355"/>
                </a:cxn>
                <a:cxn ang="0">
                  <a:pos x="200" y="347"/>
                </a:cxn>
                <a:cxn ang="0">
                  <a:pos x="208" y="339"/>
                </a:cxn>
                <a:cxn ang="0">
                  <a:pos x="208" y="324"/>
                </a:cxn>
                <a:cxn ang="0">
                  <a:pos x="293" y="31"/>
                </a:cxn>
                <a:cxn ang="0">
                  <a:pos x="308" y="0"/>
                </a:cxn>
              </a:cxnLst>
              <a:rect l="0" t="0" r="r" b="b"/>
              <a:pathLst>
                <a:path w="1049" h="1113">
                  <a:moveTo>
                    <a:pt x="308" y="0"/>
                  </a:moveTo>
                  <a:lnTo>
                    <a:pt x="1041" y="0"/>
                  </a:lnTo>
                  <a:lnTo>
                    <a:pt x="1049" y="8"/>
                  </a:lnTo>
                  <a:lnTo>
                    <a:pt x="1049" y="24"/>
                  </a:lnTo>
                  <a:lnTo>
                    <a:pt x="1041" y="39"/>
                  </a:lnTo>
                  <a:lnTo>
                    <a:pt x="1049" y="47"/>
                  </a:lnTo>
                  <a:lnTo>
                    <a:pt x="162" y="1066"/>
                  </a:lnTo>
                  <a:lnTo>
                    <a:pt x="432" y="1066"/>
                  </a:lnTo>
                  <a:lnTo>
                    <a:pt x="555" y="1058"/>
                  </a:lnTo>
                  <a:lnTo>
                    <a:pt x="648" y="1026"/>
                  </a:lnTo>
                  <a:lnTo>
                    <a:pt x="717" y="979"/>
                  </a:lnTo>
                  <a:lnTo>
                    <a:pt x="771" y="916"/>
                  </a:lnTo>
                  <a:lnTo>
                    <a:pt x="810" y="829"/>
                  </a:lnTo>
                  <a:lnTo>
                    <a:pt x="848" y="726"/>
                  </a:lnTo>
                  <a:lnTo>
                    <a:pt x="864" y="695"/>
                  </a:lnTo>
                  <a:lnTo>
                    <a:pt x="871" y="687"/>
                  </a:lnTo>
                  <a:lnTo>
                    <a:pt x="894" y="687"/>
                  </a:lnTo>
                  <a:lnTo>
                    <a:pt x="902" y="695"/>
                  </a:lnTo>
                  <a:lnTo>
                    <a:pt x="902" y="710"/>
                  </a:lnTo>
                  <a:lnTo>
                    <a:pt x="894" y="726"/>
                  </a:lnTo>
                  <a:lnTo>
                    <a:pt x="779" y="1081"/>
                  </a:lnTo>
                  <a:lnTo>
                    <a:pt x="771" y="1097"/>
                  </a:lnTo>
                  <a:lnTo>
                    <a:pt x="771" y="1113"/>
                  </a:lnTo>
                  <a:lnTo>
                    <a:pt x="8" y="1113"/>
                  </a:lnTo>
                  <a:lnTo>
                    <a:pt x="0" y="1105"/>
                  </a:lnTo>
                  <a:lnTo>
                    <a:pt x="0" y="1089"/>
                  </a:lnTo>
                  <a:lnTo>
                    <a:pt x="8" y="1081"/>
                  </a:lnTo>
                  <a:lnTo>
                    <a:pt x="8" y="1066"/>
                  </a:lnTo>
                  <a:lnTo>
                    <a:pt x="894" y="47"/>
                  </a:lnTo>
                  <a:lnTo>
                    <a:pt x="640" y="47"/>
                  </a:lnTo>
                  <a:lnTo>
                    <a:pt x="524" y="55"/>
                  </a:lnTo>
                  <a:lnTo>
                    <a:pt x="439" y="87"/>
                  </a:lnTo>
                  <a:lnTo>
                    <a:pt x="370" y="126"/>
                  </a:lnTo>
                  <a:lnTo>
                    <a:pt x="316" y="181"/>
                  </a:lnTo>
                  <a:lnTo>
                    <a:pt x="277" y="260"/>
                  </a:lnTo>
                  <a:lnTo>
                    <a:pt x="247" y="347"/>
                  </a:lnTo>
                  <a:lnTo>
                    <a:pt x="239" y="347"/>
                  </a:lnTo>
                  <a:lnTo>
                    <a:pt x="239" y="355"/>
                  </a:lnTo>
                  <a:lnTo>
                    <a:pt x="231" y="363"/>
                  </a:lnTo>
                  <a:lnTo>
                    <a:pt x="208" y="363"/>
                  </a:lnTo>
                  <a:lnTo>
                    <a:pt x="200" y="355"/>
                  </a:lnTo>
                  <a:lnTo>
                    <a:pt x="200" y="347"/>
                  </a:lnTo>
                  <a:lnTo>
                    <a:pt x="208" y="339"/>
                  </a:lnTo>
                  <a:lnTo>
                    <a:pt x="208" y="324"/>
                  </a:lnTo>
                  <a:lnTo>
                    <a:pt x="293" y="31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14513" y="4015"/>
              <a:ext cx="771" cy="1034"/>
            </a:xfrm>
            <a:custGeom>
              <a:avLst/>
              <a:gdLst/>
              <a:ahLst/>
              <a:cxnLst>
                <a:cxn ang="0">
                  <a:pos x="555" y="0"/>
                </a:cxn>
                <a:cxn ang="0">
                  <a:pos x="563" y="31"/>
                </a:cxn>
                <a:cxn ang="0">
                  <a:pos x="393" y="781"/>
                </a:cxn>
                <a:cxn ang="0">
                  <a:pos x="563" y="726"/>
                </a:cxn>
                <a:cxn ang="0">
                  <a:pos x="679" y="600"/>
                </a:cxn>
                <a:cxn ang="0">
                  <a:pos x="717" y="481"/>
                </a:cxn>
                <a:cxn ang="0">
                  <a:pos x="702" y="434"/>
                </a:cxn>
                <a:cxn ang="0">
                  <a:pos x="671" y="386"/>
                </a:cxn>
                <a:cxn ang="0">
                  <a:pos x="663" y="379"/>
                </a:cxn>
                <a:cxn ang="0">
                  <a:pos x="655" y="355"/>
                </a:cxn>
                <a:cxn ang="0">
                  <a:pos x="694" y="300"/>
                </a:cxn>
                <a:cxn ang="0">
                  <a:pos x="725" y="292"/>
                </a:cxn>
                <a:cxn ang="0">
                  <a:pos x="748" y="308"/>
                </a:cxn>
                <a:cxn ang="0">
                  <a:pos x="763" y="331"/>
                </a:cxn>
                <a:cxn ang="0">
                  <a:pos x="771" y="386"/>
                </a:cxn>
                <a:cxn ang="0">
                  <a:pos x="748" y="513"/>
                </a:cxn>
                <a:cxn ang="0">
                  <a:pos x="694" y="639"/>
                </a:cxn>
                <a:cxn ang="0">
                  <a:pos x="563" y="765"/>
                </a:cxn>
                <a:cxn ang="0">
                  <a:pos x="432" y="813"/>
                </a:cxn>
                <a:cxn ang="0">
                  <a:pos x="339" y="1010"/>
                </a:cxn>
                <a:cxn ang="0">
                  <a:pos x="331" y="1026"/>
                </a:cxn>
                <a:cxn ang="0">
                  <a:pos x="301" y="1034"/>
                </a:cxn>
                <a:cxn ang="0">
                  <a:pos x="293" y="1018"/>
                </a:cxn>
                <a:cxn ang="0">
                  <a:pos x="308" y="947"/>
                </a:cxn>
                <a:cxn ang="0">
                  <a:pos x="347" y="805"/>
                </a:cxn>
                <a:cxn ang="0">
                  <a:pos x="231" y="781"/>
                </a:cxn>
                <a:cxn ang="0">
                  <a:pos x="139" y="702"/>
                </a:cxn>
                <a:cxn ang="0">
                  <a:pos x="123" y="615"/>
                </a:cxn>
                <a:cxn ang="0">
                  <a:pos x="146" y="529"/>
                </a:cxn>
                <a:cxn ang="0">
                  <a:pos x="193" y="410"/>
                </a:cxn>
                <a:cxn ang="0">
                  <a:pos x="200" y="347"/>
                </a:cxn>
                <a:cxn ang="0">
                  <a:pos x="185" y="323"/>
                </a:cxn>
                <a:cxn ang="0">
                  <a:pos x="123" y="339"/>
                </a:cxn>
                <a:cxn ang="0">
                  <a:pos x="46" y="465"/>
                </a:cxn>
                <a:cxn ang="0">
                  <a:pos x="8" y="481"/>
                </a:cxn>
                <a:cxn ang="0">
                  <a:pos x="0" y="465"/>
                </a:cxn>
                <a:cxn ang="0">
                  <a:pos x="54" y="347"/>
                </a:cxn>
                <a:cxn ang="0">
                  <a:pos x="162" y="292"/>
                </a:cxn>
                <a:cxn ang="0">
                  <a:pos x="224" y="308"/>
                </a:cxn>
                <a:cxn ang="0">
                  <a:pos x="262" y="355"/>
                </a:cxn>
                <a:cxn ang="0">
                  <a:pos x="270" y="402"/>
                </a:cxn>
                <a:cxn ang="0">
                  <a:pos x="231" y="529"/>
                </a:cxn>
                <a:cxn ang="0">
                  <a:pos x="200" y="615"/>
                </a:cxn>
                <a:cxn ang="0">
                  <a:pos x="216" y="710"/>
                </a:cxn>
                <a:cxn ang="0">
                  <a:pos x="339" y="773"/>
                </a:cxn>
                <a:cxn ang="0">
                  <a:pos x="532" y="15"/>
                </a:cxn>
                <a:cxn ang="0">
                  <a:pos x="540" y="0"/>
                </a:cxn>
              </a:cxnLst>
              <a:rect l="0" t="0" r="r" b="b"/>
              <a:pathLst>
                <a:path w="771" h="1034">
                  <a:moveTo>
                    <a:pt x="540" y="0"/>
                  </a:moveTo>
                  <a:lnTo>
                    <a:pt x="555" y="0"/>
                  </a:lnTo>
                  <a:lnTo>
                    <a:pt x="563" y="8"/>
                  </a:lnTo>
                  <a:lnTo>
                    <a:pt x="563" y="31"/>
                  </a:lnTo>
                  <a:lnTo>
                    <a:pt x="578" y="31"/>
                  </a:lnTo>
                  <a:lnTo>
                    <a:pt x="393" y="781"/>
                  </a:lnTo>
                  <a:lnTo>
                    <a:pt x="486" y="765"/>
                  </a:lnTo>
                  <a:lnTo>
                    <a:pt x="563" y="726"/>
                  </a:lnTo>
                  <a:lnTo>
                    <a:pt x="625" y="671"/>
                  </a:lnTo>
                  <a:lnTo>
                    <a:pt x="679" y="600"/>
                  </a:lnTo>
                  <a:lnTo>
                    <a:pt x="709" y="536"/>
                  </a:lnTo>
                  <a:lnTo>
                    <a:pt x="717" y="481"/>
                  </a:lnTo>
                  <a:lnTo>
                    <a:pt x="717" y="458"/>
                  </a:lnTo>
                  <a:lnTo>
                    <a:pt x="702" y="434"/>
                  </a:lnTo>
                  <a:lnTo>
                    <a:pt x="694" y="410"/>
                  </a:lnTo>
                  <a:lnTo>
                    <a:pt x="671" y="386"/>
                  </a:lnTo>
                  <a:lnTo>
                    <a:pt x="663" y="386"/>
                  </a:lnTo>
                  <a:lnTo>
                    <a:pt x="663" y="379"/>
                  </a:lnTo>
                  <a:lnTo>
                    <a:pt x="655" y="371"/>
                  </a:lnTo>
                  <a:lnTo>
                    <a:pt x="655" y="355"/>
                  </a:lnTo>
                  <a:lnTo>
                    <a:pt x="663" y="331"/>
                  </a:lnTo>
                  <a:lnTo>
                    <a:pt x="694" y="300"/>
                  </a:lnTo>
                  <a:lnTo>
                    <a:pt x="717" y="292"/>
                  </a:lnTo>
                  <a:lnTo>
                    <a:pt x="725" y="292"/>
                  </a:lnTo>
                  <a:lnTo>
                    <a:pt x="732" y="300"/>
                  </a:lnTo>
                  <a:lnTo>
                    <a:pt x="748" y="308"/>
                  </a:lnTo>
                  <a:lnTo>
                    <a:pt x="756" y="315"/>
                  </a:lnTo>
                  <a:lnTo>
                    <a:pt x="763" y="331"/>
                  </a:lnTo>
                  <a:lnTo>
                    <a:pt x="771" y="355"/>
                  </a:lnTo>
                  <a:lnTo>
                    <a:pt x="771" y="386"/>
                  </a:lnTo>
                  <a:lnTo>
                    <a:pt x="763" y="450"/>
                  </a:lnTo>
                  <a:lnTo>
                    <a:pt x="748" y="513"/>
                  </a:lnTo>
                  <a:lnTo>
                    <a:pt x="732" y="568"/>
                  </a:lnTo>
                  <a:lnTo>
                    <a:pt x="694" y="639"/>
                  </a:lnTo>
                  <a:lnTo>
                    <a:pt x="648" y="694"/>
                  </a:lnTo>
                  <a:lnTo>
                    <a:pt x="563" y="765"/>
                  </a:lnTo>
                  <a:lnTo>
                    <a:pt x="493" y="797"/>
                  </a:lnTo>
                  <a:lnTo>
                    <a:pt x="432" y="813"/>
                  </a:lnTo>
                  <a:lnTo>
                    <a:pt x="385" y="813"/>
                  </a:lnTo>
                  <a:lnTo>
                    <a:pt x="339" y="1010"/>
                  </a:lnTo>
                  <a:lnTo>
                    <a:pt x="331" y="1018"/>
                  </a:lnTo>
                  <a:lnTo>
                    <a:pt x="331" y="1026"/>
                  </a:lnTo>
                  <a:lnTo>
                    <a:pt x="324" y="1034"/>
                  </a:lnTo>
                  <a:lnTo>
                    <a:pt x="301" y="1034"/>
                  </a:lnTo>
                  <a:lnTo>
                    <a:pt x="293" y="1026"/>
                  </a:lnTo>
                  <a:lnTo>
                    <a:pt x="293" y="1018"/>
                  </a:lnTo>
                  <a:lnTo>
                    <a:pt x="301" y="994"/>
                  </a:lnTo>
                  <a:lnTo>
                    <a:pt x="308" y="947"/>
                  </a:lnTo>
                  <a:lnTo>
                    <a:pt x="339" y="836"/>
                  </a:lnTo>
                  <a:lnTo>
                    <a:pt x="347" y="805"/>
                  </a:lnTo>
                  <a:lnTo>
                    <a:pt x="293" y="797"/>
                  </a:lnTo>
                  <a:lnTo>
                    <a:pt x="231" y="781"/>
                  </a:lnTo>
                  <a:lnTo>
                    <a:pt x="177" y="750"/>
                  </a:lnTo>
                  <a:lnTo>
                    <a:pt x="139" y="702"/>
                  </a:lnTo>
                  <a:lnTo>
                    <a:pt x="123" y="631"/>
                  </a:lnTo>
                  <a:lnTo>
                    <a:pt x="123" y="615"/>
                  </a:lnTo>
                  <a:lnTo>
                    <a:pt x="131" y="584"/>
                  </a:lnTo>
                  <a:lnTo>
                    <a:pt x="146" y="529"/>
                  </a:lnTo>
                  <a:lnTo>
                    <a:pt x="177" y="442"/>
                  </a:lnTo>
                  <a:lnTo>
                    <a:pt x="193" y="410"/>
                  </a:lnTo>
                  <a:lnTo>
                    <a:pt x="200" y="386"/>
                  </a:lnTo>
                  <a:lnTo>
                    <a:pt x="200" y="347"/>
                  </a:lnTo>
                  <a:lnTo>
                    <a:pt x="193" y="331"/>
                  </a:lnTo>
                  <a:lnTo>
                    <a:pt x="185" y="323"/>
                  </a:lnTo>
                  <a:lnTo>
                    <a:pt x="170" y="323"/>
                  </a:lnTo>
                  <a:lnTo>
                    <a:pt x="123" y="339"/>
                  </a:lnTo>
                  <a:lnTo>
                    <a:pt x="85" y="386"/>
                  </a:lnTo>
                  <a:lnTo>
                    <a:pt x="46" y="465"/>
                  </a:lnTo>
                  <a:lnTo>
                    <a:pt x="31" y="481"/>
                  </a:lnTo>
                  <a:lnTo>
                    <a:pt x="8" y="481"/>
                  </a:lnTo>
                  <a:lnTo>
                    <a:pt x="0" y="473"/>
                  </a:lnTo>
                  <a:lnTo>
                    <a:pt x="0" y="465"/>
                  </a:lnTo>
                  <a:lnTo>
                    <a:pt x="23" y="394"/>
                  </a:lnTo>
                  <a:lnTo>
                    <a:pt x="54" y="347"/>
                  </a:lnTo>
                  <a:lnTo>
                    <a:pt x="100" y="308"/>
                  </a:lnTo>
                  <a:lnTo>
                    <a:pt x="162" y="292"/>
                  </a:lnTo>
                  <a:lnTo>
                    <a:pt x="200" y="300"/>
                  </a:lnTo>
                  <a:lnTo>
                    <a:pt x="224" y="308"/>
                  </a:lnTo>
                  <a:lnTo>
                    <a:pt x="247" y="331"/>
                  </a:lnTo>
                  <a:lnTo>
                    <a:pt x="262" y="355"/>
                  </a:lnTo>
                  <a:lnTo>
                    <a:pt x="270" y="386"/>
                  </a:lnTo>
                  <a:lnTo>
                    <a:pt x="270" y="402"/>
                  </a:lnTo>
                  <a:lnTo>
                    <a:pt x="254" y="450"/>
                  </a:lnTo>
                  <a:lnTo>
                    <a:pt x="231" y="529"/>
                  </a:lnTo>
                  <a:lnTo>
                    <a:pt x="216" y="576"/>
                  </a:lnTo>
                  <a:lnTo>
                    <a:pt x="200" y="615"/>
                  </a:lnTo>
                  <a:lnTo>
                    <a:pt x="200" y="647"/>
                  </a:lnTo>
                  <a:lnTo>
                    <a:pt x="216" y="710"/>
                  </a:lnTo>
                  <a:lnTo>
                    <a:pt x="262" y="758"/>
                  </a:lnTo>
                  <a:lnTo>
                    <a:pt x="339" y="773"/>
                  </a:lnTo>
                  <a:lnTo>
                    <a:pt x="524" y="23"/>
                  </a:lnTo>
                  <a:lnTo>
                    <a:pt x="532" y="15"/>
                  </a:lnTo>
                  <a:lnTo>
                    <a:pt x="532" y="8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15415" y="4441"/>
              <a:ext cx="324" cy="52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01" y="0"/>
                </a:cxn>
                <a:cxn ang="0">
                  <a:pos x="201" y="474"/>
                </a:cxn>
                <a:cxn ang="0">
                  <a:pos x="208" y="482"/>
                </a:cxn>
                <a:cxn ang="0">
                  <a:pos x="216" y="482"/>
                </a:cxn>
                <a:cxn ang="0">
                  <a:pos x="231" y="489"/>
                </a:cxn>
                <a:cxn ang="0">
                  <a:pos x="324" y="489"/>
                </a:cxn>
                <a:cxn ang="0">
                  <a:pos x="324" y="529"/>
                </a:cxn>
                <a:cxn ang="0">
                  <a:pos x="8" y="529"/>
                </a:cxn>
                <a:cxn ang="0">
                  <a:pos x="8" y="489"/>
                </a:cxn>
                <a:cxn ang="0">
                  <a:pos x="100" y="489"/>
                </a:cxn>
                <a:cxn ang="0">
                  <a:pos x="116" y="482"/>
                </a:cxn>
                <a:cxn ang="0">
                  <a:pos x="124" y="482"/>
                </a:cxn>
                <a:cxn ang="0">
                  <a:pos x="131" y="474"/>
                </a:cxn>
                <a:cxn ang="0">
                  <a:pos x="131" y="55"/>
                </a:cxn>
                <a:cxn ang="0">
                  <a:pos x="93" y="71"/>
                </a:cxn>
                <a:cxn ang="0">
                  <a:pos x="62" y="79"/>
                </a:cxn>
                <a:cxn ang="0">
                  <a:pos x="0" y="79"/>
                </a:cxn>
                <a:cxn ang="0">
                  <a:pos x="0" y="47"/>
                </a:cxn>
                <a:cxn ang="0">
                  <a:pos x="54" y="47"/>
                </a:cxn>
                <a:cxn ang="0">
                  <a:pos x="108" y="32"/>
                </a:cxn>
                <a:cxn ang="0">
                  <a:pos x="170" y="0"/>
                </a:cxn>
              </a:cxnLst>
              <a:rect l="0" t="0" r="r" b="b"/>
              <a:pathLst>
                <a:path w="324" h="529">
                  <a:moveTo>
                    <a:pt x="170" y="0"/>
                  </a:moveTo>
                  <a:lnTo>
                    <a:pt x="201" y="0"/>
                  </a:lnTo>
                  <a:lnTo>
                    <a:pt x="201" y="474"/>
                  </a:lnTo>
                  <a:lnTo>
                    <a:pt x="208" y="482"/>
                  </a:lnTo>
                  <a:lnTo>
                    <a:pt x="216" y="482"/>
                  </a:lnTo>
                  <a:lnTo>
                    <a:pt x="231" y="489"/>
                  </a:lnTo>
                  <a:lnTo>
                    <a:pt x="324" y="489"/>
                  </a:lnTo>
                  <a:lnTo>
                    <a:pt x="324" y="529"/>
                  </a:lnTo>
                  <a:lnTo>
                    <a:pt x="8" y="529"/>
                  </a:lnTo>
                  <a:lnTo>
                    <a:pt x="8" y="489"/>
                  </a:lnTo>
                  <a:lnTo>
                    <a:pt x="100" y="489"/>
                  </a:lnTo>
                  <a:lnTo>
                    <a:pt x="116" y="482"/>
                  </a:lnTo>
                  <a:lnTo>
                    <a:pt x="124" y="482"/>
                  </a:lnTo>
                  <a:lnTo>
                    <a:pt x="131" y="474"/>
                  </a:lnTo>
                  <a:lnTo>
                    <a:pt x="131" y="55"/>
                  </a:lnTo>
                  <a:lnTo>
                    <a:pt x="93" y="71"/>
                  </a:lnTo>
                  <a:lnTo>
                    <a:pt x="62" y="79"/>
                  </a:lnTo>
                  <a:lnTo>
                    <a:pt x="0" y="79"/>
                  </a:lnTo>
                  <a:lnTo>
                    <a:pt x="0" y="47"/>
                  </a:lnTo>
                  <a:lnTo>
                    <a:pt x="54" y="47"/>
                  </a:lnTo>
                  <a:lnTo>
                    <a:pt x="108" y="32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177"/>
            <p:cNvSpPr>
              <a:spLocks/>
            </p:cNvSpPr>
            <p:nvPr/>
          </p:nvSpPr>
          <p:spPr bwMode="auto">
            <a:xfrm>
              <a:off x="16155" y="3359"/>
              <a:ext cx="371" cy="1627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3" y="0"/>
                </a:cxn>
                <a:cxn ang="0">
                  <a:pos x="371" y="8"/>
                </a:cxn>
                <a:cxn ang="0">
                  <a:pos x="371" y="24"/>
                </a:cxn>
                <a:cxn ang="0">
                  <a:pos x="363" y="32"/>
                </a:cxn>
                <a:cxn ang="0">
                  <a:pos x="347" y="40"/>
                </a:cxn>
                <a:cxn ang="0">
                  <a:pos x="247" y="174"/>
                </a:cxn>
                <a:cxn ang="0">
                  <a:pos x="178" y="316"/>
                </a:cxn>
                <a:cxn ang="0">
                  <a:pos x="124" y="474"/>
                </a:cxn>
                <a:cxn ang="0">
                  <a:pos x="101" y="640"/>
                </a:cxn>
                <a:cxn ang="0">
                  <a:pos x="93" y="814"/>
                </a:cxn>
                <a:cxn ang="0">
                  <a:pos x="101" y="971"/>
                </a:cxn>
                <a:cxn ang="0">
                  <a:pos x="124" y="1129"/>
                </a:cxn>
                <a:cxn ang="0">
                  <a:pos x="170" y="1295"/>
                </a:cxn>
                <a:cxn ang="0">
                  <a:pos x="239" y="1445"/>
                </a:cxn>
                <a:cxn ang="0">
                  <a:pos x="340" y="1579"/>
                </a:cxn>
                <a:cxn ang="0">
                  <a:pos x="371" y="1611"/>
                </a:cxn>
                <a:cxn ang="0">
                  <a:pos x="355" y="1627"/>
                </a:cxn>
                <a:cxn ang="0">
                  <a:pos x="286" y="1579"/>
                </a:cxn>
                <a:cxn ang="0">
                  <a:pos x="232" y="1516"/>
                </a:cxn>
                <a:cxn ang="0">
                  <a:pos x="170" y="1429"/>
                </a:cxn>
                <a:cxn ang="0">
                  <a:pos x="108" y="1319"/>
                </a:cxn>
                <a:cxn ang="0">
                  <a:pos x="54" y="1185"/>
                </a:cxn>
                <a:cxn ang="0">
                  <a:pos x="24" y="1042"/>
                </a:cxn>
                <a:cxn ang="0">
                  <a:pos x="8" y="924"/>
                </a:cxn>
                <a:cxn ang="0">
                  <a:pos x="0" y="814"/>
                </a:cxn>
                <a:cxn ang="0">
                  <a:pos x="8" y="664"/>
                </a:cxn>
                <a:cxn ang="0">
                  <a:pos x="39" y="498"/>
                </a:cxn>
                <a:cxn ang="0">
                  <a:pos x="101" y="316"/>
                </a:cxn>
                <a:cxn ang="0">
                  <a:pos x="162" y="206"/>
                </a:cxn>
                <a:cxn ang="0">
                  <a:pos x="232" y="119"/>
                </a:cxn>
                <a:cxn ang="0">
                  <a:pos x="286" y="56"/>
                </a:cxn>
                <a:cxn ang="0">
                  <a:pos x="332" y="16"/>
                </a:cxn>
                <a:cxn ang="0">
                  <a:pos x="355" y="0"/>
                </a:cxn>
              </a:cxnLst>
              <a:rect l="0" t="0" r="r" b="b"/>
              <a:pathLst>
                <a:path w="371" h="1627">
                  <a:moveTo>
                    <a:pt x="355" y="0"/>
                  </a:moveTo>
                  <a:lnTo>
                    <a:pt x="363" y="0"/>
                  </a:lnTo>
                  <a:lnTo>
                    <a:pt x="371" y="8"/>
                  </a:lnTo>
                  <a:lnTo>
                    <a:pt x="371" y="24"/>
                  </a:lnTo>
                  <a:lnTo>
                    <a:pt x="363" y="32"/>
                  </a:lnTo>
                  <a:lnTo>
                    <a:pt x="347" y="40"/>
                  </a:lnTo>
                  <a:lnTo>
                    <a:pt x="247" y="174"/>
                  </a:lnTo>
                  <a:lnTo>
                    <a:pt x="178" y="316"/>
                  </a:lnTo>
                  <a:lnTo>
                    <a:pt x="124" y="474"/>
                  </a:lnTo>
                  <a:lnTo>
                    <a:pt x="101" y="640"/>
                  </a:lnTo>
                  <a:lnTo>
                    <a:pt x="93" y="814"/>
                  </a:lnTo>
                  <a:lnTo>
                    <a:pt x="101" y="971"/>
                  </a:lnTo>
                  <a:lnTo>
                    <a:pt x="124" y="1129"/>
                  </a:lnTo>
                  <a:lnTo>
                    <a:pt x="170" y="1295"/>
                  </a:lnTo>
                  <a:lnTo>
                    <a:pt x="239" y="1445"/>
                  </a:lnTo>
                  <a:lnTo>
                    <a:pt x="340" y="1579"/>
                  </a:lnTo>
                  <a:lnTo>
                    <a:pt x="371" y="1611"/>
                  </a:lnTo>
                  <a:lnTo>
                    <a:pt x="355" y="1627"/>
                  </a:lnTo>
                  <a:lnTo>
                    <a:pt x="286" y="1579"/>
                  </a:lnTo>
                  <a:lnTo>
                    <a:pt x="232" y="1516"/>
                  </a:lnTo>
                  <a:lnTo>
                    <a:pt x="170" y="1429"/>
                  </a:lnTo>
                  <a:lnTo>
                    <a:pt x="108" y="1319"/>
                  </a:lnTo>
                  <a:lnTo>
                    <a:pt x="54" y="1185"/>
                  </a:lnTo>
                  <a:lnTo>
                    <a:pt x="24" y="1042"/>
                  </a:lnTo>
                  <a:lnTo>
                    <a:pt x="8" y="924"/>
                  </a:lnTo>
                  <a:lnTo>
                    <a:pt x="0" y="814"/>
                  </a:lnTo>
                  <a:lnTo>
                    <a:pt x="8" y="664"/>
                  </a:lnTo>
                  <a:lnTo>
                    <a:pt x="39" y="498"/>
                  </a:lnTo>
                  <a:lnTo>
                    <a:pt x="101" y="316"/>
                  </a:lnTo>
                  <a:lnTo>
                    <a:pt x="162" y="206"/>
                  </a:lnTo>
                  <a:lnTo>
                    <a:pt x="232" y="119"/>
                  </a:lnTo>
                  <a:lnTo>
                    <a:pt x="286" y="56"/>
                  </a:lnTo>
                  <a:lnTo>
                    <a:pt x="332" y="16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178"/>
            <p:cNvSpPr>
              <a:spLocks/>
            </p:cNvSpPr>
            <p:nvPr/>
          </p:nvSpPr>
          <p:spPr bwMode="auto">
            <a:xfrm>
              <a:off x="16641" y="3873"/>
              <a:ext cx="825" cy="734"/>
            </a:xfrm>
            <a:custGeom>
              <a:avLst/>
              <a:gdLst/>
              <a:ahLst/>
              <a:cxnLst>
                <a:cxn ang="0">
                  <a:pos x="286" y="15"/>
                </a:cxn>
                <a:cxn ang="0">
                  <a:pos x="347" y="134"/>
                </a:cxn>
                <a:cxn ang="0">
                  <a:pos x="332" y="205"/>
                </a:cxn>
                <a:cxn ang="0">
                  <a:pos x="270" y="347"/>
                </a:cxn>
                <a:cxn ang="0">
                  <a:pos x="232" y="568"/>
                </a:cxn>
                <a:cxn ang="0">
                  <a:pos x="247" y="663"/>
                </a:cxn>
                <a:cxn ang="0">
                  <a:pos x="332" y="702"/>
                </a:cxn>
                <a:cxn ang="0">
                  <a:pos x="448" y="655"/>
                </a:cxn>
                <a:cxn ang="0">
                  <a:pos x="509" y="584"/>
                </a:cxn>
                <a:cxn ang="0">
                  <a:pos x="532" y="497"/>
                </a:cxn>
                <a:cxn ang="0">
                  <a:pos x="586" y="276"/>
                </a:cxn>
                <a:cxn ang="0">
                  <a:pos x="633" y="78"/>
                </a:cxn>
                <a:cxn ang="0">
                  <a:pos x="663" y="31"/>
                </a:cxn>
                <a:cxn ang="0">
                  <a:pos x="710" y="23"/>
                </a:cxn>
                <a:cxn ang="0">
                  <a:pos x="733" y="47"/>
                </a:cxn>
                <a:cxn ang="0">
                  <a:pos x="741" y="78"/>
                </a:cxn>
                <a:cxn ang="0">
                  <a:pos x="733" y="110"/>
                </a:cxn>
                <a:cxn ang="0">
                  <a:pos x="725" y="157"/>
                </a:cxn>
                <a:cxn ang="0">
                  <a:pos x="710" y="197"/>
                </a:cxn>
                <a:cxn ang="0">
                  <a:pos x="702" y="252"/>
                </a:cxn>
                <a:cxn ang="0">
                  <a:pos x="687" y="292"/>
                </a:cxn>
                <a:cxn ang="0">
                  <a:pos x="625" y="521"/>
                </a:cxn>
                <a:cxn ang="0">
                  <a:pos x="609" y="631"/>
                </a:cxn>
                <a:cxn ang="0">
                  <a:pos x="625" y="686"/>
                </a:cxn>
                <a:cxn ang="0">
                  <a:pos x="656" y="702"/>
                </a:cxn>
                <a:cxn ang="0">
                  <a:pos x="733" y="639"/>
                </a:cxn>
                <a:cxn ang="0">
                  <a:pos x="779" y="497"/>
                </a:cxn>
                <a:cxn ang="0">
                  <a:pos x="787" y="473"/>
                </a:cxn>
                <a:cxn ang="0">
                  <a:pos x="818" y="465"/>
                </a:cxn>
                <a:cxn ang="0">
                  <a:pos x="825" y="481"/>
                </a:cxn>
                <a:cxn ang="0">
                  <a:pos x="810" y="536"/>
                </a:cxn>
                <a:cxn ang="0">
                  <a:pos x="779" y="639"/>
                </a:cxn>
                <a:cxn ang="0">
                  <a:pos x="717" y="710"/>
                </a:cxn>
                <a:cxn ang="0">
                  <a:pos x="663" y="726"/>
                </a:cxn>
                <a:cxn ang="0">
                  <a:pos x="555" y="671"/>
                </a:cxn>
                <a:cxn ang="0">
                  <a:pos x="509" y="623"/>
                </a:cxn>
                <a:cxn ang="0">
                  <a:pos x="386" y="726"/>
                </a:cxn>
                <a:cxn ang="0">
                  <a:pos x="262" y="726"/>
                </a:cxn>
                <a:cxn ang="0">
                  <a:pos x="170" y="671"/>
                </a:cxn>
                <a:cxn ang="0">
                  <a:pos x="124" y="536"/>
                </a:cxn>
                <a:cxn ang="0">
                  <a:pos x="162" y="331"/>
                </a:cxn>
                <a:cxn ang="0">
                  <a:pos x="224" y="173"/>
                </a:cxn>
                <a:cxn ang="0">
                  <a:pos x="247" y="118"/>
                </a:cxn>
                <a:cxn ang="0">
                  <a:pos x="239" y="47"/>
                </a:cxn>
                <a:cxn ang="0">
                  <a:pos x="208" y="31"/>
                </a:cxn>
                <a:cxn ang="0">
                  <a:pos x="116" y="78"/>
                </a:cxn>
                <a:cxn ang="0">
                  <a:pos x="47" y="236"/>
                </a:cxn>
                <a:cxn ang="0">
                  <a:pos x="39" y="260"/>
                </a:cxn>
                <a:cxn ang="0">
                  <a:pos x="8" y="268"/>
                </a:cxn>
                <a:cxn ang="0">
                  <a:pos x="0" y="252"/>
                </a:cxn>
                <a:cxn ang="0">
                  <a:pos x="54" y="118"/>
                </a:cxn>
                <a:cxn ang="0">
                  <a:pos x="147" y="15"/>
                </a:cxn>
              </a:cxnLst>
              <a:rect l="0" t="0" r="r" b="b"/>
              <a:pathLst>
                <a:path w="825" h="734">
                  <a:moveTo>
                    <a:pt x="216" y="0"/>
                  </a:moveTo>
                  <a:lnTo>
                    <a:pt x="286" y="15"/>
                  </a:lnTo>
                  <a:lnTo>
                    <a:pt x="332" y="71"/>
                  </a:lnTo>
                  <a:lnTo>
                    <a:pt x="347" y="134"/>
                  </a:lnTo>
                  <a:lnTo>
                    <a:pt x="347" y="157"/>
                  </a:lnTo>
                  <a:lnTo>
                    <a:pt x="332" y="205"/>
                  </a:lnTo>
                  <a:lnTo>
                    <a:pt x="316" y="236"/>
                  </a:lnTo>
                  <a:lnTo>
                    <a:pt x="270" y="347"/>
                  </a:lnTo>
                  <a:lnTo>
                    <a:pt x="247" y="465"/>
                  </a:lnTo>
                  <a:lnTo>
                    <a:pt x="232" y="568"/>
                  </a:lnTo>
                  <a:lnTo>
                    <a:pt x="232" y="615"/>
                  </a:lnTo>
                  <a:lnTo>
                    <a:pt x="247" y="663"/>
                  </a:lnTo>
                  <a:lnTo>
                    <a:pt x="278" y="686"/>
                  </a:lnTo>
                  <a:lnTo>
                    <a:pt x="332" y="702"/>
                  </a:lnTo>
                  <a:lnTo>
                    <a:pt x="394" y="686"/>
                  </a:lnTo>
                  <a:lnTo>
                    <a:pt x="448" y="655"/>
                  </a:lnTo>
                  <a:lnTo>
                    <a:pt x="486" y="615"/>
                  </a:lnTo>
                  <a:lnTo>
                    <a:pt x="509" y="584"/>
                  </a:lnTo>
                  <a:lnTo>
                    <a:pt x="517" y="568"/>
                  </a:lnTo>
                  <a:lnTo>
                    <a:pt x="532" y="497"/>
                  </a:lnTo>
                  <a:lnTo>
                    <a:pt x="555" y="394"/>
                  </a:lnTo>
                  <a:lnTo>
                    <a:pt x="586" y="276"/>
                  </a:lnTo>
                  <a:lnTo>
                    <a:pt x="609" y="165"/>
                  </a:lnTo>
                  <a:lnTo>
                    <a:pt x="633" y="78"/>
                  </a:lnTo>
                  <a:lnTo>
                    <a:pt x="640" y="55"/>
                  </a:lnTo>
                  <a:lnTo>
                    <a:pt x="663" y="31"/>
                  </a:lnTo>
                  <a:lnTo>
                    <a:pt x="679" y="23"/>
                  </a:lnTo>
                  <a:lnTo>
                    <a:pt x="710" y="23"/>
                  </a:lnTo>
                  <a:lnTo>
                    <a:pt x="725" y="31"/>
                  </a:lnTo>
                  <a:lnTo>
                    <a:pt x="733" y="47"/>
                  </a:lnTo>
                  <a:lnTo>
                    <a:pt x="741" y="71"/>
                  </a:lnTo>
                  <a:lnTo>
                    <a:pt x="741" y="78"/>
                  </a:lnTo>
                  <a:lnTo>
                    <a:pt x="733" y="94"/>
                  </a:lnTo>
                  <a:lnTo>
                    <a:pt x="733" y="110"/>
                  </a:lnTo>
                  <a:lnTo>
                    <a:pt x="725" y="134"/>
                  </a:lnTo>
                  <a:lnTo>
                    <a:pt x="725" y="157"/>
                  </a:lnTo>
                  <a:lnTo>
                    <a:pt x="717" y="181"/>
                  </a:lnTo>
                  <a:lnTo>
                    <a:pt x="710" y="197"/>
                  </a:lnTo>
                  <a:lnTo>
                    <a:pt x="702" y="221"/>
                  </a:lnTo>
                  <a:lnTo>
                    <a:pt x="702" y="252"/>
                  </a:lnTo>
                  <a:lnTo>
                    <a:pt x="694" y="276"/>
                  </a:lnTo>
                  <a:lnTo>
                    <a:pt x="687" y="292"/>
                  </a:lnTo>
                  <a:lnTo>
                    <a:pt x="640" y="465"/>
                  </a:lnTo>
                  <a:lnTo>
                    <a:pt x="625" y="521"/>
                  </a:lnTo>
                  <a:lnTo>
                    <a:pt x="617" y="584"/>
                  </a:lnTo>
                  <a:lnTo>
                    <a:pt x="609" y="631"/>
                  </a:lnTo>
                  <a:lnTo>
                    <a:pt x="609" y="663"/>
                  </a:lnTo>
                  <a:lnTo>
                    <a:pt x="625" y="686"/>
                  </a:lnTo>
                  <a:lnTo>
                    <a:pt x="633" y="694"/>
                  </a:lnTo>
                  <a:lnTo>
                    <a:pt x="656" y="702"/>
                  </a:lnTo>
                  <a:lnTo>
                    <a:pt x="702" y="686"/>
                  </a:lnTo>
                  <a:lnTo>
                    <a:pt x="733" y="639"/>
                  </a:lnTo>
                  <a:lnTo>
                    <a:pt x="764" y="568"/>
                  </a:lnTo>
                  <a:lnTo>
                    <a:pt x="779" y="497"/>
                  </a:lnTo>
                  <a:lnTo>
                    <a:pt x="787" y="481"/>
                  </a:lnTo>
                  <a:lnTo>
                    <a:pt x="787" y="473"/>
                  </a:lnTo>
                  <a:lnTo>
                    <a:pt x="795" y="465"/>
                  </a:lnTo>
                  <a:lnTo>
                    <a:pt x="818" y="465"/>
                  </a:lnTo>
                  <a:lnTo>
                    <a:pt x="825" y="473"/>
                  </a:lnTo>
                  <a:lnTo>
                    <a:pt x="825" y="481"/>
                  </a:lnTo>
                  <a:lnTo>
                    <a:pt x="818" y="497"/>
                  </a:lnTo>
                  <a:lnTo>
                    <a:pt x="810" y="536"/>
                  </a:lnTo>
                  <a:lnTo>
                    <a:pt x="795" y="592"/>
                  </a:lnTo>
                  <a:lnTo>
                    <a:pt x="779" y="639"/>
                  </a:lnTo>
                  <a:lnTo>
                    <a:pt x="764" y="663"/>
                  </a:lnTo>
                  <a:lnTo>
                    <a:pt x="717" y="710"/>
                  </a:lnTo>
                  <a:lnTo>
                    <a:pt x="694" y="718"/>
                  </a:lnTo>
                  <a:lnTo>
                    <a:pt x="663" y="726"/>
                  </a:lnTo>
                  <a:lnTo>
                    <a:pt x="602" y="710"/>
                  </a:lnTo>
                  <a:lnTo>
                    <a:pt x="555" y="671"/>
                  </a:lnTo>
                  <a:lnTo>
                    <a:pt x="525" y="615"/>
                  </a:lnTo>
                  <a:lnTo>
                    <a:pt x="509" y="623"/>
                  </a:lnTo>
                  <a:lnTo>
                    <a:pt x="440" y="694"/>
                  </a:lnTo>
                  <a:lnTo>
                    <a:pt x="386" y="726"/>
                  </a:lnTo>
                  <a:lnTo>
                    <a:pt x="316" y="734"/>
                  </a:lnTo>
                  <a:lnTo>
                    <a:pt x="262" y="726"/>
                  </a:lnTo>
                  <a:lnTo>
                    <a:pt x="208" y="710"/>
                  </a:lnTo>
                  <a:lnTo>
                    <a:pt x="170" y="671"/>
                  </a:lnTo>
                  <a:lnTo>
                    <a:pt x="139" y="615"/>
                  </a:lnTo>
                  <a:lnTo>
                    <a:pt x="124" y="536"/>
                  </a:lnTo>
                  <a:lnTo>
                    <a:pt x="131" y="450"/>
                  </a:lnTo>
                  <a:lnTo>
                    <a:pt x="162" y="331"/>
                  </a:lnTo>
                  <a:lnTo>
                    <a:pt x="216" y="197"/>
                  </a:lnTo>
                  <a:lnTo>
                    <a:pt x="224" y="173"/>
                  </a:lnTo>
                  <a:lnTo>
                    <a:pt x="239" y="150"/>
                  </a:lnTo>
                  <a:lnTo>
                    <a:pt x="247" y="118"/>
                  </a:lnTo>
                  <a:lnTo>
                    <a:pt x="247" y="63"/>
                  </a:lnTo>
                  <a:lnTo>
                    <a:pt x="239" y="47"/>
                  </a:lnTo>
                  <a:lnTo>
                    <a:pt x="224" y="31"/>
                  </a:lnTo>
                  <a:lnTo>
                    <a:pt x="208" y="31"/>
                  </a:lnTo>
                  <a:lnTo>
                    <a:pt x="162" y="47"/>
                  </a:lnTo>
                  <a:lnTo>
                    <a:pt x="116" y="78"/>
                  </a:lnTo>
                  <a:lnTo>
                    <a:pt x="77" y="142"/>
                  </a:lnTo>
                  <a:lnTo>
                    <a:pt x="47" y="236"/>
                  </a:lnTo>
                  <a:lnTo>
                    <a:pt x="39" y="252"/>
                  </a:lnTo>
                  <a:lnTo>
                    <a:pt x="39" y="260"/>
                  </a:lnTo>
                  <a:lnTo>
                    <a:pt x="31" y="268"/>
                  </a:lnTo>
                  <a:lnTo>
                    <a:pt x="8" y="268"/>
                  </a:lnTo>
                  <a:lnTo>
                    <a:pt x="0" y="260"/>
                  </a:lnTo>
                  <a:lnTo>
                    <a:pt x="0" y="252"/>
                  </a:lnTo>
                  <a:lnTo>
                    <a:pt x="23" y="181"/>
                  </a:lnTo>
                  <a:lnTo>
                    <a:pt x="54" y="118"/>
                  </a:lnTo>
                  <a:lnTo>
                    <a:pt x="93" y="63"/>
                  </a:lnTo>
                  <a:lnTo>
                    <a:pt x="147" y="15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179"/>
            <p:cNvSpPr>
              <a:spLocks/>
            </p:cNvSpPr>
            <p:nvPr/>
          </p:nvSpPr>
          <p:spPr bwMode="auto">
            <a:xfrm>
              <a:off x="17621" y="3359"/>
              <a:ext cx="370" cy="163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8" y="16"/>
                </a:cxn>
                <a:cxn ang="0">
                  <a:pos x="84" y="56"/>
                </a:cxn>
                <a:cxn ang="0">
                  <a:pos x="138" y="111"/>
                </a:cxn>
                <a:cxn ang="0">
                  <a:pos x="200" y="198"/>
                </a:cxn>
                <a:cxn ang="0">
                  <a:pos x="262" y="308"/>
                </a:cxn>
                <a:cxn ang="0">
                  <a:pos x="316" y="442"/>
                </a:cxn>
                <a:cxn ang="0">
                  <a:pos x="354" y="585"/>
                </a:cxn>
                <a:cxn ang="0">
                  <a:pos x="370" y="703"/>
                </a:cxn>
                <a:cxn ang="0">
                  <a:pos x="370" y="821"/>
                </a:cxn>
                <a:cxn ang="0">
                  <a:pos x="362" y="971"/>
                </a:cxn>
                <a:cxn ang="0">
                  <a:pos x="331" y="1137"/>
                </a:cxn>
                <a:cxn ang="0">
                  <a:pos x="270" y="1319"/>
                </a:cxn>
                <a:cxn ang="0">
                  <a:pos x="208" y="1429"/>
                </a:cxn>
                <a:cxn ang="0">
                  <a:pos x="138" y="1516"/>
                </a:cxn>
                <a:cxn ang="0">
                  <a:pos x="84" y="1579"/>
                </a:cxn>
                <a:cxn ang="0">
                  <a:pos x="38" y="1619"/>
                </a:cxn>
                <a:cxn ang="0">
                  <a:pos x="15" y="1635"/>
                </a:cxn>
                <a:cxn ang="0">
                  <a:pos x="0" y="1619"/>
                </a:cxn>
                <a:cxn ang="0">
                  <a:pos x="0" y="1603"/>
                </a:cxn>
                <a:cxn ang="0">
                  <a:pos x="7" y="1595"/>
                </a:cxn>
                <a:cxn ang="0">
                  <a:pos x="23" y="1587"/>
                </a:cxn>
                <a:cxn ang="0">
                  <a:pos x="123" y="1453"/>
                </a:cxn>
                <a:cxn ang="0">
                  <a:pos x="200" y="1303"/>
                </a:cxn>
                <a:cxn ang="0">
                  <a:pos x="246" y="1145"/>
                </a:cxn>
                <a:cxn ang="0">
                  <a:pos x="270" y="979"/>
                </a:cxn>
                <a:cxn ang="0">
                  <a:pos x="277" y="814"/>
                </a:cxn>
                <a:cxn ang="0">
                  <a:pos x="270" y="616"/>
                </a:cxn>
                <a:cxn ang="0">
                  <a:pos x="231" y="442"/>
                </a:cxn>
                <a:cxn ang="0">
                  <a:pos x="185" y="292"/>
                </a:cxn>
                <a:cxn ang="0">
                  <a:pos x="115" y="166"/>
                </a:cxn>
                <a:cxn ang="0">
                  <a:pos x="30" y="5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15" y="0"/>
                </a:cxn>
              </a:cxnLst>
              <a:rect l="0" t="0" r="r" b="b"/>
              <a:pathLst>
                <a:path w="370" h="1635">
                  <a:moveTo>
                    <a:pt x="15" y="0"/>
                  </a:moveTo>
                  <a:lnTo>
                    <a:pt x="38" y="16"/>
                  </a:lnTo>
                  <a:lnTo>
                    <a:pt x="84" y="56"/>
                  </a:lnTo>
                  <a:lnTo>
                    <a:pt x="138" y="111"/>
                  </a:lnTo>
                  <a:lnTo>
                    <a:pt x="200" y="198"/>
                  </a:lnTo>
                  <a:lnTo>
                    <a:pt x="262" y="308"/>
                  </a:lnTo>
                  <a:lnTo>
                    <a:pt x="316" y="442"/>
                  </a:lnTo>
                  <a:lnTo>
                    <a:pt x="354" y="585"/>
                  </a:lnTo>
                  <a:lnTo>
                    <a:pt x="370" y="703"/>
                  </a:lnTo>
                  <a:lnTo>
                    <a:pt x="370" y="821"/>
                  </a:lnTo>
                  <a:lnTo>
                    <a:pt x="362" y="971"/>
                  </a:lnTo>
                  <a:lnTo>
                    <a:pt x="331" y="1137"/>
                  </a:lnTo>
                  <a:lnTo>
                    <a:pt x="270" y="1319"/>
                  </a:lnTo>
                  <a:lnTo>
                    <a:pt x="208" y="1429"/>
                  </a:lnTo>
                  <a:lnTo>
                    <a:pt x="138" y="1516"/>
                  </a:lnTo>
                  <a:lnTo>
                    <a:pt x="84" y="1579"/>
                  </a:lnTo>
                  <a:lnTo>
                    <a:pt x="38" y="1619"/>
                  </a:lnTo>
                  <a:lnTo>
                    <a:pt x="15" y="1635"/>
                  </a:lnTo>
                  <a:lnTo>
                    <a:pt x="0" y="1619"/>
                  </a:lnTo>
                  <a:lnTo>
                    <a:pt x="0" y="1603"/>
                  </a:lnTo>
                  <a:lnTo>
                    <a:pt x="7" y="1595"/>
                  </a:lnTo>
                  <a:lnTo>
                    <a:pt x="23" y="1587"/>
                  </a:lnTo>
                  <a:lnTo>
                    <a:pt x="123" y="1453"/>
                  </a:lnTo>
                  <a:lnTo>
                    <a:pt x="200" y="1303"/>
                  </a:lnTo>
                  <a:lnTo>
                    <a:pt x="246" y="1145"/>
                  </a:lnTo>
                  <a:lnTo>
                    <a:pt x="270" y="979"/>
                  </a:lnTo>
                  <a:lnTo>
                    <a:pt x="277" y="814"/>
                  </a:lnTo>
                  <a:lnTo>
                    <a:pt x="270" y="616"/>
                  </a:lnTo>
                  <a:lnTo>
                    <a:pt x="231" y="442"/>
                  </a:lnTo>
                  <a:lnTo>
                    <a:pt x="185" y="292"/>
                  </a:lnTo>
                  <a:lnTo>
                    <a:pt x="115" y="166"/>
                  </a:lnTo>
                  <a:lnTo>
                    <a:pt x="30" y="5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180"/>
            <p:cNvSpPr>
              <a:spLocks noEditPoints="1"/>
            </p:cNvSpPr>
            <p:nvPr/>
          </p:nvSpPr>
          <p:spPr bwMode="auto">
            <a:xfrm>
              <a:off x="18800" y="3359"/>
              <a:ext cx="378" cy="1635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363" y="0"/>
                </a:cxn>
                <a:cxn ang="0">
                  <a:pos x="371" y="8"/>
                </a:cxn>
                <a:cxn ang="0">
                  <a:pos x="378" y="24"/>
                </a:cxn>
                <a:cxn ang="0">
                  <a:pos x="378" y="1603"/>
                </a:cxn>
                <a:cxn ang="0">
                  <a:pos x="371" y="1619"/>
                </a:cxn>
                <a:cxn ang="0">
                  <a:pos x="363" y="1627"/>
                </a:cxn>
                <a:cxn ang="0">
                  <a:pos x="332" y="1627"/>
                </a:cxn>
                <a:cxn ang="0">
                  <a:pos x="324" y="1611"/>
                </a:cxn>
                <a:cxn ang="0">
                  <a:pos x="317" y="1603"/>
                </a:cxn>
                <a:cxn ang="0">
                  <a:pos x="317" y="24"/>
                </a:cxn>
                <a:cxn ang="0">
                  <a:pos x="324" y="16"/>
                </a:cxn>
                <a:cxn ang="0">
                  <a:pos x="332" y="0"/>
                </a:cxn>
                <a:cxn ang="0">
                  <a:pos x="16" y="0"/>
                </a:cxn>
                <a:cxn ang="0">
                  <a:pos x="47" y="0"/>
                </a:cxn>
                <a:cxn ang="0">
                  <a:pos x="54" y="16"/>
                </a:cxn>
                <a:cxn ang="0">
                  <a:pos x="62" y="24"/>
                </a:cxn>
                <a:cxn ang="0">
                  <a:pos x="62" y="1611"/>
                </a:cxn>
                <a:cxn ang="0">
                  <a:pos x="54" y="1619"/>
                </a:cxn>
                <a:cxn ang="0">
                  <a:pos x="47" y="1635"/>
                </a:cxn>
                <a:cxn ang="0">
                  <a:pos x="16" y="1635"/>
                </a:cxn>
                <a:cxn ang="0">
                  <a:pos x="8" y="1619"/>
                </a:cxn>
                <a:cxn ang="0">
                  <a:pos x="0" y="1611"/>
                </a:cxn>
                <a:cxn ang="0">
                  <a:pos x="0" y="40"/>
                </a:cxn>
                <a:cxn ang="0">
                  <a:pos x="8" y="24"/>
                </a:cxn>
                <a:cxn ang="0">
                  <a:pos x="8" y="8"/>
                </a:cxn>
                <a:cxn ang="0">
                  <a:pos x="16" y="0"/>
                </a:cxn>
              </a:cxnLst>
              <a:rect l="0" t="0" r="r" b="b"/>
              <a:pathLst>
                <a:path w="378" h="1635">
                  <a:moveTo>
                    <a:pt x="332" y="0"/>
                  </a:moveTo>
                  <a:lnTo>
                    <a:pt x="363" y="0"/>
                  </a:lnTo>
                  <a:lnTo>
                    <a:pt x="371" y="8"/>
                  </a:lnTo>
                  <a:lnTo>
                    <a:pt x="378" y="24"/>
                  </a:lnTo>
                  <a:lnTo>
                    <a:pt x="378" y="1603"/>
                  </a:lnTo>
                  <a:lnTo>
                    <a:pt x="371" y="1619"/>
                  </a:lnTo>
                  <a:lnTo>
                    <a:pt x="363" y="1627"/>
                  </a:lnTo>
                  <a:lnTo>
                    <a:pt x="332" y="1627"/>
                  </a:lnTo>
                  <a:lnTo>
                    <a:pt x="324" y="1611"/>
                  </a:lnTo>
                  <a:lnTo>
                    <a:pt x="317" y="1603"/>
                  </a:lnTo>
                  <a:lnTo>
                    <a:pt x="317" y="24"/>
                  </a:lnTo>
                  <a:lnTo>
                    <a:pt x="324" y="16"/>
                  </a:lnTo>
                  <a:lnTo>
                    <a:pt x="332" y="0"/>
                  </a:lnTo>
                  <a:close/>
                  <a:moveTo>
                    <a:pt x="16" y="0"/>
                  </a:moveTo>
                  <a:lnTo>
                    <a:pt x="47" y="0"/>
                  </a:lnTo>
                  <a:lnTo>
                    <a:pt x="54" y="16"/>
                  </a:lnTo>
                  <a:lnTo>
                    <a:pt x="62" y="24"/>
                  </a:lnTo>
                  <a:lnTo>
                    <a:pt x="62" y="1611"/>
                  </a:lnTo>
                  <a:lnTo>
                    <a:pt x="54" y="1619"/>
                  </a:lnTo>
                  <a:lnTo>
                    <a:pt x="47" y="1635"/>
                  </a:lnTo>
                  <a:lnTo>
                    <a:pt x="16" y="1635"/>
                  </a:lnTo>
                  <a:lnTo>
                    <a:pt x="8" y="1619"/>
                  </a:lnTo>
                  <a:lnTo>
                    <a:pt x="0" y="1611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181"/>
            <p:cNvSpPr>
              <a:spLocks/>
            </p:cNvSpPr>
            <p:nvPr/>
          </p:nvSpPr>
          <p:spPr bwMode="auto">
            <a:xfrm>
              <a:off x="19926" y="3470"/>
              <a:ext cx="1049" cy="1113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1041" y="0"/>
                </a:cxn>
                <a:cxn ang="0">
                  <a:pos x="1049" y="8"/>
                </a:cxn>
                <a:cxn ang="0">
                  <a:pos x="1049" y="24"/>
                </a:cxn>
                <a:cxn ang="0">
                  <a:pos x="1041" y="39"/>
                </a:cxn>
                <a:cxn ang="0">
                  <a:pos x="1049" y="47"/>
                </a:cxn>
                <a:cxn ang="0">
                  <a:pos x="162" y="1066"/>
                </a:cxn>
                <a:cxn ang="0">
                  <a:pos x="432" y="1066"/>
                </a:cxn>
                <a:cxn ang="0">
                  <a:pos x="556" y="1058"/>
                </a:cxn>
                <a:cxn ang="0">
                  <a:pos x="648" y="1026"/>
                </a:cxn>
                <a:cxn ang="0">
                  <a:pos x="717" y="979"/>
                </a:cxn>
                <a:cxn ang="0">
                  <a:pos x="771" y="916"/>
                </a:cxn>
                <a:cxn ang="0">
                  <a:pos x="810" y="829"/>
                </a:cxn>
                <a:cxn ang="0">
                  <a:pos x="849" y="726"/>
                </a:cxn>
                <a:cxn ang="0">
                  <a:pos x="864" y="695"/>
                </a:cxn>
                <a:cxn ang="0">
                  <a:pos x="872" y="687"/>
                </a:cxn>
                <a:cxn ang="0">
                  <a:pos x="895" y="687"/>
                </a:cxn>
                <a:cxn ang="0">
                  <a:pos x="903" y="695"/>
                </a:cxn>
                <a:cxn ang="0">
                  <a:pos x="903" y="710"/>
                </a:cxn>
                <a:cxn ang="0">
                  <a:pos x="895" y="726"/>
                </a:cxn>
                <a:cxn ang="0">
                  <a:pos x="779" y="1081"/>
                </a:cxn>
                <a:cxn ang="0">
                  <a:pos x="771" y="1097"/>
                </a:cxn>
                <a:cxn ang="0">
                  <a:pos x="771" y="1113"/>
                </a:cxn>
                <a:cxn ang="0">
                  <a:pos x="8" y="1113"/>
                </a:cxn>
                <a:cxn ang="0">
                  <a:pos x="0" y="1105"/>
                </a:cxn>
                <a:cxn ang="0">
                  <a:pos x="0" y="1089"/>
                </a:cxn>
                <a:cxn ang="0">
                  <a:pos x="8" y="1081"/>
                </a:cxn>
                <a:cxn ang="0">
                  <a:pos x="8" y="1066"/>
                </a:cxn>
                <a:cxn ang="0">
                  <a:pos x="895" y="47"/>
                </a:cxn>
                <a:cxn ang="0">
                  <a:pos x="640" y="47"/>
                </a:cxn>
                <a:cxn ang="0">
                  <a:pos x="525" y="55"/>
                </a:cxn>
                <a:cxn ang="0">
                  <a:pos x="440" y="87"/>
                </a:cxn>
                <a:cxn ang="0">
                  <a:pos x="370" y="126"/>
                </a:cxn>
                <a:cxn ang="0">
                  <a:pos x="316" y="181"/>
                </a:cxn>
                <a:cxn ang="0">
                  <a:pos x="278" y="260"/>
                </a:cxn>
                <a:cxn ang="0">
                  <a:pos x="247" y="347"/>
                </a:cxn>
                <a:cxn ang="0">
                  <a:pos x="239" y="347"/>
                </a:cxn>
                <a:cxn ang="0">
                  <a:pos x="239" y="355"/>
                </a:cxn>
                <a:cxn ang="0">
                  <a:pos x="232" y="363"/>
                </a:cxn>
                <a:cxn ang="0">
                  <a:pos x="209" y="363"/>
                </a:cxn>
                <a:cxn ang="0">
                  <a:pos x="201" y="355"/>
                </a:cxn>
                <a:cxn ang="0">
                  <a:pos x="201" y="347"/>
                </a:cxn>
                <a:cxn ang="0">
                  <a:pos x="209" y="339"/>
                </a:cxn>
                <a:cxn ang="0">
                  <a:pos x="209" y="324"/>
                </a:cxn>
                <a:cxn ang="0">
                  <a:pos x="293" y="31"/>
                </a:cxn>
                <a:cxn ang="0">
                  <a:pos x="309" y="0"/>
                </a:cxn>
              </a:cxnLst>
              <a:rect l="0" t="0" r="r" b="b"/>
              <a:pathLst>
                <a:path w="1049" h="1113">
                  <a:moveTo>
                    <a:pt x="309" y="0"/>
                  </a:moveTo>
                  <a:lnTo>
                    <a:pt x="1041" y="0"/>
                  </a:lnTo>
                  <a:lnTo>
                    <a:pt x="1049" y="8"/>
                  </a:lnTo>
                  <a:lnTo>
                    <a:pt x="1049" y="24"/>
                  </a:lnTo>
                  <a:lnTo>
                    <a:pt x="1041" y="39"/>
                  </a:lnTo>
                  <a:lnTo>
                    <a:pt x="1049" y="47"/>
                  </a:lnTo>
                  <a:lnTo>
                    <a:pt x="162" y="1066"/>
                  </a:lnTo>
                  <a:lnTo>
                    <a:pt x="432" y="1066"/>
                  </a:lnTo>
                  <a:lnTo>
                    <a:pt x="556" y="1058"/>
                  </a:lnTo>
                  <a:lnTo>
                    <a:pt x="648" y="1026"/>
                  </a:lnTo>
                  <a:lnTo>
                    <a:pt x="717" y="979"/>
                  </a:lnTo>
                  <a:lnTo>
                    <a:pt x="771" y="916"/>
                  </a:lnTo>
                  <a:lnTo>
                    <a:pt x="810" y="829"/>
                  </a:lnTo>
                  <a:lnTo>
                    <a:pt x="849" y="726"/>
                  </a:lnTo>
                  <a:lnTo>
                    <a:pt x="864" y="695"/>
                  </a:lnTo>
                  <a:lnTo>
                    <a:pt x="872" y="687"/>
                  </a:lnTo>
                  <a:lnTo>
                    <a:pt x="895" y="687"/>
                  </a:lnTo>
                  <a:lnTo>
                    <a:pt x="903" y="695"/>
                  </a:lnTo>
                  <a:lnTo>
                    <a:pt x="903" y="710"/>
                  </a:lnTo>
                  <a:lnTo>
                    <a:pt x="895" y="726"/>
                  </a:lnTo>
                  <a:lnTo>
                    <a:pt x="779" y="1081"/>
                  </a:lnTo>
                  <a:lnTo>
                    <a:pt x="771" y="1097"/>
                  </a:lnTo>
                  <a:lnTo>
                    <a:pt x="771" y="1113"/>
                  </a:lnTo>
                  <a:lnTo>
                    <a:pt x="8" y="1113"/>
                  </a:lnTo>
                  <a:lnTo>
                    <a:pt x="0" y="1105"/>
                  </a:lnTo>
                  <a:lnTo>
                    <a:pt x="0" y="1089"/>
                  </a:lnTo>
                  <a:lnTo>
                    <a:pt x="8" y="1081"/>
                  </a:lnTo>
                  <a:lnTo>
                    <a:pt x="8" y="1066"/>
                  </a:lnTo>
                  <a:lnTo>
                    <a:pt x="895" y="47"/>
                  </a:lnTo>
                  <a:lnTo>
                    <a:pt x="640" y="47"/>
                  </a:lnTo>
                  <a:lnTo>
                    <a:pt x="525" y="55"/>
                  </a:lnTo>
                  <a:lnTo>
                    <a:pt x="440" y="87"/>
                  </a:lnTo>
                  <a:lnTo>
                    <a:pt x="370" y="126"/>
                  </a:lnTo>
                  <a:lnTo>
                    <a:pt x="316" y="181"/>
                  </a:lnTo>
                  <a:lnTo>
                    <a:pt x="278" y="260"/>
                  </a:lnTo>
                  <a:lnTo>
                    <a:pt x="247" y="347"/>
                  </a:lnTo>
                  <a:lnTo>
                    <a:pt x="239" y="347"/>
                  </a:lnTo>
                  <a:lnTo>
                    <a:pt x="239" y="355"/>
                  </a:lnTo>
                  <a:lnTo>
                    <a:pt x="232" y="363"/>
                  </a:lnTo>
                  <a:lnTo>
                    <a:pt x="209" y="363"/>
                  </a:lnTo>
                  <a:lnTo>
                    <a:pt x="201" y="355"/>
                  </a:lnTo>
                  <a:lnTo>
                    <a:pt x="201" y="347"/>
                  </a:lnTo>
                  <a:lnTo>
                    <a:pt x="209" y="339"/>
                  </a:lnTo>
                  <a:lnTo>
                    <a:pt x="209" y="324"/>
                  </a:lnTo>
                  <a:lnTo>
                    <a:pt x="293" y="3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182"/>
            <p:cNvSpPr>
              <a:spLocks/>
            </p:cNvSpPr>
            <p:nvPr/>
          </p:nvSpPr>
          <p:spPr bwMode="auto">
            <a:xfrm>
              <a:off x="20960" y="4015"/>
              <a:ext cx="771" cy="1034"/>
            </a:xfrm>
            <a:custGeom>
              <a:avLst/>
              <a:gdLst/>
              <a:ahLst/>
              <a:cxnLst>
                <a:cxn ang="0">
                  <a:pos x="555" y="0"/>
                </a:cxn>
                <a:cxn ang="0">
                  <a:pos x="563" y="31"/>
                </a:cxn>
                <a:cxn ang="0">
                  <a:pos x="393" y="781"/>
                </a:cxn>
                <a:cxn ang="0">
                  <a:pos x="563" y="726"/>
                </a:cxn>
                <a:cxn ang="0">
                  <a:pos x="678" y="600"/>
                </a:cxn>
                <a:cxn ang="0">
                  <a:pos x="717" y="481"/>
                </a:cxn>
                <a:cxn ang="0">
                  <a:pos x="701" y="434"/>
                </a:cxn>
                <a:cxn ang="0">
                  <a:pos x="671" y="386"/>
                </a:cxn>
                <a:cxn ang="0">
                  <a:pos x="663" y="379"/>
                </a:cxn>
                <a:cxn ang="0">
                  <a:pos x="655" y="355"/>
                </a:cxn>
                <a:cxn ang="0">
                  <a:pos x="694" y="300"/>
                </a:cxn>
                <a:cxn ang="0">
                  <a:pos x="725" y="292"/>
                </a:cxn>
                <a:cxn ang="0">
                  <a:pos x="748" y="308"/>
                </a:cxn>
                <a:cxn ang="0">
                  <a:pos x="763" y="331"/>
                </a:cxn>
                <a:cxn ang="0">
                  <a:pos x="771" y="386"/>
                </a:cxn>
                <a:cxn ang="0">
                  <a:pos x="748" y="513"/>
                </a:cxn>
                <a:cxn ang="0">
                  <a:pos x="694" y="639"/>
                </a:cxn>
                <a:cxn ang="0">
                  <a:pos x="563" y="765"/>
                </a:cxn>
                <a:cxn ang="0">
                  <a:pos x="432" y="813"/>
                </a:cxn>
                <a:cxn ang="0">
                  <a:pos x="339" y="1010"/>
                </a:cxn>
                <a:cxn ang="0">
                  <a:pos x="331" y="1026"/>
                </a:cxn>
                <a:cxn ang="0">
                  <a:pos x="300" y="1034"/>
                </a:cxn>
                <a:cxn ang="0">
                  <a:pos x="293" y="1018"/>
                </a:cxn>
                <a:cxn ang="0">
                  <a:pos x="308" y="947"/>
                </a:cxn>
                <a:cxn ang="0">
                  <a:pos x="347" y="805"/>
                </a:cxn>
                <a:cxn ang="0">
                  <a:pos x="231" y="781"/>
                </a:cxn>
                <a:cxn ang="0">
                  <a:pos x="138" y="702"/>
                </a:cxn>
                <a:cxn ang="0">
                  <a:pos x="123" y="615"/>
                </a:cxn>
                <a:cxn ang="0">
                  <a:pos x="146" y="529"/>
                </a:cxn>
                <a:cxn ang="0">
                  <a:pos x="192" y="410"/>
                </a:cxn>
                <a:cxn ang="0">
                  <a:pos x="200" y="347"/>
                </a:cxn>
                <a:cxn ang="0">
                  <a:pos x="185" y="323"/>
                </a:cxn>
                <a:cxn ang="0">
                  <a:pos x="123" y="339"/>
                </a:cxn>
                <a:cxn ang="0">
                  <a:pos x="46" y="465"/>
                </a:cxn>
                <a:cxn ang="0">
                  <a:pos x="7" y="481"/>
                </a:cxn>
                <a:cxn ang="0">
                  <a:pos x="0" y="465"/>
                </a:cxn>
                <a:cxn ang="0">
                  <a:pos x="54" y="347"/>
                </a:cxn>
                <a:cxn ang="0">
                  <a:pos x="162" y="292"/>
                </a:cxn>
                <a:cxn ang="0">
                  <a:pos x="223" y="308"/>
                </a:cxn>
                <a:cxn ang="0">
                  <a:pos x="262" y="355"/>
                </a:cxn>
                <a:cxn ang="0">
                  <a:pos x="270" y="402"/>
                </a:cxn>
                <a:cxn ang="0">
                  <a:pos x="231" y="529"/>
                </a:cxn>
                <a:cxn ang="0">
                  <a:pos x="200" y="615"/>
                </a:cxn>
                <a:cxn ang="0">
                  <a:pos x="216" y="710"/>
                </a:cxn>
                <a:cxn ang="0">
                  <a:pos x="339" y="773"/>
                </a:cxn>
                <a:cxn ang="0">
                  <a:pos x="532" y="15"/>
                </a:cxn>
                <a:cxn ang="0">
                  <a:pos x="539" y="0"/>
                </a:cxn>
              </a:cxnLst>
              <a:rect l="0" t="0" r="r" b="b"/>
              <a:pathLst>
                <a:path w="771" h="1034">
                  <a:moveTo>
                    <a:pt x="539" y="0"/>
                  </a:moveTo>
                  <a:lnTo>
                    <a:pt x="555" y="0"/>
                  </a:lnTo>
                  <a:lnTo>
                    <a:pt x="563" y="8"/>
                  </a:lnTo>
                  <a:lnTo>
                    <a:pt x="563" y="31"/>
                  </a:lnTo>
                  <a:lnTo>
                    <a:pt x="578" y="31"/>
                  </a:lnTo>
                  <a:lnTo>
                    <a:pt x="393" y="781"/>
                  </a:lnTo>
                  <a:lnTo>
                    <a:pt x="485" y="765"/>
                  </a:lnTo>
                  <a:lnTo>
                    <a:pt x="563" y="726"/>
                  </a:lnTo>
                  <a:lnTo>
                    <a:pt x="624" y="671"/>
                  </a:lnTo>
                  <a:lnTo>
                    <a:pt x="678" y="600"/>
                  </a:lnTo>
                  <a:lnTo>
                    <a:pt x="709" y="536"/>
                  </a:lnTo>
                  <a:lnTo>
                    <a:pt x="717" y="481"/>
                  </a:lnTo>
                  <a:lnTo>
                    <a:pt x="717" y="458"/>
                  </a:lnTo>
                  <a:lnTo>
                    <a:pt x="701" y="434"/>
                  </a:lnTo>
                  <a:lnTo>
                    <a:pt x="694" y="410"/>
                  </a:lnTo>
                  <a:lnTo>
                    <a:pt x="671" y="386"/>
                  </a:lnTo>
                  <a:lnTo>
                    <a:pt x="663" y="386"/>
                  </a:lnTo>
                  <a:lnTo>
                    <a:pt x="663" y="379"/>
                  </a:lnTo>
                  <a:lnTo>
                    <a:pt x="655" y="371"/>
                  </a:lnTo>
                  <a:lnTo>
                    <a:pt x="655" y="355"/>
                  </a:lnTo>
                  <a:lnTo>
                    <a:pt x="663" y="331"/>
                  </a:lnTo>
                  <a:lnTo>
                    <a:pt x="694" y="300"/>
                  </a:lnTo>
                  <a:lnTo>
                    <a:pt x="717" y="292"/>
                  </a:lnTo>
                  <a:lnTo>
                    <a:pt x="725" y="292"/>
                  </a:lnTo>
                  <a:lnTo>
                    <a:pt x="732" y="300"/>
                  </a:lnTo>
                  <a:lnTo>
                    <a:pt x="748" y="308"/>
                  </a:lnTo>
                  <a:lnTo>
                    <a:pt x="755" y="315"/>
                  </a:lnTo>
                  <a:lnTo>
                    <a:pt x="763" y="331"/>
                  </a:lnTo>
                  <a:lnTo>
                    <a:pt x="771" y="355"/>
                  </a:lnTo>
                  <a:lnTo>
                    <a:pt x="771" y="386"/>
                  </a:lnTo>
                  <a:lnTo>
                    <a:pt x="763" y="450"/>
                  </a:lnTo>
                  <a:lnTo>
                    <a:pt x="748" y="513"/>
                  </a:lnTo>
                  <a:lnTo>
                    <a:pt x="732" y="568"/>
                  </a:lnTo>
                  <a:lnTo>
                    <a:pt x="694" y="639"/>
                  </a:lnTo>
                  <a:lnTo>
                    <a:pt x="647" y="694"/>
                  </a:lnTo>
                  <a:lnTo>
                    <a:pt x="563" y="765"/>
                  </a:lnTo>
                  <a:lnTo>
                    <a:pt x="493" y="797"/>
                  </a:lnTo>
                  <a:lnTo>
                    <a:pt x="432" y="813"/>
                  </a:lnTo>
                  <a:lnTo>
                    <a:pt x="385" y="813"/>
                  </a:lnTo>
                  <a:lnTo>
                    <a:pt x="339" y="1010"/>
                  </a:lnTo>
                  <a:lnTo>
                    <a:pt x="331" y="1018"/>
                  </a:lnTo>
                  <a:lnTo>
                    <a:pt x="331" y="1026"/>
                  </a:lnTo>
                  <a:lnTo>
                    <a:pt x="324" y="1034"/>
                  </a:lnTo>
                  <a:lnTo>
                    <a:pt x="300" y="1034"/>
                  </a:lnTo>
                  <a:lnTo>
                    <a:pt x="293" y="1026"/>
                  </a:lnTo>
                  <a:lnTo>
                    <a:pt x="293" y="1018"/>
                  </a:lnTo>
                  <a:lnTo>
                    <a:pt x="300" y="994"/>
                  </a:lnTo>
                  <a:lnTo>
                    <a:pt x="308" y="947"/>
                  </a:lnTo>
                  <a:lnTo>
                    <a:pt x="339" y="836"/>
                  </a:lnTo>
                  <a:lnTo>
                    <a:pt x="347" y="805"/>
                  </a:lnTo>
                  <a:lnTo>
                    <a:pt x="293" y="797"/>
                  </a:lnTo>
                  <a:lnTo>
                    <a:pt x="231" y="781"/>
                  </a:lnTo>
                  <a:lnTo>
                    <a:pt x="177" y="750"/>
                  </a:lnTo>
                  <a:lnTo>
                    <a:pt x="138" y="702"/>
                  </a:lnTo>
                  <a:lnTo>
                    <a:pt x="123" y="631"/>
                  </a:lnTo>
                  <a:lnTo>
                    <a:pt x="123" y="615"/>
                  </a:lnTo>
                  <a:lnTo>
                    <a:pt x="131" y="584"/>
                  </a:lnTo>
                  <a:lnTo>
                    <a:pt x="146" y="529"/>
                  </a:lnTo>
                  <a:lnTo>
                    <a:pt x="177" y="442"/>
                  </a:lnTo>
                  <a:lnTo>
                    <a:pt x="192" y="410"/>
                  </a:lnTo>
                  <a:lnTo>
                    <a:pt x="200" y="386"/>
                  </a:lnTo>
                  <a:lnTo>
                    <a:pt x="200" y="347"/>
                  </a:lnTo>
                  <a:lnTo>
                    <a:pt x="192" y="331"/>
                  </a:lnTo>
                  <a:lnTo>
                    <a:pt x="185" y="323"/>
                  </a:lnTo>
                  <a:lnTo>
                    <a:pt x="169" y="323"/>
                  </a:lnTo>
                  <a:lnTo>
                    <a:pt x="123" y="339"/>
                  </a:lnTo>
                  <a:lnTo>
                    <a:pt x="84" y="386"/>
                  </a:lnTo>
                  <a:lnTo>
                    <a:pt x="46" y="465"/>
                  </a:lnTo>
                  <a:lnTo>
                    <a:pt x="31" y="481"/>
                  </a:lnTo>
                  <a:lnTo>
                    <a:pt x="7" y="481"/>
                  </a:lnTo>
                  <a:lnTo>
                    <a:pt x="0" y="473"/>
                  </a:lnTo>
                  <a:lnTo>
                    <a:pt x="0" y="465"/>
                  </a:lnTo>
                  <a:lnTo>
                    <a:pt x="23" y="394"/>
                  </a:lnTo>
                  <a:lnTo>
                    <a:pt x="54" y="347"/>
                  </a:lnTo>
                  <a:lnTo>
                    <a:pt x="100" y="308"/>
                  </a:lnTo>
                  <a:lnTo>
                    <a:pt x="162" y="292"/>
                  </a:lnTo>
                  <a:lnTo>
                    <a:pt x="200" y="300"/>
                  </a:lnTo>
                  <a:lnTo>
                    <a:pt x="223" y="308"/>
                  </a:lnTo>
                  <a:lnTo>
                    <a:pt x="246" y="331"/>
                  </a:lnTo>
                  <a:lnTo>
                    <a:pt x="262" y="355"/>
                  </a:lnTo>
                  <a:lnTo>
                    <a:pt x="270" y="386"/>
                  </a:lnTo>
                  <a:lnTo>
                    <a:pt x="270" y="402"/>
                  </a:lnTo>
                  <a:lnTo>
                    <a:pt x="254" y="450"/>
                  </a:lnTo>
                  <a:lnTo>
                    <a:pt x="231" y="529"/>
                  </a:lnTo>
                  <a:lnTo>
                    <a:pt x="216" y="576"/>
                  </a:lnTo>
                  <a:lnTo>
                    <a:pt x="200" y="615"/>
                  </a:lnTo>
                  <a:lnTo>
                    <a:pt x="200" y="647"/>
                  </a:lnTo>
                  <a:lnTo>
                    <a:pt x="216" y="710"/>
                  </a:lnTo>
                  <a:lnTo>
                    <a:pt x="262" y="758"/>
                  </a:lnTo>
                  <a:lnTo>
                    <a:pt x="339" y="773"/>
                  </a:lnTo>
                  <a:lnTo>
                    <a:pt x="524" y="23"/>
                  </a:lnTo>
                  <a:lnTo>
                    <a:pt x="532" y="15"/>
                  </a:lnTo>
                  <a:lnTo>
                    <a:pt x="532" y="8"/>
                  </a:lnTo>
                  <a:lnTo>
                    <a:pt x="5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183"/>
            <p:cNvSpPr>
              <a:spLocks/>
            </p:cNvSpPr>
            <p:nvPr/>
          </p:nvSpPr>
          <p:spPr bwMode="auto">
            <a:xfrm>
              <a:off x="21823" y="4441"/>
              <a:ext cx="401" cy="537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270" y="8"/>
                </a:cxn>
                <a:cxn ang="0">
                  <a:pos x="332" y="39"/>
                </a:cxn>
                <a:cxn ang="0">
                  <a:pos x="378" y="87"/>
                </a:cxn>
                <a:cxn ang="0">
                  <a:pos x="394" y="158"/>
                </a:cxn>
                <a:cxn ang="0">
                  <a:pos x="378" y="213"/>
                </a:cxn>
                <a:cxn ang="0">
                  <a:pos x="347" y="260"/>
                </a:cxn>
                <a:cxn ang="0">
                  <a:pos x="309" y="300"/>
                </a:cxn>
                <a:cxn ang="0">
                  <a:pos x="255" y="339"/>
                </a:cxn>
                <a:cxn ang="0">
                  <a:pos x="178" y="395"/>
                </a:cxn>
                <a:cxn ang="0">
                  <a:pos x="101" y="458"/>
                </a:cxn>
                <a:cxn ang="0">
                  <a:pos x="309" y="458"/>
                </a:cxn>
                <a:cxn ang="0">
                  <a:pos x="332" y="450"/>
                </a:cxn>
                <a:cxn ang="0">
                  <a:pos x="340" y="450"/>
                </a:cxn>
                <a:cxn ang="0">
                  <a:pos x="347" y="442"/>
                </a:cxn>
                <a:cxn ang="0">
                  <a:pos x="363" y="410"/>
                </a:cxn>
                <a:cxn ang="0">
                  <a:pos x="363" y="379"/>
                </a:cxn>
                <a:cxn ang="0">
                  <a:pos x="401" y="379"/>
                </a:cxn>
                <a:cxn ang="0">
                  <a:pos x="394" y="387"/>
                </a:cxn>
                <a:cxn ang="0">
                  <a:pos x="363" y="537"/>
                </a:cxn>
                <a:cxn ang="0">
                  <a:pos x="0" y="537"/>
                </a:cxn>
                <a:cxn ang="0">
                  <a:pos x="0" y="505"/>
                </a:cxn>
                <a:cxn ang="0">
                  <a:pos x="8" y="497"/>
                </a:cxn>
                <a:cxn ang="0">
                  <a:pos x="201" y="332"/>
                </a:cxn>
                <a:cxn ang="0">
                  <a:pos x="255" y="276"/>
                </a:cxn>
                <a:cxn ang="0">
                  <a:pos x="293" y="221"/>
                </a:cxn>
                <a:cxn ang="0">
                  <a:pos x="309" y="158"/>
                </a:cxn>
                <a:cxn ang="0">
                  <a:pos x="301" y="103"/>
                </a:cxn>
                <a:cxn ang="0">
                  <a:pos x="270" y="63"/>
                </a:cxn>
                <a:cxn ang="0">
                  <a:pos x="224" y="39"/>
                </a:cxn>
                <a:cxn ang="0">
                  <a:pos x="170" y="32"/>
                </a:cxn>
                <a:cxn ang="0">
                  <a:pos x="101" y="47"/>
                </a:cxn>
                <a:cxn ang="0">
                  <a:pos x="47" y="95"/>
                </a:cxn>
                <a:cxn ang="0">
                  <a:pos x="62" y="95"/>
                </a:cxn>
                <a:cxn ang="0">
                  <a:pos x="85" y="118"/>
                </a:cxn>
                <a:cxn ang="0">
                  <a:pos x="93" y="142"/>
                </a:cxn>
                <a:cxn ang="0">
                  <a:pos x="85" y="166"/>
                </a:cxn>
                <a:cxn ang="0">
                  <a:pos x="77" y="182"/>
                </a:cxn>
                <a:cxn ang="0">
                  <a:pos x="62" y="189"/>
                </a:cxn>
                <a:cxn ang="0">
                  <a:pos x="39" y="189"/>
                </a:cxn>
                <a:cxn ang="0">
                  <a:pos x="23" y="182"/>
                </a:cxn>
                <a:cxn ang="0">
                  <a:pos x="16" y="174"/>
                </a:cxn>
                <a:cxn ang="0">
                  <a:pos x="0" y="166"/>
                </a:cxn>
                <a:cxn ang="0">
                  <a:pos x="0" y="142"/>
                </a:cxn>
                <a:cxn ang="0">
                  <a:pos x="16" y="87"/>
                </a:cxn>
                <a:cxn ang="0">
                  <a:pos x="54" y="39"/>
                </a:cxn>
                <a:cxn ang="0">
                  <a:pos x="108" y="8"/>
                </a:cxn>
                <a:cxn ang="0">
                  <a:pos x="185" y="0"/>
                </a:cxn>
              </a:cxnLst>
              <a:rect l="0" t="0" r="r" b="b"/>
              <a:pathLst>
                <a:path w="401" h="537">
                  <a:moveTo>
                    <a:pt x="185" y="0"/>
                  </a:moveTo>
                  <a:lnTo>
                    <a:pt x="270" y="8"/>
                  </a:lnTo>
                  <a:lnTo>
                    <a:pt x="332" y="39"/>
                  </a:lnTo>
                  <a:lnTo>
                    <a:pt x="378" y="87"/>
                  </a:lnTo>
                  <a:lnTo>
                    <a:pt x="394" y="158"/>
                  </a:lnTo>
                  <a:lnTo>
                    <a:pt x="378" y="213"/>
                  </a:lnTo>
                  <a:lnTo>
                    <a:pt x="347" y="260"/>
                  </a:lnTo>
                  <a:lnTo>
                    <a:pt x="309" y="300"/>
                  </a:lnTo>
                  <a:lnTo>
                    <a:pt x="255" y="339"/>
                  </a:lnTo>
                  <a:lnTo>
                    <a:pt x="178" y="395"/>
                  </a:lnTo>
                  <a:lnTo>
                    <a:pt x="101" y="458"/>
                  </a:lnTo>
                  <a:lnTo>
                    <a:pt x="309" y="458"/>
                  </a:lnTo>
                  <a:lnTo>
                    <a:pt x="332" y="450"/>
                  </a:lnTo>
                  <a:lnTo>
                    <a:pt x="340" y="450"/>
                  </a:lnTo>
                  <a:lnTo>
                    <a:pt x="347" y="442"/>
                  </a:lnTo>
                  <a:lnTo>
                    <a:pt x="363" y="410"/>
                  </a:lnTo>
                  <a:lnTo>
                    <a:pt x="363" y="379"/>
                  </a:lnTo>
                  <a:lnTo>
                    <a:pt x="401" y="379"/>
                  </a:lnTo>
                  <a:lnTo>
                    <a:pt x="394" y="387"/>
                  </a:lnTo>
                  <a:lnTo>
                    <a:pt x="363" y="537"/>
                  </a:lnTo>
                  <a:lnTo>
                    <a:pt x="0" y="537"/>
                  </a:lnTo>
                  <a:lnTo>
                    <a:pt x="0" y="505"/>
                  </a:lnTo>
                  <a:lnTo>
                    <a:pt x="8" y="497"/>
                  </a:lnTo>
                  <a:lnTo>
                    <a:pt x="201" y="332"/>
                  </a:lnTo>
                  <a:lnTo>
                    <a:pt x="255" y="276"/>
                  </a:lnTo>
                  <a:lnTo>
                    <a:pt x="293" y="221"/>
                  </a:lnTo>
                  <a:lnTo>
                    <a:pt x="309" y="158"/>
                  </a:lnTo>
                  <a:lnTo>
                    <a:pt x="301" y="103"/>
                  </a:lnTo>
                  <a:lnTo>
                    <a:pt x="270" y="63"/>
                  </a:lnTo>
                  <a:lnTo>
                    <a:pt x="224" y="39"/>
                  </a:lnTo>
                  <a:lnTo>
                    <a:pt x="170" y="32"/>
                  </a:lnTo>
                  <a:lnTo>
                    <a:pt x="101" y="47"/>
                  </a:lnTo>
                  <a:lnTo>
                    <a:pt x="47" y="95"/>
                  </a:lnTo>
                  <a:lnTo>
                    <a:pt x="62" y="95"/>
                  </a:lnTo>
                  <a:lnTo>
                    <a:pt x="85" y="118"/>
                  </a:lnTo>
                  <a:lnTo>
                    <a:pt x="93" y="142"/>
                  </a:lnTo>
                  <a:lnTo>
                    <a:pt x="85" y="166"/>
                  </a:lnTo>
                  <a:lnTo>
                    <a:pt x="77" y="182"/>
                  </a:lnTo>
                  <a:lnTo>
                    <a:pt x="62" y="189"/>
                  </a:lnTo>
                  <a:lnTo>
                    <a:pt x="39" y="189"/>
                  </a:lnTo>
                  <a:lnTo>
                    <a:pt x="23" y="182"/>
                  </a:lnTo>
                  <a:lnTo>
                    <a:pt x="16" y="174"/>
                  </a:lnTo>
                  <a:lnTo>
                    <a:pt x="0" y="166"/>
                  </a:lnTo>
                  <a:lnTo>
                    <a:pt x="0" y="142"/>
                  </a:lnTo>
                  <a:lnTo>
                    <a:pt x="16" y="87"/>
                  </a:lnTo>
                  <a:lnTo>
                    <a:pt x="54" y="39"/>
                  </a:lnTo>
                  <a:lnTo>
                    <a:pt x="108" y="8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184"/>
            <p:cNvSpPr>
              <a:spLocks/>
            </p:cNvSpPr>
            <p:nvPr/>
          </p:nvSpPr>
          <p:spPr bwMode="auto">
            <a:xfrm>
              <a:off x="22625" y="3359"/>
              <a:ext cx="370" cy="1627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63" y="0"/>
                </a:cxn>
                <a:cxn ang="0">
                  <a:pos x="370" y="8"/>
                </a:cxn>
                <a:cxn ang="0">
                  <a:pos x="370" y="24"/>
                </a:cxn>
                <a:cxn ang="0">
                  <a:pos x="363" y="32"/>
                </a:cxn>
                <a:cxn ang="0">
                  <a:pos x="347" y="40"/>
                </a:cxn>
                <a:cxn ang="0">
                  <a:pos x="247" y="174"/>
                </a:cxn>
                <a:cxn ang="0">
                  <a:pos x="178" y="316"/>
                </a:cxn>
                <a:cxn ang="0">
                  <a:pos x="124" y="474"/>
                </a:cxn>
                <a:cxn ang="0">
                  <a:pos x="101" y="640"/>
                </a:cxn>
                <a:cxn ang="0">
                  <a:pos x="93" y="814"/>
                </a:cxn>
                <a:cxn ang="0">
                  <a:pos x="101" y="971"/>
                </a:cxn>
                <a:cxn ang="0">
                  <a:pos x="124" y="1129"/>
                </a:cxn>
                <a:cxn ang="0">
                  <a:pos x="170" y="1295"/>
                </a:cxn>
                <a:cxn ang="0">
                  <a:pos x="239" y="1445"/>
                </a:cxn>
                <a:cxn ang="0">
                  <a:pos x="340" y="1579"/>
                </a:cxn>
                <a:cxn ang="0">
                  <a:pos x="370" y="1611"/>
                </a:cxn>
                <a:cxn ang="0">
                  <a:pos x="355" y="1627"/>
                </a:cxn>
                <a:cxn ang="0">
                  <a:pos x="286" y="1579"/>
                </a:cxn>
                <a:cxn ang="0">
                  <a:pos x="232" y="1516"/>
                </a:cxn>
                <a:cxn ang="0">
                  <a:pos x="170" y="1429"/>
                </a:cxn>
                <a:cxn ang="0">
                  <a:pos x="108" y="1319"/>
                </a:cxn>
                <a:cxn ang="0">
                  <a:pos x="54" y="1185"/>
                </a:cxn>
                <a:cxn ang="0">
                  <a:pos x="23" y="1042"/>
                </a:cxn>
                <a:cxn ang="0">
                  <a:pos x="8" y="924"/>
                </a:cxn>
                <a:cxn ang="0">
                  <a:pos x="0" y="814"/>
                </a:cxn>
                <a:cxn ang="0">
                  <a:pos x="8" y="664"/>
                </a:cxn>
                <a:cxn ang="0">
                  <a:pos x="39" y="498"/>
                </a:cxn>
                <a:cxn ang="0">
                  <a:pos x="101" y="316"/>
                </a:cxn>
                <a:cxn ang="0">
                  <a:pos x="162" y="206"/>
                </a:cxn>
                <a:cxn ang="0">
                  <a:pos x="232" y="119"/>
                </a:cxn>
                <a:cxn ang="0">
                  <a:pos x="286" y="56"/>
                </a:cxn>
                <a:cxn ang="0">
                  <a:pos x="332" y="16"/>
                </a:cxn>
                <a:cxn ang="0">
                  <a:pos x="355" y="0"/>
                </a:cxn>
              </a:cxnLst>
              <a:rect l="0" t="0" r="r" b="b"/>
              <a:pathLst>
                <a:path w="370" h="1627">
                  <a:moveTo>
                    <a:pt x="355" y="0"/>
                  </a:moveTo>
                  <a:lnTo>
                    <a:pt x="363" y="0"/>
                  </a:lnTo>
                  <a:lnTo>
                    <a:pt x="370" y="8"/>
                  </a:lnTo>
                  <a:lnTo>
                    <a:pt x="370" y="24"/>
                  </a:lnTo>
                  <a:lnTo>
                    <a:pt x="363" y="32"/>
                  </a:lnTo>
                  <a:lnTo>
                    <a:pt x="347" y="40"/>
                  </a:lnTo>
                  <a:lnTo>
                    <a:pt x="247" y="174"/>
                  </a:lnTo>
                  <a:lnTo>
                    <a:pt x="178" y="316"/>
                  </a:lnTo>
                  <a:lnTo>
                    <a:pt x="124" y="474"/>
                  </a:lnTo>
                  <a:lnTo>
                    <a:pt x="101" y="640"/>
                  </a:lnTo>
                  <a:lnTo>
                    <a:pt x="93" y="814"/>
                  </a:lnTo>
                  <a:lnTo>
                    <a:pt x="101" y="971"/>
                  </a:lnTo>
                  <a:lnTo>
                    <a:pt x="124" y="1129"/>
                  </a:lnTo>
                  <a:lnTo>
                    <a:pt x="170" y="1295"/>
                  </a:lnTo>
                  <a:lnTo>
                    <a:pt x="239" y="1445"/>
                  </a:lnTo>
                  <a:lnTo>
                    <a:pt x="340" y="1579"/>
                  </a:lnTo>
                  <a:lnTo>
                    <a:pt x="370" y="1611"/>
                  </a:lnTo>
                  <a:lnTo>
                    <a:pt x="355" y="1627"/>
                  </a:lnTo>
                  <a:lnTo>
                    <a:pt x="286" y="1579"/>
                  </a:lnTo>
                  <a:lnTo>
                    <a:pt x="232" y="1516"/>
                  </a:lnTo>
                  <a:lnTo>
                    <a:pt x="170" y="1429"/>
                  </a:lnTo>
                  <a:lnTo>
                    <a:pt x="108" y="1319"/>
                  </a:lnTo>
                  <a:lnTo>
                    <a:pt x="54" y="1185"/>
                  </a:lnTo>
                  <a:lnTo>
                    <a:pt x="23" y="1042"/>
                  </a:lnTo>
                  <a:lnTo>
                    <a:pt x="8" y="924"/>
                  </a:lnTo>
                  <a:lnTo>
                    <a:pt x="0" y="814"/>
                  </a:lnTo>
                  <a:lnTo>
                    <a:pt x="8" y="664"/>
                  </a:lnTo>
                  <a:lnTo>
                    <a:pt x="39" y="498"/>
                  </a:lnTo>
                  <a:lnTo>
                    <a:pt x="101" y="316"/>
                  </a:lnTo>
                  <a:lnTo>
                    <a:pt x="162" y="206"/>
                  </a:lnTo>
                  <a:lnTo>
                    <a:pt x="232" y="119"/>
                  </a:lnTo>
                  <a:lnTo>
                    <a:pt x="286" y="56"/>
                  </a:lnTo>
                  <a:lnTo>
                    <a:pt x="332" y="16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185"/>
            <p:cNvSpPr>
              <a:spLocks/>
            </p:cNvSpPr>
            <p:nvPr/>
          </p:nvSpPr>
          <p:spPr bwMode="auto">
            <a:xfrm>
              <a:off x="23119" y="3873"/>
              <a:ext cx="825" cy="734"/>
            </a:xfrm>
            <a:custGeom>
              <a:avLst/>
              <a:gdLst/>
              <a:ahLst/>
              <a:cxnLst>
                <a:cxn ang="0">
                  <a:pos x="285" y="15"/>
                </a:cxn>
                <a:cxn ang="0">
                  <a:pos x="347" y="134"/>
                </a:cxn>
                <a:cxn ang="0">
                  <a:pos x="331" y="205"/>
                </a:cxn>
                <a:cxn ang="0">
                  <a:pos x="277" y="347"/>
                </a:cxn>
                <a:cxn ang="0">
                  <a:pos x="231" y="568"/>
                </a:cxn>
                <a:cxn ang="0">
                  <a:pos x="247" y="663"/>
                </a:cxn>
                <a:cxn ang="0">
                  <a:pos x="331" y="702"/>
                </a:cxn>
                <a:cxn ang="0">
                  <a:pos x="447" y="655"/>
                </a:cxn>
                <a:cxn ang="0">
                  <a:pos x="509" y="584"/>
                </a:cxn>
                <a:cxn ang="0">
                  <a:pos x="532" y="497"/>
                </a:cxn>
                <a:cxn ang="0">
                  <a:pos x="586" y="276"/>
                </a:cxn>
                <a:cxn ang="0">
                  <a:pos x="632" y="78"/>
                </a:cxn>
                <a:cxn ang="0">
                  <a:pos x="663" y="31"/>
                </a:cxn>
                <a:cxn ang="0">
                  <a:pos x="709" y="23"/>
                </a:cxn>
                <a:cxn ang="0">
                  <a:pos x="732" y="47"/>
                </a:cxn>
                <a:cxn ang="0">
                  <a:pos x="740" y="78"/>
                </a:cxn>
                <a:cxn ang="0">
                  <a:pos x="732" y="110"/>
                </a:cxn>
                <a:cxn ang="0">
                  <a:pos x="725" y="157"/>
                </a:cxn>
                <a:cxn ang="0">
                  <a:pos x="709" y="197"/>
                </a:cxn>
                <a:cxn ang="0">
                  <a:pos x="702" y="252"/>
                </a:cxn>
                <a:cxn ang="0">
                  <a:pos x="686" y="292"/>
                </a:cxn>
                <a:cxn ang="0">
                  <a:pos x="624" y="521"/>
                </a:cxn>
                <a:cxn ang="0">
                  <a:pos x="609" y="631"/>
                </a:cxn>
                <a:cxn ang="0">
                  <a:pos x="624" y="686"/>
                </a:cxn>
                <a:cxn ang="0">
                  <a:pos x="655" y="702"/>
                </a:cxn>
                <a:cxn ang="0">
                  <a:pos x="732" y="639"/>
                </a:cxn>
                <a:cxn ang="0">
                  <a:pos x="779" y="497"/>
                </a:cxn>
                <a:cxn ang="0">
                  <a:pos x="786" y="473"/>
                </a:cxn>
                <a:cxn ang="0">
                  <a:pos x="817" y="465"/>
                </a:cxn>
                <a:cxn ang="0">
                  <a:pos x="825" y="481"/>
                </a:cxn>
                <a:cxn ang="0">
                  <a:pos x="810" y="536"/>
                </a:cxn>
                <a:cxn ang="0">
                  <a:pos x="779" y="639"/>
                </a:cxn>
                <a:cxn ang="0">
                  <a:pos x="717" y="710"/>
                </a:cxn>
                <a:cxn ang="0">
                  <a:pos x="663" y="726"/>
                </a:cxn>
                <a:cxn ang="0">
                  <a:pos x="555" y="671"/>
                </a:cxn>
                <a:cxn ang="0">
                  <a:pos x="509" y="623"/>
                </a:cxn>
                <a:cxn ang="0">
                  <a:pos x="385" y="726"/>
                </a:cxn>
                <a:cxn ang="0">
                  <a:pos x="262" y="726"/>
                </a:cxn>
                <a:cxn ang="0">
                  <a:pos x="170" y="671"/>
                </a:cxn>
                <a:cxn ang="0">
                  <a:pos x="123" y="536"/>
                </a:cxn>
                <a:cxn ang="0">
                  <a:pos x="162" y="331"/>
                </a:cxn>
                <a:cxn ang="0">
                  <a:pos x="223" y="173"/>
                </a:cxn>
                <a:cxn ang="0">
                  <a:pos x="247" y="118"/>
                </a:cxn>
                <a:cxn ang="0">
                  <a:pos x="239" y="47"/>
                </a:cxn>
                <a:cxn ang="0">
                  <a:pos x="208" y="31"/>
                </a:cxn>
                <a:cxn ang="0">
                  <a:pos x="116" y="78"/>
                </a:cxn>
                <a:cxn ang="0">
                  <a:pos x="46" y="236"/>
                </a:cxn>
                <a:cxn ang="0">
                  <a:pos x="38" y="260"/>
                </a:cxn>
                <a:cxn ang="0">
                  <a:pos x="8" y="268"/>
                </a:cxn>
                <a:cxn ang="0">
                  <a:pos x="0" y="252"/>
                </a:cxn>
                <a:cxn ang="0">
                  <a:pos x="54" y="118"/>
                </a:cxn>
                <a:cxn ang="0">
                  <a:pos x="146" y="15"/>
                </a:cxn>
              </a:cxnLst>
              <a:rect l="0" t="0" r="r" b="b"/>
              <a:pathLst>
                <a:path w="825" h="734">
                  <a:moveTo>
                    <a:pt x="216" y="0"/>
                  </a:moveTo>
                  <a:lnTo>
                    <a:pt x="285" y="15"/>
                  </a:lnTo>
                  <a:lnTo>
                    <a:pt x="331" y="71"/>
                  </a:lnTo>
                  <a:lnTo>
                    <a:pt x="347" y="134"/>
                  </a:lnTo>
                  <a:lnTo>
                    <a:pt x="347" y="157"/>
                  </a:lnTo>
                  <a:lnTo>
                    <a:pt x="331" y="205"/>
                  </a:lnTo>
                  <a:lnTo>
                    <a:pt x="316" y="236"/>
                  </a:lnTo>
                  <a:lnTo>
                    <a:pt x="277" y="347"/>
                  </a:lnTo>
                  <a:lnTo>
                    <a:pt x="247" y="465"/>
                  </a:lnTo>
                  <a:lnTo>
                    <a:pt x="231" y="568"/>
                  </a:lnTo>
                  <a:lnTo>
                    <a:pt x="231" y="615"/>
                  </a:lnTo>
                  <a:lnTo>
                    <a:pt x="247" y="663"/>
                  </a:lnTo>
                  <a:lnTo>
                    <a:pt x="277" y="686"/>
                  </a:lnTo>
                  <a:lnTo>
                    <a:pt x="331" y="702"/>
                  </a:lnTo>
                  <a:lnTo>
                    <a:pt x="393" y="686"/>
                  </a:lnTo>
                  <a:lnTo>
                    <a:pt x="447" y="655"/>
                  </a:lnTo>
                  <a:lnTo>
                    <a:pt x="486" y="615"/>
                  </a:lnTo>
                  <a:lnTo>
                    <a:pt x="509" y="584"/>
                  </a:lnTo>
                  <a:lnTo>
                    <a:pt x="517" y="568"/>
                  </a:lnTo>
                  <a:lnTo>
                    <a:pt x="532" y="497"/>
                  </a:lnTo>
                  <a:lnTo>
                    <a:pt x="555" y="394"/>
                  </a:lnTo>
                  <a:lnTo>
                    <a:pt x="586" y="276"/>
                  </a:lnTo>
                  <a:lnTo>
                    <a:pt x="609" y="165"/>
                  </a:lnTo>
                  <a:lnTo>
                    <a:pt x="632" y="78"/>
                  </a:lnTo>
                  <a:lnTo>
                    <a:pt x="640" y="55"/>
                  </a:lnTo>
                  <a:lnTo>
                    <a:pt x="663" y="31"/>
                  </a:lnTo>
                  <a:lnTo>
                    <a:pt x="678" y="23"/>
                  </a:lnTo>
                  <a:lnTo>
                    <a:pt x="709" y="23"/>
                  </a:lnTo>
                  <a:lnTo>
                    <a:pt x="725" y="31"/>
                  </a:lnTo>
                  <a:lnTo>
                    <a:pt x="732" y="47"/>
                  </a:lnTo>
                  <a:lnTo>
                    <a:pt x="740" y="71"/>
                  </a:lnTo>
                  <a:lnTo>
                    <a:pt x="740" y="78"/>
                  </a:lnTo>
                  <a:lnTo>
                    <a:pt x="732" y="94"/>
                  </a:lnTo>
                  <a:lnTo>
                    <a:pt x="732" y="110"/>
                  </a:lnTo>
                  <a:lnTo>
                    <a:pt x="725" y="134"/>
                  </a:lnTo>
                  <a:lnTo>
                    <a:pt x="725" y="157"/>
                  </a:lnTo>
                  <a:lnTo>
                    <a:pt x="717" y="181"/>
                  </a:lnTo>
                  <a:lnTo>
                    <a:pt x="709" y="197"/>
                  </a:lnTo>
                  <a:lnTo>
                    <a:pt x="702" y="221"/>
                  </a:lnTo>
                  <a:lnTo>
                    <a:pt x="702" y="252"/>
                  </a:lnTo>
                  <a:lnTo>
                    <a:pt x="694" y="276"/>
                  </a:lnTo>
                  <a:lnTo>
                    <a:pt x="686" y="292"/>
                  </a:lnTo>
                  <a:lnTo>
                    <a:pt x="640" y="465"/>
                  </a:lnTo>
                  <a:lnTo>
                    <a:pt x="624" y="521"/>
                  </a:lnTo>
                  <a:lnTo>
                    <a:pt x="617" y="584"/>
                  </a:lnTo>
                  <a:lnTo>
                    <a:pt x="609" y="631"/>
                  </a:lnTo>
                  <a:lnTo>
                    <a:pt x="609" y="663"/>
                  </a:lnTo>
                  <a:lnTo>
                    <a:pt x="624" y="686"/>
                  </a:lnTo>
                  <a:lnTo>
                    <a:pt x="632" y="694"/>
                  </a:lnTo>
                  <a:lnTo>
                    <a:pt x="655" y="702"/>
                  </a:lnTo>
                  <a:lnTo>
                    <a:pt x="702" y="686"/>
                  </a:lnTo>
                  <a:lnTo>
                    <a:pt x="732" y="639"/>
                  </a:lnTo>
                  <a:lnTo>
                    <a:pt x="763" y="568"/>
                  </a:lnTo>
                  <a:lnTo>
                    <a:pt x="779" y="497"/>
                  </a:lnTo>
                  <a:lnTo>
                    <a:pt x="786" y="481"/>
                  </a:lnTo>
                  <a:lnTo>
                    <a:pt x="786" y="473"/>
                  </a:lnTo>
                  <a:lnTo>
                    <a:pt x="794" y="465"/>
                  </a:lnTo>
                  <a:lnTo>
                    <a:pt x="817" y="465"/>
                  </a:lnTo>
                  <a:lnTo>
                    <a:pt x="825" y="473"/>
                  </a:lnTo>
                  <a:lnTo>
                    <a:pt x="825" y="481"/>
                  </a:lnTo>
                  <a:lnTo>
                    <a:pt x="817" y="497"/>
                  </a:lnTo>
                  <a:lnTo>
                    <a:pt x="810" y="536"/>
                  </a:lnTo>
                  <a:lnTo>
                    <a:pt x="794" y="592"/>
                  </a:lnTo>
                  <a:lnTo>
                    <a:pt x="779" y="639"/>
                  </a:lnTo>
                  <a:lnTo>
                    <a:pt x="763" y="663"/>
                  </a:lnTo>
                  <a:lnTo>
                    <a:pt x="717" y="710"/>
                  </a:lnTo>
                  <a:lnTo>
                    <a:pt x="694" y="718"/>
                  </a:lnTo>
                  <a:lnTo>
                    <a:pt x="663" y="726"/>
                  </a:lnTo>
                  <a:lnTo>
                    <a:pt x="601" y="710"/>
                  </a:lnTo>
                  <a:lnTo>
                    <a:pt x="555" y="671"/>
                  </a:lnTo>
                  <a:lnTo>
                    <a:pt x="524" y="615"/>
                  </a:lnTo>
                  <a:lnTo>
                    <a:pt x="509" y="623"/>
                  </a:lnTo>
                  <a:lnTo>
                    <a:pt x="439" y="694"/>
                  </a:lnTo>
                  <a:lnTo>
                    <a:pt x="385" y="726"/>
                  </a:lnTo>
                  <a:lnTo>
                    <a:pt x="316" y="734"/>
                  </a:lnTo>
                  <a:lnTo>
                    <a:pt x="262" y="726"/>
                  </a:lnTo>
                  <a:lnTo>
                    <a:pt x="208" y="710"/>
                  </a:lnTo>
                  <a:lnTo>
                    <a:pt x="170" y="671"/>
                  </a:lnTo>
                  <a:lnTo>
                    <a:pt x="139" y="615"/>
                  </a:lnTo>
                  <a:lnTo>
                    <a:pt x="123" y="536"/>
                  </a:lnTo>
                  <a:lnTo>
                    <a:pt x="131" y="450"/>
                  </a:lnTo>
                  <a:lnTo>
                    <a:pt x="162" y="331"/>
                  </a:lnTo>
                  <a:lnTo>
                    <a:pt x="216" y="197"/>
                  </a:lnTo>
                  <a:lnTo>
                    <a:pt x="223" y="173"/>
                  </a:lnTo>
                  <a:lnTo>
                    <a:pt x="239" y="150"/>
                  </a:lnTo>
                  <a:lnTo>
                    <a:pt x="247" y="118"/>
                  </a:lnTo>
                  <a:lnTo>
                    <a:pt x="247" y="63"/>
                  </a:lnTo>
                  <a:lnTo>
                    <a:pt x="239" y="47"/>
                  </a:lnTo>
                  <a:lnTo>
                    <a:pt x="223" y="31"/>
                  </a:lnTo>
                  <a:lnTo>
                    <a:pt x="208" y="31"/>
                  </a:lnTo>
                  <a:lnTo>
                    <a:pt x="162" y="47"/>
                  </a:lnTo>
                  <a:lnTo>
                    <a:pt x="116" y="78"/>
                  </a:lnTo>
                  <a:lnTo>
                    <a:pt x="77" y="142"/>
                  </a:lnTo>
                  <a:lnTo>
                    <a:pt x="46" y="236"/>
                  </a:lnTo>
                  <a:lnTo>
                    <a:pt x="38" y="252"/>
                  </a:lnTo>
                  <a:lnTo>
                    <a:pt x="38" y="260"/>
                  </a:lnTo>
                  <a:lnTo>
                    <a:pt x="31" y="268"/>
                  </a:lnTo>
                  <a:lnTo>
                    <a:pt x="8" y="268"/>
                  </a:lnTo>
                  <a:lnTo>
                    <a:pt x="0" y="260"/>
                  </a:lnTo>
                  <a:lnTo>
                    <a:pt x="0" y="252"/>
                  </a:lnTo>
                  <a:lnTo>
                    <a:pt x="23" y="181"/>
                  </a:lnTo>
                  <a:lnTo>
                    <a:pt x="54" y="118"/>
                  </a:lnTo>
                  <a:lnTo>
                    <a:pt x="92" y="63"/>
                  </a:lnTo>
                  <a:lnTo>
                    <a:pt x="146" y="15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186"/>
            <p:cNvSpPr>
              <a:spLocks/>
            </p:cNvSpPr>
            <p:nvPr/>
          </p:nvSpPr>
          <p:spPr bwMode="auto">
            <a:xfrm>
              <a:off x="24098" y="3359"/>
              <a:ext cx="370" cy="16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16"/>
                </a:cxn>
                <a:cxn ang="0">
                  <a:pos x="85" y="56"/>
                </a:cxn>
                <a:cxn ang="0">
                  <a:pos x="139" y="111"/>
                </a:cxn>
                <a:cxn ang="0">
                  <a:pos x="201" y="198"/>
                </a:cxn>
                <a:cxn ang="0">
                  <a:pos x="262" y="308"/>
                </a:cxn>
                <a:cxn ang="0">
                  <a:pos x="316" y="442"/>
                </a:cxn>
                <a:cxn ang="0">
                  <a:pos x="355" y="585"/>
                </a:cxn>
                <a:cxn ang="0">
                  <a:pos x="370" y="703"/>
                </a:cxn>
                <a:cxn ang="0">
                  <a:pos x="370" y="821"/>
                </a:cxn>
                <a:cxn ang="0">
                  <a:pos x="363" y="971"/>
                </a:cxn>
                <a:cxn ang="0">
                  <a:pos x="332" y="1137"/>
                </a:cxn>
                <a:cxn ang="0">
                  <a:pos x="270" y="1319"/>
                </a:cxn>
                <a:cxn ang="0">
                  <a:pos x="208" y="1429"/>
                </a:cxn>
                <a:cxn ang="0">
                  <a:pos x="139" y="1516"/>
                </a:cxn>
                <a:cxn ang="0">
                  <a:pos x="85" y="1579"/>
                </a:cxn>
                <a:cxn ang="0">
                  <a:pos x="39" y="1619"/>
                </a:cxn>
                <a:cxn ang="0">
                  <a:pos x="16" y="1635"/>
                </a:cxn>
                <a:cxn ang="0">
                  <a:pos x="0" y="1619"/>
                </a:cxn>
                <a:cxn ang="0">
                  <a:pos x="0" y="1603"/>
                </a:cxn>
                <a:cxn ang="0">
                  <a:pos x="8" y="1595"/>
                </a:cxn>
                <a:cxn ang="0">
                  <a:pos x="23" y="1587"/>
                </a:cxn>
                <a:cxn ang="0">
                  <a:pos x="124" y="1453"/>
                </a:cxn>
                <a:cxn ang="0">
                  <a:pos x="201" y="1303"/>
                </a:cxn>
                <a:cxn ang="0">
                  <a:pos x="247" y="1145"/>
                </a:cxn>
                <a:cxn ang="0">
                  <a:pos x="270" y="979"/>
                </a:cxn>
                <a:cxn ang="0">
                  <a:pos x="278" y="814"/>
                </a:cxn>
                <a:cxn ang="0">
                  <a:pos x="270" y="616"/>
                </a:cxn>
                <a:cxn ang="0">
                  <a:pos x="232" y="442"/>
                </a:cxn>
                <a:cxn ang="0">
                  <a:pos x="185" y="292"/>
                </a:cxn>
                <a:cxn ang="0">
                  <a:pos x="116" y="166"/>
                </a:cxn>
                <a:cxn ang="0">
                  <a:pos x="31" y="5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370" h="1635">
                  <a:moveTo>
                    <a:pt x="16" y="0"/>
                  </a:moveTo>
                  <a:lnTo>
                    <a:pt x="39" y="16"/>
                  </a:lnTo>
                  <a:lnTo>
                    <a:pt x="85" y="56"/>
                  </a:lnTo>
                  <a:lnTo>
                    <a:pt x="139" y="111"/>
                  </a:lnTo>
                  <a:lnTo>
                    <a:pt x="201" y="198"/>
                  </a:lnTo>
                  <a:lnTo>
                    <a:pt x="262" y="308"/>
                  </a:lnTo>
                  <a:lnTo>
                    <a:pt x="316" y="442"/>
                  </a:lnTo>
                  <a:lnTo>
                    <a:pt x="355" y="585"/>
                  </a:lnTo>
                  <a:lnTo>
                    <a:pt x="370" y="703"/>
                  </a:lnTo>
                  <a:lnTo>
                    <a:pt x="370" y="821"/>
                  </a:lnTo>
                  <a:lnTo>
                    <a:pt x="363" y="971"/>
                  </a:lnTo>
                  <a:lnTo>
                    <a:pt x="332" y="1137"/>
                  </a:lnTo>
                  <a:lnTo>
                    <a:pt x="270" y="1319"/>
                  </a:lnTo>
                  <a:lnTo>
                    <a:pt x="208" y="1429"/>
                  </a:lnTo>
                  <a:lnTo>
                    <a:pt x="139" y="1516"/>
                  </a:lnTo>
                  <a:lnTo>
                    <a:pt x="85" y="1579"/>
                  </a:lnTo>
                  <a:lnTo>
                    <a:pt x="39" y="1619"/>
                  </a:lnTo>
                  <a:lnTo>
                    <a:pt x="16" y="1635"/>
                  </a:lnTo>
                  <a:lnTo>
                    <a:pt x="0" y="1619"/>
                  </a:lnTo>
                  <a:lnTo>
                    <a:pt x="0" y="1603"/>
                  </a:lnTo>
                  <a:lnTo>
                    <a:pt x="8" y="1595"/>
                  </a:lnTo>
                  <a:lnTo>
                    <a:pt x="23" y="1587"/>
                  </a:lnTo>
                  <a:lnTo>
                    <a:pt x="124" y="1453"/>
                  </a:lnTo>
                  <a:lnTo>
                    <a:pt x="201" y="1303"/>
                  </a:lnTo>
                  <a:lnTo>
                    <a:pt x="247" y="1145"/>
                  </a:lnTo>
                  <a:lnTo>
                    <a:pt x="270" y="979"/>
                  </a:lnTo>
                  <a:lnTo>
                    <a:pt x="278" y="814"/>
                  </a:lnTo>
                  <a:lnTo>
                    <a:pt x="270" y="616"/>
                  </a:lnTo>
                  <a:lnTo>
                    <a:pt x="232" y="442"/>
                  </a:lnTo>
                  <a:lnTo>
                    <a:pt x="185" y="292"/>
                  </a:lnTo>
                  <a:lnTo>
                    <a:pt x="116" y="166"/>
                  </a:lnTo>
                  <a:lnTo>
                    <a:pt x="31" y="5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187"/>
            <p:cNvSpPr>
              <a:spLocks/>
            </p:cNvSpPr>
            <p:nvPr/>
          </p:nvSpPr>
          <p:spPr bwMode="auto">
            <a:xfrm>
              <a:off x="24715" y="3367"/>
              <a:ext cx="571" cy="161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1" y="0"/>
                </a:cxn>
                <a:cxn ang="0">
                  <a:pos x="100" y="8"/>
                </a:cxn>
                <a:cxn ang="0">
                  <a:pos x="185" y="24"/>
                </a:cxn>
                <a:cxn ang="0">
                  <a:pos x="262" y="63"/>
                </a:cxn>
                <a:cxn ang="0">
                  <a:pos x="316" y="127"/>
                </a:cxn>
                <a:cxn ang="0">
                  <a:pos x="339" y="182"/>
                </a:cxn>
                <a:cxn ang="0">
                  <a:pos x="339" y="632"/>
                </a:cxn>
                <a:cxn ang="0">
                  <a:pos x="347" y="640"/>
                </a:cxn>
                <a:cxn ang="0">
                  <a:pos x="347" y="648"/>
                </a:cxn>
                <a:cxn ang="0">
                  <a:pos x="386" y="719"/>
                </a:cxn>
                <a:cxn ang="0">
                  <a:pos x="447" y="766"/>
                </a:cxn>
                <a:cxn ang="0">
                  <a:pos x="548" y="790"/>
                </a:cxn>
                <a:cxn ang="0">
                  <a:pos x="563" y="790"/>
                </a:cxn>
                <a:cxn ang="0">
                  <a:pos x="571" y="798"/>
                </a:cxn>
                <a:cxn ang="0">
                  <a:pos x="571" y="806"/>
                </a:cxn>
                <a:cxn ang="0">
                  <a:pos x="555" y="821"/>
                </a:cxn>
                <a:cxn ang="0">
                  <a:pos x="517" y="821"/>
                </a:cxn>
                <a:cxn ang="0">
                  <a:pos x="463" y="837"/>
                </a:cxn>
                <a:cxn ang="0">
                  <a:pos x="409" y="869"/>
                </a:cxn>
                <a:cxn ang="0">
                  <a:pos x="363" y="924"/>
                </a:cxn>
                <a:cxn ang="0">
                  <a:pos x="347" y="979"/>
                </a:cxn>
                <a:cxn ang="0">
                  <a:pos x="347" y="1413"/>
                </a:cxn>
                <a:cxn ang="0">
                  <a:pos x="332" y="1484"/>
                </a:cxn>
                <a:cxn ang="0">
                  <a:pos x="285" y="1540"/>
                </a:cxn>
                <a:cxn ang="0">
                  <a:pos x="216" y="1579"/>
                </a:cxn>
                <a:cxn ang="0">
                  <a:pos x="139" y="1611"/>
                </a:cxn>
                <a:cxn ang="0">
                  <a:pos x="46" y="1619"/>
                </a:cxn>
                <a:cxn ang="0">
                  <a:pos x="23" y="1619"/>
                </a:cxn>
                <a:cxn ang="0">
                  <a:pos x="16" y="1611"/>
                </a:cxn>
                <a:cxn ang="0">
                  <a:pos x="16" y="1603"/>
                </a:cxn>
                <a:cxn ang="0">
                  <a:pos x="31" y="1587"/>
                </a:cxn>
                <a:cxn ang="0">
                  <a:pos x="124" y="1571"/>
                </a:cxn>
                <a:cxn ang="0">
                  <a:pos x="185" y="1540"/>
                </a:cxn>
                <a:cxn ang="0">
                  <a:pos x="224" y="1492"/>
                </a:cxn>
                <a:cxn ang="0">
                  <a:pos x="239" y="1445"/>
                </a:cxn>
                <a:cxn ang="0">
                  <a:pos x="247" y="1406"/>
                </a:cxn>
                <a:cxn ang="0">
                  <a:pos x="231" y="1398"/>
                </a:cxn>
                <a:cxn ang="0">
                  <a:pos x="231" y="1011"/>
                </a:cxn>
                <a:cxn ang="0">
                  <a:pos x="239" y="940"/>
                </a:cxn>
                <a:cxn ang="0">
                  <a:pos x="278" y="884"/>
                </a:cxn>
                <a:cxn ang="0">
                  <a:pos x="332" y="837"/>
                </a:cxn>
                <a:cxn ang="0">
                  <a:pos x="417" y="806"/>
                </a:cxn>
                <a:cxn ang="0">
                  <a:pos x="370" y="790"/>
                </a:cxn>
                <a:cxn ang="0">
                  <a:pos x="332" y="774"/>
                </a:cxn>
                <a:cxn ang="0">
                  <a:pos x="293" y="742"/>
                </a:cxn>
                <a:cxn ang="0">
                  <a:pos x="255" y="695"/>
                </a:cxn>
                <a:cxn ang="0">
                  <a:pos x="239" y="656"/>
                </a:cxn>
                <a:cxn ang="0">
                  <a:pos x="231" y="592"/>
                </a:cxn>
                <a:cxn ang="0">
                  <a:pos x="231" y="190"/>
                </a:cxn>
                <a:cxn ang="0">
                  <a:pos x="224" y="182"/>
                </a:cxn>
                <a:cxn ang="0">
                  <a:pos x="224" y="174"/>
                </a:cxn>
                <a:cxn ang="0">
                  <a:pos x="201" y="119"/>
                </a:cxn>
                <a:cxn ang="0">
                  <a:pos x="154" y="71"/>
                </a:cxn>
                <a:cxn ang="0">
                  <a:pos x="93" y="48"/>
                </a:cxn>
                <a:cxn ang="0">
                  <a:pos x="23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571" h="1619">
                  <a:moveTo>
                    <a:pt x="8" y="0"/>
                  </a:moveTo>
                  <a:lnTo>
                    <a:pt x="31" y="0"/>
                  </a:lnTo>
                  <a:lnTo>
                    <a:pt x="100" y="8"/>
                  </a:lnTo>
                  <a:lnTo>
                    <a:pt x="185" y="24"/>
                  </a:lnTo>
                  <a:lnTo>
                    <a:pt x="262" y="63"/>
                  </a:lnTo>
                  <a:lnTo>
                    <a:pt x="316" y="127"/>
                  </a:lnTo>
                  <a:lnTo>
                    <a:pt x="339" y="182"/>
                  </a:lnTo>
                  <a:lnTo>
                    <a:pt x="339" y="632"/>
                  </a:lnTo>
                  <a:lnTo>
                    <a:pt x="347" y="640"/>
                  </a:lnTo>
                  <a:lnTo>
                    <a:pt x="347" y="648"/>
                  </a:lnTo>
                  <a:lnTo>
                    <a:pt x="386" y="719"/>
                  </a:lnTo>
                  <a:lnTo>
                    <a:pt x="447" y="766"/>
                  </a:lnTo>
                  <a:lnTo>
                    <a:pt x="548" y="790"/>
                  </a:lnTo>
                  <a:lnTo>
                    <a:pt x="563" y="790"/>
                  </a:lnTo>
                  <a:lnTo>
                    <a:pt x="571" y="798"/>
                  </a:lnTo>
                  <a:lnTo>
                    <a:pt x="571" y="806"/>
                  </a:lnTo>
                  <a:lnTo>
                    <a:pt x="555" y="821"/>
                  </a:lnTo>
                  <a:lnTo>
                    <a:pt x="517" y="821"/>
                  </a:lnTo>
                  <a:lnTo>
                    <a:pt x="463" y="837"/>
                  </a:lnTo>
                  <a:lnTo>
                    <a:pt x="409" y="869"/>
                  </a:lnTo>
                  <a:lnTo>
                    <a:pt x="363" y="924"/>
                  </a:lnTo>
                  <a:lnTo>
                    <a:pt x="347" y="979"/>
                  </a:lnTo>
                  <a:lnTo>
                    <a:pt x="347" y="1413"/>
                  </a:lnTo>
                  <a:lnTo>
                    <a:pt x="332" y="1484"/>
                  </a:lnTo>
                  <a:lnTo>
                    <a:pt x="285" y="1540"/>
                  </a:lnTo>
                  <a:lnTo>
                    <a:pt x="216" y="1579"/>
                  </a:lnTo>
                  <a:lnTo>
                    <a:pt x="139" y="1611"/>
                  </a:lnTo>
                  <a:lnTo>
                    <a:pt x="46" y="1619"/>
                  </a:lnTo>
                  <a:lnTo>
                    <a:pt x="23" y="1619"/>
                  </a:lnTo>
                  <a:lnTo>
                    <a:pt x="16" y="1611"/>
                  </a:lnTo>
                  <a:lnTo>
                    <a:pt x="16" y="1603"/>
                  </a:lnTo>
                  <a:lnTo>
                    <a:pt x="31" y="1587"/>
                  </a:lnTo>
                  <a:lnTo>
                    <a:pt x="124" y="1571"/>
                  </a:lnTo>
                  <a:lnTo>
                    <a:pt x="185" y="1540"/>
                  </a:lnTo>
                  <a:lnTo>
                    <a:pt x="224" y="1492"/>
                  </a:lnTo>
                  <a:lnTo>
                    <a:pt x="239" y="1445"/>
                  </a:lnTo>
                  <a:lnTo>
                    <a:pt x="247" y="1406"/>
                  </a:lnTo>
                  <a:lnTo>
                    <a:pt x="231" y="1398"/>
                  </a:lnTo>
                  <a:lnTo>
                    <a:pt x="231" y="1011"/>
                  </a:lnTo>
                  <a:lnTo>
                    <a:pt x="239" y="940"/>
                  </a:lnTo>
                  <a:lnTo>
                    <a:pt x="278" y="884"/>
                  </a:lnTo>
                  <a:lnTo>
                    <a:pt x="332" y="837"/>
                  </a:lnTo>
                  <a:lnTo>
                    <a:pt x="417" y="806"/>
                  </a:lnTo>
                  <a:lnTo>
                    <a:pt x="370" y="790"/>
                  </a:lnTo>
                  <a:lnTo>
                    <a:pt x="332" y="774"/>
                  </a:lnTo>
                  <a:lnTo>
                    <a:pt x="293" y="742"/>
                  </a:lnTo>
                  <a:lnTo>
                    <a:pt x="255" y="695"/>
                  </a:lnTo>
                  <a:lnTo>
                    <a:pt x="239" y="656"/>
                  </a:lnTo>
                  <a:lnTo>
                    <a:pt x="231" y="592"/>
                  </a:lnTo>
                  <a:lnTo>
                    <a:pt x="231" y="190"/>
                  </a:lnTo>
                  <a:lnTo>
                    <a:pt x="224" y="182"/>
                  </a:lnTo>
                  <a:lnTo>
                    <a:pt x="224" y="174"/>
                  </a:lnTo>
                  <a:lnTo>
                    <a:pt x="201" y="119"/>
                  </a:lnTo>
                  <a:lnTo>
                    <a:pt x="154" y="71"/>
                  </a:lnTo>
                  <a:lnTo>
                    <a:pt x="93" y="48"/>
                  </a:lnTo>
                  <a:lnTo>
                    <a:pt x="23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791200" y="6172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990099"/>
                </a:solidFill>
              </a:rPr>
              <a:t>WALL</a:t>
            </a:r>
            <a:r>
              <a:rPr lang="en-US" sz="3200" dirty="0" smtClean="0">
                <a:solidFill>
                  <a:srgbClr val="990099"/>
                </a:solidFill>
              </a:rPr>
              <a:t> in </a:t>
            </a:r>
            <a:r>
              <a:rPr lang="en-US" sz="3200" dirty="0" smtClean="0">
                <a:solidFill>
                  <a:srgbClr val="990099"/>
                </a:solidFill>
                <a:latin typeface="Monotype Corsiva" panose="03010101010201010101" pitchFamily="66" charset="0"/>
                <a:sym typeface="Mathematica5"/>
              </a:rPr>
              <a:t>M</a:t>
            </a:r>
            <a:r>
              <a:rPr lang="en-US" sz="3200" dirty="0" smtClean="0">
                <a:solidFill>
                  <a:srgbClr val="990099"/>
                </a:solidFill>
              </a:rPr>
              <a:t> 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4419600" y="6248400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6" grpId="0"/>
      <p:bldP spid="133" grpId="0"/>
      <p:bldP spid="74" grpId="0"/>
      <p:bldP spid="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great-wall-of-ch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2667000" y="3733800"/>
            <a:ext cx="2286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86200"/>
            <a:ext cx="333375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Boundstate</a:t>
            </a:r>
            <a:r>
              <a:rPr lang="en-US" dirty="0" smtClean="0"/>
              <a:t> Radius Formula </a:t>
            </a:r>
            <a:endParaRPr lang="en-US" dirty="0"/>
          </a:p>
        </p:txBody>
      </p:sp>
      <p:pic>
        <p:nvPicPr>
          <p:cNvPr id="3" name="Picture 2" descr="http://www.kuleuven.be/wieiswie/en/person/00009261/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1524000" cy="213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4349" y="115554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In a </a:t>
            </a:r>
            <a:r>
              <a:rPr lang="en-US" sz="2400" dirty="0" err="1" smtClean="0">
                <a:solidFill>
                  <a:srgbClr val="0033CC"/>
                </a:solidFill>
              </a:rPr>
              <a:t>semiclassical</a:t>
            </a:r>
            <a:r>
              <a:rPr lang="en-US" sz="2400" dirty="0" smtClean="0">
                <a:solidFill>
                  <a:srgbClr val="0033CC"/>
                </a:solidFill>
              </a:rPr>
              <a:t> picture the constituent BPS states are </a:t>
            </a:r>
            <a:r>
              <a:rPr lang="en-US" sz="2400" dirty="0" err="1" smtClean="0">
                <a:solidFill>
                  <a:srgbClr val="0033CC"/>
                </a:solidFill>
              </a:rPr>
              <a:t>solitonic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dyons</a:t>
            </a:r>
            <a:r>
              <a:rPr lang="en-US" sz="2400" dirty="0" smtClean="0">
                <a:solidFill>
                  <a:srgbClr val="0033CC"/>
                </a:solidFill>
              </a:rPr>
              <a:t> of charges  </a:t>
            </a:r>
            <a:r>
              <a:rPr lang="en-US" sz="24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</a:t>
            </a:r>
            <a:r>
              <a:rPr lang="en-US" sz="2400" baseline="-25000" dirty="0" smtClean="0">
                <a:solidFill>
                  <a:srgbClr val="0033CC"/>
                </a:solidFill>
              </a:rPr>
              <a:t>1</a:t>
            </a:r>
            <a:r>
              <a:rPr lang="en-US" sz="2400" dirty="0" smtClean="0">
                <a:solidFill>
                  <a:srgbClr val="0033CC"/>
                </a:solidFill>
              </a:rPr>
              <a:t> and </a:t>
            </a:r>
            <a:r>
              <a:rPr lang="en-US" sz="24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</a:t>
            </a:r>
            <a:r>
              <a:rPr lang="en-US" sz="24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2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2860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electromagnetic forces cancel the scalar forces exactly at a magic </a:t>
            </a:r>
            <a:r>
              <a:rPr lang="en-US" sz="2400" dirty="0" err="1" smtClean="0">
                <a:solidFill>
                  <a:srgbClr val="FF0000"/>
                </a:solidFill>
              </a:rPr>
              <a:t>boundstate</a:t>
            </a:r>
            <a:r>
              <a:rPr lang="en-US" sz="2400" dirty="0" smtClean="0">
                <a:solidFill>
                  <a:srgbClr val="FF0000"/>
                </a:solidFill>
              </a:rPr>
              <a:t> radius.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2766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The formula was found by Frederik </a:t>
            </a:r>
            <a:r>
              <a:rPr lang="en-US" sz="2000" dirty="0" err="1" smtClean="0">
                <a:solidFill>
                  <a:srgbClr val="7030A0"/>
                </a:solidFill>
              </a:rPr>
              <a:t>Denef</a:t>
            </a:r>
            <a:r>
              <a:rPr lang="en-US" sz="2000" dirty="0" smtClean="0">
                <a:solidFill>
                  <a:srgbClr val="7030A0"/>
                </a:solidFill>
              </a:rPr>
              <a:t>. </a:t>
            </a:r>
            <a:endParaRPr lang="en-US" sz="2000" dirty="0">
              <a:solidFill>
                <a:srgbClr val="7030A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0" y="3962400"/>
            <a:ext cx="9144000" cy="1828800"/>
            <a:chOff x="0" y="5011838"/>
            <a:chExt cx="9144000" cy="1828800"/>
          </a:xfrm>
        </p:grpSpPr>
        <p:sp>
          <p:nvSpPr>
            <p:cNvPr id="7" name="Rectangle 6"/>
            <p:cNvSpPr/>
            <p:nvPr/>
          </p:nvSpPr>
          <p:spPr>
            <a:xfrm>
              <a:off x="0" y="5011838"/>
              <a:ext cx="91440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5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04800" y="5486400"/>
              <a:ext cx="8373379" cy="1066800"/>
              <a:chOff x="351" y="1573"/>
              <a:chExt cx="23869" cy="3041"/>
            </a:xfrm>
            <a:solidFill>
              <a:srgbClr val="FFFF00"/>
            </a:solidFill>
          </p:grpSpPr>
          <p:sp>
            <p:nvSpPr>
              <p:cNvPr id="9" name="Freeform 107"/>
              <p:cNvSpPr>
                <a:spLocks noEditPoints="1"/>
              </p:cNvSpPr>
              <p:nvPr/>
            </p:nvSpPr>
            <p:spPr bwMode="auto">
              <a:xfrm>
                <a:off x="351" y="2221"/>
                <a:ext cx="1134" cy="1134"/>
              </a:xfrm>
              <a:custGeom>
                <a:avLst/>
                <a:gdLst/>
                <a:ahLst/>
                <a:cxnLst>
                  <a:cxn ang="0">
                    <a:pos x="625" y="51"/>
                  </a:cxn>
                  <a:cxn ang="0">
                    <a:pos x="574" y="51"/>
                  </a:cxn>
                  <a:cxn ang="0">
                    <a:pos x="538" y="88"/>
                  </a:cxn>
                  <a:cxn ang="0">
                    <a:pos x="429" y="530"/>
                  </a:cxn>
                  <a:cxn ang="0">
                    <a:pos x="778" y="500"/>
                  </a:cxn>
                  <a:cxn ang="0">
                    <a:pos x="923" y="360"/>
                  </a:cxn>
                  <a:cxn ang="0">
                    <a:pos x="945" y="139"/>
                  </a:cxn>
                  <a:cxn ang="0">
                    <a:pos x="800" y="51"/>
                  </a:cxn>
                  <a:cxn ang="0">
                    <a:pos x="305" y="0"/>
                  </a:cxn>
                  <a:cxn ang="0">
                    <a:pos x="974" y="44"/>
                  </a:cxn>
                  <a:cxn ang="0">
                    <a:pos x="1112" y="243"/>
                  </a:cxn>
                  <a:cxn ang="0">
                    <a:pos x="952" y="471"/>
                  </a:cxn>
                  <a:cxn ang="0">
                    <a:pos x="756" y="552"/>
                  </a:cxn>
                  <a:cxn ang="0">
                    <a:pos x="792" y="567"/>
                  </a:cxn>
                  <a:cxn ang="0">
                    <a:pos x="894" y="677"/>
                  </a:cxn>
                  <a:cxn ang="0">
                    <a:pos x="909" y="795"/>
                  </a:cxn>
                  <a:cxn ang="0">
                    <a:pos x="887" y="942"/>
                  </a:cxn>
                  <a:cxn ang="0">
                    <a:pos x="894" y="1053"/>
                  </a:cxn>
                  <a:cxn ang="0">
                    <a:pos x="930" y="1097"/>
                  </a:cxn>
                  <a:cxn ang="0">
                    <a:pos x="1025" y="1067"/>
                  </a:cxn>
                  <a:cxn ang="0">
                    <a:pos x="1098" y="942"/>
                  </a:cxn>
                  <a:cxn ang="0">
                    <a:pos x="1120" y="927"/>
                  </a:cxn>
                  <a:cxn ang="0">
                    <a:pos x="1134" y="935"/>
                  </a:cxn>
                  <a:cxn ang="0">
                    <a:pos x="1105" y="1023"/>
                  </a:cxn>
                  <a:cxn ang="0">
                    <a:pos x="945" y="1134"/>
                  </a:cxn>
                  <a:cxn ang="0">
                    <a:pos x="850" y="1119"/>
                  </a:cxn>
                  <a:cxn ang="0">
                    <a:pos x="741" y="1023"/>
                  </a:cxn>
                  <a:cxn ang="0">
                    <a:pos x="749" y="868"/>
                  </a:cxn>
                  <a:cxn ang="0">
                    <a:pos x="770" y="765"/>
                  </a:cxn>
                  <a:cxn ang="0">
                    <a:pos x="778" y="677"/>
                  </a:cxn>
                  <a:cxn ang="0">
                    <a:pos x="683" y="574"/>
                  </a:cxn>
                  <a:cxn ang="0">
                    <a:pos x="312" y="994"/>
                  </a:cxn>
                  <a:cxn ang="0">
                    <a:pos x="312" y="1030"/>
                  </a:cxn>
                  <a:cxn ang="0">
                    <a:pos x="356" y="1045"/>
                  </a:cxn>
                  <a:cxn ang="0">
                    <a:pos x="429" y="1045"/>
                  </a:cxn>
                  <a:cxn ang="0">
                    <a:pos x="458" y="1067"/>
                  </a:cxn>
                  <a:cxn ang="0">
                    <a:pos x="443" y="1097"/>
                  </a:cxn>
                  <a:cxn ang="0">
                    <a:pos x="363" y="1097"/>
                  </a:cxn>
                  <a:cxn ang="0">
                    <a:pos x="160" y="1097"/>
                  </a:cxn>
                  <a:cxn ang="0">
                    <a:pos x="14" y="1097"/>
                  </a:cxn>
                  <a:cxn ang="0">
                    <a:pos x="0" y="1082"/>
                  </a:cxn>
                  <a:cxn ang="0">
                    <a:pos x="14" y="1053"/>
                  </a:cxn>
                  <a:cxn ang="0">
                    <a:pos x="116" y="1045"/>
                  </a:cxn>
                  <a:cxn ang="0">
                    <a:pos x="189" y="972"/>
                  </a:cxn>
                  <a:cxn ang="0">
                    <a:pos x="407" y="81"/>
                  </a:cxn>
                  <a:cxn ang="0">
                    <a:pos x="392" y="58"/>
                  </a:cxn>
                  <a:cxn ang="0">
                    <a:pos x="341" y="51"/>
                  </a:cxn>
                  <a:cxn ang="0">
                    <a:pos x="305" y="51"/>
                  </a:cxn>
                  <a:cxn ang="0">
                    <a:pos x="261" y="44"/>
                  </a:cxn>
                  <a:cxn ang="0">
                    <a:pos x="269" y="7"/>
                  </a:cxn>
                  <a:cxn ang="0">
                    <a:pos x="305" y="0"/>
                  </a:cxn>
                </a:cxnLst>
                <a:rect l="0" t="0" r="r" b="b"/>
                <a:pathLst>
                  <a:path w="1134" h="1134">
                    <a:moveTo>
                      <a:pt x="669" y="51"/>
                    </a:moveTo>
                    <a:lnTo>
                      <a:pt x="654" y="51"/>
                    </a:lnTo>
                    <a:lnTo>
                      <a:pt x="625" y="51"/>
                    </a:lnTo>
                    <a:lnTo>
                      <a:pt x="603" y="51"/>
                    </a:lnTo>
                    <a:lnTo>
                      <a:pt x="589" y="51"/>
                    </a:lnTo>
                    <a:lnTo>
                      <a:pt x="574" y="51"/>
                    </a:lnTo>
                    <a:lnTo>
                      <a:pt x="560" y="58"/>
                    </a:lnTo>
                    <a:lnTo>
                      <a:pt x="545" y="66"/>
                    </a:lnTo>
                    <a:lnTo>
                      <a:pt x="538" y="88"/>
                    </a:lnTo>
                    <a:lnTo>
                      <a:pt x="530" y="110"/>
                    </a:lnTo>
                    <a:lnTo>
                      <a:pt x="530" y="110"/>
                    </a:lnTo>
                    <a:lnTo>
                      <a:pt x="429" y="530"/>
                    </a:lnTo>
                    <a:lnTo>
                      <a:pt x="603" y="530"/>
                    </a:lnTo>
                    <a:lnTo>
                      <a:pt x="705" y="522"/>
                    </a:lnTo>
                    <a:lnTo>
                      <a:pt x="778" y="500"/>
                    </a:lnTo>
                    <a:lnTo>
                      <a:pt x="836" y="471"/>
                    </a:lnTo>
                    <a:lnTo>
                      <a:pt x="872" y="441"/>
                    </a:lnTo>
                    <a:lnTo>
                      <a:pt x="923" y="360"/>
                    </a:lnTo>
                    <a:lnTo>
                      <a:pt x="952" y="279"/>
                    </a:lnTo>
                    <a:lnTo>
                      <a:pt x="960" y="206"/>
                    </a:lnTo>
                    <a:lnTo>
                      <a:pt x="945" y="139"/>
                    </a:lnTo>
                    <a:lnTo>
                      <a:pt x="909" y="95"/>
                    </a:lnTo>
                    <a:lnTo>
                      <a:pt x="858" y="66"/>
                    </a:lnTo>
                    <a:lnTo>
                      <a:pt x="800" y="51"/>
                    </a:lnTo>
                    <a:lnTo>
                      <a:pt x="734" y="51"/>
                    </a:lnTo>
                    <a:lnTo>
                      <a:pt x="669" y="51"/>
                    </a:lnTo>
                    <a:close/>
                    <a:moveTo>
                      <a:pt x="305" y="0"/>
                    </a:moveTo>
                    <a:lnTo>
                      <a:pt x="756" y="0"/>
                    </a:lnTo>
                    <a:lnTo>
                      <a:pt x="872" y="14"/>
                    </a:lnTo>
                    <a:lnTo>
                      <a:pt x="974" y="44"/>
                    </a:lnTo>
                    <a:lnTo>
                      <a:pt x="1047" y="95"/>
                    </a:lnTo>
                    <a:lnTo>
                      <a:pt x="1098" y="162"/>
                    </a:lnTo>
                    <a:lnTo>
                      <a:pt x="1112" y="243"/>
                    </a:lnTo>
                    <a:lnTo>
                      <a:pt x="1090" y="331"/>
                    </a:lnTo>
                    <a:lnTo>
                      <a:pt x="1032" y="412"/>
                    </a:lnTo>
                    <a:lnTo>
                      <a:pt x="952" y="471"/>
                    </a:lnTo>
                    <a:lnTo>
                      <a:pt x="858" y="522"/>
                    </a:lnTo>
                    <a:lnTo>
                      <a:pt x="756" y="552"/>
                    </a:lnTo>
                    <a:lnTo>
                      <a:pt x="756" y="552"/>
                    </a:lnTo>
                    <a:lnTo>
                      <a:pt x="756" y="552"/>
                    </a:lnTo>
                    <a:lnTo>
                      <a:pt x="756" y="552"/>
                    </a:lnTo>
                    <a:lnTo>
                      <a:pt x="792" y="567"/>
                    </a:lnTo>
                    <a:lnTo>
                      <a:pt x="829" y="589"/>
                    </a:lnTo>
                    <a:lnTo>
                      <a:pt x="872" y="625"/>
                    </a:lnTo>
                    <a:lnTo>
                      <a:pt x="894" y="677"/>
                    </a:lnTo>
                    <a:lnTo>
                      <a:pt x="909" y="743"/>
                    </a:lnTo>
                    <a:lnTo>
                      <a:pt x="909" y="765"/>
                    </a:lnTo>
                    <a:lnTo>
                      <a:pt x="909" y="795"/>
                    </a:lnTo>
                    <a:lnTo>
                      <a:pt x="901" y="817"/>
                    </a:lnTo>
                    <a:lnTo>
                      <a:pt x="894" y="876"/>
                    </a:lnTo>
                    <a:lnTo>
                      <a:pt x="887" y="942"/>
                    </a:lnTo>
                    <a:lnTo>
                      <a:pt x="887" y="1001"/>
                    </a:lnTo>
                    <a:lnTo>
                      <a:pt x="887" y="1030"/>
                    </a:lnTo>
                    <a:lnTo>
                      <a:pt x="894" y="1053"/>
                    </a:lnTo>
                    <a:lnTo>
                      <a:pt x="901" y="1075"/>
                    </a:lnTo>
                    <a:lnTo>
                      <a:pt x="909" y="1089"/>
                    </a:lnTo>
                    <a:lnTo>
                      <a:pt x="930" y="1097"/>
                    </a:lnTo>
                    <a:lnTo>
                      <a:pt x="952" y="1097"/>
                    </a:lnTo>
                    <a:lnTo>
                      <a:pt x="981" y="1089"/>
                    </a:lnTo>
                    <a:lnTo>
                      <a:pt x="1025" y="1067"/>
                    </a:lnTo>
                    <a:lnTo>
                      <a:pt x="1061" y="1023"/>
                    </a:lnTo>
                    <a:lnTo>
                      <a:pt x="1098" y="949"/>
                    </a:lnTo>
                    <a:lnTo>
                      <a:pt x="1098" y="942"/>
                    </a:lnTo>
                    <a:lnTo>
                      <a:pt x="1105" y="935"/>
                    </a:lnTo>
                    <a:lnTo>
                      <a:pt x="1105" y="927"/>
                    </a:lnTo>
                    <a:lnTo>
                      <a:pt x="1120" y="927"/>
                    </a:lnTo>
                    <a:lnTo>
                      <a:pt x="1120" y="927"/>
                    </a:lnTo>
                    <a:lnTo>
                      <a:pt x="1127" y="935"/>
                    </a:lnTo>
                    <a:lnTo>
                      <a:pt x="1134" y="935"/>
                    </a:lnTo>
                    <a:lnTo>
                      <a:pt x="1134" y="949"/>
                    </a:lnTo>
                    <a:lnTo>
                      <a:pt x="1127" y="979"/>
                    </a:lnTo>
                    <a:lnTo>
                      <a:pt x="1105" y="1023"/>
                    </a:lnTo>
                    <a:lnTo>
                      <a:pt x="1069" y="1075"/>
                    </a:lnTo>
                    <a:lnTo>
                      <a:pt x="1018" y="1119"/>
                    </a:lnTo>
                    <a:lnTo>
                      <a:pt x="945" y="1134"/>
                    </a:lnTo>
                    <a:lnTo>
                      <a:pt x="923" y="1134"/>
                    </a:lnTo>
                    <a:lnTo>
                      <a:pt x="894" y="1126"/>
                    </a:lnTo>
                    <a:lnTo>
                      <a:pt x="850" y="1119"/>
                    </a:lnTo>
                    <a:lnTo>
                      <a:pt x="807" y="1104"/>
                    </a:lnTo>
                    <a:lnTo>
                      <a:pt x="770" y="1067"/>
                    </a:lnTo>
                    <a:lnTo>
                      <a:pt x="741" y="1023"/>
                    </a:lnTo>
                    <a:lnTo>
                      <a:pt x="734" y="957"/>
                    </a:lnTo>
                    <a:lnTo>
                      <a:pt x="734" y="920"/>
                    </a:lnTo>
                    <a:lnTo>
                      <a:pt x="749" y="868"/>
                    </a:lnTo>
                    <a:lnTo>
                      <a:pt x="756" y="824"/>
                    </a:lnTo>
                    <a:lnTo>
                      <a:pt x="763" y="795"/>
                    </a:lnTo>
                    <a:lnTo>
                      <a:pt x="770" y="765"/>
                    </a:lnTo>
                    <a:lnTo>
                      <a:pt x="778" y="736"/>
                    </a:lnTo>
                    <a:lnTo>
                      <a:pt x="778" y="714"/>
                    </a:lnTo>
                    <a:lnTo>
                      <a:pt x="778" y="677"/>
                    </a:lnTo>
                    <a:lnTo>
                      <a:pt x="763" y="633"/>
                    </a:lnTo>
                    <a:lnTo>
                      <a:pt x="734" y="603"/>
                    </a:lnTo>
                    <a:lnTo>
                      <a:pt x="683" y="574"/>
                    </a:lnTo>
                    <a:lnTo>
                      <a:pt x="603" y="567"/>
                    </a:lnTo>
                    <a:lnTo>
                      <a:pt x="421" y="567"/>
                    </a:lnTo>
                    <a:lnTo>
                      <a:pt x="312" y="994"/>
                    </a:lnTo>
                    <a:lnTo>
                      <a:pt x="312" y="1008"/>
                    </a:lnTo>
                    <a:lnTo>
                      <a:pt x="312" y="1023"/>
                    </a:lnTo>
                    <a:lnTo>
                      <a:pt x="312" y="1030"/>
                    </a:lnTo>
                    <a:lnTo>
                      <a:pt x="320" y="1038"/>
                    </a:lnTo>
                    <a:lnTo>
                      <a:pt x="334" y="1045"/>
                    </a:lnTo>
                    <a:lnTo>
                      <a:pt x="356" y="1045"/>
                    </a:lnTo>
                    <a:lnTo>
                      <a:pt x="385" y="1045"/>
                    </a:lnTo>
                    <a:lnTo>
                      <a:pt x="414" y="1045"/>
                    </a:lnTo>
                    <a:lnTo>
                      <a:pt x="429" y="1045"/>
                    </a:lnTo>
                    <a:lnTo>
                      <a:pt x="443" y="1053"/>
                    </a:lnTo>
                    <a:lnTo>
                      <a:pt x="450" y="1053"/>
                    </a:lnTo>
                    <a:lnTo>
                      <a:pt x="458" y="1067"/>
                    </a:lnTo>
                    <a:lnTo>
                      <a:pt x="450" y="1082"/>
                    </a:lnTo>
                    <a:lnTo>
                      <a:pt x="450" y="1089"/>
                    </a:lnTo>
                    <a:lnTo>
                      <a:pt x="443" y="1097"/>
                    </a:lnTo>
                    <a:lnTo>
                      <a:pt x="429" y="1097"/>
                    </a:lnTo>
                    <a:lnTo>
                      <a:pt x="421" y="1097"/>
                    </a:lnTo>
                    <a:lnTo>
                      <a:pt x="363" y="1097"/>
                    </a:lnTo>
                    <a:lnTo>
                      <a:pt x="283" y="1097"/>
                    </a:lnTo>
                    <a:lnTo>
                      <a:pt x="218" y="1097"/>
                    </a:lnTo>
                    <a:lnTo>
                      <a:pt x="160" y="1097"/>
                    </a:lnTo>
                    <a:lnTo>
                      <a:pt x="80" y="1097"/>
                    </a:lnTo>
                    <a:lnTo>
                      <a:pt x="21" y="1097"/>
                    </a:lnTo>
                    <a:lnTo>
                      <a:pt x="14" y="1097"/>
                    </a:lnTo>
                    <a:lnTo>
                      <a:pt x="7" y="1097"/>
                    </a:lnTo>
                    <a:lnTo>
                      <a:pt x="0" y="1089"/>
                    </a:lnTo>
                    <a:lnTo>
                      <a:pt x="0" y="1082"/>
                    </a:lnTo>
                    <a:lnTo>
                      <a:pt x="0" y="1067"/>
                    </a:lnTo>
                    <a:lnTo>
                      <a:pt x="7" y="1053"/>
                    </a:lnTo>
                    <a:lnTo>
                      <a:pt x="14" y="1053"/>
                    </a:lnTo>
                    <a:lnTo>
                      <a:pt x="29" y="1045"/>
                    </a:lnTo>
                    <a:lnTo>
                      <a:pt x="43" y="1045"/>
                    </a:lnTo>
                    <a:lnTo>
                      <a:pt x="116" y="1045"/>
                    </a:lnTo>
                    <a:lnTo>
                      <a:pt x="160" y="1030"/>
                    </a:lnTo>
                    <a:lnTo>
                      <a:pt x="174" y="1008"/>
                    </a:lnTo>
                    <a:lnTo>
                      <a:pt x="189" y="972"/>
                    </a:lnTo>
                    <a:lnTo>
                      <a:pt x="400" y="110"/>
                    </a:lnTo>
                    <a:lnTo>
                      <a:pt x="407" y="95"/>
                    </a:lnTo>
                    <a:lnTo>
                      <a:pt x="407" y="81"/>
                    </a:lnTo>
                    <a:lnTo>
                      <a:pt x="407" y="81"/>
                    </a:lnTo>
                    <a:lnTo>
                      <a:pt x="407" y="66"/>
                    </a:lnTo>
                    <a:lnTo>
                      <a:pt x="392" y="58"/>
                    </a:lnTo>
                    <a:lnTo>
                      <a:pt x="385" y="58"/>
                    </a:lnTo>
                    <a:lnTo>
                      <a:pt x="363" y="51"/>
                    </a:lnTo>
                    <a:lnTo>
                      <a:pt x="341" y="51"/>
                    </a:lnTo>
                    <a:lnTo>
                      <a:pt x="327" y="51"/>
                    </a:lnTo>
                    <a:lnTo>
                      <a:pt x="312" y="51"/>
                    </a:lnTo>
                    <a:lnTo>
                      <a:pt x="305" y="51"/>
                    </a:lnTo>
                    <a:lnTo>
                      <a:pt x="283" y="51"/>
                    </a:lnTo>
                    <a:lnTo>
                      <a:pt x="269" y="44"/>
                    </a:lnTo>
                    <a:lnTo>
                      <a:pt x="261" y="44"/>
                    </a:lnTo>
                    <a:lnTo>
                      <a:pt x="261" y="29"/>
                    </a:lnTo>
                    <a:lnTo>
                      <a:pt x="261" y="14"/>
                    </a:lnTo>
                    <a:lnTo>
                      <a:pt x="269" y="7"/>
                    </a:lnTo>
                    <a:lnTo>
                      <a:pt x="276" y="0"/>
                    </a:lnTo>
                    <a:lnTo>
                      <a:pt x="290" y="0"/>
                    </a:lnTo>
                    <a:lnTo>
                      <a:pt x="3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08"/>
              <p:cNvSpPr>
                <a:spLocks/>
              </p:cNvSpPr>
              <p:nvPr/>
            </p:nvSpPr>
            <p:spPr bwMode="auto">
              <a:xfrm>
                <a:off x="1616" y="2795"/>
                <a:ext cx="407" cy="758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240" y="0"/>
                  </a:cxn>
                  <a:cxn ang="0">
                    <a:pos x="247" y="7"/>
                  </a:cxn>
                  <a:cxn ang="0">
                    <a:pos x="255" y="15"/>
                  </a:cxn>
                  <a:cxn ang="0">
                    <a:pos x="255" y="37"/>
                  </a:cxn>
                  <a:cxn ang="0">
                    <a:pos x="255" y="663"/>
                  </a:cxn>
                  <a:cxn ang="0">
                    <a:pos x="255" y="677"/>
                  </a:cxn>
                  <a:cxn ang="0">
                    <a:pos x="255" y="685"/>
                  </a:cxn>
                  <a:cxn ang="0">
                    <a:pos x="262" y="699"/>
                  </a:cxn>
                  <a:cxn ang="0">
                    <a:pos x="269" y="707"/>
                  </a:cxn>
                  <a:cxn ang="0">
                    <a:pos x="284" y="707"/>
                  </a:cxn>
                  <a:cxn ang="0">
                    <a:pos x="305" y="714"/>
                  </a:cxn>
                  <a:cxn ang="0">
                    <a:pos x="335" y="714"/>
                  </a:cxn>
                  <a:cxn ang="0">
                    <a:pos x="371" y="714"/>
                  </a:cxn>
                  <a:cxn ang="0">
                    <a:pos x="407" y="714"/>
                  </a:cxn>
                  <a:cxn ang="0">
                    <a:pos x="407" y="758"/>
                  </a:cxn>
                  <a:cxn ang="0">
                    <a:pos x="371" y="758"/>
                  </a:cxn>
                  <a:cxn ang="0">
                    <a:pos x="313" y="758"/>
                  </a:cxn>
                  <a:cxn ang="0">
                    <a:pos x="255" y="751"/>
                  </a:cxn>
                  <a:cxn ang="0">
                    <a:pos x="211" y="751"/>
                  </a:cxn>
                  <a:cxn ang="0">
                    <a:pos x="160" y="751"/>
                  </a:cxn>
                  <a:cxn ang="0">
                    <a:pos x="102" y="758"/>
                  </a:cxn>
                  <a:cxn ang="0">
                    <a:pos x="44" y="758"/>
                  </a:cxn>
                  <a:cxn ang="0">
                    <a:pos x="7" y="758"/>
                  </a:cxn>
                  <a:cxn ang="0">
                    <a:pos x="7" y="714"/>
                  </a:cxn>
                  <a:cxn ang="0">
                    <a:pos x="51" y="714"/>
                  </a:cxn>
                  <a:cxn ang="0">
                    <a:pos x="87" y="714"/>
                  </a:cxn>
                  <a:cxn ang="0">
                    <a:pos x="116" y="714"/>
                  </a:cxn>
                  <a:cxn ang="0">
                    <a:pos x="138" y="707"/>
                  </a:cxn>
                  <a:cxn ang="0">
                    <a:pos x="153" y="707"/>
                  </a:cxn>
                  <a:cxn ang="0">
                    <a:pos x="160" y="699"/>
                  </a:cxn>
                  <a:cxn ang="0">
                    <a:pos x="160" y="685"/>
                  </a:cxn>
                  <a:cxn ang="0">
                    <a:pos x="160" y="677"/>
                  </a:cxn>
                  <a:cxn ang="0">
                    <a:pos x="160" y="663"/>
                  </a:cxn>
                  <a:cxn ang="0">
                    <a:pos x="160" y="81"/>
                  </a:cxn>
                  <a:cxn ang="0">
                    <a:pos x="102" y="103"/>
                  </a:cxn>
                  <a:cxn ang="0">
                    <a:pos x="44" y="110"/>
                  </a:cxn>
                  <a:cxn ang="0">
                    <a:pos x="0" y="118"/>
                  </a:cxn>
                  <a:cxn ang="0">
                    <a:pos x="0" y="74"/>
                  </a:cxn>
                  <a:cxn ang="0">
                    <a:pos x="44" y="74"/>
                  </a:cxn>
                  <a:cxn ang="0">
                    <a:pos x="102" y="66"/>
                  </a:cxn>
                  <a:cxn ang="0">
                    <a:pos x="160" y="44"/>
                  </a:cxn>
                  <a:cxn ang="0">
                    <a:pos x="218" y="0"/>
                  </a:cxn>
                </a:cxnLst>
                <a:rect l="0" t="0" r="r" b="b"/>
                <a:pathLst>
                  <a:path w="407" h="758">
                    <a:moveTo>
                      <a:pt x="218" y="0"/>
                    </a:moveTo>
                    <a:lnTo>
                      <a:pt x="240" y="0"/>
                    </a:lnTo>
                    <a:lnTo>
                      <a:pt x="247" y="7"/>
                    </a:lnTo>
                    <a:lnTo>
                      <a:pt x="255" y="15"/>
                    </a:lnTo>
                    <a:lnTo>
                      <a:pt x="255" y="37"/>
                    </a:lnTo>
                    <a:lnTo>
                      <a:pt x="255" y="663"/>
                    </a:lnTo>
                    <a:lnTo>
                      <a:pt x="255" y="677"/>
                    </a:lnTo>
                    <a:lnTo>
                      <a:pt x="255" y="685"/>
                    </a:lnTo>
                    <a:lnTo>
                      <a:pt x="262" y="699"/>
                    </a:lnTo>
                    <a:lnTo>
                      <a:pt x="269" y="707"/>
                    </a:lnTo>
                    <a:lnTo>
                      <a:pt x="284" y="707"/>
                    </a:lnTo>
                    <a:lnTo>
                      <a:pt x="305" y="714"/>
                    </a:lnTo>
                    <a:lnTo>
                      <a:pt x="335" y="714"/>
                    </a:lnTo>
                    <a:lnTo>
                      <a:pt x="371" y="714"/>
                    </a:lnTo>
                    <a:lnTo>
                      <a:pt x="407" y="714"/>
                    </a:lnTo>
                    <a:lnTo>
                      <a:pt x="407" y="758"/>
                    </a:lnTo>
                    <a:lnTo>
                      <a:pt x="371" y="758"/>
                    </a:lnTo>
                    <a:lnTo>
                      <a:pt x="313" y="758"/>
                    </a:lnTo>
                    <a:lnTo>
                      <a:pt x="255" y="751"/>
                    </a:lnTo>
                    <a:lnTo>
                      <a:pt x="211" y="751"/>
                    </a:lnTo>
                    <a:lnTo>
                      <a:pt x="160" y="751"/>
                    </a:lnTo>
                    <a:lnTo>
                      <a:pt x="102" y="758"/>
                    </a:lnTo>
                    <a:lnTo>
                      <a:pt x="44" y="758"/>
                    </a:lnTo>
                    <a:lnTo>
                      <a:pt x="7" y="758"/>
                    </a:lnTo>
                    <a:lnTo>
                      <a:pt x="7" y="714"/>
                    </a:lnTo>
                    <a:lnTo>
                      <a:pt x="51" y="714"/>
                    </a:lnTo>
                    <a:lnTo>
                      <a:pt x="87" y="714"/>
                    </a:lnTo>
                    <a:lnTo>
                      <a:pt x="116" y="714"/>
                    </a:lnTo>
                    <a:lnTo>
                      <a:pt x="138" y="707"/>
                    </a:lnTo>
                    <a:lnTo>
                      <a:pt x="153" y="707"/>
                    </a:lnTo>
                    <a:lnTo>
                      <a:pt x="160" y="699"/>
                    </a:lnTo>
                    <a:lnTo>
                      <a:pt x="160" y="685"/>
                    </a:lnTo>
                    <a:lnTo>
                      <a:pt x="160" y="677"/>
                    </a:lnTo>
                    <a:lnTo>
                      <a:pt x="160" y="663"/>
                    </a:lnTo>
                    <a:lnTo>
                      <a:pt x="160" y="81"/>
                    </a:lnTo>
                    <a:lnTo>
                      <a:pt x="102" y="103"/>
                    </a:lnTo>
                    <a:lnTo>
                      <a:pt x="44" y="110"/>
                    </a:lnTo>
                    <a:lnTo>
                      <a:pt x="0" y="118"/>
                    </a:lnTo>
                    <a:lnTo>
                      <a:pt x="0" y="74"/>
                    </a:lnTo>
                    <a:lnTo>
                      <a:pt x="44" y="74"/>
                    </a:lnTo>
                    <a:lnTo>
                      <a:pt x="102" y="66"/>
                    </a:lnTo>
                    <a:lnTo>
                      <a:pt x="160" y="44"/>
                    </a:lnTo>
                    <a:lnTo>
                      <a:pt x="2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9"/>
              <p:cNvSpPr>
                <a:spLocks/>
              </p:cNvSpPr>
              <p:nvPr/>
            </p:nvSpPr>
            <p:spPr bwMode="auto">
              <a:xfrm>
                <a:off x="2198" y="2795"/>
                <a:ext cx="502" cy="758"/>
              </a:xfrm>
              <a:custGeom>
                <a:avLst/>
                <a:gdLst/>
                <a:ahLst/>
                <a:cxnLst>
                  <a:cxn ang="0">
                    <a:pos x="320" y="7"/>
                  </a:cxn>
                  <a:cxn ang="0">
                    <a:pos x="451" y="88"/>
                  </a:cxn>
                  <a:cxn ang="0">
                    <a:pos x="502" y="221"/>
                  </a:cxn>
                  <a:cxn ang="0">
                    <a:pos x="451" y="361"/>
                  </a:cxn>
                  <a:cxn ang="0">
                    <a:pos x="334" y="471"/>
                  </a:cxn>
                  <a:cxn ang="0">
                    <a:pos x="240" y="545"/>
                  </a:cxn>
                  <a:cxn ang="0">
                    <a:pos x="109" y="663"/>
                  </a:cxn>
                  <a:cxn ang="0">
                    <a:pos x="334" y="663"/>
                  </a:cxn>
                  <a:cxn ang="0">
                    <a:pos x="378" y="663"/>
                  </a:cxn>
                  <a:cxn ang="0">
                    <a:pos x="422" y="655"/>
                  </a:cxn>
                  <a:cxn ang="0">
                    <a:pos x="436" y="641"/>
                  </a:cxn>
                  <a:cxn ang="0">
                    <a:pos x="451" y="596"/>
                  </a:cxn>
                  <a:cxn ang="0">
                    <a:pos x="458" y="552"/>
                  </a:cxn>
                  <a:cxn ang="0">
                    <a:pos x="465" y="758"/>
                  </a:cxn>
                  <a:cxn ang="0">
                    <a:pos x="0" y="736"/>
                  </a:cxn>
                  <a:cxn ang="0">
                    <a:pos x="7" y="722"/>
                  </a:cxn>
                  <a:cxn ang="0">
                    <a:pos x="283" y="442"/>
                  </a:cxn>
                  <a:cxn ang="0">
                    <a:pos x="349" y="353"/>
                  </a:cxn>
                  <a:cxn ang="0">
                    <a:pos x="393" y="221"/>
                  </a:cxn>
                  <a:cxn ang="0">
                    <a:pos x="342" y="96"/>
                  </a:cxn>
                  <a:cxn ang="0">
                    <a:pos x="218" y="44"/>
                  </a:cxn>
                  <a:cxn ang="0">
                    <a:pos x="131" y="66"/>
                  </a:cxn>
                  <a:cxn ang="0">
                    <a:pos x="51" y="147"/>
                  </a:cxn>
                  <a:cxn ang="0">
                    <a:pos x="94" y="155"/>
                  </a:cxn>
                  <a:cxn ang="0">
                    <a:pos x="109" y="177"/>
                  </a:cxn>
                  <a:cxn ang="0">
                    <a:pos x="116" y="199"/>
                  </a:cxn>
                  <a:cxn ang="0">
                    <a:pos x="116" y="228"/>
                  </a:cxn>
                  <a:cxn ang="0">
                    <a:pos x="94" y="258"/>
                  </a:cxn>
                  <a:cxn ang="0">
                    <a:pos x="58" y="272"/>
                  </a:cxn>
                  <a:cxn ang="0">
                    <a:pos x="43" y="265"/>
                  </a:cxn>
                  <a:cxn ang="0">
                    <a:pos x="22" y="258"/>
                  </a:cxn>
                  <a:cxn ang="0">
                    <a:pos x="0" y="228"/>
                  </a:cxn>
                  <a:cxn ang="0">
                    <a:pos x="14" y="125"/>
                  </a:cxn>
                  <a:cxn ang="0">
                    <a:pos x="138" y="15"/>
                  </a:cxn>
                </a:cxnLst>
                <a:rect l="0" t="0" r="r" b="b"/>
                <a:pathLst>
                  <a:path w="502" h="758">
                    <a:moveTo>
                      <a:pt x="233" y="0"/>
                    </a:moveTo>
                    <a:lnTo>
                      <a:pt x="320" y="7"/>
                    </a:lnTo>
                    <a:lnTo>
                      <a:pt x="393" y="37"/>
                    </a:lnTo>
                    <a:lnTo>
                      <a:pt x="451" y="88"/>
                    </a:lnTo>
                    <a:lnTo>
                      <a:pt x="487" y="147"/>
                    </a:lnTo>
                    <a:lnTo>
                      <a:pt x="502" y="221"/>
                    </a:lnTo>
                    <a:lnTo>
                      <a:pt x="487" y="302"/>
                    </a:lnTo>
                    <a:lnTo>
                      <a:pt x="451" y="361"/>
                    </a:lnTo>
                    <a:lnTo>
                      <a:pt x="400" y="420"/>
                    </a:lnTo>
                    <a:lnTo>
                      <a:pt x="334" y="471"/>
                    </a:lnTo>
                    <a:lnTo>
                      <a:pt x="291" y="508"/>
                    </a:lnTo>
                    <a:lnTo>
                      <a:pt x="240" y="545"/>
                    </a:lnTo>
                    <a:lnTo>
                      <a:pt x="189" y="596"/>
                    </a:lnTo>
                    <a:lnTo>
                      <a:pt x="109" y="663"/>
                    </a:lnTo>
                    <a:lnTo>
                      <a:pt x="320" y="663"/>
                    </a:lnTo>
                    <a:lnTo>
                      <a:pt x="334" y="663"/>
                    </a:lnTo>
                    <a:lnTo>
                      <a:pt x="356" y="663"/>
                    </a:lnTo>
                    <a:lnTo>
                      <a:pt x="378" y="663"/>
                    </a:lnTo>
                    <a:lnTo>
                      <a:pt x="400" y="655"/>
                    </a:lnTo>
                    <a:lnTo>
                      <a:pt x="422" y="655"/>
                    </a:lnTo>
                    <a:lnTo>
                      <a:pt x="429" y="655"/>
                    </a:lnTo>
                    <a:lnTo>
                      <a:pt x="436" y="641"/>
                    </a:lnTo>
                    <a:lnTo>
                      <a:pt x="443" y="618"/>
                    </a:lnTo>
                    <a:lnTo>
                      <a:pt x="451" y="596"/>
                    </a:lnTo>
                    <a:lnTo>
                      <a:pt x="458" y="567"/>
                    </a:lnTo>
                    <a:lnTo>
                      <a:pt x="458" y="552"/>
                    </a:lnTo>
                    <a:lnTo>
                      <a:pt x="502" y="552"/>
                    </a:lnTo>
                    <a:lnTo>
                      <a:pt x="465" y="758"/>
                    </a:lnTo>
                    <a:lnTo>
                      <a:pt x="0" y="758"/>
                    </a:lnTo>
                    <a:lnTo>
                      <a:pt x="0" y="736"/>
                    </a:lnTo>
                    <a:lnTo>
                      <a:pt x="0" y="729"/>
                    </a:lnTo>
                    <a:lnTo>
                      <a:pt x="7" y="722"/>
                    </a:lnTo>
                    <a:lnTo>
                      <a:pt x="14" y="714"/>
                    </a:lnTo>
                    <a:lnTo>
                      <a:pt x="283" y="442"/>
                    </a:lnTo>
                    <a:lnTo>
                      <a:pt x="313" y="405"/>
                    </a:lnTo>
                    <a:lnTo>
                      <a:pt x="349" y="353"/>
                    </a:lnTo>
                    <a:lnTo>
                      <a:pt x="378" y="294"/>
                    </a:lnTo>
                    <a:lnTo>
                      <a:pt x="393" y="221"/>
                    </a:lnTo>
                    <a:lnTo>
                      <a:pt x="378" y="155"/>
                    </a:lnTo>
                    <a:lnTo>
                      <a:pt x="342" y="96"/>
                    </a:lnTo>
                    <a:lnTo>
                      <a:pt x="291" y="59"/>
                    </a:lnTo>
                    <a:lnTo>
                      <a:pt x="218" y="44"/>
                    </a:lnTo>
                    <a:lnTo>
                      <a:pt x="174" y="44"/>
                    </a:lnTo>
                    <a:lnTo>
                      <a:pt x="131" y="66"/>
                    </a:lnTo>
                    <a:lnTo>
                      <a:pt x="87" y="96"/>
                    </a:lnTo>
                    <a:lnTo>
                      <a:pt x="51" y="147"/>
                    </a:lnTo>
                    <a:lnTo>
                      <a:pt x="73" y="147"/>
                    </a:lnTo>
                    <a:lnTo>
                      <a:pt x="94" y="155"/>
                    </a:lnTo>
                    <a:lnTo>
                      <a:pt x="102" y="162"/>
                    </a:lnTo>
                    <a:lnTo>
                      <a:pt x="109" y="177"/>
                    </a:lnTo>
                    <a:lnTo>
                      <a:pt x="116" y="184"/>
                    </a:lnTo>
                    <a:lnTo>
                      <a:pt x="116" y="199"/>
                    </a:lnTo>
                    <a:lnTo>
                      <a:pt x="116" y="206"/>
                    </a:lnTo>
                    <a:lnTo>
                      <a:pt x="116" y="228"/>
                    </a:lnTo>
                    <a:lnTo>
                      <a:pt x="109" y="250"/>
                    </a:lnTo>
                    <a:lnTo>
                      <a:pt x="94" y="258"/>
                    </a:lnTo>
                    <a:lnTo>
                      <a:pt x="73" y="265"/>
                    </a:lnTo>
                    <a:lnTo>
                      <a:pt x="58" y="272"/>
                    </a:lnTo>
                    <a:lnTo>
                      <a:pt x="51" y="265"/>
                    </a:lnTo>
                    <a:lnTo>
                      <a:pt x="43" y="265"/>
                    </a:lnTo>
                    <a:lnTo>
                      <a:pt x="29" y="258"/>
                    </a:lnTo>
                    <a:lnTo>
                      <a:pt x="22" y="258"/>
                    </a:lnTo>
                    <a:lnTo>
                      <a:pt x="7" y="243"/>
                    </a:lnTo>
                    <a:lnTo>
                      <a:pt x="0" y="228"/>
                    </a:lnTo>
                    <a:lnTo>
                      <a:pt x="0" y="206"/>
                    </a:lnTo>
                    <a:lnTo>
                      <a:pt x="14" y="125"/>
                    </a:lnTo>
                    <a:lnTo>
                      <a:pt x="65" y="66"/>
                    </a:lnTo>
                    <a:lnTo>
                      <a:pt x="138" y="15"/>
                    </a:lnTo>
                    <a:lnTo>
                      <a:pt x="2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0"/>
              <p:cNvSpPr>
                <a:spLocks/>
              </p:cNvSpPr>
              <p:nvPr/>
            </p:nvSpPr>
            <p:spPr bwMode="auto">
              <a:xfrm>
                <a:off x="3012" y="2110"/>
                <a:ext cx="371" cy="1613"/>
              </a:xfrm>
              <a:custGeom>
                <a:avLst/>
                <a:gdLst/>
                <a:ahLst/>
                <a:cxnLst>
                  <a:cxn ang="0">
                    <a:pos x="357" y="0"/>
                  </a:cxn>
                  <a:cxn ang="0">
                    <a:pos x="364" y="7"/>
                  </a:cxn>
                  <a:cxn ang="0">
                    <a:pos x="371" y="7"/>
                  </a:cxn>
                  <a:cxn ang="0">
                    <a:pos x="371" y="22"/>
                  </a:cxn>
                  <a:cxn ang="0">
                    <a:pos x="371" y="22"/>
                  </a:cxn>
                  <a:cxn ang="0">
                    <a:pos x="371" y="30"/>
                  </a:cxn>
                  <a:cxn ang="0">
                    <a:pos x="364" y="37"/>
                  </a:cxn>
                  <a:cxn ang="0">
                    <a:pos x="349" y="44"/>
                  </a:cxn>
                  <a:cxn ang="0">
                    <a:pos x="248" y="177"/>
                  </a:cxn>
                  <a:cxn ang="0">
                    <a:pos x="175" y="317"/>
                  </a:cxn>
                  <a:cxn ang="0">
                    <a:pos x="131" y="479"/>
                  </a:cxn>
                  <a:cxn ang="0">
                    <a:pos x="102" y="641"/>
                  </a:cxn>
                  <a:cxn ang="0">
                    <a:pos x="95" y="810"/>
                  </a:cxn>
                  <a:cxn ang="0">
                    <a:pos x="102" y="935"/>
                  </a:cxn>
                  <a:cxn ang="0">
                    <a:pos x="117" y="1068"/>
                  </a:cxn>
                  <a:cxn ang="0">
                    <a:pos x="146" y="1200"/>
                  </a:cxn>
                  <a:cxn ang="0">
                    <a:pos x="189" y="1326"/>
                  </a:cxn>
                  <a:cxn ang="0">
                    <a:pos x="255" y="1451"/>
                  </a:cxn>
                  <a:cxn ang="0">
                    <a:pos x="349" y="1561"/>
                  </a:cxn>
                  <a:cxn ang="0">
                    <a:pos x="357" y="1576"/>
                  </a:cxn>
                  <a:cxn ang="0">
                    <a:pos x="364" y="1583"/>
                  </a:cxn>
                  <a:cxn ang="0">
                    <a:pos x="371" y="1591"/>
                  </a:cxn>
                  <a:cxn ang="0">
                    <a:pos x="371" y="1591"/>
                  </a:cxn>
                  <a:cxn ang="0">
                    <a:pos x="371" y="1598"/>
                  </a:cxn>
                  <a:cxn ang="0">
                    <a:pos x="371" y="1605"/>
                  </a:cxn>
                  <a:cxn ang="0">
                    <a:pos x="364" y="1613"/>
                  </a:cxn>
                  <a:cxn ang="0">
                    <a:pos x="357" y="1613"/>
                  </a:cxn>
                  <a:cxn ang="0">
                    <a:pos x="335" y="1598"/>
                  </a:cxn>
                  <a:cxn ang="0">
                    <a:pos x="291" y="1561"/>
                  </a:cxn>
                  <a:cxn ang="0">
                    <a:pos x="233" y="1502"/>
                  </a:cxn>
                  <a:cxn ang="0">
                    <a:pos x="168" y="1414"/>
                  </a:cxn>
                  <a:cxn ang="0">
                    <a:pos x="109" y="1311"/>
                  </a:cxn>
                  <a:cxn ang="0">
                    <a:pos x="44" y="1127"/>
                  </a:cxn>
                  <a:cxn ang="0">
                    <a:pos x="8" y="950"/>
                  </a:cxn>
                  <a:cxn ang="0">
                    <a:pos x="0" y="810"/>
                  </a:cxn>
                  <a:cxn ang="0">
                    <a:pos x="15" y="663"/>
                  </a:cxn>
                  <a:cxn ang="0">
                    <a:pos x="44" y="493"/>
                  </a:cxn>
                  <a:cxn ang="0">
                    <a:pos x="102" y="317"/>
                  </a:cxn>
                  <a:cxn ang="0">
                    <a:pos x="168" y="206"/>
                  </a:cxn>
                  <a:cxn ang="0">
                    <a:pos x="226" y="118"/>
                  </a:cxn>
                  <a:cxn ang="0">
                    <a:pos x="291" y="52"/>
                  </a:cxn>
                  <a:cxn ang="0">
                    <a:pos x="335" y="15"/>
                  </a:cxn>
                  <a:cxn ang="0">
                    <a:pos x="357" y="0"/>
                  </a:cxn>
                </a:cxnLst>
                <a:rect l="0" t="0" r="r" b="b"/>
                <a:pathLst>
                  <a:path w="371" h="1613">
                    <a:moveTo>
                      <a:pt x="357" y="0"/>
                    </a:moveTo>
                    <a:lnTo>
                      <a:pt x="364" y="7"/>
                    </a:lnTo>
                    <a:lnTo>
                      <a:pt x="371" y="7"/>
                    </a:lnTo>
                    <a:lnTo>
                      <a:pt x="371" y="22"/>
                    </a:lnTo>
                    <a:lnTo>
                      <a:pt x="371" y="22"/>
                    </a:lnTo>
                    <a:lnTo>
                      <a:pt x="371" y="30"/>
                    </a:lnTo>
                    <a:lnTo>
                      <a:pt x="364" y="37"/>
                    </a:lnTo>
                    <a:lnTo>
                      <a:pt x="349" y="44"/>
                    </a:lnTo>
                    <a:lnTo>
                      <a:pt x="248" y="177"/>
                    </a:lnTo>
                    <a:lnTo>
                      <a:pt x="175" y="317"/>
                    </a:lnTo>
                    <a:lnTo>
                      <a:pt x="131" y="479"/>
                    </a:lnTo>
                    <a:lnTo>
                      <a:pt x="102" y="641"/>
                    </a:lnTo>
                    <a:lnTo>
                      <a:pt x="95" y="810"/>
                    </a:lnTo>
                    <a:lnTo>
                      <a:pt x="102" y="935"/>
                    </a:lnTo>
                    <a:lnTo>
                      <a:pt x="117" y="1068"/>
                    </a:lnTo>
                    <a:lnTo>
                      <a:pt x="146" y="1200"/>
                    </a:lnTo>
                    <a:lnTo>
                      <a:pt x="189" y="1326"/>
                    </a:lnTo>
                    <a:lnTo>
                      <a:pt x="255" y="1451"/>
                    </a:lnTo>
                    <a:lnTo>
                      <a:pt x="349" y="1561"/>
                    </a:lnTo>
                    <a:lnTo>
                      <a:pt x="357" y="1576"/>
                    </a:lnTo>
                    <a:lnTo>
                      <a:pt x="364" y="1583"/>
                    </a:lnTo>
                    <a:lnTo>
                      <a:pt x="371" y="1591"/>
                    </a:lnTo>
                    <a:lnTo>
                      <a:pt x="371" y="1591"/>
                    </a:lnTo>
                    <a:lnTo>
                      <a:pt x="371" y="1598"/>
                    </a:lnTo>
                    <a:lnTo>
                      <a:pt x="371" y="1605"/>
                    </a:lnTo>
                    <a:lnTo>
                      <a:pt x="364" y="1613"/>
                    </a:lnTo>
                    <a:lnTo>
                      <a:pt x="357" y="1613"/>
                    </a:lnTo>
                    <a:lnTo>
                      <a:pt x="335" y="1598"/>
                    </a:lnTo>
                    <a:lnTo>
                      <a:pt x="291" y="1561"/>
                    </a:lnTo>
                    <a:lnTo>
                      <a:pt x="233" y="1502"/>
                    </a:lnTo>
                    <a:lnTo>
                      <a:pt x="168" y="1414"/>
                    </a:lnTo>
                    <a:lnTo>
                      <a:pt x="109" y="1311"/>
                    </a:lnTo>
                    <a:lnTo>
                      <a:pt x="44" y="1127"/>
                    </a:lnTo>
                    <a:lnTo>
                      <a:pt x="8" y="950"/>
                    </a:lnTo>
                    <a:lnTo>
                      <a:pt x="0" y="810"/>
                    </a:lnTo>
                    <a:lnTo>
                      <a:pt x="15" y="663"/>
                    </a:lnTo>
                    <a:lnTo>
                      <a:pt x="44" y="493"/>
                    </a:lnTo>
                    <a:lnTo>
                      <a:pt x="102" y="317"/>
                    </a:lnTo>
                    <a:lnTo>
                      <a:pt x="168" y="206"/>
                    </a:lnTo>
                    <a:lnTo>
                      <a:pt x="226" y="118"/>
                    </a:lnTo>
                    <a:lnTo>
                      <a:pt x="291" y="52"/>
                    </a:lnTo>
                    <a:lnTo>
                      <a:pt x="335" y="15"/>
                    </a:lnTo>
                    <a:lnTo>
                      <a:pt x="3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1"/>
              <p:cNvSpPr>
                <a:spLocks/>
              </p:cNvSpPr>
              <p:nvPr/>
            </p:nvSpPr>
            <p:spPr bwMode="auto">
              <a:xfrm>
                <a:off x="3514" y="2611"/>
                <a:ext cx="822" cy="729"/>
              </a:xfrm>
              <a:custGeom>
                <a:avLst/>
                <a:gdLst/>
                <a:ahLst/>
                <a:cxnLst>
                  <a:cxn ang="0">
                    <a:pos x="284" y="15"/>
                  </a:cxn>
                  <a:cxn ang="0">
                    <a:pos x="349" y="132"/>
                  </a:cxn>
                  <a:cxn ang="0">
                    <a:pos x="342" y="169"/>
                  </a:cxn>
                  <a:cxn ang="0">
                    <a:pos x="320" y="228"/>
                  </a:cxn>
                  <a:cxn ang="0">
                    <a:pos x="247" y="456"/>
                  </a:cxn>
                  <a:cxn ang="0">
                    <a:pos x="240" y="604"/>
                  </a:cxn>
                  <a:cxn ang="0">
                    <a:pos x="284" y="677"/>
                  </a:cxn>
                  <a:cxn ang="0">
                    <a:pos x="393" y="677"/>
                  </a:cxn>
                  <a:cxn ang="0">
                    <a:pos x="480" y="604"/>
                  </a:cxn>
                  <a:cxn ang="0">
                    <a:pos x="517" y="559"/>
                  </a:cxn>
                  <a:cxn ang="0">
                    <a:pos x="546" y="420"/>
                  </a:cxn>
                  <a:cxn ang="0">
                    <a:pos x="589" y="228"/>
                  </a:cxn>
                  <a:cxn ang="0">
                    <a:pos x="633" y="73"/>
                  </a:cxn>
                  <a:cxn ang="0">
                    <a:pos x="647" y="29"/>
                  </a:cxn>
                  <a:cxn ang="0">
                    <a:pos x="677" y="15"/>
                  </a:cxn>
                  <a:cxn ang="0">
                    <a:pos x="691" y="15"/>
                  </a:cxn>
                  <a:cxn ang="0">
                    <a:pos x="727" y="29"/>
                  </a:cxn>
                  <a:cxn ang="0">
                    <a:pos x="742" y="59"/>
                  </a:cxn>
                  <a:cxn ang="0">
                    <a:pos x="735" y="81"/>
                  </a:cxn>
                  <a:cxn ang="0">
                    <a:pos x="727" y="125"/>
                  </a:cxn>
                  <a:cxn ang="0">
                    <a:pos x="713" y="169"/>
                  </a:cxn>
                  <a:cxn ang="0">
                    <a:pos x="706" y="206"/>
                  </a:cxn>
                  <a:cxn ang="0">
                    <a:pos x="691" y="258"/>
                  </a:cxn>
                  <a:cxn ang="0">
                    <a:pos x="640" y="449"/>
                  </a:cxn>
                  <a:cxn ang="0">
                    <a:pos x="618" y="574"/>
                  </a:cxn>
                  <a:cxn ang="0">
                    <a:pos x="618" y="648"/>
                  </a:cxn>
                  <a:cxn ang="0">
                    <a:pos x="633" y="677"/>
                  </a:cxn>
                  <a:cxn ang="0">
                    <a:pos x="662" y="692"/>
                  </a:cxn>
                  <a:cxn ang="0">
                    <a:pos x="735" y="626"/>
                  </a:cxn>
                  <a:cxn ang="0">
                    <a:pos x="778" y="493"/>
                  </a:cxn>
                  <a:cxn ang="0">
                    <a:pos x="793" y="464"/>
                  </a:cxn>
                  <a:cxn ang="0">
                    <a:pos x="807" y="464"/>
                  </a:cxn>
                  <a:cxn ang="0">
                    <a:pos x="822" y="471"/>
                  </a:cxn>
                  <a:cxn ang="0">
                    <a:pos x="822" y="493"/>
                  </a:cxn>
                  <a:cxn ang="0">
                    <a:pos x="793" y="589"/>
                  </a:cxn>
                  <a:cxn ang="0">
                    <a:pos x="742" y="685"/>
                  </a:cxn>
                  <a:cxn ang="0">
                    <a:pos x="655" y="729"/>
                  </a:cxn>
                  <a:cxn ang="0">
                    <a:pos x="546" y="677"/>
                  </a:cxn>
                  <a:cxn ang="0">
                    <a:pos x="517" y="618"/>
                  </a:cxn>
                  <a:cxn ang="0">
                    <a:pos x="517" y="618"/>
                  </a:cxn>
                  <a:cxn ang="0">
                    <a:pos x="451" y="685"/>
                  </a:cxn>
                  <a:cxn ang="0">
                    <a:pos x="327" y="729"/>
                  </a:cxn>
                  <a:cxn ang="0">
                    <a:pos x="218" y="699"/>
                  </a:cxn>
                  <a:cxn ang="0">
                    <a:pos x="146" y="611"/>
                  </a:cxn>
                  <a:cxn ang="0">
                    <a:pos x="138" y="442"/>
                  </a:cxn>
                  <a:cxn ang="0">
                    <a:pos x="226" y="191"/>
                  </a:cxn>
                  <a:cxn ang="0">
                    <a:pos x="240" y="147"/>
                  </a:cxn>
                  <a:cxn ang="0">
                    <a:pos x="247" y="88"/>
                  </a:cxn>
                  <a:cxn ang="0">
                    <a:pos x="240" y="51"/>
                  </a:cxn>
                  <a:cxn ang="0">
                    <a:pos x="226" y="37"/>
                  </a:cxn>
                  <a:cxn ang="0">
                    <a:pos x="211" y="29"/>
                  </a:cxn>
                  <a:cxn ang="0">
                    <a:pos x="124" y="81"/>
                  </a:cxn>
                  <a:cxn ang="0">
                    <a:pos x="51" y="235"/>
                  </a:cxn>
                  <a:cxn ang="0">
                    <a:pos x="37" y="258"/>
                  </a:cxn>
                  <a:cxn ang="0">
                    <a:pos x="22" y="258"/>
                  </a:cxn>
                  <a:cxn ang="0">
                    <a:pos x="15" y="258"/>
                  </a:cxn>
                  <a:cxn ang="0">
                    <a:pos x="0" y="243"/>
                  </a:cxn>
                  <a:cxn ang="0">
                    <a:pos x="22" y="177"/>
                  </a:cxn>
                  <a:cxn ang="0">
                    <a:pos x="95" y="59"/>
                  </a:cxn>
                  <a:cxn ang="0">
                    <a:pos x="218" y="0"/>
                  </a:cxn>
                </a:cxnLst>
                <a:rect l="0" t="0" r="r" b="b"/>
                <a:pathLst>
                  <a:path w="822" h="729">
                    <a:moveTo>
                      <a:pt x="218" y="0"/>
                    </a:moveTo>
                    <a:lnTo>
                      <a:pt x="284" y="15"/>
                    </a:lnTo>
                    <a:lnTo>
                      <a:pt x="327" y="66"/>
                    </a:lnTo>
                    <a:lnTo>
                      <a:pt x="349" y="132"/>
                    </a:lnTo>
                    <a:lnTo>
                      <a:pt x="342" y="147"/>
                    </a:lnTo>
                    <a:lnTo>
                      <a:pt x="342" y="169"/>
                    </a:lnTo>
                    <a:lnTo>
                      <a:pt x="327" y="199"/>
                    </a:lnTo>
                    <a:lnTo>
                      <a:pt x="320" y="228"/>
                    </a:lnTo>
                    <a:lnTo>
                      <a:pt x="277" y="346"/>
                    </a:lnTo>
                    <a:lnTo>
                      <a:pt x="247" y="456"/>
                    </a:lnTo>
                    <a:lnTo>
                      <a:pt x="233" y="559"/>
                    </a:lnTo>
                    <a:lnTo>
                      <a:pt x="240" y="604"/>
                    </a:lnTo>
                    <a:lnTo>
                      <a:pt x="247" y="648"/>
                    </a:lnTo>
                    <a:lnTo>
                      <a:pt x="284" y="677"/>
                    </a:lnTo>
                    <a:lnTo>
                      <a:pt x="327" y="692"/>
                    </a:lnTo>
                    <a:lnTo>
                      <a:pt x="393" y="677"/>
                    </a:lnTo>
                    <a:lnTo>
                      <a:pt x="444" y="648"/>
                    </a:lnTo>
                    <a:lnTo>
                      <a:pt x="480" y="604"/>
                    </a:lnTo>
                    <a:lnTo>
                      <a:pt x="502" y="574"/>
                    </a:lnTo>
                    <a:lnTo>
                      <a:pt x="517" y="559"/>
                    </a:lnTo>
                    <a:lnTo>
                      <a:pt x="524" y="501"/>
                    </a:lnTo>
                    <a:lnTo>
                      <a:pt x="546" y="420"/>
                    </a:lnTo>
                    <a:lnTo>
                      <a:pt x="567" y="324"/>
                    </a:lnTo>
                    <a:lnTo>
                      <a:pt x="589" y="228"/>
                    </a:lnTo>
                    <a:lnTo>
                      <a:pt x="611" y="140"/>
                    </a:lnTo>
                    <a:lnTo>
                      <a:pt x="633" y="73"/>
                    </a:lnTo>
                    <a:lnTo>
                      <a:pt x="640" y="51"/>
                    </a:lnTo>
                    <a:lnTo>
                      <a:pt x="647" y="29"/>
                    </a:lnTo>
                    <a:lnTo>
                      <a:pt x="662" y="22"/>
                    </a:lnTo>
                    <a:lnTo>
                      <a:pt x="677" y="15"/>
                    </a:lnTo>
                    <a:lnTo>
                      <a:pt x="684" y="15"/>
                    </a:lnTo>
                    <a:lnTo>
                      <a:pt x="691" y="15"/>
                    </a:lnTo>
                    <a:lnTo>
                      <a:pt x="713" y="15"/>
                    </a:lnTo>
                    <a:lnTo>
                      <a:pt x="727" y="29"/>
                    </a:lnTo>
                    <a:lnTo>
                      <a:pt x="735" y="37"/>
                    </a:lnTo>
                    <a:lnTo>
                      <a:pt x="742" y="59"/>
                    </a:lnTo>
                    <a:lnTo>
                      <a:pt x="742" y="66"/>
                    </a:lnTo>
                    <a:lnTo>
                      <a:pt x="735" y="81"/>
                    </a:lnTo>
                    <a:lnTo>
                      <a:pt x="727" y="103"/>
                    </a:lnTo>
                    <a:lnTo>
                      <a:pt x="727" y="125"/>
                    </a:lnTo>
                    <a:lnTo>
                      <a:pt x="720" y="147"/>
                    </a:lnTo>
                    <a:lnTo>
                      <a:pt x="713" y="169"/>
                    </a:lnTo>
                    <a:lnTo>
                      <a:pt x="713" y="184"/>
                    </a:lnTo>
                    <a:lnTo>
                      <a:pt x="706" y="206"/>
                    </a:lnTo>
                    <a:lnTo>
                      <a:pt x="698" y="235"/>
                    </a:lnTo>
                    <a:lnTo>
                      <a:pt x="691" y="258"/>
                    </a:lnTo>
                    <a:lnTo>
                      <a:pt x="691" y="272"/>
                    </a:lnTo>
                    <a:lnTo>
                      <a:pt x="640" y="449"/>
                    </a:lnTo>
                    <a:lnTo>
                      <a:pt x="633" y="508"/>
                    </a:lnTo>
                    <a:lnTo>
                      <a:pt x="618" y="574"/>
                    </a:lnTo>
                    <a:lnTo>
                      <a:pt x="611" y="618"/>
                    </a:lnTo>
                    <a:lnTo>
                      <a:pt x="618" y="648"/>
                    </a:lnTo>
                    <a:lnTo>
                      <a:pt x="618" y="663"/>
                    </a:lnTo>
                    <a:lnTo>
                      <a:pt x="633" y="677"/>
                    </a:lnTo>
                    <a:lnTo>
                      <a:pt x="640" y="685"/>
                    </a:lnTo>
                    <a:lnTo>
                      <a:pt x="662" y="692"/>
                    </a:lnTo>
                    <a:lnTo>
                      <a:pt x="706" y="670"/>
                    </a:lnTo>
                    <a:lnTo>
                      <a:pt x="735" y="626"/>
                    </a:lnTo>
                    <a:lnTo>
                      <a:pt x="764" y="559"/>
                    </a:lnTo>
                    <a:lnTo>
                      <a:pt x="778" y="493"/>
                    </a:lnTo>
                    <a:lnTo>
                      <a:pt x="786" y="471"/>
                    </a:lnTo>
                    <a:lnTo>
                      <a:pt x="793" y="464"/>
                    </a:lnTo>
                    <a:lnTo>
                      <a:pt x="800" y="464"/>
                    </a:lnTo>
                    <a:lnTo>
                      <a:pt x="807" y="464"/>
                    </a:lnTo>
                    <a:lnTo>
                      <a:pt x="815" y="464"/>
                    </a:lnTo>
                    <a:lnTo>
                      <a:pt x="822" y="471"/>
                    </a:lnTo>
                    <a:lnTo>
                      <a:pt x="822" y="478"/>
                    </a:lnTo>
                    <a:lnTo>
                      <a:pt x="822" y="493"/>
                    </a:lnTo>
                    <a:lnTo>
                      <a:pt x="807" y="537"/>
                    </a:lnTo>
                    <a:lnTo>
                      <a:pt x="793" y="589"/>
                    </a:lnTo>
                    <a:lnTo>
                      <a:pt x="778" y="640"/>
                    </a:lnTo>
                    <a:lnTo>
                      <a:pt x="742" y="685"/>
                    </a:lnTo>
                    <a:lnTo>
                      <a:pt x="706" y="714"/>
                    </a:lnTo>
                    <a:lnTo>
                      <a:pt x="655" y="729"/>
                    </a:lnTo>
                    <a:lnTo>
                      <a:pt x="597" y="714"/>
                    </a:lnTo>
                    <a:lnTo>
                      <a:pt x="546" y="677"/>
                    </a:lnTo>
                    <a:lnTo>
                      <a:pt x="517" y="618"/>
                    </a:lnTo>
                    <a:lnTo>
                      <a:pt x="517" y="618"/>
                    </a:lnTo>
                    <a:lnTo>
                      <a:pt x="517" y="618"/>
                    </a:lnTo>
                    <a:lnTo>
                      <a:pt x="517" y="618"/>
                    </a:lnTo>
                    <a:lnTo>
                      <a:pt x="487" y="648"/>
                    </a:lnTo>
                    <a:lnTo>
                      <a:pt x="451" y="685"/>
                    </a:lnTo>
                    <a:lnTo>
                      <a:pt x="393" y="714"/>
                    </a:lnTo>
                    <a:lnTo>
                      <a:pt x="327" y="729"/>
                    </a:lnTo>
                    <a:lnTo>
                      <a:pt x="269" y="721"/>
                    </a:lnTo>
                    <a:lnTo>
                      <a:pt x="218" y="699"/>
                    </a:lnTo>
                    <a:lnTo>
                      <a:pt x="175" y="670"/>
                    </a:lnTo>
                    <a:lnTo>
                      <a:pt x="146" y="611"/>
                    </a:lnTo>
                    <a:lnTo>
                      <a:pt x="131" y="537"/>
                    </a:lnTo>
                    <a:lnTo>
                      <a:pt x="138" y="442"/>
                    </a:lnTo>
                    <a:lnTo>
                      <a:pt x="175" y="339"/>
                    </a:lnTo>
                    <a:lnTo>
                      <a:pt x="226" y="191"/>
                    </a:lnTo>
                    <a:lnTo>
                      <a:pt x="233" y="177"/>
                    </a:lnTo>
                    <a:lnTo>
                      <a:pt x="240" y="147"/>
                    </a:lnTo>
                    <a:lnTo>
                      <a:pt x="247" y="118"/>
                    </a:lnTo>
                    <a:lnTo>
                      <a:pt x="247" y="88"/>
                    </a:lnTo>
                    <a:lnTo>
                      <a:pt x="247" y="66"/>
                    </a:lnTo>
                    <a:lnTo>
                      <a:pt x="240" y="51"/>
                    </a:lnTo>
                    <a:lnTo>
                      <a:pt x="233" y="37"/>
                    </a:lnTo>
                    <a:lnTo>
                      <a:pt x="226" y="37"/>
                    </a:lnTo>
                    <a:lnTo>
                      <a:pt x="218" y="37"/>
                    </a:lnTo>
                    <a:lnTo>
                      <a:pt x="211" y="29"/>
                    </a:lnTo>
                    <a:lnTo>
                      <a:pt x="167" y="44"/>
                    </a:lnTo>
                    <a:lnTo>
                      <a:pt x="124" y="81"/>
                    </a:lnTo>
                    <a:lnTo>
                      <a:pt x="80" y="140"/>
                    </a:lnTo>
                    <a:lnTo>
                      <a:pt x="51" y="235"/>
                    </a:lnTo>
                    <a:lnTo>
                      <a:pt x="44" y="250"/>
                    </a:lnTo>
                    <a:lnTo>
                      <a:pt x="37" y="258"/>
                    </a:lnTo>
                    <a:lnTo>
                      <a:pt x="29" y="258"/>
                    </a:lnTo>
                    <a:lnTo>
                      <a:pt x="22" y="258"/>
                    </a:lnTo>
                    <a:lnTo>
                      <a:pt x="22" y="258"/>
                    </a:lnTo>
                    <a:lnTo>
                      <a:pt x="15" y="258"/>
                    </a:lnTo>
                    <a:lnTo>
                      <a:pt x="7" y="258"/>
                    </a:lnTo>
                    <a:lnTo>
                      <a:pt x="0" y="243"/>
                    </a:lnTo>
                    <a:lnTo>
                      <a:pt x="7" y="221"/>
                    </a:lnTo>
                    <a:lnTo>
                      <a:pt x="22" y="177"/>
                    </a:lnTo>
                    <a:lnTo>
                      <a:pt x="51" y="118"/>
                    </a:lnTo>
                    <a:lnTo>
                      <a:pt x="95" y="59"/>
                    </a:lnTo>
                    <a:lnTo>
                      <a:pt x="146" y="15"/>
                    </a:lnTo>
                    <a:lnTo>
                      <a:pt x="2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2"/>
              <p:cNvSpPr>
                <a:spLocks/>
              </p:cNvSpPr>
              <p:nvPr/>
            </p:nvSpPr>
            <p:spPr bwMode="auto">
              <a:xfrm>
                <a:off x="4481" y="2110"/>
                <a:ext cx="371" cy="16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4" y="15"/>
                  </a:cxn>
                  <a:cxn ang="0">
                    <a:pos x="88" y="52"/>
                  </a:cxn>
                  <a:cxn ang="0">
                    <a:pos x="146" y="111"/>
                  </a:cxn>
                  <a:cxn ang="0">
                    <a:pos x="204" y="199"/>
                  </a:cxn>
                  <a:cxn ang="0">
                    <a:pos x="270" y="309"/>
                  </a:cxn>
                  <a:cxn ang="0">
                    <a:pos x="335" y="486"/>
                  </a:cxn>
                  <a:cxn ang="0">
                    <a:pos x="364" y="663"/>
                  </a:cxn>
                  <a:cxn ang="0">
                    <a:pos x="371" y="810"/>
                  </a:cxn>
                  <a:cxn ang="0">
                    <a:pos x="371" y="810"/>
                  </a:cxn>
                  <a:cxn ang="0">
                    <a:pos x="364" y="957"/>
                  </a:cxn>
                  <a:cxn ang="0">
                    <a:pos x="335" y="1119"/>
                  </a:cxn>
                  <a:cxn ang="0">
                    <a:pos x="270" y="1296"/>
                  </a:cxn>
                  <a:cxn ang="0">
                    <a:pos x="211" y="1407"/>
                  </a:cxn>
                  <a:cxn ang="0">
                    <a:pos x="146" y="1495"/>
                  </a:cxn>
                  <a:cxn ang="0">
                    <a:pos x="88" y="1561"/>
                  </a:cxn>
                  <a:cxn ang="0">
                    <a:pos x="44" y="1598"/>
                  </a:cxn>
                  <a:cxn ang="0">
                    <a:pos x="22" y="1613"/>
                  </a:cxn>
                  <a:cxn ang="0">
                    <a:pos x="8" y="1613"/>
                  </a:cxn>
                  <a:cxn ang="0">
                    <a:pos x="8" y="1605"/>
                  </a:cxn>
                  <a:cxn ang="0">
                    <a:pos x="0" y="1598"/>
                  </a:cxn>
                  <a:cxn ang="0">
                    <a:pos x="0" y="1591"/>
                  </a:cxn>
                  <a:cxn ang="0">
                    <a:pos x="8" y="1591"/>
                  </a:cxn>
                  <a:cxn ang="0">
                    <a:pos x="15" y="1583"/>
                  </a:cxn>
                  <a:cxn ang="0">
                    <a:pos x="22" y="1569"/>
                  </a:cxn>
                  <a:cxn ang="0">
                    <a:pos x="124" y="1436"/>
                  </a:cxn>
                  <a:cxn ang="0">
                    <a:pos x="197" y="1296"/>
                  </a:cxn>
                  <a:cxn ang="0">
                    <a:pos x="248" y="1134"/>
                  </a:cxn>
                  <a:cxn ang="0">
                    <a:pos x="270" y="972"/>
                  </a:cxn>
                  <a:cxn ang="0">
                    <a:pos x="277" y="810"/>
                  </a:cxn>
                  <a:cxn ang="0">
                    <a:pos x="270" y="611"/>
                  </a:cxn>
                  <a:cxn ang="0">
                    <a:pos x="240" y="442"/>
                  </a:cxn>
                  <a:cxn ang="0">
                    <a:pos x="190" y="295"/>
                  </a:cxn>
                  <a:cxn ang="0">
                    <a:pos x="117" y="162"/>
                  </a:cxn>
                  <a:cxn ang="0">
                    <a:pos x="30" y="52"/>
                  </a:cxn>
                  <a:cxn ang="0">
                    <a:pos x="15" y="44"/>
                  </a:cxn>
                  <a:cxn ang="0">
                    <a:pos x="8" y="30"/>
                  </a:cxn>
                  <a:cxn ang="0">
                    <a:pos x="8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22" y="0"/>
                  </a:cxn>
                </a:cxnLst>
                <a:rect l="0" t="0" r="r" b="b"/>
                <a:pathLst>
                  <a:path w="371" h="1613">
                    <a:moveTo>
                      <a:pt x="22" y="0"/>
                    </a:moveTo>
                    <a:lnTo>
                      <a:pt x="44" y="15"/>
                    </a:lnTo>
                    <a:lnTo>
                      <a:pt x="88" y="52"/>
                    </a:lnTo>
                    <a:lnTo>
                      <a:pt x="146" y="111"/>
                    </a:lnTo>
                    <a:lnTo>
                      <a:pt x="204" y="199"/>
                    </a:lnTo>
                    <a:lnTo>
                      <a:pt x="270" y="309"/>
                    </a:lnTo>
                    <a:lnTo>
                      <a:pt x="335" y="486"/>
                    </a:lnTo>
                    <a:lnTo>
                      <a:pt x="364" y="663"/>
                    </a:lnTo>
                    <a:lnTo>
                      <a:pt x="371" y="810"/>
                    </a:lnTo>
                    <a:lnTo>
                      <a:pt x="371" y="810"/>
                    </a:lnTo>
                    <a:lnTo>
                      <a:pt x="364" y="957"/>
                    </a:lnTo>
                    <a:lnTo>
                      <a:pt x="335" y="1119"/>
                    </a:lnTo>
                    <a:lnTo>
                      <a:pt x="270" y="1296"/>
                    </a:lnTo>
                    <a:lnTo>
                      <a:pt x="211" y="1407"/>
                    </a:lnTo>
                    <a:lnTo>
                      <a:pt x="146" y="1495"/>
                    </a:lnTo>
                    <a:lnTo>
                      <a:pt x="88" y="1561"/>
                    </a:lnTo>
                    <a:lnTo>
                      <a:pt x="44" y="1598"/>
                    </a:lnTo>
                    <a:lnTo>
                      <a:pt x="22" y="1613"/>
                    </a:lnTo>
                    <a:lnTo>
                      <a:pt x="8" y="1613"/>
                    </a:lnTo>
                    <a:lnTo>
                      <a:pt x="8" y="1605"/>
                    </a:lnTo>
                    <a:lnTo>
                      <a:pt x="0" y="1598"/>
                    </a:lnTo>
                    <a:lnTo>
                      <a:pt x="0" y="1591"/>
                    </a:lnTo>
                    <a:lnTo>
                      <a:pt x="8" y="1591"/>
                    </a:lnTo>
                    <a:lnTo>
                      <a:pt x="15" y="1583"/>
                    </a:lnTo>
                    <a:lnTo>
                      <a:pt x="22" y="1569"/>
                    </a:lnTo>
                    <a:lnTo>
                      <a:pt x="124" y="1436"/>
                    </a:lnTo>
                    <a:lnTo>
                      <a:pt x="197" y="1296"/>
                    </a:lnTo>
                    <a:lnTo>
                      <a:pt x="248" y="1134"/>
                    </a:lnTo>
                    <a:lnTo>
                      <a:pt x="270" y="972"/>
                    </a:lnTo>
                    <a:lnTo>
                      <a:pt x="277" y="810"/>
                    </a:lnTo>
                    <a:lnTo>
                      <a:pt x="270" y="611"/>
                    </a:lnTo>
                    <a:lnTo>
                      <a:pt x="240" y="442"/>
                    </a:lnTo>
                    <a:lnTo>
                      <a:pt x="190" y="295"/>
                    </a:lnTo>
                    <a:lnTo>
                      <a:pt x="117" y="162"/>
                    </a:lnTo>
                    <a:lnTo>
                      <a:pt x="30" y="52"/>
                    </a:lnTo>
                    <a:lnTo>
                      <a:pt x="15" y="44"/>
                    </a:lnTo>
                    <a:lnTo>
                      <a:pt x="8" y="30"/>
                    </a:lnTo>
                    <a:lnTo>
                      <a:pt x="8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"/>
              <p:cNvSpPr>
                <a:spLocks noEditPoints="1"/>
              </p:cNvSpPr>
              <p:nvPr/>
            </p:nvSpPr>
            <p:spPr bwMode="auto">
              <a:xfrm>
                <a:off x="5536" y="2729"/>
                <a:ext cx="1062" cy="375"/>
              </a:xfrm>
              <a:custGeom>
                <a:avLst/>
                <a:gdLst/>
                <a:ahLst/>
                <a:cxnLst>
                  <a:cxn ang="0">
                    <a:pos x="58" y="309"/>
                  </a:cxn>
                  <a:cxn ang="0">
                    <a:pos x="1004" y="309"/>
                  </a:cxn>
                  <a:cxn ang="0">
                    <a:pos x="1018" y="309"/>
                  </a:cxn>
                  <a:cxn ang="0">
                    <a:pos x="1033" y="316"/>
                  </a:cxn>
                  <a:cxn ang="0">
                    <a:pos x="1040" y="316"/>
                  </a:cxn>
                  <a:cxn ang="0">
                    <a:pos x="1055" y="324"/>
                  </a:cxn>
                  <a:cxn ang="0">
                    <a:pos x="1062" y="331"/>
                  </a:cxn>
                  <a:cxn ang="0">
                    <a:pos x="1062" y="346"/>
                  </a:cxn>
                  <a:cxn ang="0">
                    <a:pos x="1055" y="360"/>
                  </a:cxn>
                  <a:cxn ang="0">
                    <a:pos x="1047" y="368"/>
                  </a:cxn>
                  <a:cxn ang="0">
                    <a:pos x="1033" y="375"/>
                  </a:cxn>
                  <a:cxn ang="0">
                    <a:pos x="1025" y="375"/>
                  </a:cxn>
                  <a:cxn ang="0">
                    <a:pos x="1011" y="375"/>
                  </a:cxn>
                  <a:cxn ang="0">
                    <a:pos x="58" y="375"/>
                  </a:cxn>
                  <a:cxn ang="0">
                    <a:pos x="44" y="375"/>
                  </a:cxn>
                  <a:cxn ang="0">
                    <a:pos x="29" y="375"/>
                  </a:cxn>
                  <a:cxn ang="0">
                    <a:pos x="15" y="368"/>
                  </a:cxn>
                  <a:cxn ang="0">
                    <a:pos x="7" y="360"/>
                  </a:cxn>
                  <a:cxn ang="0">
                    <a:pos x="0" y="346"/>
                  </a:cxn>
                  <a:cxn ang="0">
                    <a:pos x="7" y="331"/>
                  </a:cxn>
                  <a:cxn ang="0">
                    <a:pos x="15" y="324"/>
                  </a:cxn>
                  <a:cxn ang="0">
                    <a:pos x="22" y="316"/>
                  </a:cxn>
                  <a:cxn ang="0">
                    <a:pos x="29" y="316"/>
                  </a:cxn>
                  <a:cxn ang="0">
                    <a:pos x="44" y="309"/>
                  </a:cxn>
                  <a:cxn ang="0">
                    <a:pos x="58" y="309"/>
                  </a:cxn>
                  <a:cxn ang="0">
                    <a:pos x="58" y="0"/>
                  </a:cxn>
                  <a:cxn ang="0">
                    <a:pos x="1011" y="0"/>
                  </a:cxn>
                  <a:cxn ang="0">
                    <a:pos x="1025" y="0"/>
                  </a:cxn>
                  <a:cxn ang="0">
                    <a:pos x="1033" y="0"/>
                  </a:cxn>
                  <a:cxn ang="0">
                    <a:pos x="1047" y="7"/>
                  </a:cxn>
                  <a:cxn ang="0">
                    <a:pos x="1055" y="14"/>
                  </a:cxn>
                  <a:cxn ang="0">
                    <a:pos x="1062" y="29"/>
                  </a:cxn>
                  <a:cxn ang="0">
                    <a:pos x="1062" y="44"/>
                  </a:cxn>
                  <a:cxn ang="0">
                    <a:pos x="1055" y="51"/>
                  </a:cxn>
                  <a:cxn ang="0">
                    <a:pos x="1040" y="59"/>
                  </a:cxn>
                  <a:cxn ang="0">
                    <a:pos x="1033" y="66"/>
                  </a:cxn>
                  <a:cxn ang="0">
                    <a:pos x="1018" y="66"/>
                  </a:cxn>
                  <a:cxn ang="0">
                    <a:pos x="1004" y="66"/>
                  </a:cxn>
                  <a:cxn ang="0">
                    <a:pos x="58" y="66"/>
                  </a:cxn>
                  <a:cxn ang="0">
                    <a:pos x="44" y="66"/>
                  </a:cxn>
                  <a:cxn ang="0">
                    <a:pos x="29" y="66"/>
                  </a:cxn>
                  <a:cxn ang="0">
                    <a:pos x="22" y="59"/>
                  </a:cxn>
                  <a:cxn ang="0">
                    <a:pos x="15" y="51"/>
                  </a:cxn>
                  <a:cxn ang="0">
                    <a:pos x="7" y="44"/>
                  </a:cxn>
                  <a:cxn ang="0">
                    <a:pos x="0" y="29"/>
                  </a:cxn>
                  <a:cxn ang="0">
                    <a:pos x="7" y="14"/>
                  </a:cxn>
                  <a:cxn ang="0">
                    <a:pos x="15" y="7"/>
                  </a:cxn>
                  <a:cxn ang="0">
                    <a:pos x="29" y="0"/>
                  </a:cxn>
                  <a:cxn ang="0">
                    <a:pos x="44" y="0"/>
                  </a:cxn>
                  <a:cxn ang="0">
                    <a:pos x="58" y="0"/>
                  </a:cxn>
                </a:cxnLst>
                <a:rect l="0" t="0" r="r" b="b"/>
                <a:pathLst>
                  <a:path w="1062" h="375">
                    <a:moveTo>
                      <a:pt x="58" y="309"/>
                    </a:moveTo>
                    <a:lnTo>
                      <a:pt x="1004" y="309"/>
                    </a:lnTo>
                    <a:lnTo>
                      <a:pt x="1018" y="309"/>
                    </a:lnTo>
                    <a:lnTo>
                      <a:pt x="1033" y="316"/>
                    </a:lnTo>
                    <a:lnTo>
                      <a:pt x="1040" y="316"/>
                    </a:lnTo>
                    <a:lnTo>
                      <a:pt x="1055" y="324"/>
                    </a:lnTo>
                    <a:lnTo>
                      <a:pt x="1062" y="331"/>
                    </a:lnTo>
                    <a:lnTo>
                      <a:pt x="1062" y="346"/>
                    </a:lnTo>
                    <a:lnTo>
                      <a:pt x="1055" y="360"/>
                    </a:lnTo>
                    <a:lnTo>
                      <a:pt x="1047" y="368"/>
                    </a:lnTo>
                    <a:lnTo>
                      <a:pt x="1033" y="375"/>
                    </a:lnTo>
                    <a:lnTo>
                      <a:pt x="1025" y="375"/>
                    </a:lnTo>
                    <a:lnTo>
                      <a:pt x="1011" y="375"/>
                    </a:lnTo>
                    <a:lnTo>
                      <a:pt x="58" y="375"/>
                    </a:lnTo>
                    <a:lnTo>
                      <a:pt x="44" y="375"/>
                    </a:lnTo>
                    <a:lnTo>
                      <a:pt x="29" y="375"/>
                    </a:lnTo>
                    <a:lnTo>
                      <a:pt x="15" y="368"/>
                    </a:lnTo>
                    <a:lnTo>
                      <a:pt x="7" y="360"/>
                    </a:lnTo>
                    <a:lnTo>
                      <a:pt x="0" y="346"/>
                    </a:lnTo>
                    <a:lnTo>
                      <a:pt x="7" y="331"/>
                    </a:lnTo>
                    <a:lnTo>
                      <a:pt x="15" y="324"/>
                    </a:lnTo>
                    <a:lnTo>
                      <a:pt x="22" y="316"/>
                    </a:lnTo>
                    <a:lnTo>
                      <a:pt x="29" y="316"/>
                    </a:lnTo>
                    <a:lnTo>
                      <a:pt x="44" y="309"/>
                    </a:lnTo>
                    <a:lnTo>
                      <a:pt x="58" y="309"/>
                    </a:lnTo>
                    <a:close/>
                    <a:moveTo>
                      <a:pt x="58" y="0"/>
                    </a:moveTo>
                    <a:lnTo>
                      <a:pt x="1011" y="0"/>
                    </a:lnTo>
                    <a:lnTo>
                      <a:pt x="1025" y="0"/>
                    </a:lnTo>
                    <a:lnTo>
                      <a:pt x="1033" y="0"/>
                    </a:lnTo>
                    <a:lnTo>
                      <a:pt x="1047" y="7"/>
                    </a:lnTo>
                    <a:lnTo>
                      <a:pt x="1055" y="14"/>
                    </a:lnTo>
                    <a:lnTo>
                      <a:pt x="1062" y="29"/>
                    </a:lnTo>
                    <a:lnTo>
                      <a:pt x="1062" y="44"/>
                    </a:lnTo>
                    <a:lnTo>
                      <a:pt x="1055" y="51"/>
                    </a:lnTo>
                    <a:lnTo>
                      <a:pt x="1040" y="59"/>
                    </a:lnTo>
                    <a:lnTo>
                      <a:pt x="1033" y="66"/>
                    </a:lnTo>
                    <a:lnTo>
                      <a:pt x="1018" y="66"/>
                    </a:lnTo>
                    <a:lnTo>
                      <a:pt x="1004" y="66"/>
                    </a:lnTo>
                    <a:lnTo>
                      <a:pt x="58" y="66"/>
                    </a:lnTo>
                    <a:lnTo>
                      <a:pt x="44" y="66"/>
                    </a:lnTo>
                    <a:lnTo>
                      <a:pt x="29" y="66"/>
                    </a:lnTo>
                    <a:lnTo>
                      <a:pt x="22" y="59"/>
                    </a:lnTo>
                    <a:lnTo>
                      <a:pt x="15" y="51"/>
                    </a:lnTo>
                    <a:lnTo>
                      <a:pt x="7" y="44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15" y="7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4"/>
              <p:cNvSpPr>
                <a:spLocks/>
              </p:cNvSpPr>
              <p:nvPr/>
            </p:nvSpPr>
            <p:spPr bwMode="auto">
              <a:xfrm>
                <a:off x="7296" y="2110"/>
                <a:ext cx="356" cy="1613"/>
              </a:xfrm>
              <a:custGeom>
                <a:avLst/>
                <a:gdLst/>
                <a:ahLst/>
                <a:cxnLst>
                  <a:cxn ang="0">
                    <a:pos x="320" y="0"/>
                  </a:cxn>
                  <a:cxn ang="0">
                    <a:pos x="335" y="7"/>
                  </a:cxn>
                  <a:cxn ang="0">
                    <a:pos x="349" y="22"/>
                  </a:cxn>
                  <a:cxn ang="0">
                    <a:pos x="356" y="37"/>
                  </a:cxn>
                  <a:cxn ang="0">
                    <a:pos x="356" y="37"/>
                  </a:cxn>
                  <a:cxn ang="0">
                    <a:pos x="349" y="44"/>
                  </a:cxn>
                  <a:cxn ang="0">
                    <a:pos x="349" y="52"/>
                  </a:cxn>
                  <a:cxn ang="0">
                    <a:pos x="349" y="66"/>
                  </a:cxn>
                  <a:cxn ang="0">
                    <a:pos x="349" y="66"/>
                  </a:cxn>
                  <a:cxn ang="0">
                    <a:pos x="65" y="810"/>
                  </a:cxn>
                  <a:cxn ang="0">
                    <a:pos x="349" y="1554"/>
                  </a:cxn>
                  <a:cxn ang="0">
                    <a:pos x="349" y="1561"/>
                  </a:cxn>
                  <a:cxn ang="0">
                    <a:pos x="349" y="1569"/>
                  </a:cxn>
                  <a:cxn ang="0">
                    <a:pos x="356" y="1576"/>
                  </a:cxn>
                  <a:cxn ang="0">
                    <a:pos x="356" y="1576"/>
                  </a:cxn>
                  <a:cxn ang="0">
                    <a:pos x="349" y="1598"/>
                  </a:cxn>
                  <a:cxn ang="0">
                    <a:pos x="335" y="1605"/>
                  </a:cxn>
                  <a:cxn ang="0">
                    <a:pos x="320" y="1613"/>
                  </a:cxn>
                  <a:cxn ang="0">
                    <a:pos x="305" y="1605"/>
                  </a:cxn>
                  <a:cxn ang="0">
                    <a:pos x="298" y="1598"/>
                  </a:cxn>
                  <a:cxn ang="0">
                    <a:pos x="291" y="1591"/>
                  </a:cxn>
                  <a:cxn ang="0">
                    <a:pos x="284" y="1576"/>
                  </a:cxn>
                  <a:cxn ang="0">
                    <a:pos x="7" y="832"/>
                  </a:cxn>
                  <a:cxn ang="0">
                    <a:pos x="0" y="825"/>
                  </a:cxn>
                  <a:cxn ang="0">
                    <a:pos x="0" y="817"/>
                  </a:cxn>
                  <a:cxn ang="0">
                    <a:pos x="0" y="810"/>
                  </a:cxn>
                  <a:cxn ang="0">
                    <a:pos x="0" y="810"/>
                  </a:cxn>
                  <a:cxn ang="0">
                    <a:pos x="0" y="795"/>
                  </a:cxn>
                  <a:cxn ang="0">
                    <a:pos x="7" y="781"/>
                  </a:cxn>
                  <a:cxn ang="0">
                    <a:pos x="284" y="37"/>
                  </a:cxn>
                  <a:cxn ang="0">
                    <a:pos x="291" y="22"/>
                  </a:cxn>
                  <a:cxn ang="0">
                    <a:pos x="305" y="7"/>
                  </a:cxn>
                  <a:cxn ang="0">
                    <a:pos x="313" y="0"/>
                  </a:cxn>
                  <a:cxn ang="0">
                    <a:pos x="320" y="0"/>
                  </a:cxn>
                </a:cxnLst>
                <a:rect l="0" t="0" r="r" b="b"/>
                <a:pathLst>
                  <a:path w="356" h="1613">
                    <a:moveTo>
                      <a:pt x="320" y="0"/>
                    </a:moveTo>
                    <a:lnTo>
                      <a:pt x="335" y="7"/>
                    </a:lnTo>
                    <a:lnTo>
                      <a:pt x="349" y="22"/>
                    </a:lnTo>
                    <a:lnTo>
                      <a:pt x="356" y="37"/>
                    </a:lnTo>
                    <a:lnTo>
                      <a:pt x="356" y="37"/>
                    </a:lnTo>
                    <a:lnTo>
                      <a:pt x="349" y="44"/>
                    </a:lnTo>
                    <a:lnTo>
                      <a:pt x="349" y="52"/>
                    </a:lnTo>
                    <a:lnTo>
                      <a:pt x="349" y="66"/>
                    </a:lnTo>
                    <a:lnTo>
                      <a:pt x="349" y="66"/>
                    </a:lnTo>
                    <a:lnTo>
                      <a:pt x="65" y="810"/>
                    </a:lnTo>
                    <a:lnTo>
                      <a:pt x="349" y="1554"/>
                    </a:lnTo>
                    <a:lnTo>
                      <a:pt x="349" y="1561"/>
                    </a:lnTo>
                    <a:lnTo>
                      <a:pt x="349" y="1569"/>
                    </a:lnTo>
                    <a:lnTo>
                      <a:pt x="356" y="1576"/>
                    </a:lnTo>
                    <a:lnTo>
                      <a:pt x="356" y="1576"/>
                    </a:lnTo>
                    <a:lnTo>
                      <a:pt x="349" y="1598"/>
                    </a:lnTo>
                    <a:lnTo>
                      <a:pt x="335" y="1605"/>
                    </a:lnTo>
                    <a:lnTo>
                      <a:pt x="320" y="1613"/>
                    </a:lnTo>
                    <a:lnTo>
                      <a:pt x="305" y="1605"/>
                    </a:lnTo>
                    <a:lnTo>
                      <a:pt x="298" y="1598"/>
                    </a:lnTo>
                    <a:lnTo>
                      <a:pt x="291" y="1591"/>
                    </a:lnTo>
                    <a:lnTo>
                      <a:pt x="284" y="1576"/>
                    </a:lnTo>
                    <a:lnTo>
                      <a:pt x="7" y="832"/>
                    </a:lnTo>
                    <a:lnTo>
                      <a:pt x="0" y="825"/>
                    </a:lnTo>
                    <a:lnTo>
                      <a:pt x="0" y="817"/>
                    </a:lnTo>
                    <a:lnTo>
                      <a:pt x="0" y="810"/>
                    </a:lnTo>
                    <a:lnTo>
                      <a:pt x="0" y="810"/>
                    </a:lnTo>
                    <a:lnTo>
                      <a:pt x="0" y="795"/>
                    </a:lnTo>
                    <a:lnTo>
                      <a:pt x="7" y="781"/>
                    </a:lnTo>
                    <a:lnTo>
                      <a:pt x="284" y="37"/>
                    </a:lnTo>
                    <a:lnTo>
                      <a:pt x="291" y="22"/>
                    </a:lnTo>
                    <a:lnTo>
                      <a:pt x="305" y="7"/>
                    </a:lnTo>
                    <a:lnTo>
                      <a:pt x="313" y="0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5"/>
              <p:cNvSpPr>
                <a:spLocks/>
              </p:cNvSpPr>
              <p:nvPr/>
            </p:nvSpPr>
            <p:spPr bwMode="auto">
              <a:xfrm>
                <a:off x="7761" y="2611"/>
                <a:ext cx="837" cy="1053"/>
              </a:xfrm>
              <a:custGeom>
                <a:avLst/>
                <a:gdLst/>
                <a:ahLst/>
                <a:cxnLst>
                  <a:cxn ang="0">
                    <a:pos x="386" y="15"/>
                  </a:cxn>
                  <a:cxn ang="0">
                    <a:pos x="488" y="103"/>
                  </a:cxn>
                  <a:cxn ang="0">
                    <a:pos x="560" y="287"/>
                  </a:cxn>
                  <a:cxn ang="0">
                    <a:pos x="590" y="449"/>
                  </a:cxn>
                  <a:cxn ang="0">
                    <a:pos x="684" y="258"/>
                  </a:cxn>
                  <a:cxn ang="0">
                    <a:pos x="800" y="15"/>
                  </a:cxn>
                  <a:cxn ang="0">
                    <a:pos x="815" y="15"/>
                  </a:cxn>
                  <a:cxn ang="0">
                    <a:pos x="830" y="15"/>
                  </a:cxn>
                  <a:cxn ang="0">
                    <a:pos x="837" y="29"/>
                  </a:cxn>
                  <a:cxn ang="0">
                    <a:pos x="830" y="51"/>
                  </a:cxn>
                  <a:cxn ang="0">
                    <a:pos x="815" y="81"/>
                  </a:cxn>
                  <a:cxn ang="0">
                    <a:pos x="750" y="206"/>
                  </a:cxn>
                  <a:cxn ang="0">
                    <a:pos x="633" y="486"/>
                  </a:cxn>
                  <a:cxn ang="0">
                    <a:pos x="582" y="648"/>
                  </a:cxn>
                  <a:cxn ang="0">
                    <a:pos x="568" y="744"/>
                  </a:cxn>
                  <a:cxn ang="0">
                    <a:pos x="517" y="957"/>
                  </a:cxn>
                  <a:cxn ang="0">
                    <a:pos x="495" y="1016"/>
                  </a:cxn>
                  <a:cxn ang="0">
                    <a:pos x="480" y="1053"/>
                  </a:cxn>
                  <a:cxn ang="0">
                    <a:pos x="459" y="1053"/>
                  </a:cxn>
                  <a:cxn ang="0">
                    <a:pos x="444" y="1023"/>
                  </a:cxn>
                  <a:cxn ang="0">
                    <a:pos x="466" y="920"/>
                  </a:cxn>
                  <a:cxn ang="0">
                    <a:pos x="510" y="758"/>
                  </a:cxn>
                  <a:cxn ang="0">
                    <a:pos x="539" y="648"/>
                  </a:cxn>
                  <a:cxn ang="0">
                    <a:pos x="553" y="523"/>
                  </a:cxn>
                  <a:cxn ang="0">
                    <a:pos x="546" y="405"/>
                  </a:cxn>
                  <a:cxn ang="0">
                    <a:pos x="510" y="272"/>
                  </a:cxn>
                  <a:cxn ang="0">
                    <a:pos x="430" y="162"/>
                  </a:cxn>
                  <a:cxn ang="0">
                    <a:pos x="291" y="110"/>
                  </a:cxn>
                  <a:cxn ang="0">
                    <a:pos x="233" y="118"/>
                  </a:cxn>
                  <a:cxn ang="0">
                    <a:pos x="124" y="169"/>
                  </a:cxn>
                  <a:cxn ang="0">
                    <a:pos x="37" y="302"/>
                  </a:cxn>
                  <a:cxn ang="0">
                    <a:pos x="30" y="309"/>
                  </a:cxn>
                  <a:cxn ang="0">
                    <a:pos x="8" y="309"/>
                  </a:cxn>
                  <a:cxn ang="0">
                    <a:pos x="0" y="294"/>
                  </a:cxn>
                  <a:cxn ang="0">
                    <a:pos x="37" y="191"/>
                  </a:cxn>
                  <a:cxn ang="0">
                    <a:pos x="146" y="66"/>
                  </a:cxn>
                  <a:cxn ang="0">
                    <a:pos x="313" y="0"/>
                  </a:cxn>
                </a:cxnLst>
                <a:rect l="0" t="0" r="r" b="b"/>
                <a:pathLst>
                  <a:path w="837" h="1053">
                    <a:moveTo>
                      <a:pt x="313" y="0"/>
                    </a:moveTo>
                    <a:lnTo>
                      <a:pt x="386" y="15"/>
                    </a:lnTo>
                    <a:lnTo>
                      <a:pt x="444" y="51"/>
                    </a:lnTo>
                    <a:lnTo>
                      <a:pt x="488" y="103"/>
                    </a:lnTo>
                    <a:lnTo>
                      <a:pt x="524" y="177"/>
                    </a:lnTo>
                    <a:lnTo>
                      <a:pt x="560" y="287"/>
                    </a:lnTo>
                    <a:lnTo>
                      <a:pt x="575" y="375"/>
                    </a:lnTo>
                    <a:lnTo>
                      <a:pt x="590" y="449"/>
                    </a:lnTo>
                    <a:lnTo>
                      <a:pt x="590" y="501"/>
                    </a:lnTo>
                    <a:lnTo>
                      <a:pt x="684" y="258"/>
                    </a:lnTo>
                    <a:lnTo>
                      <a:pt x="800" y="22"/>
                    </a:lnTo>
                    <a:lnTo>
                      <a:pt x="800" y="15"/>
                    </a:lnTo>
                    <a:lnTo>
                      <a:pt x="808" y="15"/>
                    </a:lnTo>
                    <a:lnTo>
                      <a:pt x="815" y="15"/>
                    </a:lnTo>
                    <a:lnTo>
                      <a:pt x="822" y="15"/>
                    </a:lnTo>
                    <a:lnTo>
                      <a:pt x="830" y="15"/>
                    </a:lnTo>
                    <a:lnTo>
                      <a:pt x="837" y="22"/>
                    </a:lnTo>
                    <a:lnTo>
                      <a:pt x="837" y="29"/>
                    </a:lnTo>
                    <a:lnTo>
                      <a:pt x="837" y="37"/>
                    </a:lnTo>
                    <a:lnTo>
                      <a:pt x="830" y="51"/>
                    </a:lnTo>
                    <a:lnTo>
                      <a:pt x="822" y="66"/>
                    </a:lnTo>
                    <a:lnTo>
                      <a:pt x="815" y="81"/>
                    </a:lnTo>
                    <a:lnTo>
                      <a:pt x="808" y="96"/>
                    </a:lnTo>
                    <a:lnTo>
                      <a:pt x="750" y="206"/>
                    </a:lnTo>
                    <a:lnTo>
                      <a:pt x="691" y="346"/>
                    </a:lnTo>
                    <a:lnTo>
                      <a:pt x="633" y="486"/>
                    </a:lnTo>
                    <a:lnTo>
                      <a:pt x="590" y="618"/>
                    </a:lnTo>
                    <a:lnTo>
                      <a:pt x="582" y="648"/>
                    </a:lnTo>
                    <a:lnTo>
                      <a:pt x="575" y="677"/>
                    </a:lnTo>
                    <a:lnTo>
                      <a:pt x="568" y="744"/>
                    </a:lnTo>
                    <a:lnTo>
                      <a:pt x="546" y="839"/>
                    </a:lnTo>
                    <a:lnTo>
                      <a:pt x="517" y="957"/>
                    </a:lnTo>
                    <a:lnTo>
                      <a:pt x="510" y="994"/>
                    </a:lnTo>
                    <a:lnTo>
                      <a:pt x="495" y="1016"/>
                    </a:lnTo>
                    <a:lnTo>
                      <a:pt x="488" y="1038"/>
                    </a:lnTo>
                    <a:lnTo>
                      <a:pt x="480" y="1053"/>
                    </a:lnTo>
                    <a:lnTo>
                      <a:pt x="466" y="1053"/>
                    </a:lnTo>
                    <a:lnTo>
                      <a:pt x="459" y="1053"/>
                    </a:lnTo>
                    <a:lnTo>
                      <a:pt x="451" y="1038"/>
                    </a:lnTo>
                    <a:lnTo>
                      <a:pt x="444" y="1023"/>
                    </a:lnTo>
                    <a:lnTo>
                      <a:pt x="451" y="987"/>
                    </a:lnTo>
                    <a:lnTo>
                      <a:pt x="466" y="920"/>
                    </a:lnTo>
                    <a:lnTo>
                      <a:pt x="488" y="839"/>
                    </a:lnTo>
                    <a:lnTo>
                      <a:pt x="510" y="758"/>
                    </a:lnTo>
                    <a:lnTo>
                      <a:pt x="531" y="677"/>
                    </a:lnTo>
                    <a:lnTo>
                      <a:pt x="539" y="648"/>
                    </a:lnTo>
                    <a:lnTo>
                      <a:pt x="546" y="596"/>
                    </a:lnTo>
                    <a:lnTo>
                      <a:pt x="553" y="523"/>
                    </a:lnTo>
                    <a:lnTo>
                      <a:pt x="546" y="464"/>
                    </a:lnTo>
                    <a:lnTo>
                      <a:pt x="546" y="405"/>
                    </a:lnTo>
                    <a:lnTo>
                      <a:pt x="531" y="339"/>
                    </a:lnTo>
                    <a:lnTo>
                      <a:pt x="510" y="272"/>
                    </a:lnTo>
                    <a:lnTo>
                      <a:pt x="480" y="206"/>
                    </a:lnTo>
                    <a:lnTo>
                      <a:pt x="430" y="162"/>
                    </a:lnTo>
                    <a:lnTo>
                      <a:pt x="371" y="125"/>
                    </a:lnTo>
                    <a:lnTo>
                      <a:pt x="291" y="110"/>
                    </a:lnTo>
                    <a:lnTo>
                      <a:pt x="270" y="118"/>
                    </a:lnTo>
                    <a:lnTo>
                      <a:pt x="233" y="118"/>
                    </a:lnTo>
                    <a:lnTo>
                      <a:pt x="182" y="140"/>
                    </a:lnTo>
                    <a:lnTo>
                      <a:pt x="124" y="169"/>
                    </a:lnTo>
                    <a:lnTo>
                      <a:pt x="73" y="221"/>
                    </a:lnTo>
                    <a:lnTo>
                      <a:pt x="37" y="302"/>
                    </a:lnTo>
                    <a:lnTo>
                      <a:pt x="37" y="302"/>
                    </a:lnTo>
                    <a:lnTo>
                      <a:pt x="30" y="309"/>
                    </a:lnTo>
                    <a:lnTo>
                      <a:pt x="22" y="309"/>
                    </a:lnTo>
                    <a:lnTo>
                      <a:pt x="8" y="309"/>
                    </a:lnTo>
                    <a:lnTo>
                      <a:pt x="0" y="302"/>
                    </a:lnTo>
                    <a:lnTo>
                      <a:pt x="0" y="294"/>
                    </a:lnTo>
                    <a:lnTo>
                      <a:pt x="8" y="250"/>
                    </a:lnTo>
                    <a:lnTo>
                      <a:pt x="37" y="191"/>
                    </a:lnTo>
                    <a:lnTo>
                      <a:pt x="80" y="125"/>
                    </a:lnTo>
                    <a:lnTo>
                      <a:pt x="146" y="66"/>
                    </a:lnTo>
                    <a:lnTo>
                      <a:pt x="219" y="15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6"/>
              <p:cNvSpPr>
                <a:spLocks/>
              </p:cNvSpPr>
              <p:nvPr/>
            </p:nvSpPr>
            <p:spPr bwMode="auto">
              <a:xfrm>
                <a:off x="8685" y="2795"/>
                <a:ext cx="407" cy="758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233" y="0"/>
                  </a:cxn>
                  <a:cxn ang="0">
                    <a:pos x="247" y="7"/>
                  </a:cxn>
                  <a:cxn ang="0">
                    <a:pos x="255" y="15"/>
                  </a:cxn>
                  <a:cxn ang="0">
                    <a:pos x="255" y="37"/>
                  </a:cxn>
                  <a:cxn ang="0">
                    <a:pos x="255" y="663"/>
                  </a:cxn>
                  <a:cxn ang="0">
                    <a:pos x="255" y="677"/>
                  </a:cxn>
                  <a:cxn ang="0">
                    <a:pos x="255" y="685"/>
                  </a:cxn>
                  <a:cxn ang="0">
                    <a:pos x="255" y="699"/>
                  </a:cxn>
                  <a:cxn ang="0">
                    <a:pos x="269" y="707"/>
                  </a:cxn>
                  <a:cxn ang="0">
                    <a:pos x="276" y="707"/>
                  </a:cxn>
                  <a:cxn ang="0">
                    <a:pos x="298" y="714"/>
                  </a:cxn>
                  <a:cxn ang="0">
                    <a:pos x="327" y="714"/>
                  </a:cxn>
                  <a:cxn ang="0">
                    <a:pos x="364" y="714"/>
                  </a:cxn>
                  <a:cxn ang="0">
                    <a:pos x="407" y="714"/>
                  </a:cxn>
                  <a:cxn ang="0">
                    <a:pos x="407" y="758"/>
                  </a:cxn>
                  <a:cxn ang="0">
                    <a:pos x="371" y="758"/>
                  </a:cxn>
                  <a:cxn ang="0">
                    <a:pos x="313" y="758"/>
                  </a:cxn>
                  <a:cxn ang="0">
                    <a:pos x="247" y="751"/>
                  </a:cxn>
                  <a:cxn ang="0">
                    <a:pos x="204" y="751"/>
                  </a:cxn>
                  <a:cxn ang="0">
                    <a:pos x="160" y="751"/>
                  </a:cxn>
                  <a:cxn ang="0">
                    <a:pos x="95" y="758"/>
                  </a:cxn>
                  <a:cxn ang="0">
                    <a:pos x="36" y="758"/>
                  </a:cxn>
                  <a:cxn ang="0">
                    <a:pos x="7" y="758"/>
                  </a:cxn>
                  <a:cxn ang="0">
                    <a:pos x="7" y="714"/>
                  </a:cxn>
                  <a:cxn ang="0">
                    <a:pos x="44" y="714"/>
                  </a:cxn>
                  <a:cxn ang="0">
                    <a:pos x="87" y="714"/>
                  </a:cxn>
                  <a:cxn ang="0">
                    <a:pos x="109" y="714"/>
                  </a:cxn>
                  <a:cxn ang="0">
                    <a:pos x="131" y="707"/>
                  </a:cxn>
                  <a:cxn ang="0">
                    <a:pos x="146" y="707"/>
                  </a:cxn>
                  <a:cxn ang="0">
                    <a:pos x="153" y="699"/>
                  </a:cxn>
                  <a:cxn ang="0">
                    <a:pos x="160" y="685"/>
                  </a:cxn>
                  <a:cxn ang="0">
                    <a:pos x="160" y="677"/>
                  </a:cxn>
                  <a:cxn ang="0">
                    <a:pos x="160" y="663"/>
                  </a:cxn>
                  <a:cxn ang="0">
                    <a:pos x="160" y="81"/>
                  </a:cxn>
                  <a:cxn ang="0">
                    <a:pos x="95" y="103"/>
                  </a:cxn>
                  <a:cxn ang="0">
                    <a:pos x="36" y="110"/>
                  </a:cxn>
                  <a:cxn ang="0">
                    <a:pos x="0" y="118"/>
                  </a:cxn>
                  <a:cxn ang="0">
                    <a:pos x="0" y="74"/>
                  </a:cxn>
                  <a:cxn ang="0">
                    <a:pos x="44" y="74"/>
                  </a:cxn>
                  <a:cxn ang="0">
                    <a:pos x="102" y="66"/>
                  </a:cxn>
                  <a:cxn ang="0">
                    <a:pos x="160" y="44"/>
                  </a:cxn>
                  <a:cxn ang="0">
                    <a:pos x="218" y="0"/>
                  </a:cxn>
                </a:cxnLst>
                <a:rect l="0" t="0" r="r" b="b"/>
                <a:pathLst>
                  <a:path w="407" h="758">
                    <a:moveTo>
                      <a:pt x="218" y="0"/>
                    </a:moveTo>
                    <a:lnTo>
                      <a:pt x="233" y="0"/>
                    </a:lnTo>
                    <a:lnTo>
                      <a:pt x="247" y="7"/>
                    </a:lnTo>
                    <a:lnTo>
                      <a:pt x="255" y="15"/>
                    </a:lnTo>
                    <a:lnTo>
                      <a:pt x="255" y="37"/>
                    </a:lnTo>
                    <a:lnTo>
                      <a:pt x="255" y="663"/>
                    </a:lnTo>
                    <a:lnTo>
                      <a:pt x="255" y="677"/>
                    </a:lnTo>
                    <a:lnTo>
                      <a:pt x="255" y="685"/>
                    </a:lnTo>
                    <a:lnTo>
                      <a:pt x="255" y="699"/>
                    </a:lnTo>
                    <a:lnTo>
                      <a:pt x="269" y="707"/>
                    </a:lnTo>
                    <a:lnTo>
                      <a:pt x="276" y="707"/>
                    </a:lnTo>
                    <a:lnTo>
                      <a:pt x="298" y="714"/>
                    </a:lnTo>
                    <a:lnTo>
                      <a:pt x="327" y="714"/>
                    </a:lnTo>
                    <a:lnTo>
                      <a:pt x="364" y="714"/>
                    </a:lnTo>
                    <a:lnTo>
                      <a:pt x="407" y="714"/>
                    </a:lnTo>
                    <a:lnTo>
                      <a:pt x="407" y="758"/>
                    </a:lnTo>
                    <a:lnTo>
                      <a:pt x="371" y="758"/>
                    </a:lnTo>
                    <a:lnTo>
                      <a:pt x="313" y="758"/>
                    </a:lnTo>
                    <a:lnTo>
                      <a:pt x="247" y="751"/>
                    </a:lnTo>
                    <a:lnTo>
                      <a:pt x="204" y="751"/>
                    </a:lnTo>
                    <a:lnTo>
                      <a:pt x="160" y="751"/>
                    </a:lnTo>
                    <a:lnTo>
                      <a:pt x="95" y="758"/>
                    </a:lnTo>
                    <a:lnTo>
                      <a:pt x="36" y="758"/>
                    </a:lnTo>
                    <a:lnTo>
                      <a:pt x="7" y="758"/>
                    </a:lnTo>
                    <a:lnTo>
                      <a:pt x="7" y="714"/>
                    </a:lnTo>
                    <a:lnTo>
                      <a:pt x="44" y="714"/>
                    </a:lnTo>
                    <a:lnTo>
                      <a:pt x="87" y="714"/>
                    </a:lnTo>
                    <a:lnTo>
                      <a:pt x="109" y="714"/>
                    </a:lnTo>
                    <a:lnTo>
                      <a:pt x="131" y="707"/>
                    </a:lnTo>
                    <a:lnTo>
                      <a:pt x="146" y="707"/>
                    </a:lnTo>
                    <a:lnTo>
                      <a:pt x="153" y="699"/>
                    </a:lnTo>
                    <a:lnTo>
                      <a:pt x="160" y="685"/>
                    </a:lnTo>
                    <a:lnTo>
                      <a:pt x="160" y="677"/>
                    </a:lnTo>
                    <a:lnTo>
                      <a:pt x="160" y="663"/>
                    </a:lnTo>
                    <a:lnTo>
                      <a:pt x="160" y="81"/>
                    </a:lnTo>
                    <a:lnTo>
                      <a:pt x="95" y="103"/>
                    </a:lnTo>
                    <a:lnTo>
                      <a:pt x="36" y="110"/>
                    </a:lnTo>
                    <a:lnTo>
                      <a:pt x="0" y="118"/>
                    </a:lnTo>
                    <a:lnTo>
                      <a:pt x="0" y="74"/>
                    </a:lnTo>
                    <a:lnTo>
                      <a:pt x="44" y="74"/>
                    </a:lnTo>
                    <a:lnTo>
                      <a:pt x="102" y="66"/>
                    </a:lnTo>
                    <a:lnTo>
                      <a:pt x="160" y="44"/>
                    </a:lnTo>
                    <a:lnTo>
                      <a:pt x="2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7"/>
              <p:cNvSpPr>
                <a:spLocks/>
              </p:cNvSpPr>
              <p:nvPr/>
            </p:nvSpPr>
            <p:spPr bwMode="auto">
              <a:xfrm>
                <a:off x="9427" y="3148"/>
                <a:ext cx="182" cy="486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38" y="22"/>
                  </a:cxn>
                  <a:cxn ang="0">
                    <a:pos x="174" y="81"/>
                  </a:cxn>
                  <a:cxn ang="0">
                    <a:pos x="182" y="170"/>
                  </a:cxn>
                  <a:cxn ang="0">
                    <a:pos x="182" y="170"/>
                  </a:cxn>
                  <a:cxn ang="0">
                    <a:pos x="174" y="273"/>
                  </a:cxn>
                  <a:cxn ang="0">
                    <a:pos x="138" y="361"/>
                  </a:cxn>
                  <a:cxn ang="0">
                    <a:pos x="102" y="427"/>
                  </a:cxn>
                  <a:cxn ang="0">
                    <a:pos x="65" y="472"/>
                  </a:cxn>
                  <a:cxn ang="0">
                    <a:pos x="44" y="486"/>
                  </a:cxn>
                  <a:cxn ang="0">
                    <a:pos x="36" y="479"/>
                  </a:cxn>
                  <a:cxn ang="0">
                    <a:pos x="29" y="472"/>
                  </a:cxn>
                  <a:cxn ang="0">
                    <a:pos x="22" y="464"/>
                  </a:cxn>
                  <a:cxn ang="0">
                    <a:pos x="29" y="464"/>
                  </a:cxn>
                  <a:cxn ang="0">
                    <a:pos x="29" y="457"/>
                  </a:cxn>
                  <a:cxn ang="0">
                    <a:pos x="36" y="450"/>
                  </a:cxn>
                  <a:cxn ang="0">
                    <a:pos x="44" y="442"/>
                  </a:cxn>
                  <a:cxn ang="0">
                    <a:pos x="94" y="376"/>
                  </a:cxn>
                  <a:cxn ang="0">
                    <a:pos x="131" y="280"/>
                  </a:cxn>
                  <a:cxn ang="0">
                    <a:pos x="153" y="170"/>
                  </a:cxn>
                  <a:cxn ang="0">
                    <a:pos x="153" y="155"/>
                  </a:cxn>
                  <a:cxn ang="0">
                    <a:pos x="153" y="148"/>
                  </a:cxn>
                  <a:cxn ang="0">
                    <a:pos x="153" y="148"/>
                  </a:cxn>
                  <a:cxn ang="0">
                    <a:pos x="145" y="148"/>
                  </a:cxn>
                  <a:cxn ang="0">
                    <a:pos x="145" y="148"/>
                  </a:cxn>
                  <a:cxn ang="0">
                    <a:pos x="145" y="148"/>
                  </a:cxn>
                  <a:cxn ang="0">
                    <a:pos x="138" y="148"/>
                  </a:cxn>
                  <a:cxn ang="0">
                    <a:pos x="124" y="162"/>
                  </a:cxn>
                  <a:cxn ang="0">
                    <a:pos x="102" y="170"/>
                  </a:cxn>
                  <a:cxn ang="0">
                    <a:pos x="87" y="170"/>
                  </a:cxn>
                  <a:cxn ang="0">
                    <a:pos x="58" y="170"/>
                  </a:cxn>
                  <a:cxn ang="0">
                    <a:pos x="36" y="162"/>
                  </a:cxn>
                  <a:cxn ang="0">
                    <a:pos x="22" y="148"/>
                  </a:cxn>
                  <a:cxn ang="0">
                    <a:pos x="7" y="126"/>
                  </a:cxn>
                  <a:cxn ang="0">
                    <a:pos x="0" y="103"/>
                  </a:cxn>
                  <a:cxn ang="0">
                    <a:pos x="0" y="89"/>
                  </a:cxn>
                  <a:cxn ang="0">
                    <a:pos x="0" y="67"/>
                  </a:cxn>
                  <a:cxn ang="0">
                    <a:pos x="7" y="45"/>
                  </a:cxn>
                  <a:cxn ang="0">
                    <a:pos x="22" y="30"/>
                  </a:cxn>
                  <a:cxn ang="0">
                    <a:pos x="36" y="15"/>
                  </a:cxn>
                  <a:cxn ang="0">
                    <a:pos x="58" y="8"/>
                  </a:cxn>
                  <a:cxn ang="0">
                    <a:pos x="87" y="0"/>
                  </a:cxn>
                </a:cxnLst>
                <a:rect l="0" t="0" r="r" b="b"/>
                <a:pathLst>
                  <a:path w="182" h="486">
                    <a:moveTo>
                      <a:pt x="87" y="0"/>
                    </a:moveTo>
                    <a:lnTo>
                      <a:pt x="138" y="22"/>
                    </a:lnTo>
                    <a:lnTo>
                      <a:pt x="174" y="81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74" y="273"/>
                    </a:lnTo>
                    <a:lnTo>
                      <a:pt x="138" y="361"/>
                    </a:lnTo>
                    <a:lnTo>
                      <a:pt x="102" y="427"/>
                    </a:lnTo>
                    <a:lnTo>
                      <a:pt x="65" y="472"/>
                    </a:lnTo>
                    <a:lnTo>
                      <a:pt x="44" y="486"/>
                    </a:lnTo>
                    <a:lnTo>
                      <a:pt x="36" y="479"/>
                    </a:lnTo>
                    <a:lnTo>
                      <a:pt x="29" y="472"/>
                    </a:lnTo>
                    <a:lnTo>
                      <a:pt x="22" y="464"/>
                    </a:lnTo>
                    <a:lnTo>
                      <a:pt x="29" y="464"/>
                    </a:lnTo>
                    <a:lnTo>
                      <a:pt x="29" y="457"/>
                    </a:lnTo>
                    <a:lnTo>
                      <a:pt x="36" y="450"/>
                    </a:lnTo>
                    <a:lnTo>
                      <a:pt x="44" y="442"/>
                    </a:lnTo>
                    <a:lnTo>
                      <a:pt x="94" y="376"/>
                    </a:lnTo>
                    <a:lnTo>
                      <a:pt x="131" y="280"/>
                    </a:lnTo>
                    <a:lnTo>
                      <a:pt x="153" y="170"/>
                    </a:lnTo>
                    <a:lnTo>
                      <a:pt x="153" y="155"/>
                    </a:lnTo>
                    <a:lnTo>
                      <a:pt x="153" y="148"/>
                    </a:lnTo>
                    <a:lnTo>
                      <a:pt x="153" y="148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38" y="148"/>
                    </a:lnTo>
                    <a:lnTo>
                      <a:pt x="124" y="162"/>
                    </a:lnTo>
                    <a:lnTo>
                      <a:pt x="102" y="170"/>
                    </a:lnTo>
                    <a:lnTo>
                      <a:pt x="87" y="170"/>
                    </a:lnTo>
                    <a:lnTo>
                      <a:pt x="58" y="170"/>
                    </a:lnTo>
                    <a:lnTo>
                      <a:pt x="36" y="162"/>
                    </a:lnTo>
                    <a:lnTo>
                      <a:pt x="22" y="148"/>
                    </a:lnTo>
                    <a:lnTo>
                      <a:pt x="7" y="126"/>
                    </a:lnTo>
                    <a:lnTo>
                      <a:pt x="0" y="103"/>
                    </a:lnTo>
                    <a:lnTo>
                      <a:pt x="0" y="89"/>
                    </a:lnTo>
                    <a:lnTo>
                      <a:pt x="0" y="67"/>
                    </a:lnTo>
                    <a:lnTo>
                      <a:pt x="7" y="45"/>
                    </a:lnTo>
                    <a:lnTo>
                      <a:pt x="22" y="30"/>
                    </a:lnTo>
                    <a:lnTo>
                      <a:pt x="36" y="15"/>
                    </a:lnTo>
                    <a:lnTo>
                      <a:pt x="58" y="8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8"/>
              <p:cNvSpPr>
                <a:spLocks/>
              </p:cNvSpPr>
              <p:nvPr/>
            </p:nvSpPr>
            <p:spPr bwMode="auto">
              <a:xfrm>
                <a:off x="10031" y="2611"/>
                <a:ext cx="836" cy="1053"/>
              </a:xfrm>
              <a:custGeom>
                <a:avLst/>
                <a:gdLst/>
                <a:ahLst/>
                <a:cxnLst>
                  <a:cxn ang="0">
                    <a:pos x="385" y="15"/>
                  </a:cxn>
                  <a:cxn ang="0">
                    <a:pos x="487" y="103"/>
                  </a:cxn>
                  <a:cxn ang="0">
                    <a:pos x="552" y="287"/>
                  </a:cxn>
                  <a:cxn ang="0">
                    <a:pos x="581" y="449"/>
                  </a:cxn>
                  <a:cxn ang="0">
                    <a:pos x="683" y="258"/>
                  </a:cxn>
                  <a:cxn ang="0">
                    <a:pos x="800" y="15"/>
                  </a:cxn>
                  <a:cxn ang="0">
                    <a:pos x="814" y="15"/>
                  </a:cxn>
                  <a:cxn ang="0">
                    <a:pos x="821" y="15"/>
                  </a:cxn>
                  <a:cxn ang="0">
                    <a:pos x="836" y="29"/>
                  </a:cxn>
                  <a:cxn ang="0">
                    <a:pos x="829" y="51"/>
                  </a:cxn>
                  <a:cxn ang="0">
                    <a:pos x="814" y="81"/>
                  </a:cxn>
                  <a:cxn ang="0">
                    <a:pos x="749" y="206"/>
                  </a:cxn>
                  <a:cxn ang="0">
                    <a:pos x="632" y="486"/>
                  </a:cxn>
                  <a:cxn ang="0">
                    <a:pos x="581" y="648"/>
                  </a:cxn>
                  <a:cxn ang="0">
                    <a:pos x="567" y="744"/>
                  </a:cxn>
                  <a:cxn ang="0">
                    <a:pos x="516" y="957"/>
                  </a:cxn>
                  <a:cxn ang="0">
                    <a:pos x="494" y="1016"/>
                  </a:cxn>
                  <a:cxn ang="0">
                    <a:pos x="472" y="1053"/>
                  </a:cxn>
                  <a:cxn ang="0">
                    <a:pos x="450" y="1053"/>
                  </a:cxn>
                  <a:cxn ang="0">
                    <a:pos x="443" y="1023"/>
                  </a:cxn>
                  <a:cxn ang="0">
                    <a:pos x="465" y="920"/>
                  </a:cxn>
                  <a:cxn ang="0">
                    <a:pos x="501" y="758"/>
                  </a:cxn>
                  <a:cxn ang="0">
                    <a:pos x="538" y="648"/>
                  </a:cxn>
                  <a:cxn ang="0">
                    <a:pos x="545" y="523"/>
                  </a:cxn>
                  <a:cxn ang="0">
                    <a:pos x="538" y="405"/>
                  </a:cxn>
                  <a:cxn ang="0">
                    <a:pos x="509" y="272"/>
                  </a:cxn>
                  <a:cxn ang="0">
                    <a:pos x="429" y="162"/>
                  </a:cxn>
                  <a:cxn ang="0">
                    <a:pos x="283" y="110"/>
                  </a:cxn>
                  <a:cxn ang="0">
                    <a:pos x="225" y="118"/>
                  </a:cxn>
                  <a:cxn ang="0">
                    <a:pos x="123" y="169"/>
                  </a:cxn>
                  <a:cxn ang="0">
                    <a:pos x="36" y="302"/>
                  </a:cxn>
                  <a:cxn ang="0">
                    <a:pos x="29" y="309"/>
                  </a:cxn>
                  <a:cxn ang="0">
                    <a:pos x="7" y="309"/>
                  </a:cxn>
                  <a:cxn ang="0">
                    <a:pos x="0" y="294"/>
                  </a:cxn>
                  <a:cxn ang="0">
                    <a:pos x="36" y="191"/>
                  </a:cxn>
                  <a:cxn ang="0">
                    <a:pos x="138" y="66"/>
                  </a:cxn>
                  <a:cxn ang="0">
                    <a:pos x="312" y="0"/>
                  </a:cxn>
                </a:cxnLst>
                <a:rect l="0" t="0" r="r" b="b"/>
                <a:pathLst>
                  <a:path w="836" h="1053">
                    <a:moveTo>
                      <a:pt x="312" y="0"/>
                    </a:moveTo>
                    <a:lnTo>
                      <a:pt x="385" y="15"/>
                    </a:lnTo>
                    <a:lnTo>
                      <a:pt x="443" y="51"/>
                    </a:lnTo>
                    <a:lnTo>
                      <a:pt x="487" y="103"/>
                    </a:lnTo>
                    <a:lnTo>
                      <a:pt x="516" y="177"/>
                    </a:lnTo>
                    <a:lnTo>
                      <a:pt x="552" y="287"/>
                    </a:lnTo>
                    <a:lnTo>
                      <a:pt x="574" y="375"/>
                    </a:lnTo>
                    <a:lnTo>
                      <a:pt x="581" y="449"/>
                    </a:lnTo>
                    <a:lnTo>
                      <a:pt x="581" y="501"/>
                    </a:lnTo>
                    <a:lnTo>
                      <a:pt x="683" y="258"/>
                    </a:lnTo>
                    <a:lnTo>
                      <a:pt x="792" y="22"/>
                    </a:lnTo>
                    <a:lnTo>
                      <a:pt x="800" y="15"/>
                    </a:lnTo>
                    <a:lnTo>
                      <a:pt x="807" y="15"/>
                    </a:lnTo>
                    <a:lnTo>
                      <a:pt x="814" y="15"/>
                    </a:lnTo>
                    <a:lnTo>
                      <a:pt x="821" y="15"/>
                    </a:lnTo>
                    <a:lnTo>
                      <a:pt x="821" y="15"/>
                    </a:lnTo>
                    <a:lnTo>
                      <a:pt x="829" y="22"/>
                    </a:lnTo>
                    <a:lnTo>
                      <a:pt x="836" y="29"/>
                    </a:lnTo>
                    <a:lnTo>
                      <a:pt x="829" y="37"/>
                    </a:lnTo>
                    <a:lnTo>
                      <a:pt x="829" y="51"/>
                    </a:lnTo>
                    <a:lnTo>
                      <a:pt x="821" y="66"/>
                    </a:lnTo>
                    <a:lnTo>
                      <a:pt x="814" y="81"/>
                    </a:lnTo>
                    <a:lnTo>
                      <a:pt x="807" y="96"/>
                    </a:lnTo>
                    <a:lnTo>
                      <a:pt x="749" y="206"/>
                    </a:lnTo>
                    <a:lnTo>
                      <a:pt x="690" y="346"/>
                    </a:lnTo>
                    <a:lnTo>
                      <a:pt x="632" y="486"/>
                    </a:lnTo>
                    <a:lnTo>
                      <a:pt x="589" y="618"/>
                    </a:lnTo>
                    <a:lnTo>
                      <a:pt x="581" y="648"/>
                    </a:lnTo>
                    <a:lnTo>
                      <a:pt x="574" y="677"/>
                    </a:lnTo>
                    <a:lnTo>
                      <a:pt x="567" y="744"/>
                    </a:lnTo>
                    <a:lnTo>
                      <a:pt x="545" y="839"/>
                    </a:lnTo>
                    <a:lnTo>
                      <a:pt x="516" y="957"/>
                    </a:lnTo>
                    <a:lnTo>
                      <a:pt x="501" y="994"/>
                    </a:lnTo>
                    <a:lnTo>
                      <a:pt x="494" y="1016"/>
                    </a:lnTo>
                    <a:lnTo>
                      <a:pt x="487" y="1038"/>
                    </a:lnTo>
                    <a:lnTo>
                      <a:pt x="472" y="1053"/>
                    </a:lnTo>
                    <a:lnTo>
                      <a:pt x="465" y="1053"/>
                    </a:lnTo>
                    <a:lnTo>
                      <a:pt x="450" y="1053"/>
                    </a:lnTo>
                    <a:lnTo>
                      <a:pt x="443" y="1038"/>
                    </a:lnTo>
                    <a:lnTo>
                      <a:pt x="443" y="1023"/>
                    </a:lnTo>
                    <a:lnTo>
                      <a:pt x="450" y="987"/>
                    </a:lnTo>
                    <a:lnTo>
                      <a:pt x="465" y="920"/>
                    </a:lnTo>
                    <a:lnTo>
                      <a:pt x="480" y="839"/>
                    </a:lnTo>
                    <a:lnTo>
                      <a:pt x="501" y="758"/>
                    </a:lnTo>
                    <a:lnTo>
                      <a:pt x="523" y="677"/>
                    </a:lnTo>
                    <a:lnTo>
                      <a:pt x="538" y="648"/>
                    </a:lnTo>
                    <a:lnTo>
                      <a:pt x="545" y="596"/>
                    </a:lnTo>
                    <a:lnTo>
                      <a:pt x="545" y="523"/>
                    </a:lnTo>
                    <a:lnTo>
                      <a:pt x="545" y="464"/>
                    </a:lnTo>
                    <a:lnTo>
                      <a:pt x="538" y="405"/>
                    </a:lnTo>
                    <a:lnTo>
                      <a:pt x="530" y="339"/>
                    </a:lnTo>
                    <a:lnTo>
                      <a:pt x="509" y="272"/>
                    </a:lnTo>
                    <a:lnTo>
                      <a:pt x="472" y="206"/>
                    </a:lnTo>
                    <a:lnTo>
                      <a:pt x="429" y="162"/>
                    </a:lnTo>
                    <a:lnTo>
                      <a:pt x="363" y="125"/>
                    </a:lnTo>
                    <a:lnTo>
                      <a:pt x="283" y="110"/>
                    </a:lnTo>
                    <a:lnTo>
                      <a:pt x="269" y="118"/>
                    </a:lnTo>
                    <a:lnTo>
                      <a:pt x="225" y="118"/>
                    </a:lnTo>
                    <a:lnTo>
                      <a:pt x="174" y="140"/>
                    </a:lnTo>
                    <a:lnTo>
                      <a:pt x="123" y="169"/>
                    </a:lnTo>
                    <a:lnTo>
                      <a:pt x="72" y="221"/>
                    </a:lnTo>
                    <a:lnTo>
                      <a:pt x="36" y="302"/>
                    </a:lnTo>
                    <a:lnTo>
                      <a:pt x="36" y="302"/>
                    </a:lnTo>
                    <a:lnTo>
                      <a:pt x="29" y="309"/>
                    </a:lnTo>
                    <a:lnTo>
                      <a:pt x="14" y="309"/>
                    </a:lnTo>
                    <a:lnTo>
                      <a:pt x="7" y="309"/>
                    </a:lnTo>
                    <a:lnTo>
                      <a:pt x="0" y="302"/>
                    </a:lnTo>
                    <a:lnTo>
                      <a:pt x="0" y="294"/>
                    </a:lnTo>
                    <a:lnTo>
                      <a:pt x="7" y="250"/>
                    </a:lnTo>
                    <a:lnTo>
                      <a:pt x="36" y="191"/>
                    </a:lnTo>
                    <a:lnTo>
                      <a:pt x="80" y="125"/>
                    </a:lnTo>
                    <a:lnTo>
                      <a:pt x="138" y="66"/>
                    </a:lnTo>
                    <a:lnTo>
                      <a:pt x="218" y="15"/>
                    </a:lnTo>
                    <a:lnTo>
                      <a:pt x="3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9"/>
              <p:cNvSpPr>
                <a:spLocks/>
              </p:cNvSpPr>
              <p:nvPr/>
            </p:nvSpPr>
            <p:spPr bwMode="auto">
              <a:xfrm>
                <a:off x="10896" y="2795"/>
                <a:ext cx="502" cy="758"/>
              </a:xfrm>
              <a:custGeom>
                <a:avLst/>
                <a:gdLst/>
                <a:ahLst/>
                <a:cxnLst>
                  <a:cxn ang="0">
                    <a:pos x="320" y="7"/>
                  </a:cxn>
                  <a:cxn ang="0">
                    <a:pos x="451" y="88"/>
                  </a:cxn>
                  <a:cxn ang="0">
                    <a:pos x="502" y="221"/>
                  </a:cxn>
                  <a:cxn ang="0">
                    <a:pos x="451" y="361"/>
                  </a:cxn>
                  <a:cxn ang="0">
                    <a:pos x="335" y="471"/>
                  </a:cxn>
                  <a:cxn ang="0">
                    <a:pos x="240" y="545"/>
                  </a:cxn>
                  <a:cxn ang="0">
                    <a:pos x="109" y="663"/>
                  </a:cxn>
                  <a:cxn ang="0">
                    <a:pos x="335" y="663"/>
                  </a:cxn>
                  <a:cxn ang="0">
                    <a:pos x="378" y="663"/>
                  </a:cxn>
                  <a:cxn ang="0">
                    <a:pos x="422" y="655"/>
                  </a:cxn>
                  <a:cxn ang="0">
                    <a:pos x="436" y="641"/>
                  </a:cxn>
                  <a:cxn ang="0">
                    <a:pos x="451" y="596"/>
                  </a:cxn>
                  <a:cxn ang="0">
                    <a:pos x="458" y="552"/>
                  </a:cxn>
                  <a:cxn ang="0">
                    <a:pos x="465" y="758"/>
                  </a:cxn>
                  <a:cxn ang="0">
                    <a:pos x="0" y="736"/>
                  </a:cxn>
                  <a:cxn ang="0">
                    <a:pos x="7" y="722"/>
                  </a:cxn>
                  <a:cxn ang="0">
                    <a:pos x="284" y="442"/>
                  </a:cxn>
                  <a:cxn ang="0">
                    <a:pos x="349" y="353"/>
                  </a:cxn>
                  <a:cxn ang="0">
                    <a:pos x="393" y="221"/>
                  </a:cxn>
                  <a:cxn ang="0">
                    <a:pos x="342" y="96"/>
                  </a:cxn>
                  <a:cxn ang="0">
                    <a:pos x="218" y="44"/>
                  </a:cxn>
                  <a:cxn ang="0">
                    <a:pos x="131" y="66"/>
                  </a:cxn>
                  <a:cxn ang="0">
                    <a:pos x="51" y="147"/>
                  </a:cxn>
                  <a:cxn ang="0">
                    <a:pos x="95" y="155"/>
                  </a:cxn>
                  <a:cxn ang="0">
                    <a:pos x="109" y="177"/>
                  </a:cxn>
                  <a:cxn ang="0">
                    <a:pos x="116" y="199"/>
                  </a:cxn>
                  <a:cxn ang="0">
                    <a:pos x="116" y="228"/>
                  </a:cxn>
                  <a:cxn ang="0">
                    <a:pos x="95" y="258"/>
                  </a:cxn>
                  <a:cxn ang="0">
                    <a:pos x="58" y="272"/>
                  </a:cxn>
                  <a:cxn ang="0">
                    <a:pos x="44" y="265"/>
                  </a:cxn>
                  <a:cxn ang="0">
                    <a:pos x="22" y="258"/>
                  </a:cxn>
                  <a:cxn ang="0">
                    <a:pos x="0" y="228"/>
                  </a:cxn>
                  <a:cxn ang="0">
                    <a:pos x="15" y="125"/>
                  </a:cxn>
                  <a:cxn ang="0">
                    <a:pos x="138" y="15"/>
                  </a:cxn>
                </a:cxnLst>
                <a:rect l="0" t="0" r="r" b="b"/>
                <a:pathLst>
                  <a:path w="502" h="758">
                    <a:moveTo>
                      <a:pt x="233" y="0"/>
                    </a:moveTo>
                    <a:lnTo>
                      <a:pt x="320" y="7"/>
                    </a:lnTo>
                    <a:lnTo>
                      <a:pt x="393" y="37"/>
                    </a:lnTo>
                    <a:lnTo>
                      <a:pt x="451" y="88"/>
                    </a:lnTo>
                    <a:lnTo>
                      <a:pt x="487" y="147"/>
                    </a:lnTo>
                    <a:lnTo>
                      <a:pt x="502" y="221"/>
                    </a:lnTo>
                    <a:lnTo>
                      <a:pt x="487" y="302"/>
                    </a:lnTo>
                    <a:lnTo>
                      <a:pt x="451" y="361"/>
                    </a:lnTo>
                    <a:lnTo>
                      <a:pt x="400" y="420"/>
                    </a:lnTo>
                    <a:lnTo>
                      <a:pt x="335" y="471"/>
                    </a:lnTo>
                    <a:lnTo>
                      <a:pt x="291" y="508"/>
                    </a:lnTo>
                    <a:lnTo>
                      <a:pt x="240" y="545"/>
                    </a:lnTo>
                    <a:lnTo>
                      <a:pt x="189" y="596"/>
                    </a:lnTo>
                    <a:lnTo>
                      <a:pt x="109" y="663"/>
                    </a:lnTo>
                    <a:lnTo>
                      <a:pt x="320" y="663"/>
                    </a:lnTo>
                    <a:lnTo>
                      <a:pt x="335" y="663"/>
                    </a:lnTo>
                    <a:lnTo>
                      <a:pt x="356" y="663"/>
                    </a:lnTo>
                    <a:lnTo>
                      <a:pt x="378" y="663"/>
                    </a:lnTo>
                    <a:lnTo>
                      <a:pt x="400" y="655"/>
                    </a:lnTo>
                    <a:lnTo>
                      <a:pt x="422" y="655"/>
                    </a:lnTo>
                    <a:lnTo>
                      <a:pt x="429" y="655"/>
                    </a:lnTo>
                    <a:lnTo>
                      <a:pt x="436" y="641"/>
                    </a:lnTo>
                    <a:lnTo>
                      <a:pt x="444" y="618"/>
                    </a:lnTo>
                    <a:lnTo>
                      <a:pt x="451" y="596"/>
                    </a:lnTo>
                    <a:lnTo>
                      <a:pt x="458" y="567"/>
                    </a:lnTo>
                    <a:lnTo>
                      <a:pt x="458" y="552"/>
                    </a:lnTo>
                    <a:lnTo>
                      <a:pt x="502" y="552"/>
                    </a:lnTo>
                    <a:lnTo>
                      <a:pt x="465" y="758"/>
                    </a:lnTo>
                    <a:lnTo>
                      <a:pt x="0" y="758"/>
                    </a:lnTo>
                    <a:lnTo>
                      <a:pt x="0" y="736"/>
                    </a:lnTo>
                    <a:lnTo>
                      <a:pt x="0" y="729"/>
                    </a:lnTo>
                    <a:lnTo>
                      <a:pt x="7" y="722"/>
                    </a:lnTo>
                    <a:lnTo>
                      <a:pt x="15" y="714"/>
                    </a:lnTo>
                    <a:lnTo>
                      <a:pt x="284" y="442"/>
                    </a:lnTo>
                    <a:lnTo>
                      <a:pt x="313" y="405"/>
                    </a:lnTo>
                    <a:lnTo>
                      <a:pt x="349" y="353"/>
                    </a:lnTo>
                    <a:lnTo>
                      <a:pt x="378" y="294"/>
                    </a:lnTo>
                    <a:lnTo>
                      <a:pt x="393" y="221"/>
                    </a:lnTo>
                    <a:lnTo>
                      <a:pt x="378" y="155"/>
                    </a:lnTo>
                    <a:lnTo>
                      <a:pt x="342" y="96"/>
                    </a:lnTo>
                    <a:lnTo>
                      <a:pt x="291" y="59"/>
                    </a:lnTo>
                    <a:lnTo>
                      <a:pt x="218" y="44"/>
                    </a:lnTo>
                    <a:lnTo>
                      <a:pt x="175" y="44"/>
                    </a:lnTo>
                    <a:lnTo>
                      <a:pt x="131" y="66"/>
                    </a:lnTo>
                    <a:lnTo>
                      <a:pt x="87" y="96"/>
                    </a:lnTo>
                    <a:lnTo>
                      <a:pt x="51" y="147"/>
                    </a:lnTo>
                    <a:lnTo>
                      <a:pt x="73" y="147"/>
                    </a:lnTo>
                    <a:lnTo>
                      <a:pt x="95" y="155"/>
                    </a:lnTo>
                    <a:lnTo>
                      <a:pt x="102" y="162"/>
                    </a:lnTo>
                    <a:lnTo>
                      <a:pt x="109" y="177"/>
                    </a:lnTo>
                    <a:lnTo>
                      <a:pt x="116" y="184"/>
                    </a:lnTo>
                    <a:lnTo>
                      <a:pt x="116" y="199"/>
                    </a:lnTo>
                    <a:lnTo>
                      <a:pt x="116" y="206"/>
                    </a:lnTo>
                    <a:lnTo>
                      <a:pt x="116" y="228"/>
                    </a:lnTo>
                    <a:lnTo>
                      <a:pt x="109" y="250"/>
                    </a:lnTo>
                    <a:lnTo>
                      <a:pt x="95" y="258"/>
                    </a:lnTo>
                    <a:lnTo>
                      <a:pt x="73" y="265"/>
                    </a:lnTo>
                    <a:lnTo>
                      <a:pt x="58" y="272"/>
                    </a:lnTo>
                    <a:lnTo>
                      <a:pt x="51" y="265"/>
                    </a:lnTo>
                    <a:lnTo>
                      <a:pt x="44" y="265"/>
                    </a:lnTo>
                    <a:lnTo>
                      <a:pt x="29" y="258"/>
                    </a:lnTo>
                    <a:lnTo>
                      <a:pt x="22" y="258"/>
                    </a:lnTo>
                    <a:lnTo>
                      <a:pt x="7" y="243"/>
                    </a:lnTo>
                    <a:lnTo>
                      <a:pt x="0" y="228"/>
                    </a:lnTo>
                    <a:lnTo>
                      <a:pt x="0" y="206"/>
                    </a:lnTo>
                    <a:lnTo>
                      <a:pt x="15" y="125"/>
                    </a:lnTo>
                    <a:lnTo>
                      <a:pt x="65" y="66"/>
                    </a:lnTo>
                    <a:lnTo>
                      <a:pt x="138" y="15"/>
                    </a:lnTo>
                    <a:lnTo>
                      <a:pt x="2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20"/>
              <p:cNvSpPr>
                <a:spLocks/>
              </p:cNvSpPr>
              <p:nvPr/>
            </p:nvSpPr>
            <p:spPr bwMode="auto">
              <a:xfrm>
                <a:off x="11623" y="2110"/>
                <a:ext cx="357" cy="16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1" y="7"/>
                  </a:cxn>
                  <a:cxn ang="0">
                    <a:pos x="58" y="15"/>
                  </a:cxn>
                  <a:cxn ang="0">
                    <a:pos x="66" y="37"/>
                  </a:cxn>
                  <a:cxn ang="0">
                    <a:pos x="349" y="781"/>
                  </a:cxn>
                  <a:cxn ang="0">
                    <a:pos x="349" y="788"/>
                  </a:cxn>
                  <a:cxn ang="0">
                    <a:pos x="357" y="795"/>
                  </a:cxn>
                  <a:cxn ang="0">
                    <a:pos x="357" y="803"/>
                  </a:cxn>
                  <a:cxn ang="0">
                    <a:pos x="357" y="810"/>
                  </a:cxn>
                  <a:cxn ang="0">
                    <a:pos x="357" y="810"/>
                  </a:cxn>
                  <a:cxn ang="0">
                    <a:pos x="357" y="817"/>
                  </a:cxn>
                  <a:cxn ang="0">
                    <a:pos x="349" y="825"/>
                  </a:cxn>
                  <a:cxn ang="0">
                    <a:pos x="349" y="832"/>
                  </a:cxn>
                  <a:cxn ang="0">
                    <a:pos x="349" y="832"/>
                  </a:cxn>
                  <a:cxn ang="0">
                    <a:pos x="66" y="1576"/>
                  </a:cxn>
                  <a:cxn ang="0">
                    <a:pos x="58" y="1591"/>
                  </a:cxn>
                  <a:cxn ang="0">
                    <a:pos x="58" y="1605"/>
                  </a:cxn>
                  <a:cxn ang="0">
                    <a:pos x="44" y="1613"/>
                  </a:cxn>
                  <a:cxn ang="0">
                    <a:pos x="29" y="1613"/>
                  </a:cxn>
                  <a:cxn ang="0">
                    <a:pos x="15" y="1605"/>
                  </a:cxn>
                  <a:cxn ang="0">
                    <a:pos x="8" y="1598"/>
                  </a:cxn>
                  <a:cxn ang="0">
                    <a:pos x="0" y="1576"/>
                  </a:cxn>
                  <a:cxn ang="0">
                    <a:pos x="0" y="1576"/>
                  </a:cxn>
                  <a:cxn ang="0">
                    <a:pos x="0" y="1569"/>
                  </a:cxn>
                  <a:cxn ang="0">
                    <a:pos x="0" y="1561"/>
                  </a:cxn>
                  <a:cxn ang="0">
                    <a:pos x="8" y="1554"/>
                  </a:cxn>
                  <a:cxn ang="0">
                    <a:pos x="291" y="810"/>
                  </a:cxn>
                  <a:cxn ang="0">
                    <a:pos x="8" y="59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8" y="22"/>
                  </a:cxn>
                  <a:cxn ang="0">
                    <a:pos x="15" y="7"/>
                  </a:cxn>
                  <a:cxn ang="0">
                    <a:pos x="29" y="0"/>
                  </a:cxn>
                </a:cxnLst>
                <a:rect l="0" t="0" r="r" b="b"/>
                <a:pathLst>
                  <a:path w="357" h="1613">
                    <a:moveTo>
                      <a:pt x="29" y="0"/>
                    </a:moveTo>
                    <a:lnTo>
                      <a:pt x="51" y="7"/>
                    </a:lnTo>
                    <a:lnTo>
                      <a:pt x="58" y="15"/>
                    </a:lnTo>
                    <a:lnTo>
                      <a:pt x="66" y="37"/>
                    </a:lnTo>
                    <a:lnTo>
                      <a:pt x="349" y="781"/>
                    </a:lnTo>
                    <a:lnTo>
                      <a:pt x="349" y="788"/>
                    </a:lnTo>
                    <a:lnTo>
                      <a:pt x="357" y="795"/>
                    </a:lnTo>
                    <a:lnTo>
                      <a:pt x="357" y="803"/>
                    </a:lnTo>
                    <a:lnTo>
                      <a:pt x="357" y="810"/>
                    </a:lnTo>
                    <a:lnTo>
                      <a:pt x="357" y="810"/>
                    </a:lnTo>
                    <a:lnTo>
                      <a:pt x="357" y="817"/>
                    </a:lnTo>
                    <a:lnTo>
                      <a:pt x="349" y="825"/>
                    </a:lnTo>
                    <a:lnTo>
                      <a:pt x="349" y="832"/>
                    </a:lnTo>
                    <a:lnTo>
                      <a:pt x="349" y="832"/>
                    </a:lnTo>
                    <a:lnTo>
                      <a:pt x="66" y="1576"/>
                    </a:lnTo>
                    <a:lnTo>
                      <a:pt x="58" y="1591"/>
                    </a:lnTo>
                    <a:lnTo>
                      <a:pt x="58" y="1605"/>
                    </a:lnTo>
                    <a:lnTo>
                      <a:pt x="44" y="1613"/>
                    </a:lnTo>
                    <a:lnTo>
                      <a:pt x="29" y="1613"/>
                    </a:lnTo>
                    <a:lnTo>
                      <a:pt x="15" y="1605"/>
                    </a:lnTo>
                    <a:lnTo>
                      <a:pt x="8" y="1598"/>
                    </a:lnTo>
                    <a:lnTo>
                      <a:pt x="0" y="1576"/>
                    </a:lnTo>
                    <a:lnTo>
                      <a:pt x="0" y="1576"/>
                    </a:lnTo>
                    <a:lnTo>
                      <a:pt x="0" y="1569"/>
                    </a:lnTo>
                    <a:lnTo>
                      <a:pt x="0" y="1561"/>
                    </a:lnTo>
                    <a:lnTo>
                      <a:pt x="8" y="1554"/>
                    </a:lnTo>
                    <a:lnTo>
                      <a:pt x="291" y="810"/>
                    </a:lnTo>
                    <a:lnTo>
                      <a:pt x="8" y="59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8" y="22"/>
                    </a:lnTo>
                    <a:lnTo>
                      <a:pt x="15" y="7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1"/>
              <p:cNvSpPr>
                <a:spLocks/>
              </p:cNvSpPr>
              <p:nvPr/>
            </p:nvSpPr>
            <p:spPr bwMode="auto">
              <a:xfrm>
                <a:off x="13674" y="1573"/>
                <a:ext cx="58" cy="113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4" y="0"/>
                  </a:cxn>
                  <a:cxn ang="0">
                    <a:pos x="51" y="7"/>
                  </a:cxn>
                  <a:cxn ang="0">
                    <a:pos x="58" y="22"/>
                  </a:cxn>
                  <a:cxn ang="0">
                    <a:pos x="58" y="29"/>
                  </a:cxn>
                  <a:cxn ang="0">
                    <a:pos x="58" y="44"/>
                  </a:cxn>
                  <a:cxn ang="0">
                    <a:pos x="58" y="1089"/>
                  </a:cxn>
                  <a:cxn ang="0">
                    <a:pos x="58" y="1104"/>
                  </a:cxn>
                  <a:cxn ang="0">
                    <a:pos x="58" y="1111"/>
                  </a:cxn>
                  <a:cxn ang="0">
                    <a:pos x="51" y="1126"/>
                  </a:cxn>
                  <a:cxn ang="0">
                    <a:pos x="44" y="1134"/>
                  </a:cxn>
                  <a:cxn ang="0">
                    <a:pos x="29" y="1134"/>
                  </a:cxn>
                  <a:cxn ang="0">
                    <a:pos x="15" y="1134"/>
                  </a:cxn>
                  <a:cxn ang="0">
                    <a:pos x="7" y="1126"/>
                  </a:cxn>
                  <a:cxn ang="0">
                    <a:pos x="0" y="1111"/>
                  </a:cxn>
                  <a:cxn ang="0">
                    <a:pos x="0" y="1104"/>
                  </a:cxn>
                  <a:cxn ang="0">
                    <a:pos x="0" y="1089"/>
                  </a:cxn>
                  <a:cxn ang="0">
                    <a:pos x="0" y="44"/>
                  </a:cxn>
                  <a:cxn ang="0">
                    <a:pos x="0" y="29"/>
                  </a:cxn>
                  <a:cxn ang="0">
                    <a:pos x="7" y="22"/>
                  </a:cxn>
                  <a:cxn ang="0">
                    <a:pos x="7" y="7"/>
                  </a:cxn>
                  <a:cxn ang="0">
                    <a:pos x="15" y="0"/>
                  </a:cxn>
                  <a:cxn ang="0">
                    <a:pos x="29" y="0"/>
                  </a:cxn>
                </a:cxnLst>
                <a:rect l="0" t="0" r="r" b="b"/>
                <a:pathLst>
                  <a:path w="58" h="1134">
                    <a:moveTo>
                      <a:pt x="29" y="0"/>
                    </a:moveTo>
                    <a:lnTo>
                      <a:pt x="44" y="0"/>
                    </a:lnTo>
                    <a:lnTo>
                      <a:pt x="51" y="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44"/>
                    </a:lnTo>
                    <a:lnTo>
                      <a:pt x="58" y="1089"/>
                    </a:lnTo>
                    <a:lnTo>
                      <a:pt x="58" y="1104"/>
                    </a:lnTo>
                    <a:lnTo>
                      <a:pt x="58" y="1111"/>
                    </a:lnTo>
                    <a:lnTo>
                      <a:pt x="51" y="1126"/>
                    </a:lnTo>
                    <a:lnTo>
                      <a:pt x="44" y="1134"/>
                    </a:lnTo>
                    <a:lnTo>
                      <a:pt x="29" y="1134"/>
                    </a:lnTo>
                    <a:lnTo>
                      <a:pt x="15" y="1134"/>
                    </a:lnTo>
                    <a:lnTo>
                      <a:pt x="7" y="1126"/>
                    </a:lnTo>
                    <a:lnTo>
                      <a:pt x="0" y="1111"/>
                    </a:lnTo>
                    <a:lnTo>
                      <a:pt x="0" y="1104"/>
                    </a:lnTo>
                    <a:lnTo>
                      <a:pt x="0" y="1089"/>
                    </a:lnTo>
                    <a:lnTo>
                      <a:pt x="0" y="44"/>
                    </a:lnTo>
                    <a:lnTo>
                      <a:pt x="0" y="29"/>
                    </a:lnTo>
                    <a:lnTo>
                      <a:pt x="7" y="22"/>
                    </a:lnTo>
                    <a:lnTo>
                      <a:pt x="7" y="7"/>
                    </a:lnTo>
                    <a:lnTo>
                      <a:pt x="15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2"/>
              <p:cNvSpPr>
                <a:spLocks/>
              </p:cNvSpPr>
              <p:nvPr/>
            </p:nvSpPr>
            <p:spPr bwMode="auto">
              <a:xfrm>
                <a:off x="13987" y="1646"/>
                <a:ext cx="807" cy="781"/>
              </a:xfrm>
              <a:custGeom>
                <a:avLst/>
                <a:gdLst/>
                <a:ahLst/>
                <a:cxnLst>
                  <a:cxn ang="0">
                    <a:pos x="254" y="0"/>
                  </a:cxn>
                  <a:cxn ang="0">
                    <a:pos x="778" y="0"/>
                  </a:cxn>
                  <a:cxn ang="0">
                    <a:pos x="793" y="0"/>
                  </a:cxn>
                  <a:cxn ang="0">
                    <a:pos x="807" y="8"/>
                  </a:cxn>
                  <a:cxn ang="0">
                    <a:pos x="807" y="15"/>
                  </a:cxn>
                  <a:cxn ang="0">
                    <a:pos x="807" y="30"/>
                  </a:cxn>
                  <a:cxn ang="0">
                    <a:pos x="800" y="37"/>
                  </a:cxn>
                  <a:cxn ang="0">
                    <a:pos x="793" y="44"/>
                  </a:cxn>
                  <a:cxn ang="0">
                    <a:pos x="793" y="44"/>
                  </a:cxn>
                  <a:cxn ang="0">
                    <a:pos x="138" y="737"/>
                  </a:cxn>
                  <a:cxn ang="0">
                    <a:pos x="349" y="737"/>
                  </a:cxn>
                  <a:cxn ang="0">
                    <a:pos x="451" y="722"/>
                  </a:cxn>
                  <a:cxn ang="0">
                    <a:pos x="531" y="692"/>
                  </a:cxn>
                  <a:cxn ang="0">
                    <a:pos x="582" y="648"/>
                  </a:cxn>
                  <a:cxn ang="0">
                    <a:pos x="625" y="582"/>
                  </a:cxn>
                  <a:cxn ang="0">
                    <a:pos x="654" y="501"/>
                  </a:cxn>
                  <a:cxn ang="0">
                    <a:pos x="662" y="479"/>
                  </a:cxn>
                  <a:cxn ang="0">
                    <a:pos x="662" y="471"/>
                  </a:cxn>
                  <a:cxn ang="0">
                    <a:pos x="669" y="471"/>
                  </a:cxn>
                  <a:cxn ang="0">
                    <a:pos x="684" y="464"/>
                  </a:cxn>
                  <a:cxn ang="0">
                    <a:pos x="691" y="471"/>
                  </a:cxn>
                  <a:cxn ang="0">
                    <a:pos x="698" y="471"/>
                  </a:cxn>
                  <a:cxn ang="0">
                    <a:pos x="698" y="479"/>
                  </a:cxn>
                  <a:cxn ang="0">
                    <a:pos x="698" y="479"/>
                  </a:cxn>
                  <a:cxn ang="0">
                    <a:pos x="698" y="486"/>
                  </a:cxn>
                  <a:cxn ang="0">
                    <a:pos x="698" y="494"/>
                  </a:cxn>
                  <a:cxn ang="0">
                    <a:pos x="698" y="501"/>
                  </a:cxn>
                  <a:cxn ang="0">
                    <a:pos x="611" y="759"/>
                  </a:cxn>
                  <a:cxn ang="0">
                    <a:pos x="611" y="766"/>
                  </a:cxn>
                  <a:cxn ang="0">
                    <a:pos x="604" y="773"/>
                  </a:cxn>
                  <a:cxn ang="0">
                    <a:pos x="596" y="781"/>
                  </a:cxn>
                  <a:cxn ang="0">
                    <a:pos x="574" y="781"/>
                  </a:cxn>
                  <a:cxn ang="0">
                    <a:pos x="29" y="781"/>
                  </a:cxn>
                  <a:cxn ang="0">
                    <a:pos x="14" y="781"/>
                  </a:cxn>
                  <a:cxn ang="0">
                    <a:pos x="7" y="781"/>
                  </a:cxn>
                  <a:cxn ang="0">
                    <a:pos x="0" y="773"/>
                  </a:cxn>
                  <a:cxn ang="0">
                    <a:pos x="0" y="766"/>
                  </a:cxn>
                  <a:cxn ang="0">
                    <a:pos x="7" y="751"/>
                  </a:cxn>
                  <a:cxn ang="0">
                    <a:pos x="14" y="737"/>
                  </a:cxn>
                  <a:cxn ang="0">
                    <a:pos x="22" y="729"/>
                  </a:cxn>
                  <a:cxn ang="0">
                    <a:pos x="676" y="44"/>
                  </a:cxn>
                  <a:cxn ang="0">
                    <a:pos x="473" y="44"/>
                  </a:cxn>
                  <a:cxn ang="0">
                    <a:pos x="371" y="52"/>
                  </a:cxn>
                  <a:cxn ang="0">
                    <a:pos x="298" y="81"/>
                  </a:cxn>
                  <a:cxn ang="0">
                    <a:pos x="233" y="147"/>
                  </a:cxn>
                  <a:cxn ang="0">
                    <a:pos x="182" y="243"/>
                  </a:cxn>
                  <a:cxn ang="0">
                    <a:pos x="182" y="251"/>
                  </a:cxn>
                  <a:cxn ang="0">
                    <a:pos x="174" y="258"/>
                  </a:cxn>
                  <a:cxn ang="0">
                    <a:pos x="167" y="265"/>
                  </a:cxn>
                  <a:cxn ang="0">
                    <a:pos x="153" y="258"/>
                  </a:cxn>
                  <a:cxn ang="0">
                    <a:pos x="153" y="258"/>
                  </a:cxn>
                  <a:cxn ang="0">
                    <a:pos x="145" y="251"/>
                  </a:cxn>
                  <a:cxn ang="0">
                    <a:pos x="145" y="251"/>
                  </a:cxn>
                  <a:cxn ang="0">
                    <a:pos x="145" y="243"/>
                  </a:cxn>
                  <a:cxn ang="0">
                    <a:pos x="145" y="236"/>
                  </a:cxn>
                  <a:cxn ang="0">
                    <a:pos x="153" y="228"/>
                  </a:cxn>
                  <a:cxn ang="0">
                    <a:pos x="218" y="22"/>
                  </a:cxn>
                  <a:cxn ang="0">
                    <a:pos x="218" y="8"/>
                  </a:cxn>
                  <a:cxn ang="0">
                    <a:pos x="225" y="8"/>
                  </a:cxn>
                  <a:cxn ang="0">
                    <a:pos x="233" y="0"/>
                  </a:cxn>
                  <a:cxn ang="0">
                    <a:pos x="254" y="0"/>
                  </a:cxn>
                </a:cxnLst>
                <a:rect l="0" t="0" r="r" b="b"/>
                <a:pathLst>
                  <a:path w="807" h="781">
                    <a:moveTo>
                      <a:pt x="254" y="0"/>
                    </a:moveTo>
                    <a:lnTo>
                      <a:pt x="778" y="0"/>
                    </a:lnTo>
                    <a:lnTo>
                      <a:pt x="793" y="0"/>
                    </a:lnTo>
                    <a:lnTo>
                      <a:pt x="807" y="8"/>
                    </a:lnTo>
                    <a:lnTo>
                      <a:pt x="807" y="15"/>
                    </a:lnTo>
                    <a:lnTo>
                      <a:pt x="807" y="30"/>
                    </a:lnTo>
                    <a:lnTo>
                      <a:pt x="800" y="37"/>
                    </a:lnTo>
                    <a:lnTo>
                      <a:pt x="793" y="44"/>
                    </a:lnTo>
                    <a:lnTo>
                      <a:pt x="793" y="44"/>
                    </a:lnTo>
                    <a:lnTo>
                      <a:pt x="138" y="737"/>
                    </a:lnTo>
                    <a:lnTo>
                      <a:pt x="349" y="737"/>
                    </a:lnTo>
                    <a:lnTo>
                      <a:pt x="451" y="722"/>
                    </a:lnTo>
                    <a:lnTo>
                      <a:pt x="531" y="692"/>
                    </a:lnTo>
                    <a:lnTo>
                      <a:pt x="582" y="648"/>
                    </a:lnTo>
                    <a:lnTo>
                      <a:pt x="625" y="582"/>
                    </a:lnTo>
                    <a:lnTo>
                      <a:pt x="654" y="501"/>
                    </a:lnTo>
                    <a:lnTo>
                      <a:pt x="662" y="479"/>
                    </a:lnTo>
                    <a:lnTo>
                      <a:pt x="662" y="471"/>
                    </a:lnTo>
                    <a:lnTo>
                      <a:pt x="669" y="471"/>
                    </a:lnTo>
                    <a:lnTo>
                      <a:pt x="684" y="464"/>
                    </a:lnTo>
                    <a:lnTo>
                      <a:pt x="691" y="471"/>
                    </a:lnTo>
                    <a:lnTo>
                      <a:pt x="698" y="471"/>
                    </a:lnTo>
                    <a:lnTo>
                      <a:pt x="698" y="479"/>
                    </a:lnTo>
                    <a:lnTo>
                      <a:pt x="698" y="479"/>
                    </a:lnTo>
                    <a:lnTo>
                      <a:pt x="698" y="486"/>
                    </a:lnTo>
                    <a:lnTo>
                      <a:pt x="698" y="494"/>
                    </a:lnTo>
                    <a:lnTo>
                      <a:pt x="698" y="501"/>
                    </a:lnTo>
                    <a:lnTo>
                      <a:pt x="611" y="759"/>
                    </a:lnTo>
                    <a:lnTo>
                      <a:pt x="611" y="766"/>
                    </a:lnTo>
                    <a:lnTo>
                      <a:pt x="604" y="773"/>
                    </a:lnTo>
                    <a:lnTo>
                      <a:pt x="596" y="781"/>
                    </a:lnTo>
                    <a:lnTo>
                      <a:pt x="574" y="781"/>
                    </a:lnTo>
                    <a:lnTo>
                      <a:pt x="29" y="781"/>
                    </a:lnTo>
                    <a:lnTo>
                      <a:pt x="14" y="781"/>
                    </a:lnTo>
                    <a:lnTo>
                      <a:pt x="7" y="781"/>
                    </a:lnTo>
                    <a:lnTo>
                      <a:pt x="0" y="773"/>
                    </a:lnTo>
                    <a:lnTo>
                      <a:pt x="0" y="766"/>
                    </a:lnTo>
                    <a:lnTo>
                      <a:pt x="7" y="751"/>
                    </a:lnTo>
                    <a:lnTo>
                      <a:pt x="14" y="737"/>
                    </a:lnTo>
                    <a:lnTo>
                      <a:pt x="22" y="729"/>
                    </a:lnTo>
                    <a:lnTo>
                      <a:pt x="676" y="44"/>
                    </a:lnTo>
                    <a:lnTo>
                      <a:pt x="473" y="44"/>
                    </a:lnTo>
                    <a:lnTo>
                      <a:pt x="371" y="52"/>
                    </a:lnTo>
                    <a:lnTo>
                      <a:pt x="298" y="81"/>
                    </a:lnTo>
                    <a:lnTo>
                      <a:pt x="233" y="147"/>
                    </a:lnTo>
                    <a:lnTo>
                      <a:pt x="182" y="243"/>
                    </a:lnTo>
                    <a:lnTo>
                      <a:pt x="182" y="251"/>
                    </a:lnTo>
                    <a:lnTo>
                      <a:pt x="174" y="258"/>
                    </a:lnTo>
                    <a:lnTo>
                      <a:pt x="167" y="265"/>
                    </a:lnTo>
                    <a:lnTo>
                      <a:pt x="153" y="258"/>
                    </a:lnTo>
                    <a:lnTo>
                      <a:pt x="153" y="258"/>
                    </a:lnTo>
                    <a:lnTo>
                      <a:pt x="145" y="251"/>
                    </a:lnTo>
                    <a:lnTo>
                      <a:pt x="145" y="251"/>
                    </a:lnTo>
                    <a:lnTo>
                      <a:pt x="145" y="243"/>
                    </a:lnTo>
                    <a:lnTo>
                      <a:pt x="145" y="236"/>
                    </a:lnTo>
                    <a:lnTo>
                      <a:pt x="153" y="228"/>
                    </a:lnTo>
                    <a:lnTo>
                      <a:pt x="218" y="22"/>
                    </a:lnTo>
                    <a:lnTo>
                      <a:pt x="218" y="8"/>
                    </a:lnTo>
                    <a:lnTo>
                      <a:pt x="225" y="8"/>
                    </a:lnTo>
                    <a:lnTo>
                      <a:pt x="233" y="0"/>
                    </a:lnTo>
                    <a:lnTo>
                      <a:pt x="2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3"/>
              <p:cNvSpPr>
                <a:spLocks/>
              </p:cNvSpPr>
              <p:nvPr/>
            </p:nvSpPr>
            <p:spPr bwMode="auto">
              <a:xfrm>
                <a:off x="14816" y="2228"/>
                <a:ext cx="516" cy="523"/>
              </a:xfrm>
              <a:custGeom>
                <a:avLst/>
                <a:gdLst/>
                <a:ahLst/>
                <a:cxnLst>
                  <a:cxn ang="0">
                    <a:pos x="255" y="22"/>
                  </a:cxn>
                  <a:cxn ang="0">
                    <a:pos x="335" y="118"/>
                  </a:cxn>
                  <a:cxn ang="0">
                    <a:pos x="371" y="236"/>
                  </a:cxn>
                  <a:cxn ang="0">
                    <a:pos x="429" y="118"/>
                  </a:cxn>
                  <a:cxn ang="0">
                    <a:pos x="473" y="29"/>
                  </a:cxn>
                  <a:cxn ang="0">
                    <a:pos x="487" y="15"/>
                  </a:cxn>
                  <a:cxn ang="0">
                    <a:pos x="502" y="7"/>
                  </a:cxn>
                  <a:cxn ang="0">
                    <a:pos x="509" y="15"/>
                  </a:cxn>
                  <a:cxn ang="0">
                    <a:pos x="516" y="22"/>
                  </a:cxn>
                  <a:cxn ang="0">
                    <a:pos x="509" y="37"/>
                  </a:cxn>
                  <a:cxn ang="0">
                    <a:pos x="451" y="147"/>
                  </a:cxn>
                  <a:cxn ang="0">
                    <a:pos x="422" y="199"/>
                  </a:cxn>
                  <a:cxn ang="0">
                    <a:pos x="385" y="302"/>
                  </a:cxn>
                  <a:cxn ang="0">
                    <a:pos x="356" y="427"/>
                  </a:cxn>
                  <a:cxn ang="0">
                    <a:pos x="335" y="501"/>
                  </a:cxn>
                  <a:cxn ang="0">
                    <a:pos x="320" y="523"/>
                  </a:cxn>
                  <a:cxn ang="0">
                    <a:pos x="305" y="523"/>
                  </a:cxn>
                  <a:cxn ang="0">
                    <a:pos x="298" y="508"/>
                  </a:cxn>
                  <a:cxn ang="0">
                    <a:pos x="305" y="464"/>
                  </a:cxn>
                  <a:cxn ang="0">
                    <a:pos x="335" y="346"/>
                  </a:cxn>
                  <a:cxn ang="0">
                    <a:pos x="342" y="324"/>
                  </a:cxn>
                  <a:cxn ang="0">
                    <a:pos x="342" y="294"/>
                  </a:cxn>
                  <a:cxn ang="0">
                    <a:pos x="327" y="169"/>
                  </a:cxn>
                  <a:cxn ang="0">
                    <a:pos x="247" y="88"/>
                  </a:cxn>
                  <a:cxn ang="0">
                    <a:pos x="138" y="74"/>
                  </a:cxn>
                  <a:cxn ang="0">
                    <a:pos x="65" y="103"/>
                  </a:cxn>
                  <a:cxn ang="0">
                    <a:pos x="36" y="147"/>
                  </a:cxn>
                  <a:cxn ang="0">
                    <a:pos x="22" y="155"/>
                  </a:cxn>
                  <a:cxn ang="0">
                    <a:pos x="7" y="155"/>
                  </a:cxn>
                  <a:cxn ang="0">
                    <a:pos x="7" y="132"/>
                  </a:cxn>
                  <a:cxn ang="0">
                    <a:pos x="22" y="103"/>
                  </a:cxn>
                  <a:cxn ang="0">
                    <a:pos x="58" y="51"/>
                  </a:cxn>
                  <a:cxn ang="0">
                    <a:pos x="189" y="0"/>
                  </a:cxn>
                </a:cxnLst>
                <a:rect l="0" t="0" r="r" b="b"/>
                <a:pathLst>
                  <a:path w="516" h="523">
                    <a:moveTo>
                      <a:pt x="189" y="0"/>
                    </a:moveTo>
                    <a:lnTo>
                      <a:pt x="255" y="22"/>
                    </a:lnTo>
                    <a:lnTo>
                      <a:pt x="298" y="59"/>
                    </a:lnTo>
                    <a:lnTo>
                      <a:pt x="335" y="118"/>
                    </a:lnTo>
                    <a:lnTo>
                      <a:pt x="364" y="177"/>
                    </a:lnTo>
                    <a:lnTo>
                      <a:pt x="371" y="236"/>
                    </a:lnTo>
                    <a:lnTo>
                      <a:pt x="400" y="177"/>
                    </a:lnTo>
                    <a:lnTo>
                      <a:pt x="429" y="118"/>
                    </a:lnTo>
                    <a:lnTo>
                      <a:pt x="451" y="66"/>
                    </a:lnTo>
                    <a:lnTo>
                      <a:pt x="473" y="29"/>
                    </a:lnTo>
                    <a:lnTo>
                      <a:pt x="480" y="15"/>
                    </a:lnTo>
                    <a:lnTo>
                      <a:pt x="487" y="15"/>
                    </a:lnTo>
                    <a:lnTo>
                      <a:pt x="495" y="7"/>
                    </a:lnTo>
                    <a:lnTo>
                      <a:pt x="502" y="7"/>
                    </a:lnTo>
                    <a:lnTo>
                      <a:pt x="509" y="15"/>
                    </a:lnTo>
                    <a:lnTo>
                      <a:pt x="509" y="15"/>
                    </a:lnTo>
                    <a:lnTo>
                      <a:pt x="516" y="22"/>
                    </a:lnTo>
                    <a:lnTo>
                      <a:pt x="516" y="22"/>
                    </a:lnTo>
                    <a:lnTo>
                      <a:pt x="509" y="29"/>
                    </a:lnTo>
                    <a:lnTo>
                      <a:pt x="509" y="37"/>
                    </a:lnTo>
                    <a:lnTo>
                      <a:pt x="473" y="103"/>
                    </a:lnTo>
                    <a:lnTo>
                      <a:pt x="451" y="147"/>
                    </a:lnTo>
                    <a:lnTo>
                      <a:pt x="436" y="169"/>
                    </a:lnTo>
                    <a:lnTo>
                      <a:pt x="422" y="199"/>
                    </a:lnTo>
                    <a:lnTo>
                      <a:pt x="400" y="250"/>
                    </a:lnTo>
                    <a:lnTo>
                      <a:pt x="385" y="302"/>
                    </a:lnTo>
                    <a:lnTo>
                      <a:pt x="371" y="346"/>
                    </a:lnTo>
                    <a:lnTo>
                      <a:pt x="356" y="427"/>
                    </a:lnTo>
                    <a:lnTo>
                      <a:pt x="342" y="486"/>
                    </a:lnTo>
                    <a:lnTo>
                      <a:pt x="335" y="501"/>
                    </a:lnTo>
                    <a:lnTo>
                      <a:pt x="327" y="515"/>
                    </a:lnTo>
                    <a:lnTo>
                      <a:pt x="320" y="523"/>
                    </a:lnTo>
                    <a:lnTo>
                      <a:pt x="313" y="523"/>
                    </a:lnTo>
                    <a:lnTo>
                      <a:pt x="305" y="523"/>
                    </a:lnTo>
                    <a:lnTo>
                      <a:pt x="298" y="515"/>
                    </a:lnTo>
                    <a:lnTo>
                      <a:pt x="298" y="508"/>
                    </a:lnTo>
                    <a:lnTo>
                      <a:pt x="298" y="501"/>
                    </a:lnTo>
                    <a:lnTo>
                      <a:pt x="305" y="464"/>
                    </a:lnTo>
                    <a:lnTo>
                      <a:pt x="320" y="405"/>
                    </a:lnTo>
                    <a:lnTo>
                      <a:pt x="335" y="346"/>
                    </a:lnTo>
                    <a:lnTo>
                      <a:pt x="342" y="331"/>
                    </a:lnTo>
                    <a:lnTo>
                      <a:pt x="342" y="324"/>
                    </a:lnTo>
                    <a:lnTo>
                      <a:pt x="342" y="309"/>
                    </a:lnTo>
                    <a:lnTo>
                      <a:pt x="342" y="294"/>
                    </a:lnTo>
                    <a:lnTo>
                      <a:pt x="342" y="228"/>
                    </a:lnTo>
                    <a:lnTo>
                      <a:pt x="327" y="169"/>
                    </a:lnTo>
                    <a:lnTo>
                      <a:pt x="298" y="118"/>
                    </a:lnTo>
                    <a:lnTo>
                      <a:pt x="247" y="88"/>
                    </a:lnTo>
                    <a:lnTo>
                      <a:pt x="175" y="74"/>
                    </a:lnTo>
                    <a:lnTo>
                      <a:pt x="138" y="74"/>
                    </a:lnTo>
                    <a:lnTo>
                      <a:pt x="102" y="88"/>
                    </a:lnTo>
                    <a:lnTo>
                      <a:pt x="65" y="103"/>
                    </a:lnTo>
                    <a:lnTo>
                      <a:pt x="36" y="140"/>
                    </a:lnTo>
                    <a:lnTo>
                      <a:pt x="36" y="147"/>
                    </a:lnTo>
                    <a:lnTo>
                      <a:pt x="29" y="155"/>
                    </a:lnTo>
                    <a:lnTo>
                      <a:pt x="22" y="155"/>
                    </a:lnTo>
                    <a:lnTo>
                      <a:pt x="15" y="155"/>
                    </a:lnTo>
                    <a:lnTo>
                      <a:pt x="7" y="155"/>
                    </a:lnTo>
                    <a:lnTo>
                      <a:pt x="0" y="147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22" y="103"/>
                    </a:lnTo>
                    <a:lnTo>
                      <a:pt x="36" y="74"/>
                    </a:lnTo>
                    <a:lnTo>
                      <a:pt x="58" y="51"/>
                    </a:lnTo>
                    <a:lnTo>
                      <a:pt x="116" y="15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4"/>
              <p:cNvSpPr>
                <a:spLocks/>
              </p:cNvSpPr>
              <p:nvPr/>
            </p:nvSpPr>
            <p:spPr bwMode="auto">
              <a:xfrm>
                <a:off x="15471" y="2287"/>
                <a:ext cx="320" cy="530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181" y="0"/>
                  </a:cxn>
                  <a:cxn ang="0">
                    <a:pos x="196" y="0"/>
                  </a:cxn>
                  <a:cxn ang="0">
                    <a:pos x="196" y="7"/>
                  </a:cxn>
                  <a:cxn ang="0">
                    <a:pos x="196" y="22"/>
                  </a:cxn>
                  <a:cxn ang="0">
                    <a:pos x="196" y="456"/>
                  </a:cxn>
                  <a:cxn ang="0">
                    <a:pos x="196" y="471"/>
                  </a:cxn>
                  <a:cxn ang="0">
                    <a:pos x="203" y="478"/>
                  </a:cxn>
                  <a:cxn ang="0">
                    <a:pos x="203" y="478"/>
                  </a:cxn>
                  <a:cxn ang="0">
                    <a:pos x="210" y="486"/>
                  </a:cxn>
                  <a:cxn ang="0">
                    <a:pos x="225" y="486"/>
                  </a:cxn>
                  <a:cxn ang="0">
                    <a:pos x="247" y="493"/>
                  </a:cxn>
                  <a:cxn ang="0">
                    <a:pos x="283" y="493"/>
                  </a:cxn>
                  <a:cxn ang="0">
                    <a:pos x="320" y="493"/>
                  </a:cxn>
                  <a:cxn ang="0">
                    <a:pos x="320" y="530"/>
                  </a:cxn>
                  <a:cxn ang="0">
                    <a:pos x="240" y="523"/>
                  </a:cxn>
                  <a:cxn ang="0">
                    <a:pos x="160" y="523"/>
                  </a:cxn>
                  <a:cxn ang="0">
                    <a:pos x="80" y="523"/>
                  </a:cxn>
                  <a:cxn ang="0">
                    <a:pos x="0" y="530"/>
                  </a:cxn>
                  <a:cxn ang="0">
                    <a:pos x="0" y="493"/>
                  </a:cxn>
                  <a:cxn ang="0">
                    <a:pos x="43" y="493"/>
                  </a:cxn>
                  <a:cxn ang="0">
                    <a:pos x="72" y="493"/>
                  </a:cxn>
                  <a:cxn ang="0">
                    <a:pos x="94" y="486"/>
                  </a:cxn>
                  <a:cxn ang="0">
                    <a:pos x="109" y="486"/>
                  </a:cxn>
                  <a:cxn ang="0">
                    <a:pos x="116" y="478"/>
                  </a:cxn>
                  <a:cxn ang="0">
                    <a:pos x="123" y="478"/>
                  </a:cxn>
                  <a:cxn ang="0">
                    <a:pos x="123" y="471"/>
                  </a:cxn>
                  <a:cxn ang="0">
                    <a:pos x="123" y="456"/>
                  </a:cxn>
                  <a:cxn ang="0">
                    <a:pos x="123" y="66"/>
                  </a:cxn>
                  <a:cxn ang="0">
                    <a:pos x="94" y="73"/>
                  </a:cxn>
                  <a:cxn ang="0">
                    <a:pos x="58" y="81"/>
                  </a:cxn>
                  <a:cxn ang="0">
                    <a:pos x="29" y="81"/>
                  </a:cxn>
                  <a:cxn ang="0">
                    <a:pos x="14" y="81"/>
                  </a:cxn>
                  <a:cxn ang="0">
                    <a:pos x="0" y="81"/>
                  </a:cxn>
                  <a:cxn ang="0">
                    <a:pos x="0" y="51"/>
                  </a:cxn>
                  <a:cxn ang="0">
                    <a:pos x="14" y="51"/>
                  </a:cxn>
                  <a:cxn ang="0">
                    <a:pos x="43" y="51"/>
                  </a:cxn>
                  <a:cxn ang="0">
                    <a:pos x="109" y="37"/>
                  </a:cxn>
                  <a:cxn ang="0">
                    <a:pos x="167" y="0"/>
                  </a:cxn>
                </a:cxnLst>
                <a:rect l="0" t="0" r="r" b="b"/>
                <a:pathLst>
                  <a:path w="320" h="530">
                    <a:moveTo>
                      <a:pt x="167" y="0"/>
                    </a:moveTo>
                    <a:lnTo>
                      <a:pt x="181" y="0"/>
                    </a:lnTo>
                    <a:lnTo>
                      <a:pt x="196" y="0"/>
                    </a:lnTo>
                    <a:lnTo>
                      <a:pt x="196" y="7"/>
                    </a:lnTo>
                    <a:lnTo>
                      <a:pt x="196" y="22"/>
                    </a:lnTo>
                    <a:lnTo>
                      <a:pt x="196" y="456"/>
                    </a:lnTo>
                    <a:lnTo>
                      <a:pt x="196" y="471"/>
                    </a:lnTo>
                    <a:lnTo>
                      <a:pt x="203" y="478"/>
                    </a:lnTo>
                    <a:lnTo>
                      <a:pt x="203" y="478"/>
                    </a:lnTo>
                    <a:lnTo>
                      <a:pt x="210" y="486"/>
                    </a:lnTo>
                    <a:lnTo>
                      <a:pt x="225" y="486"/>
                    </a:lnTo>
                    <a:lnTo>
                      <a:pt x="247" y="493"/>
                    </a:lnTo>
                    <a:lnTo>
                      <a:pt x="283" y="493"/>
                    </a:lnTo>
                    <a:lnTo>
                      <a:pt x="320" y="493"/>
                    </a:lnTo>
                    <a:lnTo>
                      <a:pt x="320" y="530"/>
                    </a:lnTo>
                    <a:lnTo>
                      <a:pt x="240" y="523"/>
                    </a:lnTo>
                    <a:lnTo>
                      <a:pt x="160" y="523"/>
                    </a:lnTo>
                    <a:lnTo>
                      <a:pt x="80" y="523"/>
                    </a:lnTo>
                    <a:lnTo>
                      <a:pt x="0" y="530"/>
                    </a:lnTo>
                    <a:lnTo>
                      <a:pt x="0" y="493"/>
                    </a:lnTo>
                    <a:lnTo>
                      <a:pt x="43" y="493"/>
                    </a:lnTo>
                    <a:lnTo>
                      <a:pt x="72" y="493"/>
                    </a:lnTo>
                    <a:lnTo>
                      <a:pt x="94" y="486"/>
                    </a:lnTo>
                    <a:lnTo>
                      <a:pt x="109" y="486"/>
                    </a:lnTo>
                    <a:lnTo>
                      <a:pt x="116" y="478"/>
                    </a:lnTo>
                    <a:lnTo>
                      <a:pt x="123" y="478"/>
                    </a:lnTo>
                    <a:lnTo>
                      <a:pt x="123" y="471"/>
                    </a:lnTo>
                    <a:lnTo>
                      <a:pt x="123" y="456"/>
                    </a:lnTo>
                    <a:lnTo>
                      <a:pt x="123" y="66"/>
                    </a:lnTo>
                    <a:lnTo>
                      <a:pt x="94" y="73"/>
                    </a:lnTo>
                    <a:lnTo>
                      <a:pt x="58" y="81"/>
                    </a:lnTo>
                    <a:lnTo>
                      <a:pt x="29" y="81"/>
                    </a:lnTo>
                    <a:lnTo>
                      <a:pt x="14" y="81"/>
                    </a:lnTo>
                    <a:lnTo>
                      <a:pt x="0" y="81"/>
                    </a:lnTo>
                    <a:lnTo>
                      <a:pt x="0" y="51"/>
                    </a:lnTo>
                    <a:lnTo>
                      <a:pt x="14" y="51"/>
                    </a:lnTo>
                    <a:lnTo>
                      <a:pt x="43" y="51"/>
                    </a:lnTo>
                    <a:lnTo>
                      <a:pt x="109" y="37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25"/>
              <p:cNvSpPr>
                <a:spLocks/>
              </p:cNvSpPr>
              <p:nvPr/>
            </p:nvSpPr>
            <p:spPr bwMode="auto">
              <a:xfrm>
                <a:off x="16176" y="1573"/>
                <a:ext cx="291" cy="1134"/>
              </a:xfrm>
              <a:custGeom>
                <a:avLst/>
                <a:gdLst/>
                <a:ahLst/>
                <a:cxnLst>
                  <a:cxn ang="0">
                    <a:pos x="269" y="0"/>
                  </a:cxn>
                  <a:cxn ang="0">
                    <a:pos x="269" y="0"/>
                  </a:cxn>
                  <a:cxn ang="0">
                    <a:pos x="276" y="0"/>
                  </a:cxn>
                  <a:cxn ang="0">
                    <a:pos x="284" y="0"/>
                  </a:cxn>
                  <a:cxn ang="0">
                    <a:pos x="291" y="7"/>
                  </a:cxn>
                  <a:cxn ang="0">
                    <a:pos x="291" y="14"/>
                  </a:cxn>
                  <a:cxn ang="0">
                    <a:pos x="291" y="22"/>
                  </a:cxn>
                  <a:cxn ang="0">
                    <a:pos x="284" y="22"/>
                  </a:cxn>
                  <a:cxn ang="0">
                    <a:pos x="240" y="73"/>
                  </a:cxn>
                  <a:cxn ang="0">
                    <a:pos x="189" y="132"/>
                  </a:cxn>
                  <a:cxn ang="0">
                    <a:pos x="145" y="213"/>
                  </a:cxn>
                  <a:cxn ang="0">
                    <a:pos x="109" y="309"/>
                  </a:cxn>
                  <a:cxn ang="0">
                    <a:pos x="87" y="427"/>
                  </a:cxn>
                  <a:cxn ang="0">
                    <a:pos x="80" y="567"/>
                  </a:cxn>
                  <a:cxn ang="0">
                    <a:pos x="87" y="721"/>
                  </a:cxn>
                  <a:cxn ang="0">
                    <a:pos x="124" y="861"/>
                  </a:cxn>
                  <a:cxn ang="0">
                    <a:pos x="189" y="994"/>
                  </a:cxn>
                  <a:cxn ang="0">
                    <a:pos x="284" y="1104"/>
                  </a:cxn>
                  <a:cxn ang="0">
                    <a:pos x="291" y="1111"/>
                  </a:cxn>
                  <a:cxn ang="0">
                    <a:pos x="291" y="1119"/>
                  </a:cxn>
                  <a:cxn ang="0">
                    <a:pos x="291" y="1126"/>
                  </a:cxn>
                  <a:cxn ang="0">
                    <a:pos x="291" y="1126"/>
                  </a:cxn>
                  <a:cxn ang="0">
                    <a:pos x="284" y="1134"/>
                  </a:cxn>
                  <a:cxn ang="0">
                    <a:pos x="276" y="1134"/>
                  </a:cxn>
                  <a:cxn ang="0">
                    <a:pos x="269" y="1134"/>
                  </a:cxn>
                  <a:cxn ang="0">
                    <a:pos x="175" y="1045"/>
                  </a:cxn>
                  <a:cxn ang="0">
                    <a:pos x="102" y="949"/>
                  </a:cxn>
                  <a:cxn ang="0">
                    <a:pos x="51" y="854"/>
                  </a:cxn>
                  <a:cxn ang="0">
                    <a:pos x="22" y="751"/>
                  </a:cxn>
                  <a:cxn ang="0">
                    <a:pos x="7" y="655"/>
                  </a:cxn>
                  <a:cxn ang="0">
                    <a:pos x="0" y="567"/>
                  </a:cxn>
                  <a:cxn ang="0">
                    <a:pos x="7" y="471"/>
                  </a:cxn>
                  <a:cxn ang="0">
                    <a:pos x="22" y="375"/>
                  </a:cxn>
                  <a:cxn ang="0">
                    <a:pos x="58" y="272"/>
                  </a:cxn>
                  <a:cxn ang="0">
                    <a:pos x="109" y="176"/>
                  </a:cxn>
                  <a:cxn ang="0">
                    <a:pos x="175" y="81"/>
                  </a:cxn>
                  <a:cxn ang="0">
                    <a:pos x="269" y="0"/>
                  </a:cxn>
                </a:cxnLst>
                <a:rect l="0" t="0" r="r" b="b"/>
                <a:pathLst>
                  <a:path w="291" h="1134">
                    <a:moveTo>
                      <a:pt x="269" y="0"/>
                    </a:moveTo>
                    <a:lnTo>
                      <a:pt x="269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1" y="7"/>
                    </a:lnTo>
                    <a:lnTo>
                      <a:pt x="291" y="14"/>
                    </a:lnTo>
                    <a:lnTo>
                      <a:pt x="291" y="22"/>
                    </a:lnTo>
                    <a:lnTo>
                      <a:pt x="284" y="22"/>
                    </a:lnTo>
                    <a:lnTo>
                      <a:pt x="240" y="73"/>
                    </a:lnTo>
                    <a:lnTo>
                      <a:pt x="189" y="132"/>
                    </a:lnTo>
                    <a:lnTo>
                      <a:pt x="145" y="213"/>
                    </a:lnTo>
                    <a:lnTo>
                      <a:pt x="109" y="309"/>
                    </a:lnTo>
                    <a:lnTo>
                      <a:pt x="87" y="427"/>
                    </a:lnTo>
                    <a:lnTo>
                      <a:pt x="80" y="567"/>
                    </a:lnTo>
                    <a:lnTo>
                      <a:pt x="87" y="721"/>
                    </a:lnTo>
                    <a:lnTo>
                      <a:pt x="124" y="861"/>
                    </a:lnTo>
                    <a:lnTo>
                      <a:pt x="189" y="994"/>
                    </a:lnTo>
                    <a:lnTo>
                      <a:pt x="284" y="1104"/>
                    </a:lnTo>
                    <a:lnTo>
                      <a:pt x="291" y="1111"/>
                    </a:lnTo>
                    <a:lnTo>
                      <a:pt x="291" y="1119"/>
                    </a:lnTo>
                    <a:lnTo>
                      <a:pt x="291" y="1126"/>
                    </a:lnTo>
                    <a:lnTo>
                      <a:pt x="291" y="1126"/>
                    </a:lnTo>
                    <a:lnTo>
                      <a:pt x="284" y="1134"/>
                    </a:lnTo>
                    <a:lnTo>
                      <a:pt x="276" y="1134"/>
                    </a:lnTo>
                    <a:lnTo>
                      <a:pt x="269" y="1134"/>
                    </a:lnTo>
                    <a:lnTo>
                      <a:pt x="175" y="1045"/>
                    </a:lnTo>
                    <a:lnTo>
                      <a:pt x="102" y="949"/>
                    </a:lnTo>
                    <a:lnTo>
                      <a:pt x="51" y="854"/>
                    </a:lnTo>
                    <a:lnTo>
                      <a:pt x="22" y="751"/>
                    </a:lnTo>
                    <a:lnTo>
                      <a:pt x="7" y="655"/>
                    </a:lnTo>
                    <a:lnTo>
                      <a:pt x="0" y="567"/>
                    </a:lnTo>
                    <a:lnTo>
                      <a:pt x="7" y="471"/>
                    </a:lnTo>
                    <a:lnTo>
                      <a:pt x="22" y="375"/>
                    </a:lnTo>
                    <a:lnTo>
                      <a:pt x="58" y="272"/>
                    </a:lnTo>
                    <a:lnTo>
                      <a:pt x="109" y="176"/>
                    </a:lnTo>
                    <a:lnTo>
                      <a:pt x="175" y="81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6"/>
              <p:cNvSpPr>
                <a:spLocks/>
              </p:cNvSpPr>
              <p:nvPr/>
            </p:nvSpPr>
            <p:spPr bwMode="auto">
              <a:xfrm>
                <a:off x="16598" y="1926"/>
                <a:ext cx="654" cy="508"/>
              </a:xfrm>
              <a:custGeom>
                <a:avLst/>
                <a:gdLst/>
                <a:ahLst/>
                <a:cxnLst>
                  <a:cxn ang="0">
                    <a:pos x="218" y="7"/>
                  </a:cxn>
                  <a:cxn ang="0">
                    <a:pos x="269" y="66"/>
                  </a:cxn>
                  <a:cxn ang="0">
                    <a:pos x="262" y="133"/>
                  </a:cxn>
                  <a:cxn ang="0">
                    <a:pos x="203" y="309"/>
                  </a:cxn>
                  <a:cxn ang="0">
                    <a:pos x="196" y="405"/>
                  </a:cxn>
                  <a:cxn ang="0">
                    <a:pos x="211" y="457"/>
                  </a:cxn>
                  <a:cxn ang="0">
                    <a:pos x="269" y="479"/>
                  </a:cxn>
                  <a:cxn ang="0">
                    <a:pos x="407" y="383"/>
                  </a:cxn>
                  <a:cxn ang="0">
                    <a:pos x="414" y="346"/>
                  </a:cxn>
                  <a:cxn ang="0">
                    <a:pos x="429" y="317"/>
                  </a:cxn>
                  <a:cxn ang="0">
                    <a:pos x="494" y="44"/>
                  </a:cxn>
                  <a:cxn ang="0">
                    <a:pos x="523" y="7"/>
                  </a:cxn>
                  <a:cxn ang="0">
                    <a:pos x="567" y="15"/>
                  </a:cxn>
                  <a:cxn ang="0">
                    <a:pos x="574" y="52"/>
                  </a:cxn>
                  <a:cxn ang="0">
                    <a:pos x="567" y="110"/>
                  </a:cxn>
                  <a:cxn ang="0">
                    <a:pos x="531" y="250"/>
                  </a:cxn>
                  <a:cxn ang="0">
                    <a:pos x="509" y="331"/>
                  </a:cxn>
                  <a:cxn ang="0">
                    <a:pos x="494" y="405"/>
                  </a:cxn>
                  <a:cxn ang="0">
                    <a:pos x="502" y="457"/>
                  </a:cxn>
                  <a:cxn ang="0">
                    <a:pos x="531" y="479"/>
                  </a:cxn>
                  <a:cxn ang="0">
                    <a:pos x="596" y="398"/>
                  </a:cxn>
                  <a:cxn ang="0">
                    <a:pos x="625" y="331"/>
                  </a:cxn>
                  <a:cxn ang="0">
                    <a:pos x="640" y="324"/>
                  </a:cxn>
                  <a:cxn ang="0">
                    <a:pos x="654" y="339"/>
                  </a:cxn>
                  <a:cxn ang="0">
                    <a:pos x="647" y="376"/>
                  </a:cxn>
                  <a:cxn ang="0">
                    <a:pos x="618" y="449"/>
                  </a:cxn>
                  <a:cxn ang="0">
                    <a:pos x="553" y="508"/>
                  </a:cxn>
                  <a:cxn ang="0">
                    <a:pos x="509" y="508"/>
                  </a:cxn>
                  <a:cxn ang="0">
                    <a:pos x="458" y="493"/>
                  </a:cxn>
                  <a:cxn ang="0">
                    <a:pos x="414" y="434"/>
                  </a:cxn>
                  <a:cxn ang="0">
                    <a:pos x="269" y="508"/>
                  </a:cxn>
                  <a:cxn ang="0">
                    <a:pos x="174" y="493"/>
                  </a:cxn>
                  <a:cxn ang="0">
                    <a:pos x="116" y="427"/>
                  </a:cxn>
                  <a:cxn ang="0">
                    <a:pos x="109" y="368"/>
                  </a:cxn>
                  <a:cxn ang="0">
                    <a:pos x="123" y="280"/>
                  </a:cxn>
                  <a:cxn ang="0">
                    <a:pos x="182" y="103"/>
                  </a:cxn>
                  <a:cxn ang="0">
                    <a:pos x="182" y="37"/>
                  </a:cxn>
                  <a:cxn ang="0">
                    <a:pos x="116" y="44"/>
                  </a:cxn>
                  <a:cxn ang="0">
                    <a:pos x="36" y="177"/>
                  </a:cxn>
                  <a:cxn ang="0">
                    <a:pos x="14" y="184"/>
                  </a:cxn>
                  <a:cxn ang="0">
                    <a:pos x="0" y="169"/>
                  </a:cxn>
                  <a:cxn ang="0">
                    <a:pos x="58" y="52"/>
                  </a:cxn>
                </a:cxnLst>
                <a:rect l="0" t="0" r="r" b="b"/>
                <a:pathLst>
                  <a:path w="654" h="508">
                    <a:moveTo>
                      <a:pt x="167" y="0"/>
                    </a:moveTo>
                    <a:lnTo>
                      <a:pt x="196" y="0"/>
                    </a:lnTo>
                    <a:lnTo>
                      <a:pt x="218" y="7"/>
                    </a:lnTo>
                    <a:lnTo>
                      <a:pt x="240" y="22"/>
                    </a:lnTo>
                    <a:lnTo>
                      <a:pt x="254" y="44"/>
                    </a:lnTo>
                    <a:lnTo>
                      <a:pt x="269" y="66"/>
                    </a:lnTo>
                    <a:lnTo>
                      <a:pt x="269" y="96"/>
                    </a:lnTo>
                    <a:lnTo>
                      <a:pt x="269" y="110"/>
                    </a:lnTo>
                    <a:lnTo>
                      <a:pt x="262" y="133"/>
                    </a:lnTo>
                    <a:lnTo>
                      <a:pt x="254" y="155"/>
                    </a:lnTo>
                    <a:lnTo>
                      <a:pt x="225" y="236"/>
                    </a:lnTo>
                    <a:lnTo>
                      <a:pt x="203" y="309"/>
                    </a:lnTo>
                    <a:lnTo>
                      <a:pt x="196" y="383"/>
                    </a:lnTo>
                    <a:lnTo>
                      <a:pt x="196" y="398"/>
                    </a:lnTo>
                    <a:lnTo>
                      <a:pt x="196" y="405"/>
                    </a:lnTo>
                    <a:lnTo>
                      <a:pt x="196" y="420"/>
                    </a:lnTo>
                    <a:lnTo>
                      <a:pt x="203" y="442"/>
                    </a:lnTo>
                    <a:lnTo>
                      <a:pt x="211" y="457"/>
                    </a:lnTo>
                    <a:lnTo>
                      <a:pt x="225" y="464"/>
                    </a:lnTo>
                    <a:lnTo>
                      <a:pt x="247" y="479"/>
                    </a:lnTo>
                    <a:lnTo>
                      <a:pt x="269" y="479"/>
                    </a:lnTo>
                    <a:lnTo>
                      <a:pt x="334" y="464"/>
                    </a:lnTo>
                    <a:lnTo>
                      <a:pt x="378" y="420"/>
                    </a:lnTo>
                    <a:lnTo>
                      <a:pt x="407" y="383"/>
                    </a:lnTo>
                    <a:lnTo>
                      <a:pt x="407" y="376"/>
                    </a:lnTo>
                    <a:lnTo>
                      <a:pt x="414" y="361"/>
                    </a:lnTo>
                    <a:lnTo>
                      <a:pt x="414" y="346"/>
                    </a:lnTo>
                    <a:lnTo>
                      <a:pt x="422" y="331"/>
                    </a:lnTo>
                    <a:lnTo>
                      <a:pt x="429" y="317"/>
                    </a:lnTo>
                    <a:lnTo>
                      <a:pt x="429" y="317"/>
                    </a:lnTo>
                    <a:lnTo>
                      <a:pt x="487" y="81"/>
                    </a:lnTo>
                    <a:lnTo>
                      <a:pt x="487" y="59"/>
                    </a:lnTo>
                    <a:lnTo>
                      <a:pt x="494" y="44"/>
                    </a:lnTo>
                    <a:lnTo>
                      <a:pt x="502" y="29"/>
                    </a:lnTo>
                    <a:lnTo>
                      <a:pt x="509" y="15"/>
                    </a:lnTo>
                    <a:lnTo>
                      <a:pt x="523" y="7"/>
                    </a:lnTo>
                    <a:lnTo>
                      <a:pt x="538" y="7"/>
                    </a:lnTo>
                    <a:lnTo>
                      <a:pt x="553" y="7"/>
                    </a:lnTo>
                    <a:lnTo>
                      <a:pt x="567" y="15"/>
                    </a:lnTo>
                    <a:lnTo>
                      <a:pt x="574" y="29"/>
                    </a:lnTo>
                    <a:lnTo>
                      <a:pt x="582" y="44"/>
                    </a:lnTo>
                    <a:lnTo>
                      <a:pt x="574" y="52"/>
                    </a:lnTo>
                    <a:lnTo>
                      <a:pt x="574" y="66"/>
                    </a:lnTo>
                    <a:lnTo>
                      <a:pt x="567" y="88"/>
                    </a:lnTo>
                    <a:lnTo>
                      <a:pt x="567" y="110"/>
                    </a:lnTo>
                    <a:lnTo>
                      <a:pt x="560" y="133"/>
                    </a:lnTo>
                    <a:lnTo>
                      <a:pt x="531" y="228"/>
                    </a:lnTo>
                    <a:lnTo>
                      <a:pt x="531" y="250"/>
                    </a:lnTo>
                    <a:lnTo>
                      <a:pt x="523" y="280"/>
                    </a:lnTo>
                    <a:lnTo>
                      <a:pt x="516" y="309"/>
                    </a:lnTo>
                    <a:lnTo>
                      <a:pt x="509" y="331"/>
                    </a:lnTo>
                    <a:lnTo>
                      <a:pt x="502" y="353"/>
                    </a:lnTo>
                    <a:lnTo>
                      <a:pt x="502" y="383"/>
                    </a:lnTo>
                    <a:lnTo>
                      <a:pt x="494" y="405"/>
                    </a:lnTo>
                    <a:lnTo>
                      <a:pt x="494" y="420"/>
                    </a:lnTo>
                    <a:lnTo>
                      <a:pt x="494" y="442"/>
                    </a:lnTo>
                    <a:lnTo>
                      <a:pt x="502" y="457"/>
                    </a:lnTo>
                    <a:lnTo>
                      <a:pt x="502" y="464"/>
                    </a:lnTo>
                    <a:lnTo>
                      <a:pt x="516" y="479"/>
                    </a:lnTo>
                    <a:lnTo>
                      <a:pt x="531" y="479"/>
                    </a:lnTo>
                    <a:lnTo>
                      <a:pt x="560" y="464"/>
                    </a:lnTo>
                    <a:lnTo>
                      <a:pt x="582" y="434"/>
                    </a:lnTo>
                    <a:lnTo>
                      <a:pt x="596" y="398"/>
                    </a:lnTo>
                    <a:lnTo>
                      <a:pt x="611" y="353"/>
                    </a:lnTo>
                    <a:lnTo>
                      <a:pt x="618" y="339"/>
                    </a:lnTo>
                    <a:lnTo>
                      <a:pt x="625" y="331"/>
                    </a:lnTo>
                    <a:lnTo>
                      <a:pt x="625" y="324"/>
                    </a:lnTo>
                    <a:lnTo>
                      <a:pt x="633" y="324"/>
                    </a:lnTo>
                    <a:lnTo>
                      <a:pt x="640" y="324"/>
                    </a:lnTo>
                    <a:lnTo>
                      <a:pt x="647" y="324"/>
                    </a:lnTo>
                    <a:lnTo>
                      <a:pt x="654" y="331"/>
                    </a:lnTo>
                    <a:lnTo>
                      <a:pt x="654" y="339"/>
                    </a:lnTo>
                    <a:lnTo>
                      <a:pt x="654" y="346"/>
                    </a:lnTo>
                    <a:lnTo>
                      <a:pt x="654" y="361"/>
                    </a:lnTo>
                    <a:lnTo>
                      <a:pt x="647" y="376"/>
                    </a:lnTo>
                    <a:lnTo>
                      <a:pt x="640" y="405"/>
                    </a:lnTo>
                    <a:lnTo>
                      <a:pt x="625" y="427"/>
                    </a:lnTo>
                    <a:lnTo>
                      <a:pt x="618" y="449"/>
                    </a:lnTo>
                    <a:lnTo>
                      <a:pt x="596" y="479"/>
                    </a:lnTo>
                    <a:lnTo>
                      <a:pt x="574" y="493"/>
                    </a:lnTo>
                    <a:lnTo>
                      <a:pt x="553" y="508"/>
                    </a:lnTo>
                    <a:lnTo>
                      <a:pt x="523" y="508"/>
                    </a:lnTo>
                    <a:lnTo>
                      <a:pt x="516" y="508"/>
                    </a:lnTo>
                    <a:lnTo>
                      <a:pt x="509" y="508"/>
                    </a:lnTo>
                    <a:lnTo>
                      <a:pt x="494" y="508"/>
                    </a:lnTo>
                    <a:lnTo>
                      <a:pt x="473" y="501"/>
                    </a:lnTo>
                    <a:lnTo>
                      <a:pt x="458" y="493"/>
                    </a:lnTo>
                    <a:lnTo>
                      <a:pt x="443" y="479"/>
                    </a:lnTo>
                    <a:lnTo>
                      <a:pt x="422" y="457"/>
                    </a:lnTo>
                    <a:lnTo>
                      <a:pt x="414" y="434"/>
                    </a:lnTo>
                    <a:lnTo>
                      <a:pt x="371" y="471"/>
                    </a:lnTo>
                    <a:lnTo>
                      <a:pt x="327" y="501"/>
                    </a:lnTo>
                    <a:lnTo>
                      <a:pt x="269" y="508"/>
                    </a:lnTo>
                    <a:lnTo>
                      <a:pt x="233" y="508"/>
                    </a:lnTo>
                    <a:lnTo>
                      <a:pt x="203" y="501"/>
                    </a:lnTo>
                    <a:lnTo>
                      <a:pt x="174" y="493"/>
                    </a:lnTo>
                    <a:lnTo>
                      <a:pt x="153" y="471"/>
                    </a:lnTo>
                    <a:lnTo>
                      <a:pt x="131" y="449"/>
                    </a:lnTo>
                    <a:lnTo>
                      <a:pt x="116" y="427"/>
                    </a:lnTo>
                    <a:lnTo>
                      <a:pt x="109" y="405"/>
                    </a:lnTo>
                    <a:lnTo>
                      <a:pt x="109" y="383"/>
                    </a:lnTo>
                    <a:lnTo>
                      <a:pt x="109" y="368"/>
                    </a:lnTo>
                    <a:lnTo>
                      <a:pt x="109" y="346"/>
                    </a:lnTo>
                    <a:lnTo>
                      <a:pt x="109" y="317"/>
                    </a:lnTo>
                    <a:lnTo>
                      <a:pt x="123" y="280"/>
                    </a:lnTo>
                    <a:lnTo>
                      <a:pt x="138" y="221"/>
                    </a:lnTo>
                    <a:lnTo>
                      <a:pt x="167" y="147"/>
                    </a:lnTo>
                    <a:lnTo>
                      <a:pt x="182" y="103"/>
                    </a:lnTo>
                    <a:lnTo>
                      <a:pt x="189" y="66"/>
                    </a:lnTo>
                    <a:lnTo>
                      <a:pt x="189" y="52"/>
                    </a:lnTo>
                    <a:lnTo>
                      <a:pt x="182" y="37"/>
                    </a:lnTo>
                    <a:lnTo>
                      <a:pt x="174" y="29"/>
                    </a:lnTo>
                    <a:lnTo>
                      <a:pt x="160" y="29"/>
                    </a:lnTo>
                    <a:lnTo>
                      <a:pt x="116" y="44"/>
                    </a:lnTo>
                    <a:lnTo>
                      <a:pt x="73" y="88"/>
                    </a:lnTo>
                    <a:lnTo>
                      <a:pt x="43" y="169"/>
                    </a:lnTo>
                    <a:lnTo>
                      <a:pt x="36" y="177"/>
                    </a:lnTo>
                    <a:lnTo>
                      <a:pt x="29" y="184"/>
                    </a:lnTo>
                    <a:lnTo>
                      <a:pt x="22" y="184"/>
                    </a:lnTo>
                    <a:lnTo>
                      <a:pt x="14" y="184"/>
                    </a:lnTo>
                    <a:lnTo>
                      <a:pt x="7" y="184"/>
                    </a:lnTo>
                    <a:lnTo>
                      <a:pt x="7" y="177"/>
                    </a:lnTo>
                    <a:lnTo>
                      <a:pt x="0" y="169"/>
                    </a:lnTo>
                    <a:lnTo>
                      <a:pt x="7" y="147"/>
                    </a:lnTo>
                    <a:lnTo>
                      <a:pt x="29" y="103"/>
                    </a:lnTo>
                    <a:lnTo>
                      <a:pt x="58" y="52"/>
                    </a:lnTo>
                    <a:lnTo>
                      <a:pt x="102" y="15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7"/>
              <p:cNvSpPr>
                <a:spLocks/>
              </p:cNvSpPr>
              <p:nvPr/>
            </p:nvSpPr>
            <p:spPr bwMode="auto">
              <a:xfrm>
                <a:off x="17376" y="1573"/>
                <a:ext cx="291" cy="113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16" y="88"/>
                  </a:cxn>
                  <a:cxn ang="0">
                    <a:pos x="189" y="184"/>
                  </a:cxn>
                  <a:cxn ang="0">
                    <a:pos x="240" y="279"/>
                  </a:cxn>
                  <a:cxn ang="0">
                    <a:pos x="269" y="382"/>
                  </a:cxn>
                  <a:cxn ang="0">
                    <a:pos x="291" y="478"/>
                  </a:cxn>
                  <a:cxn ang="0">
                    <a:pos x="291" y="567"/>
                  </a:cxn>
                  <a:cxn ang="0">
                    <a:pos x="284" y="699"/>
                  </a:cxn>
                  <a:cxn ang="0">
                    <a:pos x="255" y="817"/>
                  </a:cxn>
                  <a:cxn ang="0">
                    <a:pos x="211" y="920"/>
                  </a:cxn>
                  <a:cxn ang="0">
                    <a:pos x="160" y="994"/>
                  </a:cxn>
                  <a:cxn ang="0">
                    <a:pos x="109" y="1053"/>
                  </a:cxn>
                  <a:cxn ang="0">
                    <a:pos x="65" y="1097"/>
                  </a:cxn>
                  <a:cxn ang="0">
                    <a:pos x="29" y="1126"/>
                  </a:cxn>
                  <a:cxn ang="0">
                    <a:pos x="15" y="1134"/>
                  </a:cxn>
                  <a:cxn ang="0">
                    <a:pos x="7" y="1134"/>
                  </a:cxn>
                  <a:cxn ang="0">
                    <a:pos x="0" y="1126"/>
                  </a:cxn>
                  <a:cxn ang="0">
                    <a:pos x="0" y="1126"/>
                  </a:cxn>
                  <a:cxn ang="0">
                    <a:pos x="0" y="1119"/>
                  </a:cxn>
                  <a:cxn ang="0">
                    <a:pos x="0" y="1119"/>
                  </a:cxn>
                  <a:cxn ang="0">
                    <a:pos x="7" y="1111"/>
                  </a:cxn>
                  <a:cxn ang="0">
                    <a:pos x="7" y="1104"/>
                  </a:cxn>
                  <a:cxn ang="0">
                    <a:pos x="22" y="1097"/>
                  </a:cxn>
                  <a:cxn ang="0">
                    <a:pos x="102" y="1001"/>
                  </a:cxn>
                  <a:cxn ang="0">
                    <a:pos x="160" y="876"/>
                  </a:cxn>
                  <a:cxn ang="0">
                    <a:pos x="204" y="736"/>
                  </a:cxn>
                  <a:cxn ang="0">
                    <a:pos x="211" y="567"/>
                  </a:cxn>
                  <a:cxn ang="0">
                    <a:pos x="204" y="427"/>
                  </a:cxn>
                  <a:cxn ang="0">
                    <a:pos x="182" y="316"/>
                  </a:cxn>
                  <a:cxn ang="0">
                    <a:pos x="145" y="220"/>
                  </a:cxn>
                  <a:cxn ang="0">
                    <a:pos x="109" y="139"/>
                  </a:cxn>
                  <a:cxn ang="0">
                    <a:pos x="58" y="81"/>
                  </a:cxn>
                  <a:cxn ang="0">
                    <a:pos x="7" y="29"/>
                  </a:cxn>
                  <a:cxn ang="0">
                    <a:pos x="0" y="22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</a:cxnLst>
                <a:rect l="0" t="0" r="r" b="b"/>
                <a:pathLst>
                  <a:path w="291" h="1134">
                    <a:moveTo>
                      <a:pt x="22" y="0"/>
                    </a:moveTo>
                    <a:lnTo>
                      <a:pt x="116" y="88"/>
                    </a:lnTo>
                    <a:lnTo>
                      <a:pt x="189" y="184"/>
                    </a:lnTo>
                    <a:lnTo>
                      <a:pt x="240" y="279"/>
                    </a:lnTo>
                    <a:lnTo>
                      <a:pt x="269" y="382"/>
                    </a:lnTo>
                    <a:lnTo>
                      <a:pt x="291" y="478"/>
                    </a:lnTo>
                    <a:lnTo>
                      <a:pt x="291" y="567"/>
                    </a:lnTo>
                    <a:lnTo>
                      <a:pt x="284" y="699"/>
                    </a:lnTo>
                    <a:lnTo>
                      <a:pt x="255" y="817"/>
                    </a:lnTo>
                    <a:lnTo>
                      <a:pt x="211" y="920"/>
                    </a:lnTo>
                    <a:lnTo>
                      <a:pt x="160" y="994"/>
                    </a:lnTo>
                    <a:lnTo>
                      <a:pt x="109" y="1053"/>
                    </a:lnTo>
                    <a:lnTo>
                      <a:pt x="65" y="1097"/>
                    </a:lnTo>
                    <a:lnTo>
                      <a:pt x="29" y="1126"/>
                    </a:lnTo>
                    <a:lnTo>
                      <a:pt x="15" y="1134"/>
                    </a:lnTo>
                    <a:lnTo>
                      <a:pt x="7" y="1134"/>
                    </a:lnTo>
                    <a:lnTo>
                      <a:pt x="0" y="1126"/>
                    </a:lnTo>
                    <a:lnTo>
                      <a:pt x="0" y="1126"/>
                    </a:lnTo>
                    <a:lnTo>
                      <a:pt x="0" y="1119"/>
                    </a:lnTo>
                    <a:lnTo>
                      <a:pt x="0" y="1119"/>
                    </a:lnTo>
                    <a:lnTo>
                      <a:pt x="7" y="1111"/>
                    </a:lnTo>
                    <a:lnTo>
                      <a:pt x="7" y="1104"/>
                    </a:lnTo>
                    <a:lnTo>
                      <a:pt x="22" y="1097"/>
                    </a:lnTo>
                    <a:lnTo>
                      <a:pt x="102" y="1001"/>
                    </a:lnTo>
                    <a:lnTo>
                      <a:pt x="160" y="876"/>
                    </a:lnTo>
                    <a:lnTo>
                      <a:pt x="204" y="736"/>
                    </a:lnTo>
                    <a:lnTo>
                      <a:pt x="211" y="567"/>
                    </a:lnTo>
                    <a:lnTo>
                      <a:pt x="204" y="427"/>
                    </a:lnTo>
                    <a:lnTo>
                      <a:pt x="182" y="316"/>
                    </a:lnTo>
                    <a:lnTo>
                      <a:pt x="145" y="220"/>
                    </a:lnTo>
                    <a:lnTo>
                      <a:pt x="109" y="139"/>
                    </a:lnTo>
                    <a:lnTo>
                      <a:pt x="58" y="81"/>
                    </a:lnTo>
                    <a:lnTo>
                      <a:pt x="7" y="29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28"/>
              <p:cNvSpPr>
                <a:spLocks/>
              </p:cNvSpPr>
              <p:nvPr/>
            </p:nvSpPr>
            <p:spPr bwMode="auto">
              <a:xfrm>
                <a:off x="17871" y="1720"/>
                <a:ext cx="829" cy="839"/>
              </a:xfrm>
              <a:custGeom>
                <a:avLst/>
                <a:gdLst/>
                <a:ahLst/>
                <a:cxnLst>
                  <a:cxn ang="0">
                    <a:pos x="421" y="0"/>
                  </a:cxn>
                  <a:cxn ang="0">
                    <a:pos x="429" y="0"/>
                  </a:cxn>
                  <a:cxn ang="0">
                    <a:pos x="443" y="7"/>
                  </a:cxn>
                  <a:cxn ang="0">
                    <a:pos x="443" y="22"/>
                  </a:cxn>
                  <a:cxn ang="0">
                    <a:pos x="443" y="29"/>
                  </a:cxn>
                  <a:cxn ang="0">
                    <a:pos x="443" y="44"/>
                  </a:cxn>
                  <a:cxn ang="0">
                    <a:pos x="443" y="390"/>
                  </a:cxn>
                  <a:cxn ang="0">
                    <a:pos x="792" y="390"/>
                  </a:cxn>
                  <a:cxn ang="0">
                    <a:pos x="800" y="390"/>
                  </a:cxn>
                  <a:cxn ang="0">
                    <a:pos x="814" y="390"/>
                  </a:cxn>
                  <a:cxn ang="0">
                    <a:pos x="821" y="397"/>
                  </a:cxn>
                  <a:cxn ang="0">
                    <a:pos x="829" y="405"/>
                  </a:cxn>
                  <a:cxn ang="0">
                    <a:pos x="829" y="420"/>
                  </a:cxn>
                  <a:cxn ang="0">
                    <a:pos x="829" y="434"/>
                  </a:cxn>
                  <a:cxn ang="0">
                    <a:pos x="821" y="442"/>
                  </a:cxn>
                  <a:cxn ang="0">
                    <a:pos x="807" y="442"/>
                  </a:cxn>
                  <a:cxn ang="0">
                    <a:pos x="800" y="449"/>
                  </a:cxn>
                  <a:cxn ang="0">
                    <a:pos x="792" y="449"/>
                  </a:cxn>
                  <a:cxn ang="0">
                    <a:pos x="443" y="449"/>
                  </a:cxn>
                  <a:cxn ang="0">
                    <a:pos x="443" y="795"/>
                  </a:cxn>
                  <a:cxn ang="0">
                    <a:pos x="443" y="810"/>
                  </a:cxn>
                  <a:cxn ang="0">
                    <a:pos x="443" y="817"/>
                  </a:cxn>
                  <a:cxn ang="0">
                    <a:pos x="436" y="832"/>
                  </a:cxn>
                  <a:cxn ang="0">
                    <a:pos x="429" y="839"/>
                  </a:cxn>
                  <a:cxn ang="0">
                    <a:pos x="414" y="839"/>
                  </a:cxn>
                  <a:cxn ang="0">
                    <a:pos x="407" y="839"/>
                  </a:cxn>
                  <a:cxn ang="0">
                    <a:pos x="400" y="825"/>
                  </a:cxn>
                  <a:cxn ang="0">
                    <a:pos x="392" y="817"/>
                  </a:cxn>
                  <a:cxn ang="0">
                    <a:pos x="392" y="802"/>
                  </a:cxn>
                  <a:cxn ang="0">
                    <a:pos x="392" y="795"/>
                  </a:cxn>
                  <a:cxn ang="0">
                    <a:pos x="392" y="449"/>
                  </a:cxn>
                  <a:cxn ang="0">
                    <a:pos x="43" y="449"/>
                  </a:cxn>
                  <a:cxn ang="0">
                    <a:pos x="36" y="449"/>
                  </a:cxn>
                  <a:cxn ang="0">
                    <a:pos x="21" y="442"/>
                  </a:cxn>
                  <a:cxn ang="0">
                    <a:pos x="14" y="442"/>
                  </a:cxn>
                  <a:cxn ang="0">
                    <a:pos x="7" y="434"/>
                  </a:cxn>
                  <a:cxn ang="0">
                    <a:pos x="0" y="420"/>
                  </a:cxn>
                  <a:cxn ang="0">
                    <a:pos x="7" y="405"/>
                  </a:cxn>
                  <a:cxn ang="0">
                    <a:pos x="14" y="397"/>
                  </a:cxn>
                  <a:cxn ang="0">
                    <a:pos x="21" y="390"/>
                  </a:cxn>
                  <a:cxn ang="0">
                    <a:pos x="36" y="390"/>
                  </a:cxn>
                  <a:cxn ang="0">
                    <a:pos x="43" y="390"/>
                  </a:cxn>
                  <a:cxn ang="0">
                    <a:pos x="392" y="390"/>
                  </a:cxn>
                  <a:cxn ang="0">
                    <a:pos x="392" y="44"/>
                  </a:cxn>
                  <a:cxn ang="0">
                    <a:pos x="392" y="29"/>
                  </a:cxn>
                  <a:cxn ang="0">
                    <a:pos x="392" y="22"/>
                  </a:cxn>
                  <a:cxn ang="0">
                    <a:pos x="400" y="7"/>
                  </a:cxn>
                  <a:cxn ang="0">
                    <a:pos x="407" y="0"/>
                  </a:cxn>
                  <a:cxn ang="0">
                    <a:pos x="421" y="0"/>
                  </a:cxn>
                </a:cxnLst>
                <a:rect l="0" t="0" r="r" b="b"/>
                <a:pathLst>
                  <a:path w="829" h="839">
                    <a:moveTo>
                      <a:pt x="421" y="0"/>
                    </a:moveTo>
                    <a:lnTo>
                      <a:pt x="429" y="0"/>
                    </a:lnTo>
                    <a:lnTo>
                      <a:pt x="443" y="7"/>
                    </a:lnTo>
                    <a:lnTo>
                      <a:pt x="443" y="22"/>
                    </a:lnTo>
                    <a:lnTo>
                      <a:pt x="443" y="29"/>
                    </a:lnTo>
                    <a:lnTo>
                      <a:pt x="443" y="44"/>
                    </a:lnTo>
                    <a:lnTo>
                      <a:pt x="443" y="390"/>
                    </a:lnTo>
                    <a:lnTo>
                      <a:pt x="792" y="390"/>
                    </a:lnTo>
                    <a:lnTo>
                      <a:pt x="800" y="390"/>
                    </a:lnTo>
                    <a:lnTo>
                      <a:pt x="814" y="390"/>
                    </a:lnTo>
                    <a:lnTo>
                      <a:pt x="821" y="397"/>
                    </a:lnTo>
                    <a:lnTo>
                      <a:pt x="829" y="405"/>
                    </a:lnTo>
                    <a:lnTo>
                      <a:pt x="829" y="420"/>
                    </a:lnTo>
                    <a:lnTo>
                      <a:pt x="829" y="434"/>
                    </a:lnTo>
                    <a:lnTo>
                      <a:pt x="821" y="442"/>
                    </a:lnTo>
                    <a:lnTo>
                      <a:pt x="807" y="442"/>
                    </a:lnTo>
                    <a:lnTo>
                      <a:pt x="800" y="449"/>
                    </a:lnTo>
                    <a:lnTo>
                      <a:pt x="792" y="449"/>
                    </a:lnTo>
                    <a:lnTo>
                      <a:pt x="443" y="449"/>
                    </a:lnTo>
                    <a:lnTo>
                      <a:pt x="443" y="795"/>
                    </a:lnTo>
                    <a:lnTo>
                      <a:pt x="443" y="810"/>
                    </a:lnTo>
                    <a:lnTo>
                      <a:pt x="443" y="817"/>
                    </a:lnTo>
                    <a:lnTo>
                      <a:pt x="436" y="832"/>
                    </a:lnTo>
                    <a:lnTo>
                      <a:pt x="429" y="839"/>
                    </a:lnTo>
                    <a:lnTo>
                      <a:pt x="414" y="839"/>
                    </a:lnTo>
                    <a:lnTo>
                      <a:pt x="407" y="839"/>
                    </a:lnTo>
                    <a:lnTo>
                      <a:pt x="400" y="825"/>
                    </a:lnTo>
                    <a:lnTo>
                      <a:pt x="392" y="817"/>
                    </a:lnTo>
                    <a:lnTo>
                      <a:pt x="392" y="802"/>
                    </a:lnTo>
                    <a:lnTo>
                      <a:pt x="392" y="795"/>
                    </a:lnTo>
                    <a:lnTo>
                      <a:pt x="392" y="449"/>
                    </a:lnTo>
                    <a:lnTo>
                      <a:pt x="43" y="449"/>
                    </a:lnTo>
                    <a:lnTo>
                      <a:pt x="36" y="449"/>
                    </a:lnTo>
                    <a:lnTo>
                      <a:pt x="21" y="442"/>
                    </a:lnTo>
                    <a:lnTo>
                      <a:pt x="14" y="442"/>
                    </a:lnTo>
                    <a:lnTo>
                      <a:pt x="7" y="434"/>
                    </a:lnTo>
                    <a:lnTo>
                      <a:pt x="0" y="420"/>
                    </a:lnTo>
                    <a:lnTo>
                      <a:pt x="7" y="405"/>
                    </a:lnTo>
                    <a:lnTo>
                      <a:pt x="14" y="397"/>
                    </a:lnTo>
                    <a:lnTo>
                      <a:pt x="21" y="390"/>
                    </a:lnTo>
                    <a:lnTo>
                      <a:pt x="36" y="390"/>
                    </a:lnTo>
                    <a:lnTo>
                      <a:pt x="43" y="390"/>
                    </a:lnTo>
                    <a:lnTo>
                      <a:pt x="392" y="390"/>
                    </a:lnTo>
                    <a:lnTo>
                      <a:pt x="392" y="44"/>
                    </a:lnTo>
                    <a:lnTo>
                      <a:pt x="392" y="29"/>
                    </a:lnTo>
                    <a:lnTo>
                      <a:pt x="392" y="22"/>
                    </a:lnTo>
                    <a:lnTo>
                      <a:pt x="400" y="7"/>
                    </a:lnTo>
                    <a:lnTo>
                      <a:pt x="407" y="0"/>
                    </a:lnTo>
                    <a:lnTo>
                      <a:pt x="4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29"/>
              <p:cNvSpPr>
                <a:spLocks/>
              </p:cNvSpPr>
              <p:nvPr/>
            </p:nvSpPr>
            <p:spPr bwMode="auto">
              <a:xfrm>
                <a:off x="18860" y="1646"/>
                <a:ext cx="807" cy="781"/>
              </a:xfrm>
              <a:custGeom>
                <a:avLst/>
                <a:gdLst/>
                <a:ahLst/>
                <a:cxnLst>
                  <a:cxn ang="0">
                    <a:pos x="254" y="0"/>
                  </a:cxn>
                  <a:cxn ang="0">
                    <a:pos x="778" y="0"/>
                  </a:cxn>
                  <a:cxn ang="0">
                    <a:pos x="800" y="0"/>
                  </a:cxn>
                  <a:cxn ang="0">
                    <a:pos x="807" y="8"/>
                  </a:cxn>
                  <a:cxn ang="0">
                    <a:pos x="807" y="15"/>
                  </a:cxn>
                  <a:cxn ang="0">
                    <a:pos x="807" y="30"/>
                  </a:cxn>
                  <a:cxn ang="0">
                    <a:pos x="800" y="37"/>
                  </a:cxn>
                  <a:cxn ang="0">
                    <a:pos x="792" y="44"/>
                  </a:cxn>
                  <a:cxn ang="0">
                    <a:pos x="792" y="44"/>
                  </a:cxn>
                  <a:cxn ang="0">
                    <a:pos x="138" y="737"/>
                  </a:cxn>
                  <a:cxn ang="0">
                    <a:pos x="356" y="737"/>
                  </a:cxn>
                  <a:cxn ang="0">
                    <a:pos x="458" y="722"/>
                  </a:cxn>
                  <a:cxn ang="0">
                    <a:pos x="531" y="692"/>
                  </a:cxn>
                  <a:cxn ang="0">
                    <a:pos x="589" y="648"/>
                  </a:cxn>
                  <a:cxn ang="0">
                    <a:pos x="625" y="582"/>
                  </a:cxn>
                  <a:cxn ang="0">
                    <a:pos x="661" y="501"/>
                  </a:cxn>
                  <a:cxn ang="0">
                    <a:pos x="661" y="479"/>
                  </a:cxn>
                  <a:cxn ang="0">
                    <a:pos x="669" y="471"/>
                  </a:cxn>
                  <a:cxn ang="0">
                    <a:pos x="676" y="471"/>
                  </a:cxn>
                  <a:cxn ang="0">
                    <a:pos x="683" y="464"/>
                  </a:cxn>
                  <a:cxn ang="0">
                    <a:pos x="691" y="471"/>
                  </a:cxn>
                  <a:cxn ang="0">
                    <a:pos x="698" y="471"/>
                  </a:cxn>
                  <a:cxn ang="0">
                    <a:pos x="698" y="479"/>
                  </a:cxn>
                  <a:cxn ang="0">
                    <a:pos x="698" y="479"/>
                  </a:cxn>
                  <a:cxn ang="0">
                    <a:pos x="698" y="486"/>
                  </a:cxn>
                  <a:cxn ang="0">
                    <a:pos x="698" y="494"/>
                  </a:cxn>
                  <a:cxn ang="0">
                    <a:pos x="698" y="501"/>
                  </a:cxn>
                  <a:cxn ang="0">
                    <a:pos x="618" y="759"/>
                  </a:cxn>
                  <a:cxn ang="0">
                    <a:pos x="611" y="766"/>
                  </a:cxn>
                  <a:cxn ang="0">
                    <a:pos x="603" y="773"/>
                  </a:cxn>
                  <a:cxn ang="0">
                    <a:pos x="596" y="781"/>
                  </a:cxn>
                  <a:cxn ang="0">
                    <a:pos x="581" y="781"/>
                  </a:cxn>
                  <a:cxn ang="0">
                    <a:pos x="36" y="781"/>
                  </a:cxn>
                  <a:cxn ang="0">
                    <a:pos x="21" y="781"/>
                  </a:cxn>
                  <a:cxn ang="0">
                    <a:pos x="7" y="781"/>
                  </a:cxn>
                  <a:cxn ang="0">
                    <a:pos x="7" y="773"/>
                  </a:cxn>
                  <a:cxn ang="0">
                    <a:pos x="0" y="766"/>
                  </a:cxn>
                  <a:cxn ang="0">
                    <a:pos x="7" y="751"/>
                  </a:cxn>
                  <a:cxn ang="0">
                    <a:pos x="14" y="737"/>
                  </a:cxn>
                  <a:cxn ang="0">
                    <a:pos x="21" y="729"/>
                  </a:cxn>
                  <a:cxn ang="0">
                    <a:pos x="676" y="44"/>
                  </a:cxn>
                  <a:cxn ang="0">
                    <a:pos x="472" y="44"/>
                  </a:cxn>
                  <a:cxn ang="0">
                    <a:pos x="378" y="52"/>
                  </a:cxn>
                  <a:cxn ang="0">
                    <a:pos x="298" y="81"/>
                  </a:cxn>
                  <a:cxn ang="0">
                    <a:pos x="232" y="147"/>
                  </a:cxn>
                  <a:cxn ang="0">
                    <a:pos x="189" y="243"/>
                  </a:cxn>
                  <a:cxn ang="0">
                    <a:pos x="181" y="251"/>
                  </a:cxn>
                  <a:cxn ang="0">
                    <a:pos x="181" y="258"/>
                  </a:cxn>
                  <a:cxn ang="0">
                    <a:pos x="167" y="265"/>
                  </a:cxn>
                  <a:cxn ang="0">
                    <a:pos x="160" y="258"/>
                  </a:cxn>
                  <a:cxn ang="0">
                    <a:pos x="152" y="258"/>
                  </a:cxn>
                  <a:cxn ang="0">
                    <a:pos x="152" y="251"/>
                  </a:cxn>
                  <a:cxn ang="0">
                    <a:pos x="152" y="251"/>
                  </a:cxn>
                  <a:cxn ang="0">
                    <a:pos x="152" y="243"/>
                  </a:cxn>
                  <a:cxn ang="0">
                    <a:pos x="152" y="236"/>
                  </a:cxn>
                  <a:cxn ang="0">
                    <a:pos x="152" y="228"/>
                  </a:cxn>
                  <a:cxn ang="0">
                    <a:pos x="218" y="22"/>
                  </a:cxn>
                  <a:cxn ang="0">
                    <a:pos x="225" y="8"/>
                  </a:cxn>
                  <a:cxn ang="0">
                    <a:pos x="225" y="8"/>
                  </a:cxn>
                  <a:cxn ang="0">
                    <a:pos x="240" y="0"/>
                  </a:cxn>
                  <a:cxn ang="0">
                    <a:pos x="254" y="0"/>
                  </a:cxn>
                </a:cxnLst>
                <a:rect l="0" t="0" r="r" b="b"/>
                <a:pathLst>
                  <a:path w="807" h="781">
                    <a:moveTo>
                      <a:pt x="254" y="0"/>
                    </a:moveTo>
                    <a:lnTo>
                      <a:pt x="778" y="0"/>
                    </a:lnTo>
                    <a:lnTo>
                      <a:pt x="800" y="0"/>
                    </a:lnTo>
                    <a:lnTo>
                      <a:pt x="807" y="8"/>
                    </a:lnTo>
                    <a:lnTo>
                      <a:pt x="807" y="15"/>
                    </a:lnTo>
                    <a:lnTo>
                      <a:pt x="807" y="30"/>
                    </a:lnTo>
                    <a:lnTo>
                      <a:pt x="800" y="37"/>
                    </a:lnTo>
                    <a:lnTo>
                      <a:pt x="792" y="44"/>
                    </a:lnTo>
                    <a:lnTo>
                      <a:pt x="792" y="44"/>
                    </a:lnTo>
                    <a:lnTo>
                      <a:pt x="138" y="737"/>
                    </a:lnTo>
                    <a:lnTo>
                      <a:pt x="356" y="737"/>
                    </a:lnTo>
                    <a:lnTo>
                      <a:pt x="458" y="722"/>
                    </a:lnTo>
                    <a:lnTo>
                      <a:pt x="531" y="692"/>
                    </a:lnTo>
                    <a:lnTo>
                      <a:pt x="589" y="648"/>
                    </a:lnTo>
                    <a:lnTo>
                      <a:pt x="625" y="582"/>
                    </a:lnTo>
                    <a:lnTo>
                      <a:pt x="661" y="501"/>
                    </a:lnTo>
                    <a:lnTo>
                      <a:pt x="661" y="479"/>
                    </a:lnTo>
                    <a:lnTo>
                      <a:pt x="669" y="471"/>
                    </a:lnTo>
                    <a:lnTo>
                      <a:pt x="676" y="471"/>
                    </a:lnTo>
                    <a:lnTo>
                      <a:pt x="683" y="464"/>
                    </a:lnTo>
                    <a:lnTo>
                      <a:pt x="691" y="471"/>
                    </a:lnTo>
                    <a:lnTo>
                      <a:pt x="698" y="471"/>
                    </a:lnTo>
                    <a:lnTo>
                      <a:pt x="698" y="479"/>
                    </a:lnTo>
                    <a:lnTo>
                      <a:pt x="698" y="479"/>
                    </a:lnTo>
                    <a:lnTo>
                      <a:pt x="698" y="486"/>
                    </a:lnTo>
                    <a:lnTo>
                      <a:pt x="698" y="494"/>
                    </a:lnTo>
                    <a:lnTo>
                      <a:pt x="698" y="501"/>
                    </a:lnTo>
                    <a:lnTo>
                      <a:pt x="618" y="759"/>
                    </a:lnTo>
                    <a:lnTo>
                      <a:pt x="611" y="766"/>
                    </a:lnTo>
                    <a:lnTo>
                      <a:pt x="603" y="773"/>
                    </a:lnTo>
                    <a:lnTo>
                      <a:pt x="596" y="781"/>
                    </a:lnTo>
                    <a:lnTo>
                      <a:pt x="581" y="781"/>
                    </a:lnTo>
                    <a:lnTo>
                      <a:pt x="36" y="781"/>
                    </a:lnTo>
                    <a:lnTo>
                      <a:pt x="21" y="781"/>
                    </a:lnTo>
                    <a:lnTo>
                      <a:pt x="7" y="781"/>
                    </a:lnTo>
                    <a:lnTo>
                      <a:pt x="7" y="773"/>
                    </a:lnTo>
                    <a:lnTo>
                      <a:pt x="0" y="766"/>
                    </a:lnTo>
                    <a:lnTo>
                      <a:pt x="7" y="751"/>
                    </a:lnTo>
                    <a:lnTo>
                      <a:pt x="14" y="737"/>
                    </a:lnTo>
                    <a:lnTo>
                      <a:pt x="21" y="729"/>
                    </a:lnTo>
                    <a:lnTo>
                      <a:pt x="676" y="44"/>
                    </a:lnTo>
                    <a:lnTo>
                      <a:pt x="472" y="44"/>
                    </a:lnTo>
                    <a:lnTo>
                      <a:pt x="378" y="52"/>
                    </a:lnTo>
                    <a:lnTo>
                      <a:pt x="298" y="81"/>
                    </a:lnTo>
                    <a:lnTo>
                      <a:pt x="232" y="147"/>
                    </a:lnTo>
                    <a:lnTo>
                      <a:pt x="189" y="243"/>
                    </a:lnTo>
                    <a:lnTo>
                      <a:pt x="181" y="251"/>
                    </a:lnTo>
                    <a:lnTo>
                      <a:pt x="181" y="258"/>
                    </a:lnTo>
                    <a:lnTo>
                      <a:pt x="167" y="265"/>
                    </a:lnTo>
                    <a:lnTo>
                      <a:pt x="160" y="258"/>
                    </a:lnTo>
                    <a:lnTo>
                      <a:pt x="152" y="258"/>
                    </a:lnTo>
                    <a:lnTo>
                      <a:pt x="152" y="251"/>
                    </a:lnTo>
                    <a:lnTo>
                      <a:pt x="152" y="251"/>
                    </a:lnTo>
                    <a:lnTo>
                      <a:pt x="152" y="243"/>
                    </a:lnTo>
                    <a:lnTo>
                      <a:pt x="152" y="236"/>
                    </a:lnTo>
                    <a:lnTo>
                      <a:pt x="152" y="228"/>
                    </a:lnTo>
                    <a:lnTo>
                      <a:pt x="218" y="22"/>
                    </a:lnTo>
                    <a:lnTo>
                      <a:pt x="225" y="8"/>
                    </a:lnTo>
                    <a:lnTo>
                      <a:pt x="225" y="8"/>
                    </a:lnTo>
                    <a:lnTo>
                      <a:pt x="240" y="0"/>
                    </a:lnTo>
                    <a:lnTo>
                      <a:pt x="2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30"/>
              <p:cNvSpPr>
                <a:spLocks/>
              </p:cNvSpPr>
              <p:nvPr/>
            </p:nvSpPr>
            <p:spPr bwMode="auto">
              <a:xfrm>
                <a:off x="19696" y="2228"/>
                <a:ext cx="509" cy="523"/>
              </a:xfrm>
              <a:custGeom>
                <a:avLst/>
                <a:gdLst/>
                <a:ahLst/>
                <a:cxnLst>
                  <a:cxn ang="0">
                    <a:pos x="247" y="22"/>
                  </a:cxn>
                  <a:cxn ang="0">
                    <a:pos x="335" y="118"/>
                  </a:cxn>
                  <a:cxn ang="0">
                    <a:pos x="371" y="236"/>
                  </a:cxn>
                  <a:cxn ang="0">
                    <a:pos x="371" y="236"/>
                  </a:cxn>
                  <a:cxn ang="0">
                    <a:pos x="400" y="177"/>
                  </a:cxn>
                  <a:cxn ang="0">
                    <a:pos x="451" y="66"/>
                  </a:cxn>
                  <a:cxn ang="0">
                    <a:pos x="480" y="15"/>
                  </a:cxn>
                  <a:cxn ang="0">
                    <a:pos x="495" y="7"/>
                  </a:cxn>
                  <a:cxn ang="0">
                    <a:pos x="502" y="15"/>
                  </a:cxn>
                  <a:cxn ang="0">
                    <a:pos x="509" y="22"/>
                  </a:cxn>
                  <a:cxn ang="0">
                    <a:pos x="509" y="29"/>
                  </a:cxn>
                  <a:cxn ang="0">
                    <a:pos x="465" y="103"/>
                  </a:cxn>
                  <a:cxn ang="0">
                    <a:pos x="429" y="169"/>
                  </a:cxn>
                  <a:cxn ang="0">
                    <a:pos x="400" y="250"/>
                  </a:cxn>
                  <a:cxn ang="0">
                    <a:pos x="371" y="346"/>
                  </a:cxn>
                  <a:cxn ang="0">
                    <a:pos x="342" y="486"/>
                  </a:cxn>
                  <a:cxn ang="0">
                    <a:pos x="327" y="515"/>
                  </a:cxn>
                  <a:cxn ang="0">
                    <a:pos x="313" y="523"/>
                  </a:cxn>
                  <a:cxn ang="0">
                    <a:pos x="298" y="515"/>
                  </a:cxn>
                  <a:cxn ang="0">
                    <a:pos x="298" y="501"/>
                  </a:cxn>
                  <a:cxn ang="0">
                    <a:pos x="313" y="405"/>
                  </a:cxn>
                  <a:cxn ang="0">
                    <a:pos x="335" y="331"/>
                  </a:cxn>
                  <a:cxn ang="0">
                    <a:pos x="342" y="309"/>
                  </a:cxn>
                  <a:cxn ang="0">
                    <a:pos x="335" y="228"/>
                  </a:cxn>
                  <a:cxn ang="0">
                    <a:pos x="291" y="118"/>
                  </a:cxn>
                  <a:cxn ang="0">
                    <a:pos x="175" y="74"/>
                  </a:cxn>
                  <a:cxn ang="0">
                    <a:pos x="95" y="88"/>
                  </a:cxn>
                  <a:cxn ang="0">
                    <a:pos x="36" y="140"/>
                  </a:cxn>
                  <a:cxn ang="0">
                    <a:pos x="29" y="155"/>
                  </a:cxn>
                  <a:cxn ang="0">
                    <a:pos x="7" y="155"/>
                  </a:cxn>
                  <a:cxn ang="0">
                    <a:pos x="0" y="147"/>
                  </a:cxn>
                  <a:cxn ang="0">
                    <a:pos x="7" y="118"/>
                  </a:cxn>
                  <a:cxn ang="0">
                    <a:pos x="36" y="74"/>
                  </a:cxn>
                  <a:cxn ang="0">
                    <a:pos x="116" y="15"/>
                  </a:cxn>
                </a:cxnLst>
                <a:rect l="0" t="0" r="r" b="b"/>
                <a:pathLst>
                  <a:path w="509" h="523">
                    <a:moveTo>
                      <a:pt x="182" y="0"/>
                    </a:moveTo>
                    <a:lnTo>
                      <a:pt x="247" y="22"/>
                    </a:lnTo>
                    <a:lnTo>
                      <a:pt x="298" y="59"/>
                    </a:lnTo>
                    <a:lnTo>
                      <a:pt x="335" y="118"/>
                    </a:lnTo>
                    <a:lnTo>
                      <a:pt x="356" y="177"/>
                    </a:lnTo>
                    <a:lnTo>
                      <a:pt x="371" y="236"/>
                    </a:lnTo>
                    <a:lnTo>
                      <a:pt x="371" y="236"/>
                    </a:lnTo>
                    <a:lnTo>
                      <a:pt x="371" y="236"/>
                    </a:lnTo>
                    <a:lnTo>
                      <a:pt x="371" y="236"/>
                    </a:lnTo>
                    <a:lnTo>
                      <a:pt x="400" y="177"/>
                    </a:lnTo>
                    <a:lnTo>
                      <a:pt x="422" y="118"/>
                    </a:lnTo>
                    <a:lnTo>
                      <a:pt x="451" y="66"/>
                    </a:lnTo>
                    <a:lnTo>
                      <a:pt x="473" y="29"/>
                    </a:lnTo>
                    <a:lnTo>
                      <a:pt x="480" y="15"/>
                    </a:lnTo>
                    <a:lnTo>
                      <a:pt x="487" y="15"/>
                    </a:lnTo>
                    <a:lnTo>
                      <a:pt x="495" y="7"/>
                    </a:lnTo>
                    <a:lnTo>
                      <a:pt x="495" y="7"/>
                    </a:lnTo>
                    <a:lnTo>
                      <a:pt x="502" y="15"/>
                    </a:lnTo>
                    <a:lnTo>
                      <a:pt x="509" y="15"/>
                    </a:lnTo>
                    <a:lnTo>
                      <a:pt x="509" y="22"/>
                    </a:lnTo>
                    <a:lnTo>
                      <a:pt x="509" y="22"/>
                    </a:lnTo>
                    <a:lnTo>
                      <a:pt x="509" y="29"/>
                    </a:lnTo>
                    <a:lnTo>
                      <a:pt x="502" y="37"/>
                    </a:lnTo>
                    <a:lnTo>
                      <a:pt x="465" y="103"/>
                    </a:lnTo>
                    <a:lnTo>
                      <a:pt x="444" y="147"/>
                    </a:lnTo>
                    <a:lnTo>
                      <a:pt x="429" y="169"/>
                    </a:lnTo>
                    <a:lnTo>
                      <a:pt x="422" y="199"/>
                    </a:lnTo>
                    <a:lnTo>
                      <a:pt x="400" y="250"/>
                    </a:lnTo>
                    <a:lnTo>
                      <a:pt x="378" y="302"/>
                    </a:lnTo>
                    <a:lnTo>
                      <a:pt x="371" y="346"/>
                    </a:lnTo>
                    <a:lnTo>
                      <a:pt x="356" y="427"/>
                    </a:lnTo>
                    <a:lnTo>
                      <a:pt x="342" y="486"/>
                    </a:lnTo>
                    <a:lnTo>
                      <a:pt x="335" y="501"/>
                    </a:lnTo>
                    <a:lnTo>
                      <a:pt x="327" y="515"/>
                    </a:lnTo>
                    <a:lnTo>
                      <a:pt x="320" y="523"/>
                    </a:lnTo>
                    <a:lnTo>
                      <a:pt x="313" y="523"/>
                    </a:lnTo>
                    <a:lnTo>
                      <a:pt x="298" y="523"/>
                    </a:lnTo>
                    <a:lnTo>
                      <a:pt x="298" y="515"/>
                    </a:lnTo>
                    <a:lnTo>
                      <a:pt x="298" y="508"/>
                    </a:lnTo>
                    <a:lnTo>
                      <a:pt x="298" y="501"/>
                    </a:lnTo>
                    <a:lnTo>
                      <a:pt x="298" y="464"/>
                    </a:lnTo>
                    <a:lnTo>
                      <a:pt x="313" y="405"/>
                    </a:lnTo>
                    <a:lnTo>
                      <a:pt x="335" y="346"/>
                    </a:lnTo>
                    <a:lnTo>
                      <a:pt x="335" y="331"/>
                    </a:lnTo>
                    <a:lnTo>
                      <a:pt x="335" y="324"/>
                    </a:lnTo>
                    <a:lnTo>
                      <a:pt x="342" y="309"/>
                    </a:lnTo>
                    <a:lnTo>
                      <a:pt x="342" y="294"/>
                    </a:lnTo>
                    <a:lnTo>
                      <a:pt x="335" y="228"/>
                    </a:lnTo>
                    <a:lnTo>
                      <a:pt x="320" y="169"/>
                    </a:lnTo>
                    <a:lnTo>
                      <a:pt x="291" y="118"/>
                    </a:lnTo>
                    <a:lnTo>
                      <a:pt x="247" y="88"/>
                    </a:lnTo>
                    <a:lnTo>
                      <a:pt x="175" y="74"/>
                    </a:lnTo>
                    <a:lnTo>
                      <a:pt x="138" y="74"/>
                    </a:lnTo>
                    <a:lnTo>
                      <a:pt x="95" y="88"/>
                    </a:lnTo>
                    <a:lnTo>
                      <a:pt x="58" y="103"/>
                    </a:lnTo>
                    <a:lnTo>
                      <a:pt x="36" y="140"/>
                    </a:lnTo>
                    <a:lnTo>
                      <a:pt x="29" y="147"/>
                    </a:lnTo>
                    <a:lnTo>
                      <a:pt x="29" y="155"/>
                    </a:lnTo>
                    <a:lnTo>
                      <a:pt x="15" y="155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47"/>
                    </a:lnTo>
                    <a:lnTo>
                      <a:pt x="0" y="132"/>
                    </a:lnTo>
                    <a:lnTo>
                      <a:pt x="7" y="118"/>
                    </a:lnTo>
                    <a:lnTo>
                      <a:pt x="15" y="103"/>
                    </a:lnTo>
                    <a:lnTo>
                      <a:pt x="36" y="74"/>
                    </a:lnTo>
                    <a:lnTo>
                      <a:pt x="58" y="51"/>
                    </a:lnTo>
                    <a:lnTo>
                      <a:pt x="116" y="15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1"/>
              <p:cNvSpPr>
                <a:spLocks/>
              </p:cNvSpPr>
              <p:nvPr/>
            </p:nvSpPr>
            <p:spPr bwMode="auto">
              <a:xfrm>
                <a:off x="20307" y="2287"/>
                <a:ext cx="393" cy="530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262" y="7"/>
                  </a:cxn>
                  <a:cxn ang="0">
                    <a:pos x="327" y="44"/>
                  </a:cxn>
                  <a:cxn ang="0">
                    <a:pos x="371" y="88"/>
                  </a:cxn>
                  <a:cxn ang="0">
                    <a:pos x="393" y="154"/>
                  </a:cxn>
                  <a:cxn ang="0">
                    <a:pos x="378" y="213"/>
                  </a:cxn>
                  <a:cxn ang="0">
                    <a:pos x="349" y="258"/>
                  </a:cxn>
                  <a:cxn ang="0">
                    <a:pos x="305" y="302"/>
                  </a:cxn>
                  <a:cxn ang="0">
                    <a:pos x="254" y="339"/>
                  </a:cxn>
                  <a:cxn ang="0">
                    <a:pos x="174" y="390"/>
                  </a:cxn>
                  <a:cxn ang="0">
                    <a:pos x="94" y="449"/>
                  </a:cxn>
                  <a:cxn ang="0">
                    <a:pos x="247" y="449"/>
                  </a:cxn>
                  <a:cxn ang="0">
                    <a:pos x="262" y="449"/>
                  </a:cxn>
                  <a:cxn ang="0">
                    <a:pos x="276" y="449"/>
                  </a:cxn>
                  <a:cxn ang="0">
                    <a:pos x="291" y="449"/>
                  </a:cxn>
                  <a:cxn ang="0">
                    <a:pos x="313" y="449"/>
                  </a:cxn>
                  <a:cxn ang="0">
                    <a:pos x="327" y="449"/>
                  </a:cxn>
                  <a:cxn ang="0">
                    <a:pos x="334" y="449"/>
                  </a:cxn>
                  <a:cxn ang="0">
                    <a:pos x="342" y="434"/>
                  </a:cxn>
                  <a:cxn ang="0">
                    <a:pos x="342" y="420"/>
                  </a:cxn>
                  <a:cxn ang="0">
                    <a:pos x="349" y="405"/>
                  </a:cxn>
                  <a:cxn ang="0">
                    <a:pos x="356" y="390"/>
                  </a:cxn>
                  <a:cxn ang="0">
                    <a:pos x="356" y="375"/>
                  </a:cxn>
                  <a:cxn ang="0">
                    <a:pos x="393" y="375"/>
                  </a:cxn>
                  <a:cxn ang="0">
                    <a:pos x="364" y="530"/>
                  </a:cxn>
                  <a:cxn ang="0">
                    <a:pos x="0" y="530"/>
                  </a:cxn>
                  <a:cxn ang="0">
                    <a:pos x="0" y="501"/>
                  </a:cxn>
                  <a:cxn ang="0">
                    <a:pos x="0" y="501"/>
                  </a:cxn>
                  <a:cxn ang="0">
                    <a:pos x="0" y="493"/>
                  </a:cxn>
                  <a:cxn ang="0">
                    <a:pos x="7" y="493"/>
                  </a:cxn>
                  <a:cxn ang="0">
                    <a:pos x="196" y="324"/>
                  </a:cxn>
                  <a:cxn ang="0">
                    <a:pos x="254" y="272"/>
                  </a:cxn>
                  <a:cxn ang="0">
                    <a:pos x="291" y="221"/>
                  </a:cxn>
                  <a:cxn ang="0">
                    <a:pos x="305" y="154"/>
                  </a:cxn>
                  <a:cxn ang="0">
                    <a:pos x="291" y="103"/>
                  </a:cxn>
                  <a:cxn ang="0">
                    <a:pos x="262" y="66"/>
                  </a:cxn>
                  <a:cxn ang="0">
                    <a:pos x="218" y="44"/>
                  </a:cxn>
                  <a:cxn ang="0">
                    <a:pos x="167" y="37"/>
                  </a:cxn>
                  <a:cxn ang="0">
                    <a:pos x="94" y="51"/>
                  </a:cxn>
                  <a:cxn ang="0">
                    <a:pos x="44" y="96"/>
                  </a:cxn>
                  <a:cxn ang="0">
                    <a:pos x="58" y="96"/>
                  </a:cxn>
                  <a:cxn ang="0">
                    <a:pos x="73" y="110"/>
                  </a:cxn>
                  <a:cxn ang="0">
                    <a:pos x="87" y="118"/>
                  </a:cxn>
                  <a:cxn ang="0">
                    <a:pos x="87" y="140"/>
                  </a:cxn>
                  <a:cxn ang="0">
                    <a:pos x="87" y="154"/>
                  </a:cxn>
                  <a:cxn ang="0">
                    <a:pos x="80" y="169"/>
                  </a:cxn>
                  <a:cxn ang="0">
                    <a:pos x="65" y="184"/>
                  </a:cxn>
                  <a:cxn ang="0">
                    <a:pos x="58" y="184"/>
                  </a:cxn>
                  <a:cxn ang="0">
                    <a:pos x="44" y="191"/>
                  </a:cxn>
                  <a:cxn ang="0">
                    <a:pos x="36" y="184"/>
                  </a:cxn>
                  <a:cxn ang="0">
                    <a:pos x="29" y="184"/>
                  </a:cxn>
                  <a:cxn ang="0">
                    <a:pos x="14" y="177"/>
                  </a:cxn>
                  <a:cxn ang="0">
                    <a:pos x="7" y="169"/>
                  </a:cxn>
                  <a:cxn ang="0">
                    <a:pos x="0" y="154"/>
                  </a:cxn>
                  <a:cxn ang="0">
                    <a:pos x="0" y="140"/>
                  </a:cxn>
                  <a:cxn ang="0">
                    <a:pos x="14" y="88"/>
                  </a:cxn>
                  <a:cxn ang="0">
                    <a:pos x="51" y="44"/>
                  </a:cxn>
                  <a:cxn ang="0">
                    <a:pos x="109" y="15"/>
                  </a:cxn>
                  <a:cxn ang="0">
                    <a:pos x="182" y="0"/>
                  </a:cxn>
                </a:cxnLst>
                <a:rect l="0" t="0" r="r" b="b"/>
                <a:pathLst>
                  <a:path w="393" h="530">
                    <a:moveTo>
                      <a:pt x="182" y="0"/>
                    </a:moveTo>
                    <a:lnTo>
                      <a:pt x="262" y="7"/>
                    </a:lnTo>
                    <a:lnTo>
                      <a:pt x="327" y="44"/>
                    </a:lnTo>
                    <a:lnTo>
                      <a:pt x="371" y="88"/>
                    </a:lnTo>
                    <a:lnTo>
                      <a:pt x="393" y="154"/>
                    </a:lnTo>
                    <a:lnTo>
                      <a:pt x="378" y="213"/>
                    </a:lnTo>
                    <a:lnTo>
                      <a:pt x="349" y="258"/>
                    </a:lnTo>
                    <a:lnTo>
                      <a:pt x="305" y="302"/>
                    </a:lnTo>
                    <a:lnTo>
                      <a:pt x="254" y="339"/>
                    </a:lnTo>
                    <a:lnTo>
                      <a:pt x="174" y="390"/>
                    </a:lnTo>
                    <a:lnTo>
                      <a:pt x="94" y="449"/>
                    </a:lnTo>
                    <a:lnTo>
                      <a:pt x="247" y="449"/>
                    </a:lnTo>
                    <a:lnTo>
                      <a:pt x="262" y="449"/>
                    </a:lnTo>
                    <a:lnTo>
                      <a:pt x="276" y="449"/>
                    </a:lnTo>
                    <a:lnTo>
                      <a:pt x="291" y="449"/>
                    </a:lnTo>
                    <a:lnTo>
                      <a:pt x="313" y="449"/>
                    </a:lnTo>
                    <a:lnTo>
                      <a:pt x="327" y="449"/>
                    </a:lnTo>
                    <a:lnTo>
                      <a:pt x="334" y="449"/>
                    </a:lnTo>
                    <a:lnTo>
                      <a:pt x="342" y="434"/>
                    </a:lnTo>
                    <a:lnTo>
                      <a:pt x="342" y="420"/>
                    </a:lnTo>
                    <a:lnTo>
                      <a:pt x="349" y="405"/>
                    </a:lnTo>
                    <a:lnTo>
                      <a:pt x="356" y="390"/>
                    </a:lnTo>
                    <a:lnTo>
                      <a:pt x="356" y="375"/>
                    </a:lnTo>
                    <a:lnTo>
                      <a:pt x="393" y="375"/>
                    </a:lnTo>
                    <a:lnTo>
                      <a:pt x="364" y="530"/>
                    </a:lnTo>
                    <a:lnTo>
                      <a:pt x="0" y="530"/>
                    </a:lnTo>
                    <a:lnTo>
                      <a:pt x="0" y="501"/>
                    </a:lnTo>
                    <a:lnTo>
                      <a:pt x="0" y="501"/>
                    </a:lnTo>
                    <a:lnTo>
                      <a:pt x="0" y="493"/>
                    </a:lnTo>
                    <a:lnTo>
                      <a:pt x="7" y="493"/>
                    </a:lnTo>
                    <a:lnTo>
                      <a:pt x="196" y="324"/>
                    </a:lnTo>
                    <a:lnTo>
                      <a:pt x="254" y="272"/>
                    </a:lnTo>
                    <a:lnTo>
                      <a:pt x="291" y="221"/>
                    </a:lnTo>
                    <a:lnTo>
                      <a:pt x="305" y="154"/>
                    </a:lnTo>
                    <a:lnTo>
                      <a:pt x="291" y="103"/>
                    </a:lnTo>
                    <a:lnTo>
                      <a:pt x="262" y="66"/>
                    </a:lnTo>
                    <a:lnTo>
                      <a:pt x="218" y="44"/>
                    </a:lnTo>
                    <a:lnTo>
                      <a:pt x="167" y="37"/>
                    </a:lnTo>
                    <a:lnTo>
                      <a:pt x="94" y="51"/>
                    </a:lnTo>
                    <a:lnTo>
                      <a:pt x="44" y="96"/>
                    </a:lnTo>
                    <a:lnTo>
                      <a:pt x="58" y="96"/>
                    </a:lnTo>
                    <a:lnTo>
                      <a:pt x="73" y="110"/>
                    </a:lnTo>
                    <a:lnTo>
                      <a:pt x="87" y="118"/>
                    </a:lnTo>
                    <a:lnTo>
                      <a:pt x="87" y="140"/>
                    </a:lnTo>
                    <a:lnTo>
                      <a:pt x="87" y="154"/>
                    </a:lnTo>
                    <a:lnTo>
                      <a:pt x="80" y="169"/>
                    </a:lnTo>
                    <a:lnTo>
                      <a:pt x="65" y="184"/>
                    </a:lnTo>
                    <a:lnTo>
                      <a:pt x="58" y="184"/>
                    </a:lnTo>
                    <a:lnTo>
                      <a:pt x="44" y="191"/>
                    </a:lnTo>
                    <a:lnTo>
                      <a:pt x="36" y="184"/>
                    </a:lnTo>
                    <a:lnTo>
                      <a:pt x="29" y="184"/>
                    </a:lnTo>
                    <a:lnTo>
                      <a:pt x="14" y="177"/>
                    </a:lnTo>
                    <a:lnTo>
                      <a:pt x="7" y="169"/>
                    </a:lnTo>
                    <a:lnTo>
                      <a:pt x="0" y="154"/>
                    </a:lnTo>
                    <a:lnTo>
                      <a:pt x="0" y="140"/>
                    </a:lnTo>
                    <a:lnTo>
                      <a:pt x="14" y="88"/>
                    </a:lnTo>
                    <a:lnTo>
                      <a:pt x="51" y="44"/>
                    </a:lnTo>
                    <a:lnTo>
                      <a:pt x="109" y="15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32"/>
              <p:cNvSpPr>
                <a:spLocks/>
              </p:cNvSpPr>
              <p:nvPr/>
            </p:nvSpPr>
            <p:spPr bwMode="auto">
              <a:xfrm>
                <a:off x="21071" y="1573"/>
                <a:ext cx="298" cy="1134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76" y="0"/>
                  </a:cxn>
                  <a:cxn ang="0">
                    <a:pos x="283" y="0"/>
                  </a:cxn>
                  <a:cxn ang="0">
                    <a:pos x="290" y="0"/>
                  </a:cxn>
                  <a:cxn ang="0">
                    <a:pos x="290" y="7"/>
                  </a:cxn>
                  <a:cxn ang="0">
                    <a:pos x="298" y="14"/>
                  </a:cxn>
                  <a:cxn ang="0">
                    <a:pos x="290" y="22"/>
                  </a:cxn>
                  <a:cxn ang="0">
                    <a:pos x="290" y="22"/>
                  </a:cxn>
                  <a:cxn ang="0">
                    <a:pos x="240" y="73"/>
                  </a:cxn>
                  <a:cxn ang="0">
                    <a:pos x="196" y="132"/>
                  </a:cxn>
                  <a:cxn ang="0">
                    <a:pos x="145" y="213"/>
                  </a:cxn>
                  <a:cxn ang="0">
                    <a:pos x="109" y="309"/>
                  </a:cxn>
                  <a:cxn ang="0">
                    <a:pos x="87" y="427"/>
                  </a:cxn>
                  <a:cxn ang="0">
                    <a:pos x="80" y="567"/>
                  </a:cxn>
                  <a:cxn ang="0">
                    <a:pos x="87" y="721"/>
                  </a:cxn>
                  <a:cxn ang="0">
                    <a:pos x="123" y="861"/>
                  </a:cxn>
                  <a:cxn ang="0">
                    <a:pos x="189" y="994"/>
                  </a:cxn>
                  <a:cxn ang="0">
                    <a:pos x="283" y="1104"/>
                  </a:cxn>
                  <a:cxn ang="0">
                    <a:pos x="290" y="1111"/>
                  </a:cxn>
                  <a:cxn ang="0">
                    <a:pos x="298" y="1119"/>
                  </a:cxn>
                  <a:cxn ang="0">
                    <a:pos x="298" y="1126"/>
                  </a:cxn>
                  <a:cxn ang="0">
                    <a:pos x="290" y="1126"/>
                  </a:cxn>
                  <a:cxn ang="0">
                    <a:pos x="290" y="1134"/>
                  </a:cxn>
                  <a:cxn ang="0">
                    <a:pos x="283" y="1134"/>
                  </a:cxn>
                  <a:cxn ang="0">
                    <a:pos x="276" y="1134"/>
                  </a:cxn>
                  <a:cxn ang="0">
                    <a:pos x="174" y="1045"/>
                  </a:cxn>
                  <a:cxn ang="0">
                    <a:pos x="101" y="949"/>
                  </a:cxn>
                  <a:cxn ang="0">
                    <a:pos x="58" y="854"/>
                  </a:cxn>
                  <a:cxn ang="0">
                    <a:pos x="21" y="751"/>
                  </a:cxn>
                  <a:cxn ang="0">
                    <a:pos x="7" y="655"/>
                  </a:cxn>
                  <a:cxn ang="0">
                    <a:pos x="0" y="567"/>
                  </a:cxn>
                  <a:cxn ang="0">
                    <a:pos x="7" y="471"/>
                  </a:cxn>
                  <a:cxn ang="0">
                    <a:pos x="29" y="375"/>
                  </a:cxn>
                  <a:cxn ang="0">
                    <a:pos x="58" y="272"/>
                  </a:cxn>
                  <a:cxn ang="0">
                    <a:pos x="109" y="176"/>
                  </a:cxn>
                  <a:cxn ang="0">
                    <a:pos x="181" y="81"/>
                  </a:cxn>
                  <a:cxn ang="0">
                    <a:pos x="276" y="0"/>
                  </a:cxn>
                </a:cxnLst>
                <a:rect l="0" t="0" r="r" b="b"/>
                <a:pathLst>
                  <a:path w="298" h="1134">
                    <a:moveTo>
                      <a:pt x="276" y="0"/>
                    </a:moveTo>
                    <a:lnTo>
                      <a:pt x="276" y="0"/>
                    </a:lnTo>
                    <a:lnTo>
                      <a:pt x="283" y="0"/>
                    </a:lnTo>
                    <a:lnTo>
                      <a:pt x="290" y="0"/>
                    </a:lnTo>
                    <a:lnTo>
                      <a:pt x="290" y="7"/>
                    </a:lnTo>
                    <a:lnTo>
                      <a:pt x="298" y="14"/>
                    </a:lnTo>
                    <a:lnTo>
                      <a:pt x="290" y="22"/>
                    </a:lnTo>
                    <a:lnTo>
                      <a:pt x="290" y="22"/>
                    </a:lnTo>
                    <a:lnTo>
                      <a:pt x="240" y="73"/>
                    </a:lnTo>
                    <a:lnTo>
                      <a:pt x="196" y="132"/>
                    </a:lnTo>
                    <a:lnTo>
                      <a:pt x="145" y="213"/>
                    </a:lnTo>
                    <a:lnTo>
                      <a:pt x="109" y="309"/>
                    </a:lnTo>
                    <a:lnTo>
                      <a:pt x="87" y="427"/>
                    </a:lnTo>
                    <a:lnTo>
                      <a:pt x="80" y="567"/>
                    </a:lnTo>
                    <a:lnTo>
                      <a:pt x="87" y="721"/>
                    </a:lnTo>
                    <a:lnTo>
                      <a:pt x="123" y="861"/>
                    </a:lnTo>
                    <a:lnTo>
                      <a:pt x="189" y="994"/>
                    </a:lnTo>
                    <a:lnTo>
                      <a:pt x="283" y="1104"/>
                    </a:lnTo>
                    <a:lnTo>
                      <a:pt x="290" y="1111"/>
                    </a:lnTo>
                    <a:lnTo>
                      <a:pt x="298" y="1119"/>
                    </a:lnTo>
                    <a:lnTo>
                      <a:pt x="298" y="1126"/>
                    </a:lnTo>
                    <a:lnTo>
                      <a:pt x="290" y="1126"/>
                    </a:lnTo>
                    <a:lnTo>
                      <a:pt x="290" y="1134"/>
                    </a:lnTo>
                    <a:lnTo>
                      <a:pt x="283" y="1134"/>
                    </a:lnTo>
                    <a:lnTo>
                      <a:pt x="276" y="1134"/>
                    </a:lnTo>
                    <a:lnTo>
                      <a:pt x="174" y="1045"/>
                    </a:lnTo>
                    <a:lnTo>
                      <a:pt x="101" y="949"/>
                    </a:lnTo>
                    <a:lnTo>
                      <a:pt x="58" y="854"/>
                    </a:lnTo>
                    <a:lnTo>
                      <a:pt x="21" y="751"/>
                    </a:lnTo>
                    <a:lnTo>
                      <a:pt x="7" y="655"/>
                    </a:lnTo>
                    <a:lnTo>
                      <a:pt x="0" y="567"/>
                    </a:lnTo>
                    <a:lnTo>
                      <a:pt x="7" y="471"/>
                    </a:lnTo>
                    <a:lnTo>
                      <a:pt x="29" y="375"/>
                    </a:lnTo>
                    <a:lnTo>
                      <a:pt x="58" y="272"/>
                    </a:lnTo>
                    <a:lnTo>
                      <a:pt x="109" y="176"/>
                    </a:lnTo>
                    <a:lnTo>
                      <a:pt x="181" y="81"/>
                    </a:lnTo>
                    <a:lnTo>
                      <a:pt x="2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3"/>
              <p:cNvSpPr>
                <a:spLocks/>
              </p:cNvSpPr>
              <p:nvPr/>
            </p:nvSpPr>
            <p:spPr bwMode="auto">
              <a:xfrm>
                <a:off x="21492" y="1926"/>
                <a:ext cx="655" cy="50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240" y="22"/>
                  </a:cxn>
                  <a:cxn ang="0">
                    <a:pos x="269" y="66"/>
                  </a:cxn>
                  <a:cxn ang="0">
                    <a:pos x="269" y="118"/>
                  </a:cxn>
                  <a:cxn ang="0">
                    <a:pos x="226" y="236"/>
                  </a:cxn>
                  <a:cxn ang="0">
                    <a:pos x="197" y="383"/>
                  </a:cxn>
                  <a:cxn ang="0">
                    <a:pos x="197" y="405"/>
                  </a:cxn>
                  <a:cxn ang="0">
                    <a:pos x="204" y="442"/>
                  </a:cxn>
                  <a:cxn ang="0">
                    <a:pos x="226" y="464"/>
                  </a:cxn>
                  <a:cxn ang="0">
                    <a:pos x="277" y="479"/>
                  </a:cxn>
                  <a:cxn ang="0">
                    <a:pos x="379" y="420"/>
                  </a:cxn>
                  <a:cxn ang="0">
                    <a:pos x="408" y="376"/>
                  </a:cxn>
                  <a:cxn ang="0">
                    <a:pos x="422" y="346"/>
                  </a:cxn>
                  <a:cxn ang="0">
                    <a:pos x="429" y="317"/>
                  </a:cxn>
                  <a:cxn ang="0">
                    <a:pos x="488" y="81"/>
                  </a:cxn>
                  <a:cxn ang="0">
                    <a:pos x="495" y="44"/>
                  </a:cxn>
                  <a:cxn ang="0">
                    <a:pos x="509" y="15"/>
                  </a:cxn>
                  <a:cxn ang="0">
                    <a:pos x="546" y="7"/>
                  </a:cxn>
                  <a:cxn ang="0">
                    <a:pos x="568" y="15"/>
                  </a:cxn>
                  <a:cxn ang="0">
                    <a:pos x="582" y="44"/>
                  </a:cxn>
                  <a:cxn ang="0">
                    <a:pos x="575" y="66"/>
                  </a:cxn>
                  <a:cxn ang="0">
                    <a:pos x="568" y="110"/>
                  </a:cxn>
                  <a:cxn ang="0">
                    <a:pos x="539" y="228"/>
                  </a:cxn>
                  <a:cxn ang="0">
                    <a:pos x="524" y="280"/>
                  </a:cxn>
                  <a:cxn ang="0">
                    <a:pos x="509" y="331"/>
                  </a:cxn>
                  <a:cxn ang="0">
                    <a:pos x="502" y="383"/>
                  </a:cxn>
                  <a:cxn ang="0">
                    <a:pos x="495" y="420"/>
                  </a:cxn>
                  <a:cxn ang="0">
                    <a:pos x="502" y="457"/>
                  </a:cxn>
                  <a:cxn ang="0">
                    <a:pos x="517" y="479"/>
                  </a:cxn>
                  <a:cxn ang="0">
                    <a:pos x="560" y="464"/>
                  </a:cxn>
                  <a:cxn ang="0">
                    <a:pos x="604" y="398"/>
                  </a:cxn>
                  <a:cxn ang="0">
                    <a:pos x="619" y="339"/>
                  </a:cxn>
                  <a:cxn ang="0">
                    <a:pos x="633" y="324"/>
                  </a:cxn>
                  <a:cxn ang="0">
                    <a:pos x="640" y="324"/>
                  </a:cxn>
                  <a:cxn ang="0">
                    <a:pos x="655" y="331"/>
                  </a:cxn>
                  <a:cxn ang="0">
                    <a:pos x="655" y="346"/>
                  </a:cxn>
                  <a:cxn ang="0">
                    <a:pos x="648" y="376"/>
                  </a:cxn>
                  <a:cxn ang="0">
                    <a:pos x="633" y="427"/>
                  </a:cxn>
                  <a:cxn ang="0">
                    <a:pos x="597" y="479"/>
                  </a:cxn>
                  <a:cxn ang="0">
                    <a:pos x="553" y="508"/>
                  </a:cxn>
                  <a:cxn ang="0">
                    <a:pos x="524" y="508"/>
                  </a:cxn>
                  <a:cxn ang="0">
                    <a:pos x="495" y="508"/>
                  </a:cxn>
                  <a:cxn ang="0">
                    <a:pos x="459" y="493"/>
                  </a:cxn>
                  <a:cxn ang="0">
                    <a:pos x="429" y="457"/>
                  </a:cxn>
                  <a:cxn ang="0">
                    <a:pos x="379" y="471"/>
                  </a:cxn>
                  <a:cxn ang="0">
                    <a:pos x="269" y="508"/>
                  </a:cxn>
                  <a:cxn ang="0">
                    <a:pos x="211" y="501"/>
                  </a:cxn>
                  <a:cxn ang="0">
                    <a:pos x="153" y="471"/>
                  </a:cxn>
                  <a:cxn ang="0">
                    <a:pos x="117" y="427"/>
                  </a:cxn>
                  <a:cxn ang="0">
                    <a:pos x="109" y="383"/>
                  </a:cxn>
                  <a:cxn ang="0">
                    <a:pos x="109" y="346"/>
                  </a:cxn>
                  <a:cxn ang="0">
                    <a:pos x="124" y="280"/>
                  </a:cxn>
                  <a:cxn ang="0">
                    <a:pos x="168" y="147"/>
                  </a:cxn>
                  <a:cxn ang="0">
                    <a:pos x="189" y="66"/>
                  </a:cxn>
                  <a:cxn ang="0">
                    <a:pos x="182" y="37"/>
                  </a:cxn>
                  <a:cxn ang="0">
                    <a:pos x="160" y="29"/>
                  </a:cxn>
                  <a:cxn ang="0">
                    <a:pos x="80" y="88"/>
                  </a:cxn>
                  <a:cxn ang="0">
                    <a:pos x="44" y="177"/>
                  </a:cxn>
                  <a:cxn ang="0">
                    <a:pos x="22" y="184"/>
                  </a:cxn>
                  <a:cxn ang="0">
                    <a:pos x="15" y="184"/>
                  </a:cxn>
                  <a:cxn ang="0">
                    <a:pos x="0" y="169"/>
                  </a:cxn>
                  <a:cxn ang="0">
                    <a:pos x="29" y="103"/>
                  </a:cxn>
                  <a:cxn ang="0">
                    <a:pos x="109" y="15"/>
                  </a:cxn>
                </a:cxnLst>
                <a:rect l="0" t="0" r="r" b="b"/>
                <a:pathLst>
                  <a:path w="655" h="508">
                    <a:moveTo>
                      <a:pt x="168" y="0"/>
                    </a:moveTo>
                    <a:lnTo>
                      <a:pt x="197" y="0"/>
                    </a:lnTo>
                    <a:lnTo>
                      <a:pt x="219" y="7"/>
                    </a:lnTo>
                    <a:lnTo>
                      <a:pt x="240" y="22"/>
                    </a:lnTo>
                    <a:lnTo>
                      <a:pt x="262" y="44"/>
                    </a:lnTo>
                    <a:lnTo>
                      <a:pt x="269" y="66"/>
                    </a:lnTo>
                    <a:lnTo>
                      <a:pt x="277" y="96"/>
                    </a:lnTo>
                    <a:lnTo>
                      <a:pt x="269" y="118"/>
                    </a:lnTo>
                    <a:lnTo>
                      <a:pt x="255" y="155"/>
                    </a:lnTo>
                    <a:lnTo>
                      <a:pt x="226" y="236"/>
                    </a:lnTo>
                    <a:lnTo>
                      <a:pt x="204" y="309"/>
                    </a:lnTo>
                    <a:lnTo>
                      <a:pt x="197" y="383"/>
                    </a:lnTo>
                    <a:lnTo>
                      <a:pt x="197" y="398"/>
                    </a:lnTo>
                    <a:lnTo>
                      <a:pt x="197" y="405"/>
                    </a:lnTo>
                    <a:lnTo>
                      <a:pt x="197" y="420"/>
                    </a:lnTo>
                    <a:lnTo>
                      <a:pt x="204" y="442"/>
                    </a:lnTo>
                    <a:lnTo>
                      <a:pt x="211" y="457"/>
                    </a:lnTo>
                    <a:lnTo>
                      <a:pt x="226" y="464"/>
                    </a:lnTo>
                    <a:lnTo>
                      <a:pt x="248" y="479"/>
                    </a:lnTo>
                    <a:lnTo>
                      <a:pt x="277" y="479"/>
                    </a:lnTo>
                    <a:lnTo>
                      <a:pt x="335" y="464"/>
                    </a:lnTo>
                    <a:lnTo>
                      <a:pt x="379" y="420"/>
                    </a:lnTo>
                    <a:lnTo>
                      <a:pt x="408" y="383"/>
                    </a:lnTo>
                    <a:lnTo>
                      <a:pt x="408" y="376"/>
                    </a:lnTo>
                    <a:lnTo>
                      <a:pt x="415" y="361"/>
                    </a:lnTo>
                    <a:lnTo>
                      <a:pt x="422" y="346"/>
                    </a:lnTo>
                    <a:lnTo>
                      <a:pt x="422" y="331"/>
                    </a:lnTo>
                    <a:lnTo>
                      <a:pt x="429" y="317"/>
                    </a:lnTo>
                    <a:lnTo>
                      <a:pt x="429" y="317"/>
                    </a:lnTo>
                    <a:lnTo>
                      <a:pt x="488" y="81"/>
                    </a:lnTo>
                    <a:lnTo>
                      <a:pt x="488" y="59"/>
                    </a:lnTo>
                    <a:lnTo>
                      <a:pt x="495" y="44"/>
                    </a:lnTo>
                    <a:lnTo>
                      <a:pt x="502" y="29"/>
                    </a:lnTo>
                    <a:lnTo>
                      <a:pt x="509" y="15"/>
                    </a:lnTo>
                    <a:lnTo>
                      <a:pt x="524" y="7"/>
                    </a:lnTo>
                    <a:lnTo>
                      <a:pt x="546" y="7"/>
                    </a:lnTo>
                    <a:lnTo>
                      <a:pt x="560" y="7"/>
                    </a:lnTo>
                    <a:lnTo>
                      <a:pt x="568" y="15"/>
                    </a:lnTo>
                    <a:lnTo>
                      <a:pt x="575" y="29"/>
                    </a:lnTo>
                    <a:lnTo>
                      <a:pt x="582" y="44"/>
                    </a:lnTo>
                    <a:lnTo>
                      <a:pt x="582" y="52"/>
                    </a:lnTo>
                    <a:lnTo>
                      <a:pt x="575" y="66"/>
                    </a:lnTo>
                    <a:lnTo>
                      <a:pt x="575" y="88"/>
                    </a:lnTo>
                    <a:lnTo>
                      <a:pt x="568" y="110"/>
                    </a:lnTo>
                    <a:lnTo>
                      <a:pt x="560" y="133"/>
                    </a:lnTo>
                    <a:lnTo>
                      <a:pt x="539" y="228"/>
                    </a:lnTo>
                    <a:lnTo>
                      <a:pt x="531" y="250"/>
                    </a:lnTo>
                    <a:lnTo>
                      <a:pt x="524" y="280"/>
                    </a:lnTo>
                    <a:lnTo>
                      <a:pt x="517" y="309"/>
                    </a:lnTo>
                    <a:lnTo>
                      <a:pt x="509" y="331"/>
                    </a:lnTo>
                    <a:lnTo>
                      <a:pt x="502" y="353"/>
                    </a:lnTo>
                    <a:lnTo>
                      <a:pt x="502" y="383"/>
                    </a:lnTo>
                    <a:lnTo>
                      <a:pt x="495" y="405"/>
                    </a:lnTo>
                    <a:lnTo>
                      <a:pt x="495" y="420"/>
                    </a:lnTo>
                    <a:lnTo>
                      <a:pt x="495" y="442"/>
                    </a:lnTo>
                    <a:lnTo>
                      <a:pt x="502" y="457"/>
                    </a:lnTo>
                    <a:lnTo>
                      <a:pt x="509" y="464"/>
                    </a:lnTo>
                    <a:lnTo>
                      <a:pt x="517" y="479"/>
                    </a:lnTo>
                    <a:lnTo>
                      <a:pt x="531" y="479"/>
                    </a:lnTo>
                    <a:lnTo>
                      <a:pt x="560" y="464"/>
                    </a:lnTo>
                    <a:lnTo>
                      <a:pt x="582" y="434"/>
                    </a:lnTo>
                    <a:lnTo>
                      <a:pt x="604" y="398"/>
                    </a:lnTo>
                    <a:lnTo>
                      <a:pt x="611" y="353"/>
                    </a:lnTo>
                    <a:lnTo>
                      <a:pt x="619" y="339"/>
                    </a:lnTo>
                    <a:lnTo>
                      <a:pt x="626" y="331"/>
                    </a:lnTo>
                    <a:lnTo>
                      <a:pt x="633" y="324"/>
                    </a:lnTo>
                    <a:lnTo>
                      <a:pt x="640" y="324"/>
                    </a:lnTo>
                    <a:lnTo>
                      <a:pt x="640" y="324"/>
                    </a:lnTo>
                    <a:lnTo>
                      <a:pt x="648" y="324"/>
                    </a:lnTo>
                    <a:lnTo>
                      <a:pt x="655" y="331"/>
                    </a:lnTo>
                    <a:lnTo>
                      <a:pt x="655" y="339"/>
                    </a:lnTo>
                    <a:lnTo>
                      <a:pt x="655" y="346"/>
                    </a:lnTo>
                    <a:lnTo>
                      <a:pt x="655" y="361"/>
                    </a:lnTo>
                    <a:lnTo>
                      <a:pt x="648" y="376"/>
                    </a:lnTo>
                    <a:lnTo>
                      <a:pt x="640" y="405"/>
                    </a:lnTo>
                    <a:lnTo>
                      <a:pt x="633" y="427"/>
                    </a:lnTo>
                    <a:lnTo>
                      <a:pt x="619" y="449"/>
                    </a:lnTo>
                    <a:lnTo>
                      <a:pt x="597" y="479"/>
                    </a:lnTo>
                    <a:lnTo>
                      <a:pt x="582" y="493"/>
                    </a:lnTo>
                    <a:lnTo>
                      <a:pt x="553" y="508"/>
                    </a:lnTo>
                    <a:lnTo>
                      <a:pt x="531" y="508"/>
                    </a:lnTo>
                    <a:lnTo>
                      <a:pt x="524" y="508"/>
                    </a:lnTo>
                    <a:lnTo>
                      <a:pt x="509" y="508"/>
                    </a:lnTo>
                    <a:lnTo>
                      <a:pt x="495" y="508"/>
                    </a:lnTo>
                    <a:lnTo>
                      <a:pt x="480" y="501"/>
                    </a:lnTo>
                    <a:lnTo>
                      <a:pt x="459" y="493"/>
                    </a:lnTo>
                    <a:lnTo>
                      <a:pt x="444" y="479"/>
                    </a:lnTo>
                    <a:lnTo>
                      <a:pt x="429" y="457"/>
                    </a:lnTo>
                    <a:lnTo>
                      <a:pt x="415" y="434"/>
                    </a:lnTo>
                    <a:lnTo>
                      <a:pt x="379" y="471"/>
                    </a:lnTo>
                    <a:lnTo>
                      <a:pt x="328" y="501"/>
                    </a:lnTo>
                    <a:lnTo>
                      <a:pt x="269" y="508"/>
                    </a:lnTo>
                    <a:lnTo>
                      <a:pt x="240" y="508"/>
                    </a:lnTo>
                    <a:lnTo>
                      <a:pt x="211" y="501"/>
                    </a:lnTo>
                    <a:lnTo>
                      <a:pt x="182" y="493"/>
                    </a:lnTo>
                    <a:lnTo>
                      <a:pt x="153" y="471"/>
                    </a:lnTo>
                    <a:lnTo>
                      <a:pt x="131" y="449"/>
                    </a:lnTo>
                    <a:lnTo>
                      <a:pt x="117" y="427"/>
                    </a:lnTo>
                    <a:lnTo>
                      <a:pt x="117" y="405"/>
                    </a:lnTo>
                    <a:lnTo>
                      <a:pt x="109" y="383"/>
                    </a:lnTo>
                    <a:lnTo>
                      <a:pt x="109" y="368"/>
                    </a:lnTo>
                    <a:lnTo>
                      <a:pt x="109" y="346"/>
                    </a:lnTo>
                    <a:lnTo>
                      <a:pt x="117" y="317"/>
                    </a:lnTo>
                    <a:lnTo>
                      <a:pt x="124" y="280"/>
                    </a:lnTo>
                    <a:lnTo>
                      <a:pt x="139" y="221"/>
                    </a:lnTo>
                    <a:lnTo>
                      <a:pt x="168" y="147"/>
                    </a:lnTo>
                    <a:lnTo>
                      <a:pt x="182" y="103"/>
                    </a:lnTo>
                    <a:lnTo>
                      <a:pt x="189" y="66"/>
                    </a:lnTo>
                    <a:lnTo>
                      <a:pt x="189" y="52"/>
                    </a:lnTo>
                    <a:lnTo>
                      <a:pt x="182" y="37"/>
                    </a:lnTo>
                    <a:lnTo>
                      <a:pt x="175" y="29"/>
                    </a:lnTo>
                    <a:lnTo>
                      <a:pt x="160" y="29"/>
                    </a:lnTo>
                    <a:lnTo>
                      <a:pt x="117" y="44"/>
                    </a:lnTo>
                    <a:lnTo>
                      <a:pt x="80" y="88"/>
                    </a:lnTo>
                    <a:lnTo>
                      <a:pt x="44" y="169"/>
                    </a:lnTo>
                    <a:lnTo>
                      <a:pt x="44" y="177"/>
                    </a:lnTo>
                    <a:lnTo>
                      <a:pt x="37" y="184"/>
                    </a:lnTo>
                    <a:lnTo>
                      <a:pt x="22" y="184"/>
                    </a:lnTo>
                    <a:lnTo>
                      <a:pt x="15" y="184"/>
                    </a:lnTo>
                    <a:lnTo>
                      <a:pt x="15" y="184"/>
                    </a:lnTo>
                    <a:lnTo>
                      <a:pt x="8" y="177"/>
                    </a:lnTo>
                    <a:lnTo>
                      <a:pt x="0" y="169"/>
                    </a:lnTo>
                    <a:lnTo>
                      <a:pt x="8" y="147"/>
                    </a:lnTo>
                    <a:lnTo>
                      <a:pt x="29" y="103"/>
                    </a:lnTo>
                    <a:lnTo>
                      <a:pt x="59" y="52"/>
                    </a:lnTo>
                    <a:lnTo>
                      <a:pt x="109" y="15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34"/>
              <p:cNvSpPr>
                <a:spLocks/>
              </p:cNvSpPr>
              <p:nvPr/>
            </p:nvSpPr>
            <p:spPr bwMode="auto">
              <a:xfrm>
                <a:off x="22271" y="1573"/>
                <a:ext cx="290" cy="1134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123" y="88"/>
                  </a:cxn>
                  <a:cxn ang="0">
                    <a:pos x="189" y="184"/>
                  </a:cxn>
                  <a:cxn ang="0">
                    <a:pos x="240" y="279"/>
                  </a:cxn>
                  <a:cxn ang="0">
                    <a:pos x="276" y="382"/>
                  </a:cxn>
                  <a:cxn ang="0">
                    <a:pos x="290" y="478"/>
                  </a:cxn>
                  <a:cxn ang="0">
                    <a:pos x="290" y="567"/>
                  </a:cxn>
                  <a:cxn ang="0">
                    <a:pos x="283" y="699"/>
                  </a:cxn>
                  <a:cxn ang="0">
                    <a:pos x="254" y="817"/>
                  </a:cxn>
                  <a:cxn ang="0">
                    <a:pos x="210" y="920"/>
                  </a:cxn>
                  <a:cxn ang="0">
                    <a:pos x="160" y="994"/>
                  </a:cxn>
                  <a:cxn ang="0">
                    <a:pos x="116" y="1053"/>
                  </a:cxn>
                  <a:cxn ang="0">
                    <a:pos x="65" y="1097"/>
                  </a:cxn>
                  <a:cxn ang="0">
                    <a:pos x="36" y="1126"/>
                  </a:cxn>
                  <a:cxn ang="0">
                    <a:pos x="14" y="1134"/>
                  </a:cxn>
                  <a:cxn ang="0">
                    <a:pos x="7" y="1134"/>
                  </a:cxn>
                  <a:cxn ang="0">
                    <a:pos x="0" y="1126"/>
                  </a:cxn>
                  <a:cxn ang="0">
                    <a:pos x="0" y="1126"/>
                  </a:cxn>
                  <a:cxn ang="0">
                    <a:pos x="0" y="1119"/>
                  </a:cxn>
                  <a:cxn ang="0">
                    <a:pos x="0" y="1119"/>
                  </a:cxn>
                  <a:cxn ang="0">
                    <a:pos x="7" y="1111"/>
                  </a:cxn>
                  <a:cxn ang="0">
                    <a:pos x="14" y="1104"/>
                  </a:cxn>
                  <a:cxn ang="0">
                    <a:pos x="21" y="1097"/>
                  </a:cxn>
                  <a:cxn ang="0">
                    <a:pos x="101" y="1001"/>
                  </a:cxn>
                  <a:cxn ang="0">
                    <a:pos x="167" y="876"/>
                  </a:cxn>
                  <a:cxn ang="0">
                    <a:pos x="203" y="736"/>
                  </a:cxn>
                  <a:cxn ang="0">
                    <a:pos x="218" y="567"/>
                  </a:cxn>
                  <a:cxn ang="0">
                    <a:pos x="210" y="427"/>
                  </a:cxn>
                  <a:cxn ang="0">
                    <a:pos x="181" y="316"/>
                  </a:cxn>
                  <a:cxn ang="0">
                    <a:pos x="152" y="220"/>
                  </a:cxn>
                  <a:cxn ang="0">
                    <a:pos x="109" y="139"/>
                  </a:cxn>
                  <a:cxn ang="0">
                    <a:pos x="58" y="81"/>
                  </a:cxn>
                  <a:cxn ang="0">
                    <a:pos x="14" y="29"/>
                  </a:cxn>
                  <a:cxn ang="0">
                    <a:pos x="0" y="22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21" y="0"/>
                  </a:cxn>
                </a:cxnLst>
                <a:rect l="0" t="0" r="r" b="b"/>
                <a:pathLst>
                  <a:path w="290" h="1134">
                    <a:moveTo>
                      <a:pt x="21" y="0"/>
                    </a:moveTo>
                    <a:lnTo>
                      <a:pt x="21" y="0"/>
                    </a:lnTo>
                    <a:lnTo>
                      <a:pt x="123" y="88"/>
                    </a:lnTo>
                    <a:lnTo>
                      <a:pt x="189" y="184"/>
                    </a:lnTo>
                    <a:lnTo>
                      <a:pt x="240" y="279"/>
                    </a:lnTo>
                    <a:lnTo>
                      <a:pt x="276" y="382"/>
                    </a:lnTo>
                    <a:lnTo>
                      <a:pt x="290" y="478"/>
                    </a:lnTo>
                    <a:lnTo>
                      <a:pt x="290" y="567"/>
                    </a:lnTo>
                    <a:lnTo>
                      <a:pt x="283" y="699"/>
                    </a:lnTo>
                    <a:lnTo>
                      <a:pt x="254" y="817"/>
                    </a:lnTo>
                    <a:lnTo>
                      <a:pt x="210" y="920"/>
                    </a:lnTo>
                    <a:lnTo>
                      <a:pt x="160" y="994"/>
                    </a:lnTo>
                    <a:lnTo>
                      <a:pt x="116" y="1053"/>
                    </a:lnTo>
                    <a:lnTo>
                      <a:pt x="65" y="1097"/>
                    </a:lnTo>
                    <a:lnTo>
                      <a:pt x="36" y="1126"/>
                    </a:lnTo>
                    <a:lnTo>
                      <a:pt x="14" y="1134"/>
                    </a:lnTo>
                    <a:lnTo>
                      <a:pt x="7" y="1134"/>
                    </a:lnTo>
                    <a:lnTo>
                      <a:pt x="0" y="1126"/>
                    </a:lnTo>
                    <a:lnTo>
                      <a:pt x="0" y="1126"/>
                    </a:lnTo>
                    <a:lnTo>
                      <a:pt x="0" y="1119"/>
                    </a:lnTo>
                    <a:lnTo>
                      <a:pt x="0" y="1119"/>
                    </a:lnTo>
                    <a:lnTo>
                      <a:pt x="7" y="1111"/>
                    </a:lnTo>
                    <a:lnTo>
                      <a:pt x="14" y="1104"/>
                    </a:lnTo>
                    <a:lnTo>
                      <a:pt x="21" y="1097"/>
                    </a:lnTo>
                    <a:lnTo>
                      <a:pt x="101" y="1001"/>
                    </a:lnTo>
                    <a:lnTo>
                      <a:pt x="167" y="876"/>
                    </a:lnTo>
                    <a:lnTo>
                      <a:pt x="203" y="736"/>
                    </a:lnTo>
                    <a:lnTo>
                      <a:pt x="218" y="567"/>
                    </a:lnTo>
                    <a:lnTo>
                      <a:pt x="210" y="427"/>
                    </a:lnTo>
                    <a:lnTo>
                      <a:pt x="181" y="316"/>
                    </a:lnTo>
                    <a:lnTo>
                      <a:pt x="152" y="220"/>
                    </a:lnTo>
                    <a:lnTo>
                      <a:pt x="109" y="139"/>
                    </a:lnTo>
                    <a:lnTo>
                      <a:pt x="58" y="81"/>
                    </a:lnTo>
                    <a:lnTo>
                      <a:pt x="14" y="29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5"/>
              <p:cNvSpPr>
                <a:spLocks/>
              </p:cNvSpPr>
              <p:nvPr/>
            </p:nvSpPr>
            <p:spPr bwMode="auto">
              <a:xfrm>
                <a:off x="22852" y="1573"/>
                <a:ext cx="59" cy="113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4" y="0"/>
                  </a:cxn>
                  <a:cxn ang="0">
                    <a:pos x="51" y="7"/>
                  </a:cxn>
                  <a:cxn ang="0">
                    <a:pos x="51" y="22"/>
                  </a:cxn>
                  <a:cxn ang="0">
                    <a:pos x="59" y="29"/>
                  </a:cxn>
                  <a:cxn ang="0">
                    <a:pos x="59" y="44"/>
                  </a:cxn>
                  <a:cxn ang="0">
                    <a:pos x="59" y="1089"/>
                  </a:cxn>
                  <a:cxn ang="0">
                    <a:pos x="59" y="1104"/>
                  </a:cxn>
                  <a:cxn ang="0">
                    <a:pos x="51" y="1111"/>
                  </a:cxn>
                  <a:cxn ang="0">
                    <a:pos x="51" y="1126"/>
                  </a:cxn>
                  <a:cxn ang="0">
                    <a:pos x="44" y="1134"/>
                  </a:cxn>
                  <a:cxn ang="0">
                    <a:pos x="29" y="1134"/>
                  </a:cxn>
                  <a:cxn ang="0">
                    <a:pos x="15" y="1134"/>
                  </a:cxn>
                  <a:cxn ang="0">
                    <a:pos x="8" y="1126"/>
                  </a:cxn>
                  <a:cxn ang="0">
                    <a:pos x="0" y="1111"/>
                  </a:cxn>
                  <a:cxn ang="0">
                    <a:pos x="0" y="1104"/>
                  </a:cxn>
                  <a:cxn ang="0">
                    <a:pos x="0" y="1089"/>
                  </a:cxn>
                  <a:cxn ang="0">
                    <a:pos x="0" y="44"/>
                  </a:cxn>
                  <a:cxn ang="0">
                    <a:pos x="0" y="29"/>
                  </a:cxn>
                  <a:cxn ang="0">
                    <a:pos x="0" y="22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9" y="0"/>
                  </a:cxn>
                </a:cxnLst>
                <a:rect l="0" t="0" r="r" b="b"/>
                <a:pathLst>
                  <a:path w="59" h="1134">
                    <a:moveTo>
                      <a:pt x="29" y="0"/>
                    </a:moveTo>
                    <a:lnTo>
                      <a:pt x="44" y="0"/>
                    </a:lnTo>
                    <a:lnTo>
                      <a:pt x="51" y="7"/>
                    </a:lnTo>
                    <a:lnTo>
                      <a:pt x="51" y="22"/>
                    </a:lnTo>
                    <a:lnTo>
                      <a:pt x="59" y="29"/>
                    </a:lnTo>
                    <a:lnTo>
                      <a:pt x="59" y="44"/>
                    </a:lnTo>
                    <a:lnTo>
                      <a:pt x="59" y="1089"/>
                    </a:lnTo>
                    <a:lnTo>
                      <a:pt x="59" y="1104"/>
                    </a:lnTo>
                    <a:lnTo>
                      <a:pt x="51" y="1111"/>
                    </a:lnTo>
                    <a:lnTo>
                      <a:pt x="51" y="1126"/>
                    </a:lnTo>
                    <a:lnTo>
                      <a:pt x="44" y="1134"/>
                    </a:lnTo>
                    <a:lnTo>
                      <a:pt x="29" y="1134"/>
                    </a:lnTo>
                    <a:lnTo>
                      <a:pt x="15" y="1134"/>
                    </a:lnTo>
                    <a:lnTo>
                      <a:pt x="8" y="1126"/>
                    </a:lnTo>
                    <a:lnTo>
                      <a:pt x="0" y="1111"/>
                    </a:lnTo>
                    <a:lnTo>
                      <a:pt x="0" y="1104"/>
                    </a:lnTo>
                    <a:lnTo>
                      <a:pt x="0" y="1089"/>
                    </a:lnTo>
                    <a:lnTo>
                      <a:pt x="0" y="44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136"/>
              <p:cNvSpPr>
                <a:spLocks noChangeArrowheads="1"/>
              </p:cNvSpPr>
              <p:nvPr/>
            </p:nvSpPr>
            <p:spPr bwMode="auto">
              <a:xfrm>
                <a:off x="12329" y="2817"/>
                <a:ext cx="11891" cy="8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7"/>
              <p:cNvSpPr>
                <a:spLocks/>
              </p:cNvSpPr>
              <p:nvPr/>
            </p:nvSpPr>
            <p:spPr bwMode="auto">
              <a:xfrm>
                <a:off x="12409" y="3340"/>
                <a:ext cx="502" cy="758"/>
              </a:xfrm>
              <a:custGeom>
                <a:avLst/>
                <a:gdLst/>
                <a:ahLst/>
                <a:cxnLst>
                  <a:cxn ang="0">
                    <a:pos x="320" y="7"/>
                  </a:cxn>
                  <a:cxn ang="0">
                    <a:pos x="451" y="88"/>
                  </a:cxn>
                  <a:cxn ang="0">
                    <a:pos x="502" y="221"/>
                  </a:cxn>
                  <a:cxn ang="0">
                    <a:pos x="451" y="361"/>
                  </a:cxn>
                  <a:cxn ang="0">
                    <a:pos x="342" y="471"/>
                  </a:cxn>
                  <a:cxn ang="0">
                    <a:pos x="247" y="545"/>
                  </a:cxn>
                  <a:cxn ang="0">
                    <a:pos x="116" y="663"/>
                  </a:cxn>
                  <a:cxn ang="0">
                    <a:pos x="334" y="663"/>
                  </a:cxn>
                  <a:cxn ang="0">
                    <a:pos x="378" y="663"/>
                  </a:cxn>
                  <a:cxn ang="0">
                    <a:pos x="422" y="655"/>
                  </a:cxn>
                  <a:cxn ang="0">
                    <a:pos x="443" y="640"/>
                  </a:cxn>
                  <a:cxn ang="0">
                    <a:pos x="458" y="596"/>
                  </a:cxn>
                  <a:cxn ang="0">
                    <a:pos x="465" y="552"/>
                  </a:cxn>
                  <a:cxn ang="0">
                    <a:pos x="502" y="552"/>
                  </a:cxn>
                  <a:cxn ang="0">
                    <a:pos x="0" y="758"/>
                  </a:cxn>
                  <a:cxn ang="0">
                    <a:pos x="7" y="729"/>
                  </a:cxn>
                  <a:cxn ang="0">
                    <a:pos x="14" y="714"/>
                  </a:cxn>
                  <a:cxn ang="0">
                    <a:pos x="320" y="405"/>
                  </a:cxn>
                  <a:cxn ang="0">
                    <a:pos x="385" y="294"/>
                  </a:cxn>
                  <a:cxn ang="0">
                    <a:pos x="385" y="154"/>
                  </a:cxn>
                  <a:cxn ang="0">
                    <a:pos x="298" y="59"/>
                  </a:cxn>
                  <a:cxn ang="0">
                    <a:pos x="182" y="44"/>
                  </a:cxn>
                  <a:cxn ang="0">
                    <a:pos x="94" y="96"/>
                  </a:cxn>
                  <a:cxn ang="0">
                    <a:pos x="80" y="147"/>
                  </a:cxn>
                  <a:cxn ang="0">
                    <a:pos x="109" y="162"/>
                  </a:cxn>
                  <a:cxn ang="0">
                    <a:pos x="123" y="184"/>
                  </a:cxn>
                  <a:cxn ang="0">
                    <a:pos x="123" y="206"/>
                  </a:cxn>
                  <a:cxn ang="0">
                    <a:pos x="109" y="243"/>
                  </a:cxn>
                  <a:cxn ang="0">
                    <a:pos x="80" y="265"/>
                  </a:cxn>
                  <a:cxn ang="0">
                    <a:pos x="58" y="265"/>
                  </a:cxn>
                  <a:cxn ang="0">
                    <a:pos x="36" y="265"/>
                  </a:cxn>
                  <a:cxn ang="0">
                    <a:pos x="14" y="243"/>
                  </a:cxn>
                  <a:cxn ang="0">
                    <a:pos x="0" y="206"/>
                  </a:cxn>
                  <a:cxn ang="0">
                    <a:pos x="65" y="59"/>
                  </a:cxn>
                  <a:cxn ang="0">
                    <a:pos x="240" y="0"/>
                  </a:cxn>
                </a:cxnLst>
                <a:rect l="0" t="0" r="r" b="b"/>
                <a:pathLst>
                  <a:path w="502" h="758">
                    <a:moveTo>
                      <a:pt x="240" y="0"/>
                    </a:moveTo>
                    <a:lnTo>
                      <a:pt x="320" y="7"/>
                    </a:lnTo>
                    <a:lnTo>
                      <a:pt x="392" y="37"/>
                    </a:lnTo>
                    <a:lnTo>
                      <a:pt x="451" y="88"/>
                    </a:lnTo>
                    <a:lnTo>
                      <a:pt x="487" y="147"/>
                    </a:lnTo>
                    <a:lnTo>
                      <a:pt x="502" y="221"/>
                    </a:lnTo>
                    <a:lnTo>
                      <a:pt x="487" y="294"/>
                    </a:lnTo>
                    <a:lnTo>
                      <a:pt x="451" y="361"/>
                    </a:lnTo>
                    <a:lnTo>
                      <a:pt x="400" y="420"/>
                    </a:lnTo>
                    <a:lnTo>
                      <a:pt x="342" y="471"/>
                    </a:lnTo>
                    <a:lnTo>
                      <a:pt x="291" y="508"/>
                    </a:lnTo>
                    <a:lnTo>
                      <a:pt x="247" y="545"/>
                    </a:lnTo>
                    <a:lnTo>
                      <a:pt x="189" y="596"/>
                    </a:lnTo>
                    <a:lnTo>
                      <a:pt x="116" y="663"/>
                    </a:lnTo>
                    <a:lnTo>
                      <a:pt x="320" y="663"/>
                    </a:lnTo>
                    <a:lnTo>
                      <a:pt x="334" y="663"/>
                    </a:lnTo>
                    <a:lnTo>
                      <a:pt x="356" y="663"/>
                    </a:lnTo>
                    <a:lnTo>
                      <a:pt x="378" y="663"/>
                    </a:lnTo>
                    <a:lnTo>
                      <a:pt x="407" y="655"/>
                    </a:lnTo>
                    <a:lnTo>
                      <a:pt x="422" y="655"/>
                    </a:lnTo>
                    <a:lnTo>
                      <a:pt x="436" y="655"/>
                    </a:lnTo>
                    <a:lnTo>
                      <a:pt x="443" y="640"/>
                    </a:lnTo>
                    <a:lnTo>
                      <a:pt x="451" y="618"/>
                    </a:lnTo>
                    <a:lnTo>
                      <a:pt x="458" y="596"/>
                    </a:lnTo>
                    <a:lnTo>
                      <a:pt x="458" y="567"/>
                    </a:lnTo>
                    <a:lnTo>
                      <a:pt x="465" y="552"/>
                    </a:lnTo>
                    <a:lnTo>
                      <a:pt x="502" y="552"/>
                    </a:lnTo>
                    <a:lnTo>
                      <a:pt x="502" y="552"/>
                    </a:lnTo>
                    <a:lnTo>
                      <a:pt x="465" y="758"/>
                    </a:lnTo>
                    <a:lnTo>
                      <a:pt x="0" y="758"/>
                    </a:lnTo>
                    <a:lnTo>
                      <a:pt x="7" y="736"/>
                    </a:lnTo>
                    <a:lnTo>
                      <a:pt x="7" y="729"/>
                    </a:lnTo>
                    <a:lnTo>
                      <a:pt x="7" y="721"/>
                    </a:lnTo>
                    <a:lnTo>
                      <a:pt x="14" y="714"/>
                    </a:lnTo>
                    <a:lnTo>
                      <a:pt x="283" y="442"/>
                    </a:lnTo>
                    <a:lnTo>
                      <a:pt x="320" y="405"/>
                    </a:lnTo>
                    <a:lnTo>
                      <a:pt x="356" y="353"/>
                    </a:lnTo>
                    <a:lnTo>
                      <a:pt x="385" y="294"/>
                    </a:lnTo>
                    <a:lnTo>
                      <a:pt x="392" y="221"/>
                    </a:lnTo>
                    <a:lnTo>
                      <a:pt x="385" y="154"/>
                    </a:lnTo>
                    <a:lnTo>
                      <a:pt x="349" y="96"/>
                    </a:lnTo>
                    <a:lnTo>
                      <a:pt x="298" y="59"/>
                    </a:lnTo>
                    <a:lnTo>
                      <a:pt x="218" y="37"/>
                    </a:lnTo>
                    <a:lnTo>
                      <a:pt x="182" y="44"/>
                    </a:lnTo>
                    <a:lnTo>
                      <a:pt x="131" y="66"/>
                    </a:lnTo>
                    <a:lnTo>
                      <a:pt x="94" y="96"/>
                    </a:lnTo>
                    <a:lnTo>
                      <a:pt x="58" y="147"/>
                    </a:lnTo>
                    <a:lnTo>
                      <a:pt x="80" y="147"/>
                    </a:lnTo>
                    <a:lnTo>
                      <a:pt x="94" y="154"/>
                    </a:lnTo>
                    <a:lnTo>
                      <a:pt x="109" y="162"/>
                    </a:lnTo>
                    <a:lnTo>
                      <a:pt x="116" y="177"/>
                    </a:lnTo>
                    <a:lnTo>
                      <a:pt x="123" y="184"/>
                    </a:lnTo>
                    <a:lnTo>
                      <a:pt x="123" y="199"/>
                    </a:lnTo>
                    <a:lnTo>
                      <a:pt x="123" y="206"/>
                    </a:lnTo>
                    <a:lnTo>
                      <a:pt x="116" y="228"/>
                    </a:lnTo>
                    <a:lnTo>
                      <a:pt x="109" y="243"/>
                    </a:lnTo>
                    <a:lnTo>
                      <a:pt x="94" y="258"/>
                    </a:lnTo>
                    <a:lnTo>
                      <a:pt x="80" y="265"/>
                    </a:lnTo>
                    <a:lnTo>
                      <a:pt x="65" y="265"/>
                    </a:lnTo>
                    <a:lnTo>
                      <a:pt x="58" y="265"/>
                    </a:lnTo>
                    <a:lnTo>
                      <a:pt x="51" y="265"/>
                    </a:lnTo>
                    <a:lnTo>
                      <a:pt x="36" y="265"/>
                    </a:lnTo>
                    <a:lnTo>
                      <a:pt x="22" y="258"/>
                    </a:lnTo>
                    <a:lnTo>
                      <a:pt x="14" y="243"/>
                    </a:lnTo>
                    <a:lnTo>
                      <a:pt x="7" y="228"/>
                    </a:lnTo>
                    <a:lnTo>
                      <a:pt x="0" y="206"/>
                    </a:lnTo>
                    <a:lnTo>
                      <a:pt x="22" y="125"/>
                    </a:lnTo>
                    <a:lnTo>
                      <a:pt x="65" y="59"/>
                    </a:lnTo>
                    <a:lnTo>
                      <a:pt x="145" y="15"/>
                    </a:lnTo>
                    <a:lnTo>
                      <a:pt x="2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8"/>
              <p:cNvSpPr>
                <a:spLocks/>
              </p:cNvSpPr>
              <p:nvPr/>
            </p:nvSpPr>
            <p:spPr bwMode="auto">
              <a:xfrm>
                <a:off x="13034" y="3318"/>
                <a:ext cx="349" cy="7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73" y="7"/>
                  </a:cxn>
                  <a:cxn ang="0">
                    <a:pos x="131" y="7"/>
                  </a:cxn>
                  <a:cxn ang="0">
                    <a:pos x="175" y="7"/>
                  </a:cxn>
                  <a:cxn ang="0">
                    <a:pos x="218" y="7"/>
                  </a:cxn>
                  <a:cxn ang="0">
                    <a:pos x="277" y="7"/>
                  </a:cxn>
                  <a:cxn ang="0">
                    <a:pos x="327" y="0"/>
                  </a:cxn>
                  <a:cxn ang="0">
                    <a:pos x="349" y="0"/>
                  </a:cxn>
                  <a:cxn ang="0">
                    <a:pos x="349" y="44"/>
                  </a:cxn>
                  <a:cxn ang="0">
                    <a:pos x="320" y="44"/>
                  </a:cxn>
                  <a:cxn ang="0">
                    <a:pos x="284" y="44"/>
                  </a:cxn>
                  <a:cxn ang="0">
                    <a:pos x="262" y="44"/>
                  </a:cxn>
                  <a:cxn ang="0">
                    <a:pos x="240" y="51"/>
                  </a:cxn>
                  <a:cxn ang="0">
                    <a:pos x="233" y="59"/>
                  </a:cxn>
                  <a:cxn ang="0">
                    <a:pos x="226" y="66"/>
                  </a:cxn>
                  <a:cxn ang="0">
                    <a:pos x="226" y="81"/>
                  </a:cxn>
                  <a:cxn ang="0">
                    <a:pos x="226" y="95"/>
                  </a:cxn>
                  <a:cxn ang="0">
                    <a:pos x="226" y="685"/>
                  </a:cxn>
                  <a:cxn ang="0">
                    <a:pos x="226" y="699"/>
                  </a:cxn>
                  <a:cxn ang="0">
                    <a:pos x="226" y="714"/>
                  </a:cxn>
                  <a:cxn ang="0">
                    <a:pos x="233" y="721"/>
                  </a:cxn>
                  <a:cxn ang="0">
                    <a:pos x="240" y="729"/>
                  </a:cxn>
                  <a:cxn ang="0">
                    <a:pos x="262" y="736"/>
                  </a:cxn>
                  <a:cxn ang="0">
                    <a:pos x="284" y="736"/>
                  </a:cxn>
                  <a:cxn ang="0">
                    <a:pos x="320" y="736"/>
                  </a:cxn>
                  <a:cxn ang="0">
                    <a:pos x="349" y="736"/>
                  </a:cxn>
                  <a:cxn ang="0">
                    <a:pos x="349" y="780"/>
                  </a:cxn>
                  <a:cxn ang="0">
                    <a:pos x="327" y="780"/>
                  </a:cxn>
                  <a:cxn ang="0">
                    <a:pos x="277" y="773"/>
                  </a:cxn>
                  <a:cxn ang="0">
                    <a:pos x="218" y="773"/>
                  </a:cxn>
                  <a:cxn ang="0">
                    <a:pos x="175" y="773"/>
                  </a:cxn>
                  <a:cxn ang="0">
                    <a:pos x="131" y="773"/>
                  </a:cxn>
                  <a:cxn ang="0">
                    <a:pos x="73" y="773"/>
                  </a:cxn>
                  <a:cxn ang="0">
                    <a:pos x="22" y="780"/>
                  </a:cxn>
                  <a:cxn ang="0">
                    <a:pos x="0" y="780"/>
                  </a:cxn>
                  <a:cxn ang="0">
                    <a:pos x="0" y="736"/>
                  </a:cxn>
                  <a:cxn ang="0">
                    <a:pos x="29" y="736"/>
                  </a:cxn>
                  <a:cxn ang="0">
                    <a:pos x="66" y="736"/>
                  </a:cxn>
                  <a:cxn ang="0">
                    <a:pos x="87" y="736"/>
                  </a:cxn>
                  <a:cxn ang="0">
                    <a:pos x="102" y="729"/>
                  </a:cxn>
                  <a:cxn ang="0">
                    <a:pos x="117" y="721"/>
                  </a:cxn>
                  <a:cxn ang="0">
                    <a:pos x="117" y="714"/>
                  </a:cxn>
                  <a:cxn ang="0">
                    <a:pos x="124" y="699"/>
                  </a:cxn>
                  <a:cxn ang="0">
                    <a:pos x="124" y="685"/>
                  </a:cxn>
                  <a:cxn ang="0">
                    <a:pos x="124" y="95"/>
                  </a:cxn>
                  <a:cxn ang="0">
                    <a:pos x="124" y="81"/>
                  </a:cxn>
                  <a:cxn ang="0">
                    <a:pos x="117" y="66"/>
                  </a:cxn>
                  <a:cxn ang="0">
                    <a:pos x="117" y="59"/>
                  </a:cxn>
                  <a:cxn ang="0">
                    <a:pos x="102" y="51"/>
                  </a:cxn>
                  <a:cxn ang="0">
                    <a:pos x="87" y="44"/>
                  </a:cxn>
                  <a:cxn ang="0">
                    <a:pos x="66" y="44"/>
                  </a:cxn>
                  <a:cxn ang="0">
                    <a:pos x="29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349" h="780">
                    <a:moveTo>
                      <a:pt x="0" y="0"/>
                    </a:moveTo>
                    <a:lnTo>
                      <a:pt x="22" y="0"/>
                    </a:lnTo>
                    <a:lnTo>
                      <a:pt x="73" y="7"/>
                    </a:lnTo>
                    <a:lnTo>
                      <a:pt x="131" y="7"/>
                    </a:lnTo>
                    <a:lnTo>
                      <a:pt x="175" y="7"/>
                    </a:lnTo>
                    <a:lnTo>
                      <a:pt x="218" y="7"/>
                    </a:lnTo>
                    <a:lnTo>
                      <a:pt x="277" y="7"/>
                    </a:lnTo>
                    <a:lnTo>
                      <a:pt x="327" y="0"/>
                    </a:lnTo>
                    <a:lnTo>
                      <a:pt x="349" y="0"/>
                    </a:lnTo>
                    <a:lnTo>
                      <a:pt x="349" y="44"/>
                    </a:lnTo>
                    <a:lnTo>
                      <a:pt x="320" y="44"/>
                    </a:lnTo>
                    <a:lnTo>
                      <a:pt x="284" y="44"/>
                    </a:lnTo>
                    <a:lnTo>
                      <a:pt x="262" y="44"/>
                    </a:lnTo>
                    <a:lnTo>
                      <a:pt x="240" y="51"/>
                    </a:lnTo>
                    <a:lnTo>
                      <a:pt x="233" y="59"/>
                    </a:lnTo>
                    <a:lnTo>
                      <a:pt x="226" y="66"/>
                    </a:lnTo>
                    <a:lnTo>
                      <a:pt x="226" y="81"/>
                    </a:lnTo>
                    <a:lnTo>
                      <a:pt x="226" y="95"/>
                    </a:lnTo>
                    <a:lnTo>
                      <a:pt x="226" y="685"/>
                    </a:lnTo>
                    <a:lnTo>
                      <a:pt x="226" y="699"/>
                    </a:lnTo>
                    <a:lnTo>
                      <a:pt x="226" y="714"/>
                    </a:lnTo>
                    <a:lnTo>
                      <a:pt x="233" y="721"/>
                    </a:lnTo>
                    <a:lnTo>
                      <a:pt x="240" y="729"/>
                    </a:lnTo>
                    <a:lnTo>
                      <a:pt x="262" y="736"/>
                    </a:lnTo>
                    <a:lnTo>
                      <a:pt x="284" y="736"/>
                    </a:lnTo>
                    <a:lnTo>
                      <a:pt x="320" y="736"/>
                    </a:lnTo>
                    <a:lnTo>
                      <a:pt x="349" y="736"/>
                    </a:lnTo>
                    <a:lnTo>
                      <a:pt x="349" y="780"/>
                    </a:lnTo>
                    <a:lnTo>
                      <a:pt x="327" y="780"/>
                    </a:lnTo>
                    <a:lnTo>
                      <a:pt x="277" y="773"/>
                    </a:lnTo>
                    <a:lnTo>
                      <a:pt x="218" y="773"/>
                    </a:lnTo>
                    <a:lnTo>
                      <a:pt x="175" y="773"/>
                    </a:lnTo>
                    <a:lnTo>
                      <a:pt x="131" y="773"/>
                    </a:lnTo>
                    <a:lnTo>
                      <a:pt x="73" y="773"/>
                    </a:lnTo>
                    <a:lnTo>
                      <a:pt x="22" y="780"/>
                    </a:lnTo>
                    <a:lnTo>
                      <a:pt x="0" y="780"/>
                    </a:lnTo>
                    <a:lnTo>
                      <a:pt x="0" y="736"/>
                    </a:lnTo>
                    <a:lnTo>
                      <a:pt x="29" y="736"/>
                    </a:lnTo>
                    <a:lnTo>
                      <a:pt x="66" y="736"/>
                    </a:lnTo>
                    <a:lnTo>
                      <a:pt x="87" y="736"/>
                    </a:lnTo>
                    <a:lnTo>
                      <a:pt x="102" y="729"/>
                    </a:lnTo>
                    <a:lnTo>
                      <a:pt x="117" y="721"/>
                    </a:lnTo>
                    <a:lnTo>
                      <a:pt x="117" y="714"/>
                    </a:lnTo>
                    <a:lnTo>
                      <a:pt x="124" y="699"/>
                    </a:lnTo>
                    <a:lnTo>
                      <a:pt x="124" y="685"/>
                    </a:lnTo>
                    <a:lnTo>
                      <a:pt x="124" y="95"/>
                    </a:lnTo>
                    <a:lnTo>
                      <a:pt x="124" y="81"/>
                    </a:lnTo>
                    <a:lnTo>
                      <a:pt x="117" y="66"/>
                    </a:lnTo>
                    <a:lnTo>
                      <a:pt x="117" y="59"/>
                    </a:lnTo>
                    <a:lnTo>
                      <a:pt x="102" y="51"/>
                    </a:lnTo>
                    <a:lnTo>
                      <a:pt x="87" y="44"/>
                    </a:lnTo>
                    <a:lnTo>
                      <a:pt x="66" y="44"/>
                    </a:lnTo>
                    <a:lnTo>
                      <a:pt x="29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9"/>
              <p:cNvSpPr>
                <a:spLocks/>
              </p:cNvSpPr>
              <p:nvPr/>
            </p:nvSpPr>
            <p:spPr bwMode="auto">
              <a:xfrm>
                <a:off x="13500" y="3598"/>
                <a:ext cx="945" cy="500"/>
              </a:xfrm>
              <a:custGeom>
                <a:avLst/>
                <a:gdLst/>
                <a:ahLst/>
                <a:cxnLst>
                  <a:cxn ang="0">
                    <a:pos x="167" y="103"/>
                  </a:cxn>
                  <a:cxn ang="0">
                    <a:pos x="269" y="14"/>
                  </a:cxn>
                  <a:cxn ang="0">
                    <a:pos x="407" y="0"/>
                  </a:cxn>
                  <a:cxn ang="0">
                    <a:pos x="487" y="51"/>
                  </a:cxn>
                  <a:cxn ang="0">
                    <a:pos x="552" y="51"/>
                  </a:cxn>
                  <a:cxn ang="0">
                    <a:pos x="691" y="0"/>
                  </a:cxn>
                  <a:cxn ang="0">
                    <a:pos x="821" y="36"/>
                  </a:cxn>
                  <a:cxn ang="0">
                    <a:pos x="858" y="154"/>
                  </a:cxn>
                  <a:cxn ang="0">
                    <a:pos x="865" y="427"/>
                  </a:cxn>
                  <a:cxn ang="0">
                    <a:pos x="880" y="449"/>
                  </a:cxn>
                  <a:cxn ang="0">
                    <a:pos x="916" y="456"/>
                  </a:cxn>
                  <a:cxn ang="0">
                    <a:pos x="945" y="500"/>
                  </a:cxn>
                  <a:cxn ang="0">
                    <a:pos x="865" y="493"/>
                  </a:cxn>
                  <a:cxn ang="0">
                    <a:pos x="763" y="493"/>
                  </a:cxn>
                  <a:cxn ang="0">
                    <a:pos x="691" y="500"/>
                  </a:cxn>
                  <a:cxn ang="0">
                    <a:pos x="720" y="456"/>
                  </a:cxn>
                  <a:cxn ang="0">
                    <a:pos x="756" y="449"/>
                  </a:cxn>
                  <a:cxn ang="0">
                    <a:pos x="771" y="427"/>
                  </a:cxn>
                  <a:cxn ang="0">
                    <a:pos x="771" y="147"/>
                  </a:cxn>
                  <a:cxn ang="0">
                    <a:pos x="756" y="66"/>
                  </a:cxn>
                  <a:cxn ang="0">
                    <a:pos x="683" y="29"/>
                  </a:cxn>
                  <a:cxn ang="0">
                    <a:pos x="574" y="73"/>
                  </a:cxn>
                  <a:cxn ang="0">
                    <a:pos x="516" y="206"/>
                  </a:cxn>
                  <a:cxn ang="0">
                    <a:pos x="516" y="427"/>
                  </a:cxn>
                  <a:cxn ang="0">
                    <a:pos x="531" y="449"/>
                  </a:cxn>
                  <a:cxn ang="0">
                    <a:pos x="567" y="456"/>
                  </a:cxn>
                  <a:cxn ang="0">
                    <a:pos x="603" y="500"/>
                  </a:cxn>
                  <a:cxn ang="0">
                    <a:pos x="523" y="493"/>
                  </a:cxn>
                  <a:cxn ang="0">
                    <a:pos x="414" y="493"/>
                  </a:cxn>
                  <a:cxn ang="0">
                    <a:pos x="341" y="500"/>
                  </a:cxn>
                  <a:cxn ang="0">
                    <a:pos x="378" y="456"/>
                  </a:cxn>
                  <a:cxn ang="0">
                    <a:pos x="414" y="449"/>
                  </a:cxn>
                  <a:cxn ang="0">
                    <a:pos x="421" y="427"/>
                  </a:cxn>
                  <a:cxn ang="0">
                    <a:pos x="429" y="147"/>
                  </a:cxn>
                  <a:cxn ang="0">
                    <a:pos x="414" y="66"/>
                  </a:cxn>
                  <a:cxn ang="0">
                    <a:pos x="341" y="29"/>
                  </a:cxn>
                  <a:cxn ang="0">
                    <a:pos x="225" y="73"/>
                  </a:cxn>
                  <a:cxn ang="0">
                    <a:pos x="174" y="206"/>
                  </a:cxn>
                  <a:cxn ang="0">
                    <a:pos x="174" y="427"/>
                  </a:cxn>
                  <a:cxn ang="0">
                    <a:pos x="189" y="449"/>
                  </a:cxn>
                  <a:cxn ang="0">
                    <a:pos x="225" y="456"/>
                  </a:cxn>
                  <a:cxn ang="0">
                    <a:pos x="254" y="500"/>
                  </a:cxn>
                  <a:cxn ang="0">
                    <a:pos x="174" y="493"/>
                  </a:cxn>
                  <a:cxn ang="0">
                    <a:pos x="72" y="493"/>
                  </a:cxn>
                  <a:cxn ang="0">
                    <a:pos x="0" y="500"/>
                  </a:cxn>
                  <a:cxn ang="0">
                    <a:pos x="29" y="456"/>
                  </a:cxn>
                  <a:cxn ang="0">
                    <a:pos x="65" y="449"/>
                  </a:cxn>
                  <a:cxn ang="0">
                    <a:pos x="80" y="427"/>
                  </a:cxn>
                  <a:cxn ang="0">
                    <a:pos x="80" y="117"/>
                  </a:cxn>
                  <a:cxn ang="0">
                    <a:pos x="80" y="73"/>
                  </a:cxn>
                  <a:cxn ang="0">
                    <a:pos x="51" y="51"/>
                  </a:cxn>
                  <a:cxn ang="0">
                    <a:pos x="0" y="51"/>
                  </a:cxn>
                  <a:cxn ang="0">
                    <a:pos x="167" y="0"/>
                  </a:cxn>
                </a:cxnLst>
                <a:rect l="0" t="0" r="r" b="b"/>
                <a:pathLst>
                  <a:path w="945" h="500">
                    <a:moveTo>
                      <a:pt x="167" y="0"/>
                    </a:moveTo>
                    <a:lnTo>
                      <a:pt x="167" y="103"/>
                    </a:lnTo>
                    <a:lnTo>
                      <a:pt x="203" y="51"/>
                    </a:lnTo>
                    <a:lnTo>
                      <a:pt x="269" y="14"/>
                    </a:lnTo>
                    <a:lnTo>
                      <a:pt x="349" y="0"/>
                    </a:lnTo>
                    <a:lnTo>
                      <a:pt x="407" y="0"/>
                    </a:lnTo>
                    <a:lnTo>
                      <a:pt x="451" y="22"/>
                    </a:lnTo>
                    <a:lnTo>
                      <a:pt x="487" y="51"/>
                    </a:lnTo>
                    <a:lnTo>
                      <a:pt x="516" y="103"/>
                    </a:lnTo>
                    <a:lnTo>
                      <a:pt x="552" y="51"/>
                    </a:lnTo>
                    <a:lnTo>
                      <a:pt x="611" y="14"/>
                    </a:lnTo>
                    <a:lnTo>
                      <a:pt x="691" y="0"/>
                    </a:lnTo>
                    <a:lnTo>
                      <a:pt x="771" y="7"/>
                    </a:lnTo>
                    <a:lnTo>
                      <a:pt x="821" y="36"/>
                    </a:lnTo>
                    <a:lnTo>
                      <a:pt x="851" y="88"/>
                    </a:lnTo>
                    <a:lnTo>
                      <a:pt x="858" y="154"/>
                    </a:lnTo>
                    <a:lnTo>
                      <a:pt x="858" y="405"/>
                    </a:lnTo>
                    <a:lnTo>
                      <a:pt x="865" y="427"/>
                    </a:lnTo>
                    <a:lnTo>
                      <a:pt x="865" y="441"/>
                    </a:lnTo>
                    <a:lnTo>
                      <a:pt x="880" y="449"/>
                    </a:lnTo>
                    <a:lnTo>
                      <a:pt x="894" y="456"/>
                    </a:lnTo>
                    <a:lnTo>
                      <a:pt x="916" y="456"/>
                    </a:lnTo>
                    <a:lnTo>
                      <a:pt x="945" y="456"/>
                    </a:lnTo>
                    <a:lnTo>
                      <a:pt x="945" y="500"/>
                    </a:lnTo>
                    <a:lnTo>
                      <a:pt x="916" y="500"/>
                    </a:lnTo>
                    <a:lnTo>
                      <a:pt x="865" y="493"/>
                    </a:lnTo>
                    <a:lnTo>
                      <a:pt x="814" y="493"/>
                    </a:lnTo>
                    <a:lnTo>
                      <a:pt x="763" y="493"/>
                    </a:lnTo>
                    <a:lnTo>
                      <a:pt x="712" y="500"/>
                    </a:lnTo>
                    <a:lnTo>
                      <a:pt x="691" y="500"/>
                    </a:lnTo>
                    <a:lnTo>
                      <a:pt x="691" y="456"/>
                    </a:lnTo>
                    <a:lnTo>
                      <a:pt x="720" y="456"/>
                    </a:lnTo>
                    <a:lnTo>
                      <a:pt x="741" y="456"/>
                    </a:lnTo>
                    <a:lnTo>
                      <a:pt x="756" y="449"/>
                    </a:lnTo>
                    <a:lnTo>
                      <a:pt x="771" y="441"/>
                    </a:lnTo>
                    <a:lnTo>
                      <a:pt x="771" y="427"/>
                    </a:lnTo>
                    <a:lnTo>
                      <a:pt x="771" y="405"/>
                    </a:lnTo>
                    <a:lnTo>
                      <a:pt x="771" y="147"/>
                    </a:lnTo>
                    <a:lnTo>
                      <a:pt x="771" y="103"/>
                    </a:lnTo>
                    <a:lnTo>
                      <a:pt x="756" y="66"/>
                    </a:lnTo>
                    <a:lnTo>
                      <a:pt x="734" y="36"/>
                    </a:lnTo>
                    <a:lnTo>
                      <a:pt x="683" y="29"/>
                    </a:lnTo>
                    <a:lnTo>
                      <a:pt x="625" y="36"/>
                    </a:lnTo>
                    <a:lnTo>
                      <a:pt x="574" y="73"/>
                    </a:lnTo>
                    <a:lnTo>
                      <a:pt x="531" y="125"/>
                    </a:lnTo>
                    <a:lnTo>
                      <a:pt x="516" y="206"/>
                    </a:lnTo>
                    <a:lnTo>
                      <a:pt x="516" y="405"/>
                    </a:lnTo>
                    <a:lnTo>
                      <a:pt x="516" y="427"/>
                    </a:lnTo>
                    <a:lnTo>
                      <a:pt x="523" y="441"/>
                    </a:lnTo>
                    <a:lnTo>
                      <a:pt x="531" y="449"/>
                    </a:lnTo>
                    <a:lnTo>
                      <a:pt x="545" y="456"/>
                    </a:lnTo>
                    <a:lnTo>
                      <a:pt x="567" y="456"/>
                    </a:lnTo>
                    <a:lnTo>
                      <a:pt x="603" y="456"/>
                    </a:lnTo>
                    <a:lnTo>
                      <a:pt x="603" y="500"/>
                    </a:lnTo>
                    <a:lnTo>
                      <a:pt x="574" y="500"/>
                    </a:lnTo>
                    <a:lnTo>
                      <a:pt x="523" y="493"/>
                    </a:lnTo>
                    <a:lnTo>
                      <a:pt x="472" y="493"/>
                    </a:lnTo>
                    <a:lnTo>
                      <a:pt x="414" y="493"/>
                    </a:lnTo>
                    <a:lnTo>
                      <a:pt x="371" y="500"/>
                    </a:lnTo>
                    <a:lnTo>
                      <a:pt x="341" y="500"/>
                    </a:lnTo>
                    <a:lnTo>
                      <a:pt x="341" y="456"/>
                    </a:lnTo>
                    <a:lnTo>
                      <a:pt x="378" y="456"/>
                    </a:lnTo>
                    <a:lnTo>
                      <a:pt x="400" y="456"/>
                    </a:lnTo>
                    <a:lnTo>
                      <a:pt x="414" y="449"/>
                    </a:lnTo>
                    <a:lnTo>
                      <a:pt x="421" y="441"/>
                    </a:lnTo>
                    <a:lnTo>
                      <a:pt x="421" y="427"/>
                    </a:lnTo>
                    <a:lnTo>
                      <a:pt x="429" y="405"/>
                    </a:lnTo>
                    <a:lnTo>
                      <a:pt x="429" y="147"/>
                    </a:lnTo>
                    <a:lnTo>
                      <a:pt x="421" y="103"/>
                    </a:lnTo>
                    <a:lnTo>
                      <a:pt x="414" y="66"/>
                    </a:lnTo>
                    <a:lnTo>
                      <a:pt x="385" y="36"/>
                    </a:lnTo>
                    <a:lnTo>
                      <a:pt x="341" y="29"/>
                    </a:lnTo>
                    <a:lnTo>
                      <a:pt x="283" y="36"/>
                    </a:lnTo>
                    <a:lnTo>
                      <a:pt x="225" y="73"/>
                    </a:lnTo>
                    <a:lnTo>
                      <a:pt x="189" y="125"/>
                    </a:lnTo>
                    <a:lnTo>
                      <a:pt x="174" y="206"/>
                    </a:lnTo>
                    <a:lnTo>
                      <a:pt x="174" y="405"/>
                    </a:lnTo>
                    <a:lnTo>
                      <a:pt x="174" y="427"/>
                    </a:lnTo>
                    <a:lnTo>
                      <a:pt x="174" y="441"/>
                    </a:lnTo>
                    <a:lnTo>
                      <a:pt x="189" y="449"/>
                    </a:lnTo>
                    <a:lnTo>
                      <a:pt x="203" y="456"/>
                    </a:lnTo>
                    <a:lnTo>
                      <a:pt x="225" y="456"/>
                    </a:lnTo>
                    <a:lnTo>
                      <a:pt x="254" y="456"/>
                    </a:lnTo>
                    <a:lnTo>
                      <a:pt x="254" y="500"/>
                    </a:lnTo>
                    <a:lnTo>
                      <a:pt x="225" y="500"/>
                    </a:lnTo>
                    <a:lnTo>
                      <a:pt x="174" y="493"/>
                    </a:lnTo>
                    <a:lnTo>
                      <a:pt x="123" y="493"/>
                    </a:lnTo>
                    <a:lnTo>
                      <a:pt x="72" y="493"/>
                    </a:lnTo>
                    <a:lnTo>
                      <a:pt x="21" y="500"/>
                    </a:lnTo>
                    <a:lnTo>
                      <a:pt x="0" y="500"/>
                    </a:lnTo>
                    <a:lnTo>
                      <a:pt x="0" y="456"/>
                    </a:lnTo>
                    <a:lnTo>
                      <a:pt x="29" y="456"/>
                    </a:lnTo>
                    <a:lnTo>
                      <a:pt x="51" y="456"/>
                    </a:lnTo>
                    <a:lnTo>
                      <a:pt x="65" y="449"/>
                    </a:lnTo>
                    <a:lnTo>
                      <a:pt x="72" y="441"/>
                    </a:lnTo>
                    <a:lnTo>
                      <a:pt x="80" y="427"/>
                    </a:lnTo>
                    <a:lnTo>
                      <a:pt x="80" y="405"/>
                    </a:lnTo>
                    <a:lnTo>
                      <a:pt x="80" y="117"/>
                    </a:lnTo>
                    <a:lnTo>
                      <a:pt x="80" y="88"/>
                    </a:lnTo>
                    <a:lnTo>
                      <a:pt x="80" y="73"/>
                    </a:lnTo>
                    <a:lnTo>
                      <a:pt x="65" y="58"/>
                    </a:lnTo>
                    <a:lnTo>
                      <a:pt x="51" y="51"/>
                    </a:lnTo>
                    <a:lnTo>
                      <a:pt x="29" y="51"/>
                    </a:lnTo>
                    <a:lnTo>
                      <a:pt x="0" y="51"/>
                    </a:lnTo>
                    <a:lnTo>
                      <a:pt x="0" y="7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0"/>
              <p:cNvSpPr>
                <a:spLocks/>
              </p:cNvSpPr>
              <p:nvPr/>
            </p:nvSpPr>
            <p:spPr bwMode="auto">
              <a:xfrm>
                <a:off x="14649" y="3008"/>
                <a:ext cx="371" cy="1606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363" y="0"/>
                  </a:cxn>
                  <a:cxn ang="0">
                    <a:pos x="371" y="8"/>
                  </a:cxn>
                  <a:cxn ang="0">
                    <a:pos x="371" y="15"/>
                  </a:cxn>
                  <a:cxn ang="0">
                    <a:pos x="371" y="15"/>
                  </a:cxn>
                  <a:cxn ang="0">
                    <a:pos x="371" y="23"/>
                  </a:cxn>
                  <a:cxn ang="0">
                    <a:pos x="363" y="30"/>
                  </a:cxn>
                  <a:cxn ang="0">
                    <a:pos x="349" y="45"/>
                  </a:cxn>
                  <a:cxn ang="0">
                    <a:pos x="247" y="170"/>
                  </a:cxn>
                  <a:cxn ang="0">
                    <a:pos x="174" y="317"/>
                  </a:cxn>
                  <a:cxn ang="0">
                    <a:pos x="131" y="472"/>
                  </a:cxn>
                  <a:cxn ang="0">
                    <a:pos x="102" y="634"/>
                  </a:cxn>
                  <a:cxn ang="0">
                    <a:pos x="94" y="803"/>
                  </a:cxn>
                  <a:cxn ang="0">
                    <a:pos x="102" y="928"/>
                  </a:cxn>
                  <a:cxn ang="0">
                    <a:pos x="116" y="1061"/>
                  </a:cxn>
                  <a:cxn ang="0">
                    <a:pos x="145" y="1193"/>
                  </a:cxn>
                  <a:cxn ang="0">
                    <a:pos x="189" y="1326"/>
                  </a:cxn>
                  <a:cxn ang="0">
                    <a:pos x="254" y="1451"/>
                  </a:cxn>
                  <a:cxn ang="0">
                    <a:pos x="342" y="1554"/>
                  </a:cxn>
                  <a:cxn ang="0">
                    <a:pos x="356" y="1569"/>
                  </a:cxn>
                  <a:cxn ang="0">
                    <a:pos x="363" y="1576"/>
                  </a:cxn>
                  <a:cxn ang="0">
                    <a:pos x="371" y="1584"/>
                  </a:cxn>
                  <a:cxn ang="0">
                    <a:pos x="371" y="1591"/>
                  </a:cxn>
                  <a:cxn ang="0">
                    <a:pos x="371" y="1591"/>
                  </a:cxn>
                  <a:cxn ang="0">
                    <a:pos x="371" y="1591"/>
                  </a:cxn>
                  <a:cxn ang="0">
                    <a:pos x="371" y="1598"/>
                  </a:cxn>
                  <a:cxn ang="0">
                    <a:pos x="363" y="1606"/>
                  </a:cxn>
                  <a:cxn ang="0">
                    <a:pos x="356" y="1606"/>
                  </a:cxn>
                  <a:cxn ang="0">
                    <a:pos x="334" y="1598"/>
                  </a:cxn>
                  <a:cxn ang="0">
                    <a:pos x="291" y="1562"/>
                  </a:cxn>
                  <a:cxn ang="0">
                    <a:pos x="232" y="1495"/>
                  </a:cxn>
                  <a:cxn ang="0">
                    <a:pos x="167" y="1414"/>
                  </a:cxn>
                  <a:cxn ang="0">
                    <a:pos x="109" y="1304"/>
                  </a:cxn>
                  <a:cxn ang="0">
                    <a:pos x="43" y="1120"/>
                  </a:cxn>
                  <a:cxn ang="0">
                    <a:pos x="7" y="950"/>
                  </a:cxn>
                  <a:cxn ang="0">
                    <a:pos x="0" y="803"/>
                  </a:cxn>
                  <a:cxn ang="0">
                    <a:pos x="7" y="656"/>
                  </a:cxn>
                  <a:cxn ang="0">
                    <a:pos x="43" y="486"/>
                  </a:cxn>
                  <a:cxn ang="0">
                    <a:pos x="102" y="310"/>
                  </a:cxn>
                  <a:cxn ang="0">
                    <a:pos x="160" y="199"/>
                  </a:cxn>
                  <a:cxn ang="0">
                    <a:pos x="225" y="111"/>
                  </a:cxn>
                  <a:cxn ang="0">
                    <a:pos x="283" y="45"/>
                  </a:cxn>
                  <a:cxn ang="0">
                    <a:pos x="334" y="8"/>
                  </a:cxn>
                  <a:cxn ang="0">
                    <a:pos x="356" y="0"/>
                  </a:cxn>
                </a:cxnLst>
                <a:rect l="0" t="0" r="r" b="b"/>
                <a:pathLst>
                  <a:path w="371" h="1606">
                    <a:moveTo>
                      <a:pt x="356" y="0"/>
                    </a:moveTo>
                    <a:lnTo>
                      <a:pt x="363" y="0"/>
                    </a:lnTo>
                    <a:lnTo>
                      <a:pt x="371" y="8"/>
                    </a:lnTo>
                    <a:lnTo>
                      <a:pt x="371" y="15"/>
                    </a:lnTo>
                    <a:lnTo>
                      <a:pt x="371" y="15"/>
                    </a:lnTo>
                    <a:lnTo>
                      <a:pt x="371" y="23"/>
                    </a:lnTo>
                    <a:lnTo>
                      <a:pt x="363" y="30"/>
                    </a:lnTo>
                    <a:lnTo>
                      <a:pt x="349" y="45"/>
                    </a:lnTo>
                    <a:lnTo>
                      <a:pt x="247" y="170"/>
                    </a:lnTo>
                    <a:lnTo>
                      <a:pt x="174" y="317"/>
                    </a:lnTo>
                    <a:lnTo>
                      <a:pt x="131" y="472"/>
                    </a:lnTo>
                    <a:lnTo>
                      <a:pt x="102" y="634"/>
                    </a:lnTo>
                    <a:lnTo>
                      <a:pt x="94" y="803"/>
                    </a:lnTo>
                    <a:lnTo>
                      <a:pt x="102" y="928"/>
                    </a:lnTo>
                    <a:lnTo>
                      <a:pt x="116" y="1061"/>
                    </a:lnTo>
                    <a:lnTo>
                      <a:pt x="145" y="1193"/>
                    </a:lnTo>
                    <a:lnTo>
                      <a:pt x="189" y="1326"/>
                    </a:lnTo>
                    <a:lnTo>
                      <a:pt x="254" y="1451"/>
                    </a:lnTo>
                    <a:lnTo>
                      <a:pt x="342" y="1554"/>
                    </a:lnTo>
                    <a:lnTo>
                      <a:pt x="356" y="1569"/>
                    </a:lnTo>
                    <a:lnTo>
                      <a:pt x="363" y="1576"/>
                    </a:lnTo>
                    <a:lnTo>
                      <a:pt x="371" y="1584"/>
                    </a:lnTo>
                    <a:lnTo>
                      <a:pt x="371" y="1591"/>
                    </a:lnTo>
                    <a:lnTo>
                      <a:pt x="371" y="1591"/>
                    </a:lnTo>
                    <a:lnTo>
                      <a:pt x="371" y="1591"/>
                    </a:lnTo>
                    <a:lnTo>
                      <a:pt x="371" y="1598"/>
                    </a:lnTo>
                    <a:lnTo>
                      <a:pt x="363" y="1606"/>
                    </a:lnTo>
                    <a:lnTo>
                      <a:pt x="356" y="1606"/>
                    </a:lnTo>
                    <a:lnTo>
                      <a:pt x="334" y="1598"/>
                    </a:lnTo>
                    <a:lnTo>
                      <a:pt x="291" y="1562"/>
                    </a:lnTo>
                    <a:lnTo>
                      <a:pt x="232" y="1495"/>
                    </a:lnTo>
                    <a:lnTo>
                      <a:pt x="167" y="1414"/>
                    </a:lnTo>
                    <a:lnTo>
                      <a:pt x="109" y="1304"/>
                    </a:lnTo>
                    <a:lnTo>
                      <a:pt x="43" y="1120"/>
                    </a:lnTo>
                    <a:lnTo>
                      <a:pt x="7" y="950"/>
                    </a:lnTo>
                    <a:lnTo>
                      <a:pt x="0" y="803"/>
                    </a:lnTo>
                    <a:lnTo>
                      <a:pt x="7" y="656"/>
                    </a:lnTo>
                    <a:lnTo>
                      <a:pt x="43" y="486"/>
                    </a:lnTo>
                    <a:lnTo>
                      <a:pt x="102" y="310"/>
                    </a:lnTo>
                    <a:lnTo>
                      <a:pt x="160" y="199"/>
                    </a:lnTo>
                    <a:lnTo>
                      <a:pt x="225" y="111"/>
                    </a:lnTo>
                    <a:lnTo>
                      <a:pt x="283" y="45"/>
                    </a:lnTo>
                    <a:lnTo>
                      <a:pt x="334" y="8"/>
                    </a:lnTo>
                    <a:lnTo>
                      <a:pt x="3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41"/>
              <p:cNvSpPr>
                <a:spLocks/>
              </p:cNvSpPr>
              <p:nvPr/>
            </p:nvSpPr>
            <p:spPr bwMode="auto">
              <a:xfrm>
                <a:off x="15194" y="3318"/>
                <a:ext cx="807" cy="780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778" y="0"/>
                  </a:cxn>
                  <a:cxn ang="0">
                    <a:pos x="800" y="0"/>
                  </a:cxn>
                  <a:cxn ang="0">
                    <a:pos x="807" y="7"/>
                  </a:cxn>
                  <a:cxn ang="0">
                    <a:pos x="807" y="14"/>
                  </a:cxn>
                  <a:cxn ang="0">
                    <a:pos x="807" y="29"/>
                  </a:cxn>
                  <a:cxn ang="0">
                    <a:pos x="800" y="37"/>
                  </a:cxn>
                  <a:cxn ang="0">
                    <a:pos x="793" y="44"/>
                  </a:cxn>
                  <a:cxn ang="0">
                    <a:pos x="793" y="44"/>
                  </a:cxn>
                  <a:cxn ang="0">
                    <a:pos x="138" y="736"/>
                  </a:cxn>
                  <a:cxn ang="0">
                    <a:pos x="357" y="736"/>
                  </a:cxn>
                  <a:cxn ang="0">
                    <a:pos x="458" y="721"/>
                  </a:cxn>
                  <a:cxn ang="0">
                    <a:pos x="531" y="692"/>
                  </a:cxn>
                  <a:cxn ang="0">
                    <a:pos x="589" y="648"/>
                  </a:cxn>
                  <a:cxn ang="0">
                    <a:pos x="626" y="581"/>
                  </a:cxn>
                  <a:cxn ang="0">
                    <a:pos x="655" y="500"/>
                  </a:cxn>
                  <a:cxn ang="0">
                    <a:pos x="662" y="486"/>
                  </a:cxn>
                  <a:cxn ang="0">
                    <a:pos x="669" y="471"/>
                  </a:cxn>
                  <a:cxn ang="0">
                    <a:pos x="677" y="471"/>
                  </a:cxn>
                  <a:cxn ang="0">
                    <a:pos x="684" y="464"/>
                  </a:cxn>
                  <a:cxn ang="0">
                    <a:pos x="691" y="471"/>
                  </a:cxn>
                  <a:cxn ang="0">
                    <a:pos x="698" y="478"/>
                  </a:cxn>
                  <a:cxn ang="0">
                    <a:pos x="698" y="478"/>
                  </a:cxn>
                  <a:cxn ang="0">
                    <a:pos x="698" y="486"/>
                  </a:cxn>
                  <a:cxn ang="0">
                    <a:pos x="698" y="486"/>
                  </a:cxn>
                  <a:cxn ang="0">
                    <a:pos x="698" y="493"/>
                  </a:cxn>
                  <a:cxn ang="0">
                    <a:pos x="698" y="500"/>
                  </a:cxn>
                  <a:cxn ang="0">
                    <a:pos x="618" y="758"/>
                  </a:cxn>
                  <a:cxn ang="0">
                    <a:pos x="611" y="766"/>
                  </a:cxn>
                  <a:cxn ang="0">
                    <a:pos x="604" y="773"/>
                  </a:cxn>
                  <a:cxn ang="0">
                    <a:pos x="597" y="780"/>
                  </a:cxn>
                  <a:cxn ang="0">
                    <a:pos x="575" y="780"/>
                  </a:cxn>
                  <a:cxn ang="0">
                    <a:pos x="37" y="780"/>
                  </a:cxn>
                  <a:cxn ang="0">
                    <a:pos x="22" y="780"/>
                  </a:cxn>
                  <a:cxn ang="0">
                    <a:pos x="7" y="780"/>
                  </a:cxn>
                  <a:cxn ang="0">
                    <a:pos x="7" y="773"/>
                  </a:cxn>
                  <a:cxn ang="0">
                    <a:pos x="0" y="766"/>
                  </a:cxn>
                  <a:cxn ang="0">
                    <a:pos x="7" y="751"/>
                  </a:cxn>
                  <a:cxn ang="0">
                    <a:pos x="15" y="736"/>
                  </a:cxn>
                  <a:cxn ang="0">
                    <a:pos x="22" y="729"/>
                  </a:cxn>
                  <a:cxn ang="0">
                    <a:pos x="677" y="44"/>
                  </a:cxn>
                  <a:cxn ang="0">
                    <a:pos x="473" y="44"/>
                  </a:cxn>
                  <a:cxn ang="0">
                    <a:pos x="378" y="51"/>
                  </a:cxn>
                  <a:cxn ang="0">
                    <a:pos x="298" y="81"/>
                  </a:cxn>
                  <a:cxn ang="0">
                    <a:pos x="233" y="147"/>
                  </a:cxn>
                  <a:cxn ang="0">
                    <a:pos x="189" y="243"/>
                  </a:cxn>
                  <a:cxn ang="0">
                    <a:pos x="182" y="250"/>
                  </a:cxn>
                  <a:cxn ang="0">
                    <a:pos x="182" y="257"/>
                  </a:cxn>
                  <a:cxn ang="0">
                    <a:pos x="167" y="265"/>
                  </a:cxn>
                  <a:cxn ang="0">
                    <a:pos x="160" y="257"/>
                  </a:cxn>
                  <a:cxn ang="0">
                    <a:pos x="153" y="257"/>
                  </a:cxn>
                  <a:cxn ang="0">
                    <a:pos x="153" y="250"/>
                  </a:cxn>
                  <a:cxn ang="0">
                    <a:pos x="153" y="250"/>
                  </a:cxn>
                  <a:cxn ang="0">
                    <a:pos x="153" y="243"/>
                  </a:cxn>
                  <a:cxn ang="0">
                    <a:pos x="153" y="235"/>
                  </a:cxn>
                  <a:cxn ang="0">
                    <a:pos x="153" y="228"/>
                  </a:cxn>
                  <a:cxn ang="0">
                    <a:pos x="218" y="22"/>
                  </a:cxn>
                  <a:cxn ang="0">
                    <a:pos x="226" y="14"/>
                  </a:cxn>
                  <a:cxn ang="0">
                    <a:pos x="226" y="7"/>
                  </a:cxn>
                  <a:cxn ang="0">
                    <a:pos x="240" y="0"/>
                  </a:cxn>
                  <a:cxn ang="0">
                    <a:pos x="255" y="0"/>
                  </a:cxn>
                </a:cxnLst>
                <a:rect l="0" t="0" r="r" b="b"/>
                <a:pathLst>
                  <a:path w="807" h="780">
                    <a:moveTo>
                      <a:pt x="255" y="0"/>
                    </a:moveTo>
                    <a:lnTo>
                      <a:pt x="778" y="0"/>
                    </a:lnTo>
                    <a:lnTo>
                      <a:pt x="800" y="0"/>
                    </a:lnTo>
                    <a:lnTo>
                      <a:pt x="807" y="7"/>
                    </a:lnTo>
                    <a:lnTo>
                      <a:pt x="807" y="14"/>
                    </a:lnTo>
                    <a:lnTo>
                      <a:pt x="807" y="29"/>
                    </a:lnTo>
                    <a:lnTo>
                      <a:pt x="800" y="37"/>
                    </a:lnTo>
                    <a:lnTo>
                      <a:pt x="793" y="44"/>
                    </a:lnTo>
                    <a:lnTo>
                      <a:pt x="793" y="44"/>
                    </a:lnTo>
                    <a:lnTo>
                      <a:pt x="138" y="736"/>
                    </a:lnTo>
                    <a:lnTo>
                      <a:pt x="357" y="736"/>
                    </a:lnTo>
                    <a:lnTo>
                      <a:pt x="458" y="721"/>
                    </a:lnTo>
                    <a:lnTo>
                      <a:pt x="531" y="692"/>
                    </a:lnTo>
                    <a:lnTo>
                      <a:pt x="589" y="648"/>
                    </a:lnTo>
                    <a:lnTo>
                      <a:pt x="626" y="581"/>
                    </a:lnTo>
                    <a:lnTo>
                      <a:pt x="655" y="500"/>
                    </a:lnTo>
                    <a:lnTo>
                      <a:pt x="662" y="486"/>
                    </a:lnTo>
                    <a:lnTo>
                      <a:pt x="669" y="471"/>
                    </a:lnTo>
                    <a:lnTo>
                      <a:pt x="677" y="471"/>
                    </a:lnTo>
                    <a:lnTo>
                      <a:pt x="684" y="464"/>
                    </a:lnTo>
                    <a:lnTo>
                      <a:pt x="691" y="471"/>
                    </a:lnTo>
                    <a:lnTo>
                      <a:pt x="698" y="478"/>
                    </a:lnTo>
                    <a:lnTo>
                      <a:pt x="698" y="478"/>
                    </a:lnTo>
                    <a:lnTo>
                      <a:pt x="698" y="486"/>
                    </a:lnTo>
                    <a:lnTo>
                      <a:pt x="698" y="486"/>
                    </a:lnTo>
                    <a:lnTo>
                      <a:pt x="698" y="493"/>
                    </a:lnTo>
                    <a:lnTo>
                      <a:pt x="698" y="500"/>
                    </a:lnTo>
                    <a:lnTo>
                      <a:pt x="618" y="758"/>
                    </a:lnTo>
                    <a:lnTo>
                      <a:pt x="611" y="766"/>
                    </a:lnTo>
                    <a:lnTo>
                      <a:pt x="604" y="773"/>
                    </a:lnTo>
                    <a:lnTo>
                      <a:pt x="597" y="780"/>
                    </a:lnTo>
                    <a:lnTo>
                      <a:pt x="575" y="780"/>
                    </a:lnTo>
                    <a:lnTo>
                      <a:pt x="37" y="780"/>
                    </a:lnTo>
                    <a:lnTo>
                      <a:pt x="22" y="780"/>
                    </a:lnTo>
                    <a:lnTo>
                      <a:pt x="7" y="780"/>
                    </a:lnTo>
                    <a:lnTo>
                      <a:pt x="7" y="773"/>
                    </a:lnTo>
                    <a:lnTo>
                      <a:pt x="0" y="766"/>
                    </a:lnTo>
                    <a:lnTo>
                      <a:pt x="7" y="751"/>
                    </a:lnTo>
                    <a:lnTo>
                      <a:pt x="15" y="736"/>
                    </a:lnTo>
                    <a:lnTo>
                      <a:pt x="22" y="729"/>
                    </a:lnTo>
                    <a:lnTo>
                      <a:pt x="677" y="44"/>
                    </a:lnTo>
                    <a:lnTo>
                      <a:pt x="473" y="44"/>
                    </a:lnTo>
                    <a:lnTo>
                      <a:pt x="378" y="51"/>
                    </a:lnTo>
                    <a:lnTo>
                      <a:pt x="298" y="81"/>
                    </a:lnTo>
                    <a:lnTo>
                      <a:pt x="233" y="147"/>
                    </a:lnTo>
                    <a:lnTo>
                      <a:pt x="189" y="243"/>
                    </a:lnTo>
                    <a:lnTo>
                      <a:pt x="182" y="250"/>
                    </a:lnTo>
                    <a:lnTo>
                      <a:pt x="182" y="257"/>
                    </a:lnTo>
                    <a:lnTo>
                      <a:pt x="167" y="265"/>
                    </a:lnTo>
                    <a:lnTo>
                      <a:pt x="160" y="257"/>
                    </a:lnTo>
                    <a:lnTo>
                      <a:pt x="153" y="257"/>
                    </a:lnTo>
                    <a:lnTo>
                      <a:pt x="153" y="250"/>
                    </a:lnTo>
                    <a:lnTo>
                      <a:pt x="153" y="250"/>
                    </a:lnTo>
                    <a:lnTo>
                      <a:pt x="153" y="243"/>
                    </a:lnTo>
                    <a:lnTo>
                      <a:pt x="153" y="235"/>
                    </a:lnTo>
                    <a:lnTo>
                      <a:pt x="153" y="228"/>
                    </a:lnTo>
                    <a:lnTo>
                      <a:pt x="218" y="22"/>
                    </a:lnTo>
                    <a:lnTo>
                      <a:pt x="226" y="14"/>
                    </a:lnTo>
                    <a:lnTo>
                      <a:pt x="226" y="7"/>
                    </a:lnTo>
                    <a:lnTo>
                      <a:pt x="240" y="0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42"/>
              <p:cNvSpPr>
                <a:spLocks/>
              </p:cNvSpPr>
              <p:nvPr/>
            </p:nvSpPr>
            <p:spPr bwMode="auto">
              <a:xfrm>
                <a:off x="16031" y="3899"/>
                <a:ext cx="509" cy="523"/>
              </a:xfrm>
              <a:custGeom>
                <a:avLst/>
                <a:gdLst/>
                <a:ahLst/>
                <a:cxnLst>
                  <a:cxn ang="0">
                    <a:pos x="247" y="23"/>
                  </a:cxn>
                  <a:cxn ang="0">
                    <a:pos x="334" y="118"/>
                  </a:cxn>
                  <a:cxn ang="0">
                    <a:pos x="370" y="236"/>
                  </a:cxn>
                  <a:cxn ang="0">
                    <a:pos x="370" y="236"/>
                  </a:cxn>
                  <a:cxn ang="0">
                    <a:pos x="392" y="177"/>
                  </a:cxn>
                  <a:cxn ang="0">
                    <a:pos x="450" y="67"/>
                  </a:cxn>
                  <a:cxn ang="0">
                    <a:pos x="480" y="15"/>
                  </a:cxn>
                  <a:cxn ang="0">
                    <a:pos x="487" y="8"/>
                  </a:cxn>
                  <a:cxn ang="0">
                    <a:pos x="501" y="15"/>
                  </a:cxn>
                  <a:cxn ang="0">
                    <a:pos x="509" y="23"/>
                  </a:cxn>
                  <a:cxn ang="0">
                    <a:pos x="509" y="30"/>
                  </a:cxn>
                  <a:cxn ang="0">
                    <a:pos x="465" y="104"/>
                  </a:cxn>
                  <a:cxn ang="0">
                    <a:pos x="429" y="170"/>
                  </a:cxn>
                  <a:cxn ang="0">
                    <a:pos x="400" y="251"/>
                  </a:cxn>
                  <a:cxn ang="0">
                    <a:pos x="370" y="347"/>
                  </a:cxn>
                  <a:cxn ang="0">
                    <a:pos x="334" y="486"/>
                  </a:cxn>
                  <a:cxn ang="0">
                    <a:pos x="327" y="516"/>
                  </a:cxn>
                  <a:cxn ang="0">
                    <a:pos x="305" y="523"/>
                  </a:cxn>
                  <a:cxn ang="0">
                    <a:pos x="298" y="516"/>
                  </a:cxn>
                  <a:cxn ang="0">
                    <a:pos x="290" y="501"/>
                  </a:cxn>
                  <a:cxn ang="0">
                    <a:pos x="312" y="405"/>
                  </a:cxn>
                  <a:cxn ang="0">
                    <a:pos x="334" y="332"/>
                  </a:cxn>
                  <a:cxn ang="0">
                    <a:pos x="334" y="310"/>
                  </a:cxn>
                  <a:cxn ang="0">
                    <a:pos x="334" y="229"/>
                  </a:cxn>
                  <a:cxn ang="0">
                    <a:pos x="290" y="118"/>
                  </a:cxn>
                  <a:cxn ang="0">
                    <a:pos x="167" y="74"/>
                  </a:cxn>
                  <a:cxn ang="0">
                    <a:pos x="94" y="89"/>
                  </a:cxn>
                  <a:cxn ang="0">
                    <a:pos x="36" y="140"/>
                  </a:cxn>
                  <a:cxn ang="0">
                    <a:pos x="21" y="155"/>
                  </a:cxn>
                  <a:cxn ang="0">
                    <a:pos x="7" y="155"/>
                  </a:cxn>
                  <a:cxn ang="0">
                    <a:pos x="0" y="148"/>
                  </a:cxn>
                  <a:cxn ang="0">
                    <a:pos x="7" y="118"/>
                  </a:cxn>
                  <a:cxn ang="0">
                    <a:pos x="29" y="74"/>
                  </a:cxn>
                  <a:cxn ang="0">
                    <a:pos x="116" y="15"/>
                  </a:cxn>
                </a:cxnLst>
                <a:rect l="0" t="0" r="r" b="b"/>
                <a:pathLst>
                  <a:path w="509" h="523">
                    <a:moveTo>
                      <a:pt x="181" y="0"/>
                    </a:moveTo>
                    <a:lnTo>
                      <a:pt x="247" y="23"/>
                    </a:lnTo>
                    <a:lnTo>
                      <a:pt x="298" y="59"/>
                    </a:lnTo>
                    <a:lnTo>
                      <a:pt x="334" y="118"/>
                    </a:lnTo>
                    <a:lnTo>
                      <a:pt x="356" y="177"/>
                    </a:lnTo>
                    <a:lnTo>
                      <a:pt x="370" y="236"/>
                    </a:lnTo>
                    <a:lnTo>
                      <a:pt x="370" y="236"/>
                    </a:lnTo>
                    <a:lnTo>
                      <a:pt x="370" y="236"/>
                    </a:lnTo>
                    <a:lnTo>
                      <a:pt x="370" y="236"/>
                    </a:lnTo>
                    <a:lnTo>
                      <a:pt x="392" y="177"/>
                    </a:lnTo>
                    <a:lnTo>
                      <a:pt x="421" y="118"/>
                    </a:lnTo>
                    <a:lnTo>
                      <a:pt x="450" y="67"/>
                    </a:lnTo>
                    <a:lnTo>
                      <a:pt x="465" y="30"/>
                    </a:lnTo>
                    <a:lnTo>
                      <a:pt x="480" y="15"/>
                    </a:lnTo>
                    <a:lnTo>
                      <a:pt x="480" y="15"/>
                    </a:lnTo>
                    <a:lnTo>
                      <a:pt x="487" y="8"/>
                    </a:lnTo>
                    <a:lnTo>
                      <a:pt x="494" y="15"/>
                    </a:lnTo>
                    <a:lnTo>
                      <a:pt x="501" y="15"/>
                    </a:lnTo>
                    <a:lnTo>
                      <a:pt x="509" y="15"/>
                    </a:lnTo>
                    <a:lnTo>
                      <a:pt x="509" y="23"/>
                    </a:lnTo>
                    <a:lnTo>
                      <a:pt x="509" y="23"/>
                    </a:lnTo>
                    <a:lnTo>
                      <a:pt x="509" y="30"/>
                    </a:lnTo>
                    <a:lnTo>
                      <a:pt x="501" y="37"/>
                    </a:lnTo>
                    <a:lnTo>
                      <a:pt x="465" y="104"/>
                    </a:lnTo>
                    <a:lnTo>
                      <a:pt x="443" y="148"/>
                    </a:lnTo>
                    <a:lnTo>
                      <a:pt x="429" y="170"/>
                    </a:lnTo>
                    <a:lnTo>
                      <a:pt x="414" y="199"/>
                    </a:lnTo>
                    <a:lnTo>
                      <a:pt x="400" y="251"/>
                    </a:lnTo>
                    <a:lnTo>
                      <a:pt x="378" y="302"/>
                    </a:lnTo>
                    <a:lnTo>
                      <a:pt x="370" y="347"/>
                    </a:lnTo>
                    <a:lnTo>
                      <a:pt x="356" y="428"/>
                    </a:lnTo>
                    <a:lnTo>
                      <a:pt x="334" y="486"/>
                    </a:lnTo>
                    <a:lnTo>
                      <a:pt x="327" y="501"/>
                    </a:lnTo>
                    <a:lnTo>
                      <a:pt x="327" y="516"/>
                    </a:lnTo>
                    <a:lnTo>
                      <a:pt x="320" y="523"/>
                    </a:lnTo>
                    <a:lnTo>
                      <a:pt x="305" y="523"/>
                    </a:lnTo>
                    <a:lnTo>
                      <a:pt x="298" y="523"/>
                    </a:lnTo>
                    <a:lnTo>
                      <a:pt x="298" y="516"/>
                    </a:lnTo>
                    <a:lnTo>
                      <a:pt x="290" y="509"/>
                    </a:lnTo>
                    <a:lnTo>
                      <a:pt x="290" y="501"/>
                    </a:lnTo>
                    <a:lnTo>
                      <a:pt x="298" y="464"/>
                    </a:lnTo>
                    <a:lnTo>
                      <a:pt x="312" y="405"/>
                    </a:lnTo>
                    <a:lnTo>
                      <a:pt x="327" y="347"/>
                    </a:lnTo>
                    <a:lnTo>
                      <a:pt x="334" y="332"/>
                    </a:lnTo>
                    <a:lnTo>
                      <a:pt x="334" y="324"/>
                    </a:lnTo>
                    <a:lnTo>
                      <a:pt x="334" y="310"/>
                    </a:lnTo>
                    <a:lnTo>
                      <a:pt x="334" y="295"/>
                    </a:lnTo>
                    <a:lnTo>
                      <a:pt x="334" y="229"/>
                    </a:lnTo>
                    <a:lnTo>
                      <a:pt x="320" y="170"/>
                    </a:lnTo>
                    <a:lnTo>
                      <a:pt x="290" y="118"/>
                    </a:lnTo>
                    <a:lnTo>
                      <a:pt x="240" y="89"/>
                    </a:lnTo>
                    <a:lnTo>
                      <a:pt x="167" y="74"/>
                    </a:lnTo>
                    <a:lnTo>
                      <a:pt x="138" y="74"/>
                    </a:lnTo>
                    <a:lnTo>
                      <a:pt x="94" y="89"/>
                    </a:lnTo>
                    <a:lnTo>
                      <a:pt x="58" y="111"/>
                    </a:lnTo>
                    <a:lnTo>
                      <a:pt x="36" y="140"/>
                    </a:lnTo>
                    <a:lnTo>
                      <a:pt x="29" y="148"/>
                    </a:lnTo>
                    <a:lnTo>
                      <a:pt x="21" y="155"/>
                    </a:lnTo>
                    <a:lnTo>
                      <a:pt x="14" y="155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48"/>
                    </a:lnTo>
                    <a:lnTo>
                      <a:pt x="0" y="140"/>
                    </a:lnTo>
                    <a:lnTo>
                      <a:pt x="7" y="118"/>
                    </a:lnTo>
                    <a:lnTo>
                      <a:pt x="14" y="104"/>
                    </a:lnTo>
                    <a:lnTo>
                      <a:pt x="29" y="74"/>
                    </a:lnTo>
                    <a:lnTo>
                      <a:pt x="58" y="52"/>
                    </a:lnTo>
                    <a:lnTo>
                      <a:pt x="116" y="15"/>
                    </a:lnTo>
                    <a:lnTo>
                      <a:pt x="1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43"/>
              <p:cNvSpPr>
                <a:spLocks/>
              </p:cNvSpPr>
              <p:nvPr/>
            </p:nvSpPr>
            <p:spPr bwMode="auto">
              <a:xfrm>
                <a:off x="16678" y="3958"/>
                <a:ext cx="327" cy="531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189" y="0"/>
                  </a:cxn>
                  <a:cxn ang="0">
                    <a:pos x="196" y="8"/>
                  </a:cxn>
                  <a:cxn ang="0">
                    <a:pos x="203" y="8"/>
                  </a:cxn>
                  <a:cxn ang="0">
                    <a:pos x="203" y="22"/>
                  </a:cxn>
                  <a:cxn ang="0">
                    <a:pos x="203" y="457"/>
                  </a:cxn>
                  <a:cxn ang="0">
                    <a:pos x="203" y="472"/>
                  </a:cxn>
                  <a:cxn ang="0">
                    <a:pos x="203" y="479"/>
                  </a:cxn>
                  <a:cxn ang="0">
                    <a:pos x="211" y="486"/>
                  </a:cxn>
                  <a:cxn ang="0">
                    <a:pos x="218" y="486"/>
                  </a:cxn>
                  <a:cxn ang="0">
                    <a:pos x="233" y="494"/>
                  </a:cxn>
                  <a:cxn ang="0">
                    <a:pos x="254" y="494"/>
                  </a:cxn>
                  <a:cxn ang="0">
                    <a:pos x="283" y="494"/>
                  </a:cxn>
                  <a:cxn ang="0">
                    <a:pos x="327" y="494"/>
                  </a:cxn>
                  <a:cxn ang="0">
                    <a:pos x="327" y="531"/>
                  </a:cxn>
                  <a:cxn ang="0">
                    <a:pos x="247" y="523"/>
                  </a:cxn>
                  <a:cxn ang="0">
                    <a:pos x="167" y="523"/>
                  </a:cxn>
                  <a:cxn ang="0">
                    <a:pos x="87" y="523"/>
                  </a:cxn>
                  <a:cxn ang="0">
                    <a:pos x="7" y="531"/>
                  </a:cxn>
                  <a:cxn ang="0">
                    <a:pos x="7" y="494"/>
                  </a:cxn>
                  <a:cxn ang="0">
                    <a:pos x="43" y="494"/>
                  </a:cxn>
                  <a:cxn ang="0">
                    <a:pos x="80" y="494"/>
                  </a:cxn>
                  <a:cxn ang="0">
                    <a:pos x="102" y="494"/>
                  </a:cxn>
                  <a:cxn ang="0">
                    <a:pos x="116" y="486"/>
                  </a:cxn>
                  <a:cxn ang="0">
                    <a:pos x="123" y="486"/>
                  </a:cxn>
                  <a:cxn ang="0">
                    <a:pos x="123" y="479"/>
                  </a:cxn>
                  <a:cxn ang="0">
                    <a:pos x="131" y="472"/>
                  </a:cxn>
                  <a:cxn ang="0">
                    <a:pos x="131" y="457"/>
                  </a:cxn>
                  <a:cxn ang="0">
                    <a:pos x="131" y="67"/>
                  </a:cxn>
                  <a:cxn ang="0">
                    <a:pos x="94" y="74"/>
                  </a:cxn>
                  <a:cxn ang="0">
                    <a:pos x="58" y="81"/>
                  </a:cxn>
                  <a:cxn ang="0">
                    <a:pos x="36" y="81"/>
                  </a:cxn>
                  <a:cxn ang="0">
                    <a:pos x="14" y="81"/>
                  </a:cxn>
                  <a:cxn ang="0">
                    <a:pos x="0" y="81"/>
                  </a:cxn>
                  <a:cxn ang="0">
                    <a:pos x="0" y="52"/>
                  </a:cxn>
                  <a:cxn ang="0">
                    <a:pos x="14" y="52"/>
                  </a:cxn>
                  <a:cxn ang="0">
                    <a:pos x="51" y="52"/>
                  </a:cxn>
                  <a:cxn ang="0">
                    <a:pos x="109" y="37"/>
                  </a:cxn>
                  <a:cxn ang="0">
                    <a:pos x="174" y="0"/>
                  </a:cxn>
                </a:cxnLst>
                <a:rect l="0" t="0" r="r" b="b"/>
                <a:pathLst>
                  <a:path w="327" h="531">
                    <a:moveTo>
                      <a:pt x="174" y="0"/>
                    </a:moveTo>
                    <a:lnTo>
                      <a:pt x="189" y="0"/>
                    </a:lnTo>
                    <a:lnTo>
                      <a:pt x="196" y="8"/>
                    </a:lnTo>
                    <a:lnTo>
                      <a:pt x="203" y="8"/>
                    </a:lnTo>
                    <a:lnTo>
                      <a:pt x="203" y="22"/>
                    </a:lnTo>
                    <a:lnTo>
                      <a:pt x="203" y="457"/>
                    </a:lnTo>
                    <a:lnTo>
                      <a:pt x="203" y="472"/>
                    </a:lnTo>
                    <a:lnTo>
                      <a:pt x="203" y="479"/>
                    </a:lnTo>
                    <a:lnTo>
                      <a:pt x="211" y="486"/>
                    </a:lnTo>
                    <a:lnTo>
                      <a:pt x="218" y="486"/>
                    </a:lnTo>
                    <a:lnTo>
                      <a:pt x="233" y="494"/>
                    </a:lnTo>
                    <a:lnTo>
                      <a:pt x="254" y="494"/>
                    </a:lnTo>
                    <a:lnTo>
                      <a:pt x="283" y="494"/>
                    </a:lnTo>
                    <a:lnTo>
                      <a:pt x="327" y="494"/>
                    </a:lnTo>
                    <a:lnTo>
                      <a:pt x="327" y="531"/>
                    </a:lnTo>
                    <a:lnTo>
                      <a:pt x="247" y="523"/>
                    </a:lnTo>
                    <a:lnTo>
                      <a:pt x="167" y="523"/>
                    </a:lnTo>
                    <a:lnTo>
                      <a:pt x="87" y="523"/>
                    </a:lnTo>
                    <a:lnTo>
                      <a:pt x="7" y="531"/>
                    </a:lnTo>
                    <a:lnTo>
                      <a:pt x="7" y="494"/>
                    </a:lnTo>
                    <a:lnTo>
                      <a:pt x="43" y="494"/>
                    </a:lnTo>
                    <a:lnTo>
                      <a:pt x="80" y="494"/>
                    </a:lnTo>
                    <a:lnTo>
                      <a:pt x="102" y="494"/>
                    </a:lnTo>
                    <a:lnTo>
                      <a:pt x="116" y="486"/>
                    </a:lnTo>
                    <a:lnTo>
                      <a:pt x="123" y="486"/>
                    </a:lnTo>
                    <a:lnTo>
                      <a:pt x="123" y="479"/>
                    </a:lnTo>
                    <a:lnTo>
                      <a:pt x="131" y="472"/>
                    </a:lnTo>
                    <a:lnTo>
                      <a:pt x="131" y="457"/>
                    </a:lnTo>
                    <a:lnTo>
                      <a:pt x="131" y="67"/>
                    </a:lnTo>
                    <a:lnTo>
                      <a:pt x="94" y="74"/>
                    </a:lnTo>
                    <a:lnTo>
                      <a:pt x="58" y="81"/>
                    </a:lnTo>
                    <a:lnTo>
                      <a:pt x="36" y="81"/>
                    </a:lnTo>
                    <a:lnTo>
                      <a:pt x="14" y="81"/>
                    </a:lnTo>
                    <a:lnTo>
                      <a:pt x="0" y="81"/>
                    </a:lnTo>
                    <a:lnTo>
                      <a:pt x="0" y="52"/>
                    </a:lnTo>
                    <a:lnTo>
                      <a:pt x="14" y="52"/>
                    </a:lnTo>
                    <a:lnTo>
                      <a:pt x="51" y="52"/>
                    </a:lnTo>
                    <a:lnTo>
                      <a:pt x="109" y="37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44"/>
              <p:cNvSpPr>
                <a:spLocks/>
              </p:cNvSpPr>
              <p:nvPr/>
            </p:nvSpPr>
            <p:spPr bwMode="auto">
              <a:xfrm>
                <a:off x="17405" y="3244"/>
                <a:ext cx="291" cy="1134"/>
              </a:xfrm>
              <a:custGeom>
                <a:avLst/>
                <a:gdLst/>
                <a:ahLst/>
                <a:cxnLst>
                  <a:cxn ang="0">
                    <a:pos x="269" y="0"/>
                  </a:cxn>
                  <a:cxn ang="0">
                    <a:pos x="269" y="0"/>
                  </a:cxn>
                  <a:cxn ang="0">
                    <a:pos x="276" y="0"/>
                  </a:cxn>
                  <a:cxn ang="0">
                    <a:pos x="284" y="0"/>
                  </a:cxn>
                  <a:cxn ang="0">
                    <a:pos x="291" y="7"/>
                  </a:cxn>
                  <a:cxn ang="0">
                    <a:pos x="291" y="15"/>
                  </a:cxn>
                  <a:cxn ang="0">
                    <a:pos x="291" y="22"/>
                  </a:cxn>
                  <a:cxn ang="0">
                    <a:pos x="284" y="22"/>
                  </a:cxn>
                  <a:cxn ang="0">
                    <a:pos x="240" y="74"/>
                  </a:cxn>
                  <a:cxn ang="0">
                    <a:pos x="189" y="133"/>
                  </a:cxn>
                  <a:cxn ang="0">
                    <a:pos x="146" y="214"/>
                  </a:cxn>
                  <a:cxn ang="0">
                    <a:pos x="109" y="309"/>
                  </a:cxn>
                  <a:cxn ang="0">
                    <a:pos x="87" y="427"/>
                  </a:cxn>
                  <a:cxn ang="0">
                    <a:pos x="80" y="567"/>
                  </a:cxn>
                  <a:cxn ang="0">
                    <a:pos x="87" y="722"/>
                  </a:cxn>
                  <a:cxn ang="0">
                    <a:pos x="124" y="862"/>
                  </a:cxn>
                  <a:cxn ang="0">
                    <a:pos x="189" y="994"/>
                  </a:cxn>
                  <a:cxn ang="0">
                    <a:pos x="284" y="1105"/>
                  </a:cxn>
                  <a:cxn ang="0">
                    <a:pos x="291" y="1112"/>
                  </a:cxn>
                  <a:cxn ang="0">
                    <a:pos x="291" y="1119"/>
                  </a:cxn>
                  <a:cxn ang="0">
                    <a:pos x="291" y="1127"/>
                  </a:cxn>
                  <a:cxn ang="0">
                    <a:pos x="291" y="1134"/>
                  </a:cxn>
                  <a:cxn ang="0">
                    <a:pos x="284" y="1134"/>
                  </a:cxn>
                  <a:cxn ang="0">
                    <a:pos x="276" y="1134"/>
                  </a:cxn>
                  <a:cxn ang="0">
                    <a:pos x="269" y="1134"/>
                  </a:cxn>
                  <a:cxn ang="0">
                    <a:pos x="175" y="1053"/>
                  </a:cxn>
                  <a:cxn ang="0">
                    <a:pos x="102" y="950"/>
                  </a:cxn>
                  <a:cxn ang="0">
                    <a:pos x="51" y="854"/>
                  </a:cxn>
                  <a:cxn ang="0">
                    <a:pos x="22" y="751"/>
                  </a:cxn>
                  <a:cxn ang="0">
                    <a:pos x="7" y="655"/>
                  </a:cxn>
                  <a:cxn ang="0">
                    <a:pos x="0" y="567"/>
                  </a:cxn>
                  <a:cxn ang="0">
                    <a:pos x="7" y="471"/>
                  </a:cxn>
                  <a:cxn ang="0">
                    <a:pos x="22" y="376"/>
                  </a:cxn>
                  <a:cxn ang="0">
                    <a:pos x="58" y="273"/>
                  </a:cxn>
                  <a:cxn ang="0">
                    <a:pos x="109" y="177"/>
                  </a:cxn>
                  <a:cxn ang="0">
                    <a:pos x="175" y="81"/>
                  </a:cxn>
                  <a:cxn ang="0">
                    <a:pos x="269" y="0"/>
                  </a:cxn>
                </a:cxnLst>
                <a:rect l="0" t="0" r="r" b="b"/>
                <a:pathLst>
                  <a:path w="291" h="1134">
                    <a:moveTo>
                      <a:pt x="269" y="0"/>
                    </a:moveTo>
                    <a:lnTo>
                      <a:pt x="269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1" y="7"/>
                    </a:lnTo>
                    <a:lnTo>
                      <a:pt x="291" y="15"/>
                    </a:lnTo>
                    <a:lnTo>
                      <a:pt x="291" y="22"/>
                    </a:lnTo>
                    <a:lnTo>
                      <a:pt x="284" y="22"/>
                    </a:lnTo>
                    <a:lnTo>
                      <a:pt x="240" y="74"/>
                    </a:lnTo>
                    <a:lnTo>
                      <a:pt x="189" y="133"/>
                    </a:lnTo>
                    <a:lnTo>
                      <a:pt x="146" y="214"/>
                    </a:lnTo>
                    <a:lnTo>
                      <a:pt x="109" y="309"/>
                    </a:lnTo>
                    <a:lnTo>
                      <a:pt x="87" y="427"/>
                    </a:lnTo>
                    <a:lnTo>
                      <a:pt x="80" y="567"/>
                    </a:lnTo>
                    <a:lnTo>
                      <a:pt x="87" y="722"/>
                    </a:lnTo>
                    <a:lnTo>
                      <a:pt x="124" y="862"/>
                    </a:lnTo>
                    <a:lnTo>
                      <a:pt x="189" y="994"/>
                    </a:lnTo>
                    <a:lnTo>
                      <a:pt x="284" y="1105"/>
                    </a:lnTo>
                    <a:lnTo>
                      <a:pt x="291" y="1112"/>
                    </a:lnTo>
                    <a:lnTo>
                      <a:pt x="291" y="1119"/>
                    </a:lnTo>
                    <a:lnTo>
                      <a:pt x="291" y="1127"/>
                    </a:lnTo>
                    <a:lnTo>
                      <a:pt x="291" y="1134"/>
                    </a:lnTo>
                    <a:lnTo>
                      <a:pt x="284" y="1134"/>
                    </a:lnTo>
                    <a:lnTo>
                      <a:pt x="276" y="1134"/>
                    </a:lnTo>
                    <a:lnTo>
                      <a:pt x="269" y="1134"/>
                    </a:lnTo>
                    <a:lnTo>
                      <a:pt x="175" y="1053"/>
                    </a:lnTo>
                    <a:lnTo>
                      <a:pt x="102" y="950"/>
                    </a:lnTo>
                    <a:lnTo>
                      <a:pt x="51" y="854"/>
                    </a:lnTo>
                    <a:lnTo>
                      <a:pt x="22" y="751"/>
                    </a:lnTo>
                    <a:lnTo>
                      <a:pt x="7" y="655"/>
                    </a:lnTo>
                    <a:lnTo>
                      <a:pt x="0" y="567"/>
                    </a:lnTo>
                    <a:lnTo>
                      <a:pt x="7" y="471"/>
                    </a:lnTo>
                    <a:lnTo>
                      <a:pt x="22" y="376"/>
                    </a:lnTo>
                    <a:lnTo>
                      <a:pt x="58" y="273"/>
                    </a:lnTo>
                    <a:lnTo>
                      <a:pt x="109" y="177"/>
                    </a:lnTo>
                    <a:lnTo>
                      <a:pt x="175" y="81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45"/>
              <p:cNvSpPr>
                <a:spLocks/>
              </p:cNvSpPr>
              <p:nvPr/>
            </p:nvSpPr>
            <p:spPr bwMode="auto">
              <a:xfrm>
                <a:off x="17827" y="3598"/>
                <a:ext cx="654" cy="508"/>
              </a:xfrm>
              <a:custGeom>
                <a:avLst/>
                <a:gdLst/>
                <a:ahLst/>
                <a:cxnLst>
                  <a:cxn ang="0">
                    <a:pos x="218" y="7"/>
                  </a:cxn>
                  <a:cxn ang="0">
                    <a:pos x="269" y="66"/>
                  </a:cxn>
                  <a:cxn ang="0">
                    <a:pos x="262" y="132"/>
                  </a:cxn>
                  <a:cxn ang="0">
                    <a:pos x="204" y="309"/>
                  </a:cxn>
                  <a:cxn ang="0">
                    <a:pos x="196" y="405"/>
                  </a:cxn>
                  <a:cxn ang="0">
                    <a:pos x="211" y="456"/>
                  </a:cxn>
                  <a:cxn ang="0">
                    <a:pos x="269" y="478"/>
                  </a:cxn>
                  <a:cxn ang="0">
                    <a:pos x="407" y="382"/>
                  </a:cxn>
                  <a:cxn ang="0">
                    <a:pos x="414" y="346"/>
                  </a:cxn>
                  <a:cxn ang="0">
                    <a:pos x="429" y="316"/>
                  </a:cxn>
                  <a:cxn ang="0">
                    <a:pos x="494" y="44"/>
                  </a:cxn>
                  <a:cxn ang="0">
                    <a:pos x="524" y="7"/>
                  </a:cxn>
                  <a:cxn ang="0">
                    <a:pos x="567" y="14"/>
                  </a:cxn>
                  <a:cxn ang="0">
                    <a:pos x="574" y="51"/>
                  </a:cxn>
                  <a:cxn ang="0">
                    <a:pos x="567" y="110"/>
                  </a:cxn>
                  <a:cxn ang="0">
                    <a:pos x="531" y="250"/>
                  </a:cxn>
                  <a:cxn ang="0">
                    <a:pos x="509" y="331"/>
                  </a:cxn>
                  <a:cxn ang="0">
                    <a:pos x="494" y="405"/>
                  </a:cxn>
                  <a:cxn ang="0">
                    <a:pos x="494" y="456"/>
                  </a:cxn>
                  <a:cxn ang="0">
                    <a:pos x="531" y="478"/>
                  </a:cxn>
                  <a:cxn ang="0">
                    <a:pos x="596" y="397"/>
                  </a:cxn>
                  <a:cxn ang="0">
                    <a:pos x="618" y="331"/>
                  </a:cxn>
                  <a:cxn ang="0">
                    <a:pos x="640" y="324"/>
                  </a:cxn>
                  <a:cxn ang="0">
                    <a:pos x="654" y="338"/>
                  </a:cxn>
                  <a:cxn ang="0">
                    <a:pos x="647" y="375"/>
                  </a:cxn>
                  <a:cxn ang="0">
                    <a:pos x="618" y="449"/>
                  </a:cxn>
                  <a:cxn ang="0">
                    <a:pos x="553" y="508"/>
                  </a:cxn>
                  <a:cxn ang="0">
                    <a:pos x="509" y="508"/>
                  </a:cxn>
                  <a:cxn ang="0">
                    <a:pos x="458" y="493"/>
                  </a:cxn>
                  <a:cxn ang="0">
                    <a:pos x="414" y="434"/>
                  </a:cxn>
                  <a:cxn ang="0">
                    <a:pos x="269" y="508"/>
                  </a:cxn>
                  <a:cxn ang="0">
                    <a:pos x="174" y="493"/>
                  </a:cxn>
                  <a:cxn ang="0">
                    <a:pos x="116" y="427"/>
                  </a:cxn>
                  <a:cxn ang="0">
                    <a:pos x="109" y="368"/>
                  </a:cxn>
                  <a:cxn ang="0">
                    <a:pos x="124" y="279"/>
                  </a:cxn>
                  <a:cxn ang="0">
                    <a:pos x="182" y="103"/>
                  </a:cxn>
                  <a:cxn ang="0">
                    <a:pos x="182" y="36"/>
                  </a:cxn>
                  <a:cxn ang="0">
                    <a:pos x="116" y="44"/>
                  </a:cxn>
                  <a:cxn ang="0">
                    <a:pos x="36" y="176"/>
                  </a:cxn>
                  <a:cxn ang="0">
                    <a:pos x="14" y="184"/>
                  </a:cxn>
                  <a:cxn ang="0">
                    <a:pos x="0" y="169"/>
                  </a:cxn>
                  <a:cxn ang="0">
                    <a:pos x="58" y="51"/>
                  </a:cxn>
                </a:cxnLst>
                <a:rect l="0" t="0" r="r" b="b"/>
                <a:pathLst>
                  <a:path w="654" h="508">
                    <a:moveTo>
                      <a:pt x="167" y="0"/>
                    </a:moveTo>
                    <a:lnTo>
                      <a:pt x="196" y="0"/>
                    </a:lnTo>
                    <a:lnTo>
                      <a:pt x="218" y="7"/>
                    </a:lnTo>
                    <a:lnTo>
                      <a:pt x="240" y="22"/>
                    </a:lnTo>
                    <a:lnTo>
                      <a:pt x="254" y="44"/>
                    </a:lnTo>
                    <a:lnTo>
                      <a:pt x="269" y="66"/>
                    </a:lnTo>
                    <a:lnTo>
                      <a:pt x="269" y="95"/>
                    </a:lnTo>
                    <a:lnTo>
                      <a:pt x="269" y="110"/>
                    </a:lnTo>
                    <a:lnTo>
                      <a:pt x="262" y="132"/>
                    </a:lnTo>
                    <a:lnTo>
                      <a:pt x="254" y="154"/>
                    </a:lnTo>
                    <a:lnTo>
                      <a:pt x="225" y="235"/>
                    </a:lnTo>
                    <a:lnTo>
                      <a:pt x="204" y="309"/>
                    </a:lnTo>
                    <a:lnTo>
                      <a:pt x="196" y="382"/>
                    </a:lnTo>
                    <a:lnTo>
                      <a:pt x="196" y="397"/>
                    </a:lnTo>
                    <a:lnTo>
                      <a:pt x="196" y="405"/>
                    </a:lnTo>
                    <a:lnTo>
                      <a:pt x="196" y="427"/>
                    </a:lnTo>
                    <a:lnTo>
                      <a:pt x="204" y="441"/>
                    </a:lnTo>
                    <a:lnTo>
                      <a:pt x="211" y="456"/>
                    </a:lnTo>
                    <a:lnTo>
                      <a:pt x="225" y="463"/>
                    </a:lnTo>
                    <a:lnTo>
                      <a:pt x="247" y="478"/>
                    </a:lnTo>
                    <a:lnTo>
                      <a:pt x="269" y="478"/>
                    </a:lnTo>
                    <a:lnTo>
                      <a:pt x="334" y="463"/>
                    </a:lnTo>
                    <a:lnTo>
                      <a:pt x="378" y="419"/>
                    </a:lnTo>
                    <a:lnTo>
                      <a:pt x="407" y="382"/>
                    </a:lnTo>
                    <a:lnTo>
                      <a:pt x="407" y="375"/>
                    </a:lnTo>
                    <a:lnTo>
                      <a:pt x="414" y="360"/>
                    </a:lnTo>
                    <a:lnTo>
                      <a:pt x="414" y="346"/>
                    </a:lnTo>
                    <a:lnTo>
                      <a:pt x="422" y="331"/>
                    </a:lnTo>
                    <a:lnTo>
                      <a:pt x="429" y="316"/>
                    </a:lnTo>
                    <a:lnTo>
                      <a:pt x="429" y="316"/>
                    </a:lnTo>
                    <a:lnTo>
                      <a:pt x="480" y="81"/>
                    </a:lnTo>
                    <a:lnTo>
                      <a:pt x="487" y="58"/>
                    </a:lnTo>
                    <a:lnTo>
                      <a:pt x="494" y="44"/>
                    </a:lnTo>
                    <a:lnTo>
                      <a:pt x="502" y="29"/>
                    </a:lnTo>
                    <a:lnTo>
                      <a:pt x="509" y="14"/>
                    </a:lnTo>
                    <a:lnTo>
                      <a:pt x="524" y="7"/>
                    </a:lnTo>
                    <a:lnTo>
                      <a:pt x="538" y="7"/>
                    </a:lnTo>
                    <a:lnTo>
                      <a:pt x="553" y="7"/>
                    </a:lnTo>
                    <a:lnTo>
                      <a:pt x="567" y="14"/>
                    </a:lnTo>
                    <a:lnTo>
                      <a:pt x="574" y="29"/>
                    </a:lnTo>
                    <a:lnTo>
                      <a:pt x="582" y="44"/>
                    </a:lnTo>
                    <a:lnTo>
                      <a:pt x="574" y="51"/>
                    </a:lnTo>
                    <a:lnTo>
                      <a:pt x="574" y="66"/>
                    </a:lnTo>
                    <a:lnTo>
                      <a:pt x="567" y="88"/>
                    </a:lnTo>
                    <a:lnTo>
                      <a:pt x="567" y="110"/>
                    </a:lnTo>
                    <a:lnTo>
                      <a:pt x="560" y="132"/>
                    </a:lnTo>
                    <a:lnTo>
                      <a:pt x="531" y="228"/>
                    </a:lnTo>
                    <a:lnTo>
                      <a:pt x="531" y="250"/>
                    </a:lnTo>
                    <a:lnTo>
                      <a:pt x="524" y="279"/>
                    </a:lnTo>
                    <a:lnTo>
                      <a:pt x="516" y="309"/>
                    </a:lnTo>
                    <a:lnTo>
                      <a:pt x="509" y="331"/>
                    </a:lnTo>
                    <a:lnTo>
                      <a:pt x="502" y="353"/>
                    </a:lnTo>
                    <a:lnTo>
                      <a:pt x="494" y="382"/>
                    </a:lnTo>
                    <a:lnTo>
                      <a:pt x="494" y="405"/>
                    </a:lnTo>
                    <a:lnTo>
                      <a:pt x="494" y="419"/>
                    </a:lnTo>
                    <a:lnTo>
                      <a:pt x="494" y="441"/>
                    </a:lnTo>
                    <a:lnTo>
                      <a:pt x="494" y="456"/>
                    </a:lnTo>
                    <a:lnTo>
                      <a:pt x="502" y="471"/>
                    </a:lnTo>
                    <a:lnTo>
                      <a:pt x="516" y="478"/>
                    </a:lnTo>
                    <a:lnTo>
                      <a:pt x="531" y="478"/>
                    </a:lnTo>
                    <a:lnTo>
                      <a:pt x="560" y="463"/>
                    </a:lnTo>
                    <a:lnTo>
                      <a:pt x="582" y="434"/>
                    </a:lnTo>
                    <a:lnTo>
                      <a:pt x="596" y="397"/>
                    </a:lnTo>
                    <a:lnTo>
                      <a:pt x="611" y="360"/>
                    </a:lnTo>
                    <a:lnTo>
                      <a:pt x="618" y="338"/>
                    </a:lnTo>
                    <a:lnTo>
                      <a:pt x="618" y="331"/>
                    </a:lnTo>
                    <a:lnTo>
                      <a:pt x="625" y="324"/>
                    </a:lnTo>
                    <a:lnTo>
                      <a:pt x="633" y="324"/>
                    </a:lnTo>
                    <a:lnTo>
                      <a:pt x="640" y="324"/>
                    </a:lnTo>
                    <a:lnTo>
                      <a:pt x="647" y="324"/>
                    </a:lnTo>
                    <a:lnTo>
                      <a:pt x="654" y="331"/>
                    </a:lnTo>
                    <a:lnTo>
                      <a:pt x="654" y="338"/>
                    </a:lnTo>
                    <a:lnTo>
                      <a:pt x="654" y="346"/>
                    </a:lnTo>
                    <a:lnTo>
                      <a:pt x="654" y="360"/>
                    </a:lnTo>
                    <a:lnTo>
                      <a:pt x="647" y="375"/>
                    </a:lnTo>
                    <a:lnTo>
                      <a:pt x="640" y="405"/>
                    </a:lnTo>
                    <a:lnTo>
                      <a:pt x="625" y="427"/>
                    </a:lnTo>
                    <a:lnTo>
                      <a:pt x="618" y="449"/>
                    </a:lnTo>
                    <a:lnTo>
                      <a:pt x="596" y="478"/>
                    </a:lnTo>
                    <a:lnTo>
                      <a:pt x="574" y="493"/>
                    </a:lnTo>
                    <a:lnTo>
                      <a:pt x="553" y="508"/>
                    </a:lnTo>
                    <a:lnTo>
                      <a:pt x="524" y="508"/>
                    </a:lnTo>
                    <a:lnTo>
                      <a:pt x="516" y="508"/>
                    </a:lnTo>
                    <a:lnTo>
                      <a:pt x="509" y="508"/>
                    </a:lnTo>
                    <a:lnTo>
                      <a:pt x="494" y="508"/>
                    </a:lnTo>
                    <a:lnTo>
                      <a:pt x="473" y="500"/>
                    </a:lnTo>
                    <a:lnTo>
                      <a:pt x="458" y="493"/>
                    </a:lnTo>
                    <a:lnTo>
                      <a:pt x="436" y="478"/>
                    </a:lnTo>
                    <a:lnTo>
                      <a:pt x="422" y="456"/>
                    </a:lnTo>
                    <a:lnTo>
                      <a:pt x="414" y="434"/>
                    </a:lnTo>
                    <a:lnTo>
                      <a:pt x="371" y="471"/>
                    </a:lnTo>
                    <a:lnTo>
                      <a:pt x="327" y="500"/>
                    </a:lnTo>
                    <a:lnTo>
                      <a:pt x="269" y="508"/>
                    </a:lnTo>
                    <a:lnTo>
                      <a:pt x="233" y="508"/>
                    </a:lnTo>
                    <a:lnTo>
                      <a:pt x="204" y="500"/>
                    </a:lnTo>
                    <a:lnTo>
                      <a:pt x="174" y="493"/>
                    </a:lnTo>
                    <a:lnTo>
                      <a:pt x="153" y="471"/>
                    </a:lnTo>
                    <a:lnTo>
                      <a:pt x="131" y="449"/>
                    </a:lnTo>
                    <a:lnTo>
                      <a:pt x="116" y="427"/>
                    </a:lnTo>
                    <a:lnTo>
                      <a:pt x="109" y="405"/>
                    </a:lnTo>
                    <a:lnTo>
                      <a:pt x="109" y="382"/>
                    </a:lnTo>
                    <a:lnTo>
                      <a:pt x="109" y="368"/>
                    </a:lnTo>
                    <a:lnTo>
                      <a:pt x="109" y="346"/>
                    </a:lnTo>
                    <a:lnTo>
                      <a:pt x="109" y="316"/>
                    </a:lnTo>
                    <a:lnTo>
                      <a:pt x="124" y="279"/>
                    </a:lnTo>
                    <a:lnTo>
                      <a:pt x="138" y="228"/>
                    </a:lnTo>
                    <a:lnTo>
                      <a:pt x="167" y="147"/>
                    </a:lnTo>
                    <a:lnTo>
                      <a:pt x="182" y="103"/>
                    </a:lnTo>
                    <a:lnTo>
                      <a:pt x="189" y="66"/>
                    </a:lnTo>
                    <a:lnTo>
                      <a:pt x="189" y="51"/>
                    </a:lnTo>
                    <a:lnTo>
                      <a:pt x="182" y="36"/>
                    </a:lnTo>
                    <a:lnTo>
                      <a:pt x="174" y="29"/>
                    </a:lnTo>
                    <a:lnTo>
                      <a:pt x="160" y="29"/>
                    </a:lnTo>
                    <a:lnTo>
                      <a:pt x="116" y="44"/>
                    </a:lnTo>
                    <a:lnTo>
                      <a:pt x="73" y="88"/>
                    </a:lnTo>
                    <a:lnTo>
                      <a:pt x="44" y="169"/>
                    </a:lnTo>
                    <a:lnTo>
                      <a:pt x="36" y="176"/>
                    </a:lnTo>
                    <a:lnTo>
                      <a:pt x="29" y="184"/>
                    </a:lnTo>
                    <a:lnTo>
                      <a:pt x="22" y="184"/>
                    </a:lnTo>
                    <a:lnTo>
                      <a:pt x="14" y="184"/>
                    </a:lnTo>
                    <a:lnTo>
                      <a:pt x="7" y="184"/>
                    </a:lnTo>
                    <a:lnTo>
                      <a:pt x="0" y="176"/>
                    </a:lnTo>
                    <a:lnTo>
                      <a:pt x="0" y="169"/>
                    </a:lnTo>
                    <a:lnTo>
                      <a:pt x="7" y="147"/>
                    </a:lnTo>
                    <a:lnTo>
                      <a:pt x="29" y="103"/>
                    </a:lnTo>
                    <a:lnTo>
                      <a:pt x="58" y="51"/>
                    </a:lnTo>
                    <a:lnTo>
                      <a:pt x="102" y="14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46"/>
              <p:cNvSpPr>
                <a:spLocks/>
              </p:cNvSpPr>
              <p:nvPr/>
            </p:nvSpPr>
            <p:spPr bwMode="auto">
              <a:xfrm>
                <a:off x="18605" y="3244"/>
                <a:ext cx="291" cy="113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16" y="88"/>
                  </a:cxn>
                  <a:cxn ang="0">
                    <a:pos x="189" y="184"/>
                  </a:cxn>
                  <a:cxn ang="0">
                    <a:pos x="240" y="280"/>
                  </a:cxn>
                  <a:cxn ang="0">
                    <a:pos x="269" y="383"/>
                  </a:cxn>
                  <a:cxn ang="0">
                    <a:pos x="284" y="479"/>
                  </a:cxn>
                  <a:cxn ang="0">
                    <a:pos x="291" y="567"/>
                  </a:cxn>
                  <a:cxn ang="0">
                    <a:pos x="284" y="700"/>
                  </a:cxn>
                  <a:cxn ang="0">
                    <a:pos x="255" y="817"/>
                  </a:cxn>
                  <a:cxn ang="0">
                    <a:pos x="211" y="921"/>
                  </a:cxn>
                  <a:cxn ang="0">
                    <a:pos x="160" y="994"/>
                  </a:cxn>
                  <a:cxn ang="0">
                    <a:pos x="109" y="1053"/>
                  </a:cxn>
                  <a:cxn ang="0">
                    <a:pos x="66" y="1097"/>
                  </a:cxn>
                  <a:cxn ang="0">
                    <a:pos x="29" y="1127"/>
                  </a:cxn>
                  <a:cxn ang="0">
                    <a:pos x="15" y="1134"/>
                  </a:cxn>
                  <a:cxn ang="0">
                    <a:pos x="7" y="1134"/>
                  </a:cxn>
                  <a:cxn ang="0">
                    <a:pos x="0" y="1127"/>
                  </a:cxn>
                  <a:cxn ang="0">
                    <a:pos x="0" y="1127"/>
                  </a:cxn>
                  <a:cxn ang="0">
                    <a:pos x="0" y="1119"/>
                  </a:cxn>
                  <a:cxn ang="0">
                    <a:pos x="0" y="1119"/>
                  </a:cxn>
                  <a:cxn ang="0">
                    <a:pos x="0" y="1112"/>
                  </a:cxn>
                  <a:cxn ang="0">
                    <a:pos x="7" y="1105"/>
                  </a:cxn>
                  <a:cxn ang="0">
                    <a:pos x="22" y="1097"/>
                  </a:cxn>
                  <a:cxn ang="0">
                    <a:pos x="102" y="1002"/>
                  </a:cxn>
                  <a:cxn ang="0">
                    <a:pos x="160" y="876"/>
                  </a:cxn>
                  <a:cxn ang="0">
                    <a:pos x="204" y="736"/>
                  </a:cxn>
                  <a:cxn ang="0">
                    <a:pos x="211" y="567"/>
                  </a:cxn>
                  <a:cxn ang="0">
                    <a:pos x="204" y="435"/>
                  </a:cxn>
                  <a:cxn ang="0">
                    <a:pos x="182" y="317"/>
                  </a:cxn>
                  <a:cxn ang="0">
                    <a:pos x="146" y="221"/>
                  </a:cxn>
                  <a:cxn ang="0">
                    <a:pos x="109" y="140"/>
                  </a:cxn>
                  <a:cxn ang="0">
                    <a:pos x="58" y="81"/>
                  </a:cxn>
                  <a:cxn ang="0">
                    <a:pos x="7" y="30"/>
                  </a:cxn>
                  <a:cxn ang="0">
                    <a:pos x="0" y="22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91" h="1134">
                    <a:moveTo>
                      <a:pt x="22" y="0"/>
                    </a:moveTo>
                    <a:lnTo>
                      <a:pt x="116" y="88"/>
                    </a:lnTo>
                    <a:lnTo>
                      <a:pt x="189" y="184"/>
                    </a:lnTo>
                    <a:lnTo>
                      <a:pt x="240" y="280"/>
                    </a:lnTo>
                    <a:lnTo>
                      <a:pt x="269" y="383"/>
                    </a:lnTo>
                    <a:lnTo>
                      <a:pt x="284" y="479"/>
                    </a:lnTo>
                    <a:lnTo>
                      <a:pt x="291" y="567"/>
                    </a:lnTo>
                    <a:lnTo>
                      <a:pt x="284" y="700"/>
                    </a:lnTo>
                    <a:lnTo>
                      <a:pt x="255" y="817"/>
                    </a:lnTo>
                    <a:lnTo>
                      <a:pt x="211" y="921"/>
                    </a:lnTo>
                    <a:lnTo>
                      <a:pt x="160" y="994"/>
                    </a:lnTo>
                    <a:lnTo>
                      <a:pt x="109" y="1053"/>
                    </a:lnTo>
                    <a:lnTo>
                      <a:pt x="66" y="1097"/>
                    </a:lnTo>
                    <a:lnTo>
                      <a:pt x="29" y="1127"/>
                    </a:lnTo>
                    <a:lnTo>
                      <a:pt x="15" y="1134"/>
                    </a:lnTo>
                    <a:lnTo>
                      <a:pt x="7" y="1134"/>
                    </a:lnTo>
                    <a:lnTo>
                      <a:pt x="0" y="1127"/>
                    </a:lnTo>
                    <a:lnTo>
                      <a:pt x="0" y="1127"/>
                    </a:lnTo>
                    <a:lnTo>
                      <a:pt x="0" y="1119"/>
                    </a:lnTo>
                    <a:lnTo>
                      <a:pt x="0" y="1119"/>
                    </a:lnTo>
                    <a:lnTo>
                      <a:pt x="0" y="1112"/>
                    </a:lnTo>
                    <a:lnTo>
                      <a:pt x="7" y="1105"/>
                    </a:lnTo>
                    <a:lnTo>
                      <a:pt x="22" y="1097"/>
                    </a:lnTo>
                    <a:lnTo>
                      <a:pt x="102" y="1002"/>
                    </a:lnTo>
                    <a:lnTo>
                      <a:pt x="160" y="876"/>
                    </a:lnTo>
                    <a:lnTo>
                      <a:pt x="204" y="736"/>
                    </a:lnTo>
                    <a:lnTo>
                      <a:pt x="211" y="567"/>
                    </a:lnTo>
                    <a:lnTo>
                      <a:pt x="204" y="435"/>
                    </a:lnTo>
                    <a:lnTo>
                      <a:pt x="182" y="317"/>
                    </a:lnTo>
                    <a:lnTo>
                      <a:pt x="146" y="221"/>
                    </a:lnTo>
                    <a:lnTo>
                      <a:pt x="109" y="140"/>
                    </a:lnTo>
                    <a:lnTo>
                      <a:pt x="58" y="81"/>
                    </a:lnTo>
                    <a:lnTo>
                      <a:pt x="7" y="30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47"/>
              <p:cNvSpPr>
                <a:spLocks/>
              </p:cNvSpPr>
              <p:nvPr/>
            </p:nvSpPr>
            <p:spPr bwMode="auto">
              <a:xfrm>
                <a:off x="19114" y="3318"/>
                <a:ext cx="807" cy="780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778" y="0"/>
                  </a:cxn>
                  <a:cxn ang="0">
                    <a:pos x="793" y="0"/>
                  </a:cxn>
                  <a:cxn ang="0">
                    <a:pos x="800" y="7"/>
                  </a:cxn>
                  <a:cxn ang="0">
                    <a:pos x="807" y="14"/>
                  </a:cxn>
                  <a:cxn ang="0">
                    <a:pos x="807" y="29"/>
                  </a:cxn>
                  <a:cxn ang="0">
                    <a:pos x="800" y="37"/>
                  </a:cxn>
                  <a:cxn ang="0">
                    <a:pos x="793" y="44"/>
                  </a:cxn>
                  <a:cxn ang="0">
                    <a:pos x="793" y="44"/>
                  </a:cxn>
                  <a:cxn ang="0">
                    <a:pos x="131" y="736"/>
                  </a:cxn>
                  <a:cxn ang="0">
                    <a:pos x="349" y="736"/>
                  </a:cxn>
                  <a:cxn ang="0">
                    <a:pos x="451" y="721"/>
                  </a:cxn>
                  <a:cxn ang="0">
                    <a:pos x="524" y="692"/>
                  </a:cxn>
                  <a:cxn ang="0">
                    <a:pos x="582" y="648"/>
                  </a:cxn>
                  <a:cxn ang="0">
                    <a:pos x="618" y="581"/>
                  </a:cxn>
                  <a:cxn ang="0">
                    <a:pos x="655" y="500"/>
                  </a:cxn>
                  <a:cxn ang="0">
                    <a:pos x="662" y="486"/>
                  </a:cxn>
                  <a:cxn ang="0">
                    <a:pos x="662" y="471"/>
                  </a:cxn>
                  <a:cxn ang="0">
                    <a:pos x="669" y="471"/>
                  </a:cxn>
                  <a:cxn ang="0">
                    <a:pos x="677" y="464"/>
                  </a:cxn>
                  <a:cxn ang="0">
                    <a:pos x="691" y="471"/>
                  </a:cxn>
                  <a:cxn ang="0">
                    <a:pos x="691" y="478"/>
                  </a:cxn>
                  <a:cxn ang="0">
                    <a:pos x="698" y="478"/>
                  </a:cxn>
                  <a:cxn ang="0">
                    <a:pos x="698" y="486"/>
                  </a:cxn>
                  <a:cxn ang="0">
                    <a:pos x="698" y="486"/>
                  </a:cxn>
                  <a:cxn ang="0">
                    <a:pos x="698" y="493"/>
                  </a:cxn>
                  <a:cxn ang="0">
                    <a:pos x="691" y="500"/>
                  </a:cxn>
                  <a:cxn ang="0">
                    <a:pos x="611" y="758"/>
                  </a:cxn>
                  <a:cxn ang="0">
                    <a:pos x="604" y="766"/>
                  </a:cxn>
                  <a:cxn ang="0">
                    <a:pos x="604" y="773"/>
                  </a:cxn>
                  <a:cxn ang="0">
                    <a:pos x="589" y="780"/>
                  </a:cxn>
                  <a:cxn ang="0">
                    <a:pos x="575" y="780"/>
                  </a:cxn>
                  <a:cxn ang="0">
                    <a:pos x="29" y="780"/>
                  </a:cxn>
                  <a:cxn ang="0">
                    <a:pos x="15" y="780"/>
                  </a:cxn>
                  <a:cxn ang="0">
                    <a:pos x="7" y="780"/>
                  </a:cxn>
                  <a:cxn ang="0">
                    <a:pos x="0" y="773"/>
                  </a:cxn>
                  <a:cxn ang="0">
                    <a:pos x="0" y="766"/>
                  </a:cxn>
                  <a:cxn ang="0">
                    <a:pos x="0" y="751"/>
                  </a:cxn>
                  <a:cxn ang="0">
                    <a:pos x="7" y="736"/>
                  </a:cxn>
                  <a:cxn ang="0">
                    <a:pos x="22" y="729"/>
                  </a:cxn>
                  <a:cxn ang="0">
                    <a:pos x="677" y="44"/>
                  </a:cxn>
                  <a:cxn ang="0">
                    <a:pos x="473" y="44"/>
                  </a:cxn>
                  <a:cxn ang="0">
                    <a:pos x="371" y="51"/>
                  </a:cxn>
                  <a:cxn ang="0">
                    <a:pos x="291" y="81"/>
                  </a:cxn>
                  <a:cxn ang="0">
                    <a:pos x="233" y="147"/>
                  </a:cxn>
                  <a:cxn ang="0">
                    <a:pos x="182" y="243"/>
                  </a:cxn>
                  <a:cxn ang="0">
                    <a:pos x="182" y="250"/>
                  </a:cxn>
                  <a:cxn ang="0">
                    <a:pos x="175" y="257"/>
                  </a:cxn>
                  <a:cxn ang="0">
                    <a:pos x="167" y="265"/>
                  </a:cxn>
                  <a:cxn ang="0">
                    <a:pos x="153" y="257"/>
                  </a:cxn>
                  <a:cxn ang="0">
                    <a:pos x="153" y="257"/>
                  </a:cxn>
                  <a:cxn ang="0">
                    <a:pos x="146" y="250"/>
                  </a:cxn>
                  <a:cxn ang="0">
                    <a:pos x="146" y="250"/>
                  </a:cxn>
                  <a:cxn ang="0">
                    <a:pos x="146" y="243"/>
                  </a:cxn>
                  <a:cxn ang="0">
                    <a:pos x="146" y="235"/>
                  </a:cxn>
                  <a:cxn ang="0">
                    <a:pos x="146" y="228"/>
                  </a:cxn>
                  <a:cxn ang="0">
                    <a:pos x="211" y="22"/>
                  </a:cxn>
                  <a:cxn ang="0">
                    <a:pos x="218" y="14"/>
                  </a:cxn>
                  <a:cxn ang="0">
                    <a:pos x="226" y="7"/>
                  </a:cxn>
                  <a:cxn ang="0">
                    <a:pos x="233" y="0"/>
                  </a:cxn>
                  <a:cxn ang="0">
                    <a:pos x="255" y="0"/>
                  </a:cxn>
                </a:cxnLst>
                <a:rect l="0" t="0" r="r" b="b"/>
                <a:pathLst>
                  <a:path w="807" h="780">
                    <a:moveTo>
                      <a:pt x="255" y="0"/>
                    </a:moveTo>
                    <a:lnTo>
                      <a:pt x="778" y="0"/>
                    </a:lnTo>
                    <a:lnTo>
                      <a:pt x="793" y="0"/>
                    </a:lnTo>
                    <a:lnTo>
                      <a:pt x="800" y="7"/>
                    </a:lnTo>
                    <a:lnTo>
                      <a:pt x="807" y="14"/>
                    </a:lnTo>
                    <a:lnTo>
                      <a:pt x="807" y="29"/>
                    </a:lnTo>
                    <a:lnTo>
                      <a:pt x="800" y="37"/>
                    </a:lnTo>
                    <a:lnTo>
                      <a:pt x="793" y="44"/>
                    </a:lnTo>
                    <a:lnTo>
                      <a:pt x="793" y="44"/>
                    </a:lnTo>
                    <a:lnTo>
                      <a:pt x="131" y="736"/>
                    </a:lnTo>
                    <a:lnTo>
                      <a:pt x="349" y="736"/>
                    </a:lnTo>
                    <a:lnTo>
                      <a:pt x="451" y="721"/>
                    </a:lnTo>
                    <a:lnTo>
                      <a:pt x="524" y="692"/>
                    </a:lnTo>
                    <a:lnTo>
                      <a:pt x="582" y="648"/>
                    </a:lnTo>
                    <a:lnTo>
                      <a:pt x="618" y="581"/>
                    </a:lnTo>
                    <a:lnTo>
                      <a:pt x="655" y="500"/>
                    </a:lnTo>
                    <a:lnTo>
                      <a:pt x="662" y="486"/>
                    </a:lnTo>
                    <a:lnTo>
                      <a:pt x="662" y="471"/>
                    </a:lnTo>
                    <a:lnTo>
                      <a:pt x="669" y="471"/>
                    </a:lnTo>
                    <a:lnTo>
                      <a:pt x="677" y="464"/>
                    </a:lnTo>
                    <a:lnTo>
                      <a:pt x="691" y="471"/>
                    </a:lnTo>
                    <a:lnTo>
                      <a:pt x="691" y="478"/>
                    </a:lnTo>
                    <a:lnTo>
                      <a:pt x="698" y="478"/>
                    </a:lnTo>
                    <a:lnTo>
                      <a:pt x="698" y="486"/>
                    </a:lnTo>
                    <a:lnTo>
                      <a:pt x="698" y="486"/>
                    </a:lnTo>
                    <a:lnTo>
                      <a:pt x="698" y="493"/>
                    </a:lnTo>
                    <a:lnTo>
                      <a:pt x="691" y="500"/>
                    </a:lnTo>
                    <a:lnTo>
                      <a:pt x="611" y="758"/>
                    </a:lnTo>
                    <a:lnTo>
                      <a:pt x="604" y="766"/>
                    </a:lnTo>
                    <a:lnTo>
                      <a:pt x="604" y="773"/>
                    </a:lnTo>
                    <a:lnTo>
                      <a:pt x="589" y="780"/>
                    </a:lnTo>
                    <a:lnTo>
                      <a:pt x="575" y="780"/>
                    </a:lnTo>
                    <a:lnTo>
                      <a:pt x="29" y="780"/>
                    </a:lnTo>
                    <a:lnTo>
                      <a:pt x="15" y="780"/>
                    </a:lnTo>
                    <a:lnTo>
                      <a:pt x="7" y="780"/>
                    </a:lnTo>
                    <a:lnTo>
                      <a:pt x="0" y="773"/>
                    </a:lnTo>
                    <a:lnTo>
                      <a:pt x="0" y="766"/>
                    </a:lnTo>
                    <a:lnTo>
                      <a:pt x="0" y="751"/>
                    </a:lnTo>
                    <a:lnTo>
                      <a:pt x="7" y="736"/>
                    </a:lnTo>
                    <a:lnTo>
                      <a:pt x="22" y="729"/>
                    </a:lnTo>
                    <a:lnTo>
                      <a:pt x="677" y="44"/>
                    </a:lnTo>
                    <a:lnTo>
                      <a:pt x="473" y="44"/>
                    </a:lnTo>
                    <a:lnTo>
                      <a:pt x="371" y="51"/>
                    </a:lnTo>
                    <a:lnTo>
                      <a:pt x="291" y="81"/>
                    </a:lnTo>
                    <a:lnTo>
                      <a:pt x="233" y="147"/>
                    </a:lnTo>
                    <a:lnTo>
                      <a:pt x="182" y="243"/>
                    </a:lnTo>
                    <a:lnTo>
                      <a:pt x="182" y="250"/>
                    </a:lnTo>
                    <a:lnTo>
                      <a:pt x="175" y="257"/>
                    </a:lnTo>
                    <a:lnTo>
                      <a:pt x="167" y="265"/>
                    </a:lnTo>
                    <a:lnTo>
                      <a:pt x="153" y="257"/>
                    </a:lnTo>
                    <a:lnTo>
                      <a:pt x="153" y="257"/>
                    </a:lnTo>
                    <a:lnTo>
                      <a:pt x="146" y="250"/>
                    </a:lnTo>
                    <a:lnTo>
                      <a:pt x="146" y="250"/>
                    </a:lnTo>
                    <a:lnTo>
                      <a:pt x="146" y="243"/>
                    </a:lnTo>
                    <a:lnTo>
                      <a:pt x="146" y="235"/>
                    </a:lnTo>
                    <a:lnTo>
                      <a:pt x="146" y="228"/>
                    </a:lnTo>
                    <a:lnTo>
                      <a:pt x="211" y="22"/>
                    </a:lnTo>
                    <a:lnTo>
                      <a:pt x="218" y="14"/>
                    </a:lnTo>
                    <a:lnTo>
                      <a:pt x="226" y="7"/>
                    </a:lnTo>
                    <a:lnTo>
                      <a:pt x="233" y="0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48"/>
              <p:cNvSpPr>
                <a:spLocks/>
              </p:cNvSpPr>
              <p:nvPr/>
            </p:nvSpPr>
            <p:spPr bwMode="auto">
              <a:xfrm>
                <a:off x="19943" y="3899"/>
                <a:ext cx="509" cy="523"/>
              </a:xfrm>
              <a:custGeom>
                <a:avLst/>
                <a:gdLst/>
                <a:ahLst/>
                <a:cxnLst>
                  <a:cxn ang="0">
                    <a:pos x="255" y="23"/>
                  </a:cxn>
                  <a:cxn ang="0">
                    <a:pos x="335" y="118"/>
                  </a:cxn>
                  <a:cxn ang="0">
                    <a:pos x="371" y="236"/>
                  </a:cxn>
                  <a:cxn ang="0">
                    <a:pos x="400" y="177"/>
                  </a:cxn>
                  <a:cxn ang="0">
                    <a:pos x="451" y="67"/>
                  </a:cxn>
                  <a:cxn ang="0">
                    <a:pos x="480" y="15"/>
                  </a:cxn>
                  <a:cxn ang="0">
                    <a:pos x="495" y="8"/>
                  </a:cxn>
                  <a:cxn ang="0">
                    <a:pos x="502" y="15"/>
                  </a:cxn>
                  <a:cxn ang="0">
                    <a:pos x="509" y="23"/>
                  </a:cxn>
                  <a:cxn ang="0">
                    <a:pos x="509" y="30"/>
                  </a:cxn>
                  <a:cxn ang="0">
                    <a:pos x="473" y="104"/>
                  </a:cxn>
                  <a:cxn ang="0">
                    <a:pos x="437" y="170"/>
                  </a:cxn>
                  <a:cxn ang="0">
                    <a:pos x="400" y="251"/>
                  </a:cxn>
                  <a:cxn ang="0">
                    <a:pos x="371" y="347"/>
                  </a:cxn>
                  <a:cxn ang="0">
                    <a:pos x="342" y="486"/>
                  </a:cxn>
                  <a:cxn ang="0">
                    <a:pos x="328" y="516"/>
                  </a:cxn>
                  <a:cxn ang="0">
                    <a:pos x="313" y="523"/>
                  </a:cxn>
                  <a:cxn ang="0">
                    <a:pos x="298" y="516"/>
                  </a:cxn>
                  <a:cxn ang="0">
                    <a:pos x="298" y="501"/>
                  </a:cxn>
                  <a:cxn ang="0">
                    <a:pos x="320" y="405"/>
                  </a:cxn>
                  <a:cxn ang="0">
                    <a:pos x="335" y="332"/>
                  </a:cxn>
                  <a:cxn ang="0">
                    <a:pos x="342" y="310"/>
                  </a:cxn>
                  <a:cxn ang="0">
                    <a:pos x="342" y="229"/>
                  </a:cxn>
                  <a:cxn ang="0">
                    <a:pos x="291" y="118"/>
                  </a:cxn>
                  <a:cxn ang="0">
                    <a:pos x="175" y="74"/>
                  </a:cxn>
                  <a:cxn ang="0">
                    <a:pos x="102" y="89"/>
                  </a:cxn>
                  <a:cxn ang="0">
                    <a:pos x="37" y="140"/>
                  </a:cxn>
                  <a:cxn ang="0">
                    <a:pos x="29" y="155"/>
                  </a:cxn>
                  <a:cxn ang="0">
                    <a:pos x="15" y="155"/>
                  </a:cxn>
                  <a:cxn ang="0">
                    <a:pos x="0" y="148"/>
                  </a:cxn>
                  <a:cxn ang="0">
                    <a:pos x="8" y="118"/>
                  </a:cxn>
                  <a:cxn ang="0">
                    <a:pos x="37" y="74"/>
                  </a:cxn>
                  <a:cxn ang="0">
                    <a:pos x="117" y="15"/>
                  </a:cxn>
                </a:cxnLst>
                <a:rect l="0" t="0" r="r" b="b"/>
                <a:pathLst>
                  <a:path w="509" h="523">
                    <a:moveTo>
                      <a:pt x="189" y="0"/>
                    </a:moveTo>
                    <a:lnTo>
                      <a:pt x="255" y="23"/>
                    </a:lnTo>
                    <a:lnTo>
                      <a:pt x="298" y="59"/>
                    </a:lnTo>
                    <a:lnTo>
                      <a:pt x="335" y="118"/>
                    </a:lnTo>
                    <a:lnTo>
                      <a:pt x="357" y="177"/>
                    </a:lnTo>
                    <a:lnTo>
                      <a:pt x="371" y="236"/>
                    </a:lnTo>
                    <a:lnTo>
                      <a:pt x="371" y="236"/>
                    </a:lnTo>
                    <a:lnTo>
                      <a:pt x="400" y="177"/>
                    </a:lnTo>
                    <a:lnTo>
                      <a:pt x="429" y="118"/>
                    </a:lnTo>
                    <a:lnTo>
                      <a:pt x="451" y="67"/>
                    </a:lnTo>
                    <a:lnTo>
                      <a:pt x="473" y="30"/>
                    </a:lnTo>
                    <a:lnTo>
                      <a:pt x="480" y="15"/>
                    </a:lnTo>
                    <a:lnTo>
                      <a:pt x="488" y="15"/>
                    </a:lnTo>
                    <a:lnTo>
                      <a:pt x="495" y="8"/>
                    </a:lnTo>
                    <a:lnTo>
                      <a:pt x="502" y="15"/>
                    </a:lnTo>
                    <a:lnTo>
                      <a:pt x="502" y="15"/>
                    </a:lnTo>
                    <a:lnTo>
                      <a:pt x="509" y="15"/>
                    </a:lnTo>
                    <a:lnTo>
                      <a:pt x="509" y="23"/>
                    </a:lnTo>
                    <a:lnTo>
                      <a:pt x="509" y="23"/>
                    </a:lnTo>
                    <a:lnTo>
                      <a:pt x="509" y="30"/>
                    </a:lnTo>
                    <a:lnTo>
                      <a:pt x="502" y="37"/>
                    </a:lnTo>
                    <a:lnTo>
                      <a:pt x="473" y="104"/>
                    </a:lnTo>
                    <a:lnTo>
                      <a:pt x="444" y="148"/>
                    </a:lnTo>
                    <a:lnTo>
                      <a:pt x="437" y="170"/>
                    </a:lnTo>
                    <a:lnTo>
                      <a:pt x="422" y="199"/>
                    </a:lnTo>
                    <a:lnTo>
                      <a:pt x="400" y="251"/>
                    </a:lnTo>
                    <a:lnTo>
                      <a:pt x="386" y="302"/>
                    </a:lnTo>
                    <a:lnTo>
                      <a:pt x="371" y="347"/>
                    </a:lnTo>
                    <a:lnTo>
                      <a:pt x="357" y="428"/>
                    </a:lnTo>
                    <a:lnTo>
                      <a:pt x="342" y="486"/>
                    </a:lnTo>
                    <a:lnTo>
                      <a:pt x="335" y="501"/>
                    </a:lnTo>
                    <a:lnTo>
                      <a:pt x="328" y="516"/>
                    </a:lnTo>
                    <a:lnTo>
                      <a:pt x="320" y="523"/>
                    </a:lnTo>
                    <a:lnTo>
                      <a:pt x="313" y="523"/>
                    </a:lnTo>
                    <a:lnTo>
                      <a:pt x="306" y="523"/>
                    </a:lnTo>
                    <a:lnTo>
                      <a:pt x="298" y="516"/>
                    </a:lnTo>
                    <a:lnTo>
                      <a:pt x="298" y="509"/>
                    </a:lnTo>
                    <a:lnTo>
                      <a:pt x="298" y="501"/>
                    </a:lnTo>
                    <a:lnTo>
                      <a:pt x="306" y="464"/>
                    </a:lnTo>
                    <a:lnTo>
                      <a:pt x="320" y="405"/>
                    </a:lnTo>
                    <a:lnTo>
                      <a:pt x="335" y="347"/>
                    </a:lnTo>
                    <a:lnTo>
                      <a:pt x="335" y="332"/>
                    </a:lnTo>
                    <a:lnTo>
                      <a:pt x="342" y="324"/>
                    </a:lnTo>
                    <a:lnTo>
                      <a:pt x="342" y="310"/>
                    </a:lnTo>
                    <a:lnTo>
                      <a:pt x="342" y="295"/>
                    </a:lnTo>
                    <a:lnTo>
                      <a:pt x="342" y="229"/>
                    </a:lnTo>
                    <a:lnTo>
                      <a:pt x="320" y="170"/>
                    </a:lnTo>
                    <a:lnTo>
                      <a:pt x="291" y="118"/>
                    </a:lnTo>
                    <a:lnTo>
                      <a:pt x="248" y="89"/>
                    </a:lnTo>
                    <a:lnTo>
                      <a:pt x="175" y="74"/>
                    </a:lnTo>
                    <a:lnTo>
                      <a:pt x="138" y="74"/>
                    </a:lnTo>
                    <a:lnTo>
                      <a:pt x="102" y="89"/>
                    </a:lnTo>
                    <a:lnTo>
                      <a:pt x="58" y="111"/>
                    </a:lnTo>
                    <a:lnTo>
                      <a:pt x="37" y="140"/>
                    </a:lnTo>
                    <a:lnTo>
                      <a:pt x="37" y="148"/>
                    </a:lnTo>
                    <a:lnTo>
                      <a:pt x="29" y="155"/>
                    </a:lnTo>
                    <a:lnTo>
                      <a:pt x="22" y="155"/>
                    </a:lnTo>
                    <a:lnTo>
                      <a:pt x="15" y="155"/>
                    </a:lnTo>
                    <a:lnTo>
                      <a:pt x="8" y="155"/>
                    </a:lnTo>
                    <a:lnTo>
                      <a:pt x="0" y="148"/>
                    </a:lnTo>
                    <a:lnTo>
                      <a:pt x="8" y="140"/>
                    </a:lnTo>
                    <a:lnTo>
                      <a:pt x="8" y="118"/>
                    </a:lnTo>
                    <a:lnTo>
                      <a:pt x="22" y="104"/>
                    </a:lnTo>
                    <a:lnTo>
                      <a:pt x="37" y="74"/>
                    </a:lnTo>
                    <a:lnTo>
                      <a:pt x="58" y="52"/>
                    </a:lnTo>
                    <a:lnTo>
                      <a:pt x="117" y="15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49"/>
              <p:cNvSpPr>
                <a:spLocks/>
              </p:cNvSpPr>
              <p:nvPr/>
            </p:nvSpPr>
            <p:spPr bwMode="auto">
              <a:xfrm>
                <a:off x="20554" y="3958"/>
                <a:ext cx="393" cy="531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262" y="15"/>
                  </a:cxn>
                  <a:cxn ang="0">
                    <a:pos x="327" y="45"/>
                  </a:cxn>
                  <a:cxn ang="0">
                    <a:pos x="378" y="89"/>
                  </a:cxn>
                  <a:cxn ang="0">
                    <a:pos x="393" y="155"/>
                  </a:cxn>
                  <a:cxn ang="0">
                    <a:pos x="378" y="214"/>
                  </a:cxn>
                  <a:cxn ang="0">
                    <a:pos x="349" y="258"/>
                  </a:cxn>
                  <a:cxn ang="0">
                    <a:pos x="306" y="302"/>
                  </a:cxn>
                  <a:cxn ang="0">
                    <a:pos x="255" y="339"/>
                  </a:cxn>
                  <a:cxn ang="0">
                    <a:pos x="175" y="391"/>
                  </a:cxn>
                  <a:cxn ang="0">
                    <a:pos x="95" y="450"/>
                  </a:cxn>
                  <a:cxn ang="0">
                    <a:pos x="255" y="450"/>
                  </a:cxn>
                  <a:cxn ang="0">
                    <a:pos x="262" y="450"/>
                  </a:cxn>
                  <a:cxn ang="0">
                    <a:pos x="277" y="450"/>
                  </a:cxn>
                  <a:cxn ang="0">
                    <a:pos x="298" y="450"/>
                  </a:cxn>
                  <a:cxn ang="0">
                    <a:pos x="313" y="450"/>
                  </a:cxn>
                  <a:cxn ang="0">
                    <a:pos x="327" y="450"/>
                  </a:cxn>
                  <a:cxn ang="0">
                    <a:pos x="335" y="450"/>
                  </a:cxn>
                  <a:cxn ang="0">
                    <a:pos x="342" y="435"/>
                  </a:cxn>
                  <a:cxn ang="0">
                    <a:pos x="349" y="420"/>
                  </a:cxn>
                  <a:cxn ang="0">
                    <a:pos x="349" y="405"/>
                  </a:cxn>
                  <a:cxn ang="0">
                    <a:pos x="357" y="391"/>
                  </a:cxn>
                  <a:cxn ang="0">
                    <a:pos x="357" y="376"/>
                  </a:cxn>
                  <a:cxn ang="0">
                    <a:pos x="393" y="376"/>
                  </a:cxn>
                  <a:cxn ang="0">
                    <a:pos x="393" y="376"/>
                  </a:cxn>
                  <a:cxn ang="0">
                    <a:pos x="364" y="531"/>
                  </a:cxn>
                  <a:cxn ang="0">
                    <a:pos x="0" y="531"/>
                  </a:cxn>
                  <a:cxn ang="0">
                    <a:pos x="0" y="508"/>
                  </a:cxn>
                  <a:cxn ang="0">
                    <a:pos x="0" y="501"/>
                  </a:cxn>
                  <a:cxn ang="0">
                    <a:pos x="7" y="494"/>
                  </a:cxn>
                  <a:cxn ang="0">
                    <a:pos x="7" y="494"/>
                  </a:cxn>
                  <a:cxn ang="0">
                    <a:pos x="204" y="324"/>
                  </a:cxn>
                  <a:cxn ang="0">
                    <a:pos x="255" y="273"/>
                  </a:cxn>
                  <a:cxn ang="0">
                    <a:pos x="291" y="221"/>
                  </a:cxn>
                  <a:cxn ang="0">
                    <a:pos x="306" y="155"/>
                  </a:cxn>
                  <a:cxn ang="0">
                    <a:pos x="298" y="103"/>
                  </a:cxn>
                  <a:cxn ang="0">
                    <a:pos x="269" y="67"/>
                  </a:cxn>
                  <a:cxn ang="0">
                    <a:pos x="218" y="45"/>
                  </a:cxn>
                  <a:cxn ang="0">
                    <a:pos x="167" y="37"/>
                  </a:cxn>
                  <a:cxn ang="0">
                    <a:pos x="95" y="52"/>
                  </a:cxn>
                  <a:cxn ang="0">
                    <a:pos x="44" y="96"/>
                  </a:cxn>
                  <a:cxn ang="0">
                    <a:pos x="66" y="96"/>
                  </a:cxn>
                  <a:cxn ang="0">
                    <a:pos x="80" y="111"/>
                  </a:cxn>
                  <a:cxn ang="0">
                    <a:pos x="87" y="126"/>
                  </a:cxn>
                  <a:cxn ang="0">
                    <a:pos x="95" y="140"/>
                  </a:cxn>
                  <a:cxn ang="0">
                    <a:pos x="87" y="155"/>
                  </a:cxn>
                  <a:cxn ang="0">
                    <a:pos x="80" y="170"/>
                  </a:cxn>
                  <a:cxn ang="0">
                    <a:pos x="73" y="184"/>
                  </a:cxn>
                  <a:cxn ang="0">
                    <a:pos x="58" y="184"/>
                  </a:cxn>
                  <a:cxn ang="0">
                    <a:pos x="44" y="192"/>
                  </a:cxn>
                  <a:cxn ang="0">
                    <a:pos x="37" y="184"/>
                  </a:cxn>
                  <a:cxn ang="0">
                    <a:pos x="29" y="184"/>
                  </a:cxn>
                  <a:cxn ang="0">
                    <a:pos x="22" y="177"/>
                  </a:cxn>
                  <a:cxn ang="0">
                    <a:pos x="7" y="170"/>
                  </a:cxn>
                  <a:cxn ang="0">
                    <a:pos x="7" y="155"/>
                  </a:cxn>
                  <a:cxn ang="0">
                    <a:pos x="0" y="140"/>
                  </a:cxn>
                  <a:cxn ang="0">
                    <a:pos x="15" y="89"/>
                  </a:cxn>
                  <a:cxn ang="0">
                    <a:pos x="51" y="45"/>
                  </a:cxn>
                  <a:cxn ang="0">
                    <a:pos x="109" y="15"/>
                  </a:cxn>
                  <a:cxn ang="0">
                    <a:pos x="182" y="0"/>
                  </a:cxn>
                </a:cxnLst>
                <a:rect l="0" t="0" r="r" b="b"/>
                <a:pathLst>
                  <a:path w="393" h="531">
                    <a:moveTo>
                      <a:pt x="182" y="0"/>
                    </a:moveTo>
                    <a:lnTo>
                      <a:pt x="262" y="15"/>
                    </a:lnTo>
                    <a:lnTo>
                      <a:pt x="327" y="45"/>
                    </a:lnTo>
                    <a:lnTo>
                      <a:pt x="378" y="89"/>
                    </a:lnTo>
                    <a:lnTo>
                      <a:pt x="393" y="155"/>
                    </a:lnTo>
                    <a:lnTo>
                      <a:pt x="378" y="214"/>
                    </a:lnTo>
                    <a:lnTo>
                      <a:pt x="349" y="258"/>
                    </a:lnTo>
                    <a:lnTo>
                      <a:pt x="306" y="302"/>
                    </a:lnTo>
                    <a:lnTo>
                      <a:pt x="255" y="339"/>
                    </a:lnTo>
                    <a:lnTo>
                      <a:pt x="175" y="391"/>
                    </a:lnTo>
                    <a:lnTo>
                      <a:pt x="95" y="450"/>
                    </a:lnTo>
                    <a:lnTo>
                      <a:pt x="255" y="450"/>
                    </a:lnTo>
                    <a:lnTo>
                      <a:pt x="262" y="450"/>
                    </a:lnTo>
                    <a:lnTo>
                      <a:pt x="277" y="450"/>
                    </a:lnTo>
                    <a:lnTo>
                      <a:pt x="298" y="450"/>
                    </a:lnTo>
                    <a:lnTo>
                      <a:pt x="313" y="450"/>
                    </a:lnTo>
                    <a:lnTo>
                      <a:pt x="327" y="450"/>
                    </a:lnTo>
                    <a:lnTo>
                      <a:pt x="335" y="450"/>
                    </a:lnTo>
                    <a:lnTo>
                      <a:pt x="342" y="435"/>
                    </a:lnTo>
                    <a:lnTo>
                      <a:pt x="349" y="420"/>
                    </a:lnTo>
                    <a:lnTo>
                      <a:pt x="349" y="405"/>
                    </a:lnTo>
                    <a:lnTo>
                      <a:pt x="357" y="391"/>
                    </a:lnTo>
                    <a:lnTo>
                      <a:pt x="357" y="376"/>
                    </a:lnTo>
                    <a:lnTo>
                      <a:pt x="393" y="376"/>
                    </a:lnTo>
                    <a:lnTo>
                      <a:pt x="393" y="376"/>
                    </a:lnTo>
                    <a:lnTo>
                      <a:pt x="364" y="531"/>
                    </a:lnTo>
                    <a:lnTo>
                      <a:pt x="0" y="531"/>
                    </a:lnTo>
                    <a:lnTo>
                      <a:pt x="0" y="508"/>
                    </a:lnTo>
                    <a:lnTo>
                      <a:pt x="0" y="501"/>
                    </a:lnTo>
                    <a:lnTo>
                      <a:pt x="7" y="494"/>
                    </a:lnTo>
                    <a:lnTo>
                      <a:pt x="7" y="494"/>
                    </a:lnTo>
                    <a:lnTo>
                      <a:pt x="204" y="324"/>
                    </a:lnTo>
                    <a:lnTo>
                      <a:pt x="255" y="273"/>
                    </a:lnTo>
                    <a:lnTo>
                      <a:pt x="291" y="221"/>
                    </a:lnTo>
                    <a:lnTo>
                      <a:pt x="306" y="155"/>
                    </a:lnTo>
                    <a:lnTo>
                      <a:pt x="298" y="103"/>
                    </a:lnTo>
                    <a:lnTo>
                      <a:pt x="269" y="67"/>
                    </a:lnTo>
                    <a:lnTo>
                      <a:pt x="218" y="45"/>
                    </a:lnTo>
                    <a:lnTo>
                      <a:pt x="167" y="37"/>
                    </a:lnTo>
                    <a:lnTo>
                      <a:pt x="95" y="52"/>
                    </a:lnTo>
                    <a:lnTo>
                      <a:pt x="44" y="96"/>
                    </a:lnTo>
                    <a:lnTo>
                      <a:pt x="66" y="96"/>
                    </a:lnTo>
                    <a:lnTo>
                      <a:pt x="80" y="111"/>
                    </a:lnTo>
                    <a:lnTo>
                      <a:pt x="87" y="126"/>
                    </a:lnTo>
                    <a:lnTo>
                      <a:pt x="95" y="140"/>
                    </a:lnTo>
                    <a:lnTo>
                      <a:pt x="87" y="155"/>
                    </a:lnTo>
                    <a:lnTo>
                      <a:pt x="80" y="170"/>
                    </a:lnTo>
                    <a:lnTo>
                      <a:pt x="73" y="184"/>
                    </a:lnTo>
                    <a:lnTo>
                      <a:pt x="58" y="184"/>
                    </a:lnTo>
                    <a:lnTo>
                      <a:pt x="44" y="192"/>
                    </a:lnTo>
                    <a:lnTo>
                      <a:pt x="37" y="184"/>
                    </a:lnTo>
                    <a:lnTo>
                      <a:pt x="29" y="184"/>
                    </a:lnTo>
                    <a:lnTo>
                      <a:pt x="22" y="177"/>
                    </a:lnTo>
                    <a:lnTo>
                      <a:pt x="7" y="170"/>
                    </a:lnTo>
                    <a:lnTo>
                      <a:pt x="7" y="155"/>
                    </a:lnTo>
                    <a:lnTo>
                      <a:pt x="0" y="140"/>
                    </a:lnTo>
                    <a:lnTo>
                      <a:pt x="15" y="89"/>
                    </a:lnTo>
                    <a:lnTo>
                      <a:pt x="51" y="45"/>
                    </a:lnTo>
                    <a:lnTo>
                      <a:pt x="109" y="15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50"/>
              <p:cNvSpPr>
                <a:spLocks/>
              </p:cNvSpPr>
              <p:nvPr/>
            </p:nvSpPr>
            <p:spPr bwMode="auto">
              <a:xfrm>
                <a:off x="21325" y="3244"/>
                <a:ext cx="291" cy="1134"/>
              </a:xfrm>
              <a:custGeom>
                <a:avLst/>
                <a:gdLst/>
                <a:ahLst/>
                <a:cxnLst>
                  <a:cxn ang="0">
                    <a:pos x="269" y="0"/>
                  </a:cxn>
                  <a:cxn ang="0">
                    <a:pos x="269" y="0"/>
                  </a:cxn>
                  <a:cxn ang="0">
                    <a:pos x="276" y="0"/>
                  </a:cxn>
                  <a:cxn ang="0">
                    <a:pos x="284" y="0"/>
                  </a:cxn>
                  <a:cxn ang="0">
                    <a:pos x="291" y="7"/>
                  </a:cxn>
                  <a:cxn ang="0">
                    <a:pos x="291" y="15"/>
                  </a:cxn>
                  <a:cxn ang="0">
                    <a:pos x="291" y="22"/>
                  </a:cxn>
                  <a:cxn ang="0">
                    <a:pos x="284" y="22"/>
                  </a:cxn>
                  <a:cxn ang="0">
                    <a:pos x="233" y="74"/>
                  </a:cxn>
                  <a:cxn ang="0">
                    <a:pos x="189" y="133"/>
                  </a:cxn>
                  <a:cxn ang="0">
                    <a:pos x="146" y="214"/>
                  </a:cxn>
                  <a:cxn ang="0">
                    <a:pos x="109" y="309"/>
                  </a:cxn>
                  <a:cxn ang="0">
                    <a:pos x="80" y="427"/>
                  </a:cxn>
                  <a:cxn ang="0">
                    <a:pos x="73" y="567"/>
                  </a:cxn>
                  <a:cxn ang="0">
                    <a:pos x="87" y="722"/>
                  </a:cxn>
                  <a:cxn ang="0">
                    <a:pos x="124" y="862"/>
                  </a:cxn>
                  <a:cxn ang="0">
                    <a:pos x="182" y="994"/>
                  </a:cxn>
                  <a:cxn ang="0">
                    <a:pos x="276" y="1105"/>
                  </a:cxn>
                  <a:cxn ang="0">
                    <a:pos x="284" y="1112"/>
                  </a:cxn>
                  <a:cxn ang="0">
                    <a:pos x="291" y="1119"/>
                  </a:cxn>
                  <a:cxn ang="0">
                    <a:pos x="291" y="1127"/>
                  </a:cxn>
                  <a:cxn ang="0">
                    <a:pos x="291" y="1134"/>
                  </a:cxn>
                  <a:cxn ang="0">
                    <a:pos x="284" y="1134"/>
                  </a:cxn>
                  <a:cxn ang="0">
                    <a:pos x="276" y="1134"/>
                  </a:cxn>
                  <a:cxn ang="0">
                    <a:pos x="269" y="1134"/>
                  </a:cxn>
                  <a:cxn ang="0">
                    <a:pos x="175" y="1053"/>
                  </a:cxn>
                  <a:cxn ang="0">
                    <a:pos x="102" y="950"/>
                  </a:cxn>
                  <a:cxn ang="0">
                    <a:pos x="51" y="854"/>
                  </a:cxn>
                  <a:cxn ang="0">
                    <a:pos x="22" y="751"/>
                  </a:cxn>
                  <a:cxn ang="0">
                    <a:pos x="0" y="655"/>
                  </a:cxn>
                  <a:cxn ang="0">
                    <a:pos x="0" y="567"/>
                  </a:cxn>
                  <a:cxn ang="0">
                    <a:pos x="0" y="471"/>
                  </a:cxn>
                  <a:cxn ang="0">
                    <a:pos x="22" y="376"/>
                  </a:cxn>
                  <a:cxn ang="0">
                    <a:pos x="51" y="273"/>
                  </a:cxn>
                  <a:cxn ang="0">
                    <a:pos x="102" y="177"/>
                  </a:cxn>
                  <a:cxn ang="0">
                    <a:pos x="175" y="81"/>
                  </a:cxn>
                  <a:cxn ang="0">
                    <a:pos x="269" y="0"/>
                  </a:cxn>
                </a:cxnLst>
                <a:rect l="0" t="0" r="r" b="b"/>
                <a:pathLst>
                  <a:path w="291" h="1134">
                    <a:moveTo>
                      <a:pt x="269" y="0"/>
                    </a:moveTo>
                    <a:lnTo>
                      <a:pt x="269" y="0"/>
                    </a:lnTo>
                    <a:lnTo>
                      <a:pt x="276" y="0"/>
                    </a:lnTo>
                    <a:lnTo>
                      <a:pt x="284" y="0"/>
                    </a:lnTo>
                    <a:lnTo>
                      <a:pt x="291" y="7"/>
                    </a:lnTo>
                    <a:lnTo>
                      <a:pt x="291" y="15"/>
                    </a:lnTo>
                    <a:lnTo>
                      <a:pt x="291" y="22"/>
                    </a:lnTo>
                    <a:lnTo>
                      <a:pt x="284" y="22"/>
                    </a:lnTo>
                    <a:lnTo>
                      <a:pt x="233" y="74"/>
                    </a:lnTo>
                    <a:lnTo>
                      <a:pt x="189" y="133"/>
                    </a:lnTo>
                    <a:lnTo>
                      <a:pt x="146" y="214"/>
                    </a:lnTo>
                    <a:lnTo>
                      <a:pt x="109" y="309"/>
                    </a:lnTo>
                    <a:lnTo>
                      <a:pt x="80" y="427"/>
                    </a:lnTo>
                    <a:lnTo>
                      <a:pt x="73" y="567"/>
                    </a:lnTo>
                    <a:lnTo>
                      <a:pt x="87" y="722"/>
                    </a:lnTo>
                    <a:lnTo>
                      <a:pt x="124" y="862"/>
                    </a:lnTo>
                    <a:lnTo>
                      <a:pt x="182" y="994"/>
                    </a:lnTo>
                    <a:lnTo>
                      <a:pt x="276" y="1105"/>
                    </a:lnTo>
                    <a:lnTo>
                      <a:pt x="284" y="1112"/>
                    </a:lnTo>
                    <a:lnTo>
                      <a:pt x="291" y="1119"/>
                    </a:lnTo>
                    <a:lnTo>
                      <a:pt x="291" y="1127"/>
                    </a:lnTo>
                    <a:lnTo>
                      <a:pt x="291" y="1134"/>
                    </a:lnTo>
                    <a:lnTo>
                      <a:pt x="284" y="1134"/>
                    </a:lnTo>
                    <a:lnTo>
                      <a:pt x="276" y="1134"/>
                    </a:lnTo>
                    <a:lnTo>
                      <a:pt x="269" y="1134"/>
                    </a:lnTo>
                    <a:lnTo>
                      <a:pt x="175" y="1053"/>
                    </a:lnTo>
                    <a:lnTo>
                      <a:pt x="102" y="950"/>
                    </a:lnTo>
                    <a:lnTo>
                      <a:pt x="51" y="854"/>
                    </a:lnTo>
                    <a:lnTo>
                      <a:pt x="22" y="751"/>
                    </a:lnTo>
                    <a:lnTo>
                      <a:pt x="0" y="655"/>
                    </a:lnTo>
                    <a:lnTo>
                      <a:pt x="0" y="567"/>
                    </a:lnTo>
                    <a:lnTo>
                      <a:pt x="0" y="471"/>
                    </a:lnTo>
                    <a:lnTo>
                      <a:pt x="22" y="376"/>
                    </a:lnTo>
                    <a:lnTo>
                      <a:pt x="51" y="273"/>
                    </a:lnTo>
                    <a:lnTo>
                      <a:pt x="102" y="177"/>
                    </a:lnTo>
                    <a:lnTo>
                      <a:pt x="175" y="81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51"/>
              <p:cNvSpPr>
                <a:spLocks/>
              </p:cNvSpPr>
              <p:nvPr/>
            </p:nvSpPr>
            <p:spPr bwMode="auto">
              <a:xfrm>
                <a:off x="21747" y="3598"/>
                <a:ext cx="654" cy="508"/>
              </a:xfrm>
              <a:custGeom>
                <a:avLst/>
                <a:gdLst/>
                <a:ahLst/>
                <a:cxnLst>
                  <a:cxn ang="0">
                    <a:pos x="218" y="7"/>
                  </a:cxn>
                  <a:cxn ang="0">
                    <a:pos x="262" y="66"/>
                  </a:cxn>
                  <a:cxn ang="0">
                    <a:pos x="262" y="132"/>
                  </a:cxn>
                  <a:cxn ang="0">
                    <a:pos x="196" y="309"/>
                  </a:cxn>
                  <a:cxn ang="0">
                    <a:pos x="189" y="405"/>
                  </a:cxn>
                  <a:cxn ang="0">
                    <a:pos x="211" y="456"/>
                  </a:cxn>
                  <a:cxn ang="0">
                    <a:pos x="269" y="478"/>
                  </a:cxn>
                  <a:cxn ang="0">
                    <a:pos x="400" y="382"/>
                  </a:cxn>
                  <a:cxn ang="0">
                    <a:pos x="414" y="346"/>
                  </a:cxn>
                  <a:cxn ang="0">
                    <a:pos x="422" y="316"/>
                  </a:cxn>
                  <a:cxn ang="0">
                    <a:pos x="487" y="44"/>
                  </a:cxn>
                  <a:cxn ang="0">
                    <a:pos x="524" y="7"/>
                  </a:cxn>
                  <a:cxn ang="0">
                    <a:pos x="567" y="14"/>
                  </a:cxn>
                  <a:cxn ang="0">
                    <a:pos x="574" y="51"/>
                  </a:cxn>
                  <a:cxn ang="0">
                    <a:pos x="560" y="110"/>
                  </a:cxn>
                  <a:cxn ang="0">
                    <a:pos x="524" y="250"/>
                  </a:cxn>
                  <a:cxn ang="0">
                    <a:pos x="502" y="331"/>
                  </a:cxn>
                  <a:cxn ang="0">
                    <a:pos x="494" y="405"/>
                  </a:cxn>
                  <a:cxn ang="0">
                    <a:pos x="494" y="456"/>
                  </a:cxn>
                  <a:cxn ang="0">
                    <a:pos x="531" y="478"/>
                  </a:cxn>
                  <a:cxn ang="0">
                    <a:pos x="596" y="397"/>
                  </a:cxn>
                  <a:cxn ang="0">
                    <a:pos x="618" y="331"/>
                  </a:cxn>
                  <a:cxn ang="0">
                    <a:pos x="640" y="324"/>
                  </a:cxn>
                  <a:cxn ang="0">
                    <a:pos x="654" y="338"/>
                  </a:cxn>
                  <a:cxn ang="0">
                    <a:pos x="640" y="375"/>
                  </a:cxn>
                  <a:cxn ang="0">
                    <a:pos x="611" y="449"/>
                  </a:cxn>
                  <a:cxn ang="0">
                    <a:pos x="553" y="508"/>
                  </a:cxn>
                  <a:cxn ang="0">
                    <a:pos x="502" y="508"/>
                  </a:cxn>
                  <a:cxn ang="0">
                    <a:pos x="451" y="493"/>
                  </a:cxn>
                  <a:cxn ang="0">
                    <a:pos x="407" y="434"/>
                  </a:cxn>
                  <a:cxn ang="0">
                    <a:pos x="262" y="508"/>
                  </a:cxn>
                  <a:cxn ang="0">
                    <a:pos x="174" y="493"/>
                  </a:cxn>
                  <a:cxn ang="0">
                    <a:pos x="116" y="427"/>
                  </a:cxn>
                  <a:cxn ang="0">
                    <a:pos x="102" y="368"/>
                  </a:cxn>
                  <a:cxn ang="0">
                    <a:pos x="116" y="279"/>
                  </a:cxn>
                  <a:cxn ang="0">
                    <a:pos x="182" y="103"/>
                  </a:cxn>
                  <a:cxn ang="0">
                    <a:pos x="182" y="36"/>
                  </a:cxn>
                  <a:cxn ang="0">
                    <a:pos x="116" y="44"/>
                  </a:cxn>
                  <a:cxn ang="0">
                    <a:pos x="36" y="176"/>
                  </a:cxn>
                  <a:cxn ang="0">
                    <a:pos x="14" y="184"/>
                  </a:cxn>
                  <a:cxn ang="0">
                    <a:pos x="0" y="169"/>
                  </a:cxn>
                  <a:cxn ang="0">
                    <a:pos x="58" y="51"/>
                  </a:cxn>
                </a:cxnLst>
                <a:rect l="0" t="0" r="r" b="b"/>
                <a:pathLst>
                  <a:path w="654" h="508">
                    <a:moveTo>
                      <a:pt x="160" y="0"/>
                    </a:moveTo>
                    <a:lnTo>
                      <a:pt x="189" y="0"/>
                    </a:lnTo>
                    <a:lnTo>
                      <a:pt x="218" y="7"/>
                    </a:lnTo>
                    <a:lnTo>
                      <a:pt x="240" y="22"/>
                    </a:lnTo>
                    <a:lnTo>
                      <a:pt x="254" y="44"/>
                    </a:lnTo>
                    <a:lnTo>
                      <a:pt x="262" y="66"/>
                    </a:lnTo>
                    <a:lnTo>
                      <a:pt x="269" y="95"/>
                    </a:lnTo>
                    <a:lnTo>
                      <a:pt x="269" y="110"/>
                    </a:lnTo>
                    <a:lnTo>
                      <a:pt x="262" y="132"/>
                    </a:lnTo>
                    <a:lnTo>
                      <a:pt x="254" y="154"/>
                    </a:lnTo>
                    <a:lnTo>
                      <a:pt x="225" y="235"/>
                    </a:lnTo>
                    <a:lnTo>
                      <a:pt x="196" y="309"/>
                    </a:lnTo>
                    <a:lnTo>
                      <a:pt x="189" y="382"/>
                    </a:lnTo>
                    <a:lnTo>
                      <a:pt x="189" y="397"/>
                    </a:lnTo>
                    <a:lnTo>
                      <a:pt x="189" y="405"/>
                    </a:lnTo>
                    <a:lnTo>
                      <a:pt x="196" y="427"/>
                    </a:lnTo>
                    <a:lnTo>
                      <a:pt x="204" y="441"/>
                    </a:lnTo>
                    <a:lnTo>
                      <a:pt x="211" y="456"/>
                    </a:lnTo>
                    <a:lnTo>
                      <a:pt x="225" y="463"/>
                    </a:lnTo>
                    <a:lnTo>
                      <a:pt x="240" y="478"/>
                    </a:lnTo>
                    <a:lnTo>
                      <a:pt x="269" y="478"/>
                    </a:lnTo>
                    <a:lnTo>
                      <a:pt x="327" y="463"/>
                    </a:lnTo>
                    <a:lnTo>
                      <a:pt x="371" y="419"/>
                    </a:lnTo>
                    <a:lnTo>
                      <a:pt x="400" y="382"/>
                    </a:lnTo>
                    <a:lnTo>
                      <a:pt x="407" y="375"/>
                    </a:lnTo>
                    <a:lnTo>
                      <a:pt x="407" y="360"/>
                    </a:lnTo>
                    <a:lnTo>
                      <a:pt x="414" y="346"/>
                    </a:lnTo>
                    <a:lnTo>
                      <a:pt x="414" y="331"/>
                    </a:lnTo>
                    <a:lnTo>
                      <a:pt x="422" y="316"/>
                    </a:lnTo>
                    <a:lnTo>
                      <a:pt x="422" y="316"/>
                    </a:lnTo>
                    <a:lnTo>
                      <a:pt x="480" y="81"/>
                    </a:lnTo>
                    <a:lnTo>
                      <a:pt x="487" y="58"/>
                    </a:lnTo>
                    <a:lnTo>
                      <a:pt x="487" y="44"/>
                    </a:lnTo>
                    <a:lnTo>
                      <a:pt x="494" y="29"/>
                    </a:lnTo>
                    <a:lnTo>
                      <a:pt x="509" y="14"/>
                    </a:lnTo>
                    <a:lnTo>
                      <a:pt x="524" y="7"/>
                    </a:lnTo>
                    <a:lnTo>
                      <a:pt x="538" y="7"/>
                    </a:lnTo>
                    <a:lnTo>
                      <a:pt x="553" y="7"/>
                    </a:lnTo>
                    <a:lnTo>
                      <a:pt x="567" y="14"/>
                    </a:lnTo>
                    <a:lnTo>
                      <a:pt x="574" y="29"/>
                    </a:lnTo>
                    <a:lnTo>
                      <a:pt x="574" y="44"/>
                    </a:lnTo>
                    <a:lnTo>
                      <a:pt x="574" y="51"/>
                    </a:lnTo>
                    <a:lnTo>
                      <a:pt x="567" y="66"/>
                    </a:lnTo>
                    <a:lnTo>
                      <a:pt x="567" y="88"/>
                    </a:lnTo>
                    <a:lnTo>
                      <a:pt x="560" y="110"/>
                    </a:lnTo>
                    <a:lnTo>
                      <a:pt x="560" y="132"/>
                    </a:lnTo>
                    <a:lnTo>
                      <a:pt x="531" y="228"/>
                    </a:lnTo>
                    <a:lnTo>
                      <a:pt x="524" y="250"/>
                    </a:lnTo>
                    <a:lnTo>
                      <a:pt x="516" y="279"/>
                    </a:lnTo>
                    <a:lnTo>
                      <a:pt x="516" y="309"/>
                    </a:lnTo>
                    <a:lnTo>
                      <a:pt x="502" y="331"/>
                    </a:lnTo>
                    <a:lnTo>
                      <a:pt x="502" y="353"/>
                    </a:lnTo>
                    <a:lnTo>
                      <a:pt x="494" y="382"/>
                    </a:lnTo>
                    <a:lnTo>
                      <a:pt x="494" y="405"/>
                    </a:lnTo>
                    <a:lnTo>
                      <a:pt x="487" y="419"/>
                    </a:lnTo>
                    <a:lnTo>
                      <a:pt x="494" y="441"/>
                    </a:lnTo>
                    <a:lnTo>
                      <a:pt x="494" y="456"/>
                    </a:lnTo>
                    <a:lnTo>
                      <a:pt x="502" y="471"/>
                    </a:lnTo>
                    <a:lnTo>
                      <a:pt x="509" y="478"/>
                    </a:lnTo>
                    <a:lnTo>
                      <a:pt x="531" y="478"/>
                    </a:lnTo>
                    <a:lnTo>
                      <a:pt x="560" y="463"/>
                    </a:lnTo>
                    <a:lnTo>
                      <a:pt x="582" y="434"/>
                    </a:lnTo>
                    <a:lnTo>
                      <a:pt x="596" y="397"/>
                    </a:lnTo>
                    <a:lnTo>
                      <a:pt x="611" y="360"/>
                    </a:lnTo>
                    <a:lnTo>
                      <a:pt x="611" y="338"/>
                    </a:lnTo>
                    <a:lnTo>
                      <a:pt x="618" y="331"/>
                    </a:lnTo>
                    <a:lnTo>
                      <a:pt x="625" y="324"/>
                    </a:lnTo>
                    <a:lnTo>
                      <a:pt x="633" y="324"/>
                    </a:lnTo>
                    <a:lnTo>
                      <a:pt x="640" y="324"/>
                    </a:lnTo>
                    <a:lnTo>
                      <a:pt x="647" y="324"/>
                    </a:lnTo>
                    <a:lnTo>
                      <a:pt x="647" y="331"/>
                    </a:lnTo>
                    <a:lnTo>
                      <a:pt x="654" y="338"/>
                    </a:lnTo>
                    <a:lnTo>
                      <a:pt x="654" y="346"/>
                    </a:lnTo>
                    <a:lnTo>
                      <a:pt x="647" y="360"/>
                    </a:lnTo>
                    <a:lnTo>
                      <a:pt x="640" y="375"/>
                    </a:lnTo>
                    <a:lnTo>
                      <a:pt x="633" y="405"/>
                    </a:lnTo>
                    <a:lnTo>
                      <a:pt x="625" y="427"/>
                    </a:lnTo>
                    <a:lnTo>
                      <a:pt x="611" y="449"/>
                    </a:lnTo>
                    <a:lnTo>
                      <a:pt x="596" y="478"/>
                    </a:lnTo>
                    <a:lnTo>
                      <a:pt x="574" y="493"/>
                    </a:lnTo>
                    <a:lnTo>
                      <a:pt x="553" y="508"/>
                    </a:lnTo>
                    <a:lnTo>
                      <a:pt x="524" y="508"/>
                    </a:lnTo>
                    <a:lnTo>
                      <a:pt x="516" y="508"/>
                    </a:lnTo>
                    <a:lnTo>
                      <a:pt x="502" y="508"/>
                    </a:lnTo>
                    <a:lnTo>
                      <a:pt x="487" y="508"/>
                    </a:lnTo>
                    <a:lnTo>
                      <a:pt x="473" y="500"/>
                    </a:lnTo>
                    <a:lnTo>
                      <a:pt x="451" y="493"/>
                    </a:lnTo>
                    <a:lnTo>
                      <a:pt x="436" y="478"/>
                    </a:lnTo>
                    <a:lnTo>
                      <a:pt x="422" y="456"/>
                    </a:lnTo>
                    <a:lnTo>
                      <a:pt x="407" y="434"/>
                    </a:lnTo>
                    <a:lnTo>
                      <a:pt x="371" y="471"/>
                    </a:lnTo>
                    <a:lnTo>
                      <a:pt x="327" y="500"/>
                    </a:lnTo>
                    <a:lnTo>
                      <a:pt x="262" y="508"/>
                    </a:lnTo>
                    <a:lnTo>
                      <a:pt x="233" y="508"/>
                    </a:lnTo>
                    <a:lnTo>
                      <a:pt x="204" y="500"/>
                    </a:lnTo>
                    <a:lnTo>
                      <a:pt x="174" y="493"/>
                    </a:lnTo>
                    <a:lnTo>
                      <a:pt x="145" y="471"/>
                    </a:lnTo>
                    <a:lnTo>
                      <a:pt x="124" y="449"/>
                    </a:lnTo>
                    <a:lnTo>
                      <a:pt x="116" y="427"/>
                    </a:lnTo>
                    <a:lnTo>
                      <a:pt x="109" y="405"/>
                    </a:lnTo>
                    <a:lnTo>
                      <a:pt x="109" y="382"/>
                    </a:lnTo>
                    <a:lnTo>
                      <a:pt x="102" y="368"/>
                    </a:lnTo>
                    <a:lnTo>
                      <a:pt x="109" y="346"/>
                    </a:lnTo>
                    <a:lnTo>
                      <a:pt x="109" y="316"/>
                    </a:lnTo>
                    <a:lnTo>
                      <a:pt x="116" y="279"/>
                    </a:lnTo>
                    <a:lnTo>
                      <a:pt x="138" y="228"/>
                    </a:lnTo>
                    <a:lnTo>
                      <a:pt x="167" y="147"/>
                    </a:lnTo>
                    <a:lnTo>
                      <a:pt x="182" y="103"/>
                    </a:lnTo>
                    <a:lnTo>
                      <a:pt x="182" y="66"/>
                    </a:lnTo>
                    <a:lnTo>
                      <a:pt x="182" y="51"/>
                    </a:lnTo>
                    <a:lnTo>
                      <a:pt x="182" y="36"/>
                    </a:lnTo>
                    <a:lnTo>
                      <a:pt x="167" y="29"/>
                    </a:lnTo>
                    <a:lnTo>
                      <a:pt x="160" y="29"/>
                    </a:lnTo>
                    <a:lnTo>
                      <a:pt x="116" y="44"/>
                    </a:lnTo>
                    <a:lnTo>
                      <a:pt x="73" y="88"/>
                    </a:lnTo>
                    <a:lnTo>
                      <a:pt x="36" y="169"/>
                    </a:lnTo>
                    <a:lnTo>
                      <a:pt x="36" y="176"/>
                    </a:lnTo>
                    <a:lnTo>
                      <a:pt x="29" y="184"/>
                    </a:lnTo>
                    <a:lnTo>
                      <a:pt x="14" y="184"/>
                    </a:lnTo>
                    <a:lnTo>
                      <a:pt x="14" y="184"/>
                    </a:lnTo>
                    <a:lnTo>
                      <a:pt x="7" y="184"/>
                    </a:lnTo>
                    <a:lnTo>
                      <a:pt x="0" y="176"/>
                    </a:lnTo>
                    <a:lnTo>
                      <a:pt x="0" y="169"/>
                    </a:lnTo>
                    <a:lnTo>
                      <a:pt x="7" y="147"/>
                    </a:lnTo>
                    <a:lnTo>
                      <a:pt x="22" y="103"/>
                    </a:lnTo>
                    <a:lnTo>
                      <a:pt x="58" y="51"/>
                    </a:lnTo>
                    <a:lnTo>
                      <a:pt x="102" y="14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52"/>
              <p:cNvSpPr>
                <a:spLocks/>
              </p:cNvSpPr>
              <p:nvPr/>
            </p:nvSpPr>
            <p:spPr bwMode="auto">
              <a:xfrm>
                <a:off x="22518" y="3244"/>
                <a:ext cx="298" cy="113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23" y="88"/>
                  </a:cxn>
                  <a:cxn ang="0">
                    <a:pos x="196" y="184"/>
                  </a:cxn>
                  <a:cxn ang="0">
                    <a:pos x="247" y="280"/>
                  </a:cxn>
                  <a:cxn ang="0">
                    <a:pos x="276" y="383"/>
                  </a:cxn>
                  <a:cxn ang="0">
                    <a:pos x="291" y="479"/>
                  </a:cxn>
                  <a:cxn ang="0">
                    <a:pos x="298" y="567"/>
                  </a:cxn>
                  <a:cxn ang="0">
                    <a:pos x="283" y="700"/>
                  </a:cxn>
                  <a:cxn ang="0">
                    <a:pos x="254" y="817"/>
                  </a:cxn>
                  <a:cxn ang="0">
                    <a:pos x="211" y="921"/>
                  </a:cxn>
                  <a:cxn ang="0">
                    <a:pos x="167" y="994"/>
                  </a:cxn>
                  <a:cxn ang="0">
                    <a:pos x="116" y="1053"/>
                  </a:cxn>
                  <a:cxn ang="0">
                    <a:pos x="73" y="1097"/>
                  </a:cxn>
                  <a:cxn ang="0">
                    <a:pos x="36" y="1127"/>
                  </a:cxn>
                  <a:cxn ang="0">
                    <a:pos x="22" y="1134"/>
                  </a:cxn>
                  <a:cxn ang="0">
                    <a:pos x="7" y="1134"/>
                  </a:cxn>
                  <a:cxn ang="0">
                    <a:pos x="7" y="1127"/>
                  </a:cxn>
                  <a:cxn ang="0">
                    <a:pos x="0" y="1127"/>
                  </a:cxn>
                  <a:cxn ang="0">
                    <a:pos x="0" y="1119"/>
                  </a:cxn>
                  <a:cxn ang="0">
                    <a:pos x="7" y="1119"/>
                  </a:cxn>
                  <a:cxn ang="0">
                    <a:pos x="7" y="1112"/>
                  </a:cxn>
                  <a:cxn ang="0">
                    <a:pos x="14" y="1105"/>
                  </a:cxn>
                  <a:cxn ang="0">
                    <a:pos x="22" y="1097"/>
                  </a:cxn>
                  <a:cxn ang="0">
                    <a:pos x="102" y="1002"/>
                  </a:cxn>
                  <a:cxn ang="0">
                    <a:pos x="167" y="876"/>
                  </a:cxn>
                  <a:cxn ang="0">
                    <a:pos x="203" y="736"/>
                  </a:cxn>
                  <a:cxn ang="0">
                    <a:pos x="218" y="567"/>
                  </a:cxn>
                  <a:cxn ang="0">
                    <a:pos x="211" y="435"/>
                  </a:cxn>
                  <a:cxn ang="0">
                    <a:pos x="189" y="317"/>
                  </a:cxn>
                  <a:cxn ang="0">
                    <a:pos x="153" y="221"/>
                  </a:cxn>
                  <a:cxn ang="0">
                    <a:pos x="109" y="140"/>
                  </a:cxn>
                  <a:cxn ang="0">
                    <a:pos x="65" y="81"/>
                  </a:cxn>
                  <a:cxn ang="0">
                    <a:pos x="14" y="30"/>
                  </a:cxn>
                  <a:cxn ang="0">
                    <a:pos x="7" y="22"/>
                  </a:cxn>
                  <a:cxn ang="0">
                    <a:pos x="0" y="15"/>
                  </a:cxn>
                  <a:cxn ang="0">
                    <a:pos x="7" y="7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298" h="1134">
                    <a:moveTo>
                      <a:pt x="29" y="0"/>
                    </a:moveTo>
                    <a:lnTo>
                      <a:pt x="123" y="88"/>
                    </a:lnTo>
                    <a:lnTo>
                      <a:pt x="196" y="184"/>
                    </a:lnTo>
                    <a:lnTo>
                      <a:pt x="247" y="280"/>
                    </a:lnTo>
                    <a:lnTo>
                      <a:pt x="276" y="383"/>
                    </a:lnTo>
                    <a:lnTo>
                      <a:pt x="291" y="479"/>
                    </a:lnTo>
                    <a:lnTo>
                      <a:pt x="298" y="567"/>
                    </a:lnTo>
                    <a:lnTo>
                      <a:pt x="283" y="700"/>
                    </a:lnTo>
                    <a:lnTo>
                      <a:pt x="254" y="817"/>
                    </a:lnTo>
                    <a:lnTo>
                      <a:pt x="211" y="921"/>
                    </a:lnTo>
                    <a:lnTo>
                      <a:pt x="167" y="994"/>
                    </a:lnTo>
                    <a:lnTo>
                      <a:pt x="116" y="1053"/>
                    </a:lnTo>
                    <a:lnTo>
                      <a:pt x="73" y="1097"/>
                    </a:lnTo>
                    <a:lnTo>
                      <a:pt x="36" y="1127"/>
                    </a:lnTo>
                    <a:lnTo>
                      <a:pt x="22" y="1134"/>
                    </a:lnTo>
                    <a:lnTo>
                      <a:pt x="7" y="1134"/>
                    </a:lnTo>
                    <a:lnTo>
                      <a:pt x="7" y="1127"/>
                    </a:lnTo>
                    <a:lnTo>
                      <a:pt x="0" y="1127"/>
                    </a:lnTo>
                    <a:lnTo>
                      <a:pt x="0" y="1119"/>
                    </a:lnTo>
                    <a:lnTo>
                      <a:pt x="7" y="1119"/>
                    </a:lnTo>
                    <a:lnTo>
                      <a:pt x="7" y="1112"/>
                    </a:lnTo>
                    <a:lnTo>
                      <a:pt x="14" y="1105"/>
                    </a:lnTo>
                    <a:lnTo>
                      <a:pt x="22" y="1097"/>
                    </a:lnTo>
                    <a:lnTo>
                      <a:pt x="102" y="1002"/>
                    </a:lnTo>
                    <a:lnTo>
                      <a:pt x="167" y="876"/>
                    </a:lnTo>
                    <a:lnTo>
                      <a:pt x="203" y="736"/>
                    </a:lnTo>
                    <a:lnTo>
                      <a:pt x="218" y="567"/>
                    </a:lnTo>
                    <a:lnTo>
                      <a:pt x="211" y="435"/>
                    </a:lnTo>
                    <a:lnTo>
                      <a:pt x="189" y="317"/>
                    </a:lnTo>
                    <a:lnTo>
                      <a:pt x="153" y="221"/>
                    </a:lnTo>
                    <a:lnTo>
                      <a:pt x="109" y="140"/>
                    </a:lnTo>
                    <a:lnTo>
                      <a:pt x="65" y="81"/>
                    </a:lnTo>
                    <a:lnTo>
                      <a:pt x="14" y="30"/>
                    </a:lnTo>
                    <a:lnTo>
                      <a:pt x="7" y="22"/>
                    </a:lnTo>
                    <a:lnTo>
                      <a:pt x="0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53"/>
              <p:cNvSpPr>
                <a:spLocks/>
              </p:cNvSpPr>
              <p:nvPr/>
            </p:nvSpPr>
            <p:spPr bwMode="auto">
              <a:xfrm>
                <a:off x="23049" y="3413"/>
                <a:ext cx="356" cy="347"/>
              </a:xfrm>
              <a:custGeom>
                <a:avLst/>
                <a:gdLst/>
                <a:ahLst/>
                <a:cxnLst>
                  <a:cxn ang="0">
                    <a:pos x="196" y="8"/>
                  </a:cxn>
                  <a:cxn ang="0">
                    <a:pos x="211" y="30"/>
                  </a:cxn>
                  <a:cxn ang="0">
                    <a:pos x="203" y="89"/>
                  </a:cxn>
                  <a:cxn ang="0">
                    <a:pos x="196" y="155"/>
                  </a:cxn>
                  <a:cxn ang="0">
                    <a:pos x="312" y="81"/>
                  </a:cxn>
                  <a:cxn ang="0">
                    <a:pos x="334" y="74"/>
                  </a:cxn>
                  <a:cxn ang="0">
                    <a:pos x="356" y="89"/>
                  </a:cxn>
                  <a:cxn ang="0">
                    <a:pos x="356" y="111"/>
                  </a:cxn>
                  <a:cxn ang="0">
                    <a:pos x="349" y="126"/>
                  </a:cxn>
                  <a:cxn ang="0">
                    <a:pos x="312" y="140"/>
                  </a:cxn>
                  <a:cxn ang="0">
                    <a:pos x="211" y="177"/>
                  </a:cxn>
                  <a:cxn ang="0">
                    <a:pos x="349" y="229"/>
                  </a:cxn>
                  <a:cxn ang="0">
                    <a:pos x="356" y="251"/>
                  </a:cxn>
                  <a:cxn ang="0">
                    <a:pos x="349" y="273"/>
                  </a:cxn>
                  <a:cxn ang="0">
                    <a:pos x="327" y="273"/>
                  </a:cxn>
                  <a:cxn ang="0">
                    <a:pos x="196" y="199"/>
                  </a:cxn>
                  <a:cxn ang="0">
                    <a:pos x="203" y="258"/>
                  </a:cxn>
                  <a:cxn ang="0">
                    <a:pos x="211" y="317"/>
                  </a:cxn>
                  <a:cxn ang="0">
                    <a:pos x="196" y="339"/>
                  </a:cxn>
                  <a:cxn ang="0">
                    <a:pos x="167" y="339"/>
                  </a:cxn>
                  <a:cxn ang="0">
                    <a:pos x="152" y="324"/>
                  </a:cxn>
                  <a:cxn ang="0">
                    <a:pos x="160" y="266"/>
                  </a:cxn>
                  <a:cxn ang="0">
                    <a:pos x="167" y="199"/>
                  </a:cxn>
                  <a:cxn ang="0">
                    <a:pos x="58" y="258"/>
                  </a:cxn>
                  <a:cxn ang="0">
                    <a:pos x="29" y="280"/>
                  </a:cxn>
                  <a:cxn ang="0">
                    <a:pos x="7" y="266"/>
                  </a:cxn>
                  <a:cxn ang="0">
                    <a:pos x="7" y="236"/>
                  </a:cxn>
                  <a:cxn ang="0">
                    <a:pos x="14" y="229"/>
                  </a:cxn>
                  <a:cxn ang="0">
                    <a:pos x="51" y="214"/>
                  </a:cxn>
                  <a:cxn ang="0">
                    <a:pos x="152" y="177"/>
                  </a:cxn>
                  <a:cxn ang="0">
                    <a:pos x="7" y="118"/>
                  </a:cxn>
                  <a:cxn ang="0">
                    <a:pos x="0" y="104"/>
                  </a:cxn>
                  <a:cxn ang="0">
                    <a:pos x="14" y="74"/>
                  </a:cxn>
                  <a:cxn ang="0">
                    <a:pos x="36" y="74"/>
                  </a:cxn>
                  <a:cxn ang="0">
                    <a:pos x="167" y="155"/>
                  </a:cxn>
                  <a:cxn ang="0">
                    <a:pos x="160" y="89"/>
                  </a:cxn>
                  <a:cxn ang="0">
                    <a:pos x="152" y="30"/>
                  </a:cxn>
                  <a:cxn ang="0">
                    <a:pos x="167" y="8"/>
                  </a:cxn>
                </a:cxnLst>
                <a:rect l="0" t="0" r="r" b="b"/>
                <a:pathLst>
                  <a:path w="356" h="347">
                    <a:moveTo>
                      <a:pt x="182" y="0"/>
                    </a:moveTo>
                    <a:lnTo>
                      <a:pt x="196" y="8"/>
                    </a:lnTo>
                    <a:lnTo>
                      <a:pt x="203" y="15"/>
                    </a:lnTo>
                    <a:lnTo>
                      <a:pt x="211" y="30"/>
                    </a:lnTo>
                    <a:lnTo>
                      <a:pt x="203" y="52"/>
                    </a:lnTo>
                    <a:lnTo>
                      <a:pt x="203" y="89"/>
                    </a:lnTo>
                    <a:lnTo>
                      <a:pt x="196" y="126"/>
                    </a:lnTo>
                    <a:lnTo>
                      <a:pt x="196" y="155"/>
                    </a:lnTo>
                    <a:lnTo>
                      <a:pt x="196" y="155"/>
                    </a:lnTo>
                    <a:lnTo>
                      <a:pt x="312" y="81"/>
                    </a:lnTo>
                    <a:lnTo>
                      <a:pt x="327" y="74"/>
                    </a:lnTo>
                    <a:lnTo>
                      <a:pt x="334" y="74"/>
                    </a:lnTo>
                    <a:lnTo>
                      <a:pt x="349" y="74"/>
                    </a:lnTo>
                    <a:lnTo>
                      <a:pt x="356" y="89"/>
                    </a:lnTo>
                    <a:lnTo>
                      <a:pt x="356" y="104"/>
                    </a:lnTo>
                    <a:lnTo>
                      <a:pt x="356" y="111"/>
                    </a:lnTo>
                    <a:lnTo>
                      <a:pt x="356" y="118"/>
                    </a:lnTo>
                    <a:lnTo>
                      <a:pt x="349" y="126"/>
                    </a:lnTo>
                    <a:lnTo>
                      <a:pt x="342" y="126"/>
                    </a:lnTo>
                    <a:lnTo>
                      <a:pt x="312" y="140"/>
                    </a:lnTo>
                    <a:lnTo>
                      <a:pt x="262" y="155"/>
                    </a:lnTo>
                    <a:lnTo>
                      <a:pt x="211" y="177"/>
                    </a:lnTo>
                    <a:lnTo>
                      <a:pt x="342" y="221"/>
                    </a:lnTo>
                    <a:lnTo>
                      <a:pt x="349" y="229"/>
                    </a:lnTo>
                    <a:lnTo>
                      <a:pt x="356" y="236"/>
                    </a:lnTo>
                    <a:lnTo>
                      <a:pt x="356" y="251"/>
                    </a:lnTo>
                    <a:lnTo>
                      <a:pt x="356" y="266"/>
                    </a:lnTo>
                    <a:lnTo>
                      <a:pt x="349" y="273"/>
                    </a:lnTo>
                    <a:lnTo>
                      <a:pt x="334" y="280"/>
                    </a:lnTo>
                    <a:lnTo>
                      <a:pt x="327" y="273"/>
                    </a:lnTo>
                    <a:lnTo>
                      <a:pt x="320" y="273"/>
                    </a:lnTo>
                    <a:lnTo>
                      <a:pt x="196" y="199"/>
                    </a:lnTo>
                    <a:lnTo>
                      <a:pt x="196" y="221"/>
                    </a:lnTo>
                    <a:lnTo>
                      <a:pt x="203" y="258"/>
                    </a:lnTo>
                    <a:lnTo>
                      <a:pt x="203" y="302"/>
                    </a:lnTo>
                    <a:lnTo>
                      <a:pt x="211" y="317"/>
                    </a:lnTo>
                    <a:lnTo>
                      <a:pt x="203" y="332"/>
                    </a:lnTo>
                    <a:lnTo>
                      <a:pt x="196" y="339"/>
                    </a:lnTo>
                    <a:lnTo>
                      <a:pt x="182" y="347"/>
                    </a:lnTo>
                    <a:lnTo>
                      <a:pt x="167" y="339"/>
                    </a:lnTo>
                    <a:lnTo>
                      <a:pt x="152" y="332"/>
                    </a:lnTo>
                    <a:lnTo>
                      <a:pt x="152" y="324"/>
                    </a:lnTo>
                    <a:lnTo>
                      <a:pt x="152" y="302"/>
                    </a:lnTo>
                    <a:lnTo>
                      <a:pt x="160" y="266"/>
                    </a:lnTo>
                    <a:lnTo>
                      <a:pt x="167" y="221"/>
                    </a:lnTo>
                    <a:lnTo>
                      <a:pt x="167" y="199"/>
                    </a:lnTo>
                    <a:lnTo>
                      <a:pt x="102" y="236"/>
                    </a:lnTo>
                    <a:lnTo>
                      <a:pt x="58" y="258"/>
                    </a:lnTo>
                    <a:lnTo>
                      <a:pt x="36" y="273"/>
                    </a:lnTo>
                    <a:lnTo>
                      <a:pt x="29" y="280"/>
                    </a:lnTo>
                    <a:lnTo>
                      <a:pt x="14" y="273"/>
                    </a:lnTo>
                    <a:lnTo>
                      <a:pt x="7" y="266"/>
                    </a:lnTo>
                    <a:lnTo>
                      <a:pt x="0" y="251"/>
                    </a:lnTo>
                    <a:lnTo>
                      <a:pt x="7" y="236"/>
                    </a:lnTo>
                    <a:lnTo>
                      <a:pt x="7" y="229"/>
                    </a:lnTo>
                    <a:lnTo>
                      <a:pt x="14" y="229"/>
                    </a:lnTo>
                    <a:lnTo>
                      <a:pt x="22" y="221"/>
                    </a:lnTo>
                    <a:lnTo>
                      <a:pt x="51" y="214"/>
                    </a:lnTo>
                    <a:lnTo>
                      <a:pt x="102" y="192"/>
                    </a:lnTo>
                    <a:lnTo>
                      <a:pt x="152" y="177"/>
                    </a:lnTo>
                    <a:lnTo>
                      <a:pt x="14" y="126"/>
                    </a:lnTo>
                    <a:lnTo>
                      <a:pt x="7" y="118"/>
                    </a:lnTo>
                    <a:lnTo>
                      <a:pt x="7" y="111"/>
                    </a:lnTo>
                    <a:lnTo>
                      <a:pt x="0" y="104"/>
                    </a:lnTo>
                    <a:lnTo>
                      <a:pt x="7" y="89"/>
                    </a:lnTo>
                    <a:lnTo>
                      <a:pt x="14" y="74"/>
                    </a:lnTo>
                    <a:lnTo>
                      <a:pt x="29" y="74"/>
                    </a:lnTo>
                    <a:lnTo>
                      <a:pt x="36" y="74"/>
                    </a:lnTo>
                    <a:lnTo>
                      <a:pt x="43" y="81"/>
                    </a:lnTo>
                    <a:lnTo>
                      <a:pt x="167" y="155"/>
                    </a:lnTo>
                    <a:lnTo>
                      <a:pt x="167" y="126"/>
                    </a:lnTo>
                    <a:lnTo>
                      <a:pt x="160" y="89"/>
                    </a:lnTo>
                    <a:lnTo>
                      <a:pt x="152" y="52"/>
                    </a:lnTo>
                    <a:lnTo>
                      <a:pt x="152" y="30"/>
                    </a:lnTo>
                    <a:lnTo>
                      <a:pt x="152" y="15"/>
                    </a:lnTo>
                    <a:lnTo>
                      <a:pt x="167" y="8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4"/>
              <p:cNvSpPr>
                <a:spLocks/>
              </p:cNvSpPr>
              <p:nvPr/>
            </p:nvSpPr>
            <p:spPr bwMode="auto">
              <a:xfrm>
                <a:off x="23703" y="3008"/>
                <a:ext cx="371" cy="160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7" y="8"/>
                  </a:cxn>
                  <a:cxn ang="0">
                    <a:pos x="80" y="45"/>
                  </a:cxn>
                  <a:cxn ang="0">
                    <a:pos x="138" y="111"/>
                  </a:cxn>
                  <a:cxn ang="0">
                    <a:pos x="204" y="192"/>
                  </a:cxn>
                  <a:cxn ang="0">
                    <a:pos x="262" y="302"/>
                  </a:cxn>
                  <a:cxn ang="0">
                    <a:pos x="328" y="486"/>
                  </a:cxn>
                  <a:cxn ang="0">
                    <a:pos x="364" y="656"/>
                  </a:cxn>
                  <a:cxn ang="0">
                    <a:pos x="371" y="803"/>
                  </a:cxn>
                  <a:cxn ang="0">
                    <a:pos x="371" y="803"/>
                  </a:cxn>
                  <a:cxn ang="0">
                    <a:pos x="364" y="950"/>
                  </a:cxn>
                  <a:cxn ang="0">
                    <a:pos x="335" y="1120"/>
                  </a:cxn>
                  <a:cxn ang="0">
                    <a:pos x="269" y="1296"/>
                  </a:cxn>
                  <a:cxn ang="0">
                    <a:pos x="211" y="1407"/>
                  </a:cxn>
                  <a:cxn ang="0">
                    <a:pos x="146" y="1495"/>
                  </a:cxn>
                  <a:cxn ang="0">
                    <a:pos x="88" y="1554"/>
                  </a:cxn>
                  <a:cxn ang="0">
                    <a:pos x="37" y="1598"/>
                  </a:cxn>
                  <a:cxn ang="0">
                    <a:pos x="15" y="1606"/>
                  </a:cxn>
                  <a:cxn ang="0">
                    <a:pos x="8" y="1606"/>
                  </a:cxn>
                  <a:cxn ang="0">
                    <a:pos x="0" y="1598"/>
                  </a:cxn>
                  <a:cxn ang="0">
                    <a:pos x="0" y="1591"/>
                  </a:cxn>
                  <a:cxn ang="0">
                    <a:pos x="0" y="1591"/>
                  </a:cxn>
                  <a:cxn ang="0">
                    <a:pos x="0" y="1584"/>
                  </a:cxn>
                  <a:cxn ang="0">
                    <a:pos x="8" y="1576"/>
                  </a:cxn>
                  <a:cxn ang="0">
                    <a:pos x="22" y="1562"/>
                  </a:cxn>
                  <a:cxn ang="0">
                    <a:pos x="124" y="1436"/>
                  </a:cxn>
                  <a:cxn ang="0">
                    <a:pos x="197" y="1289"/>
                  </a:cxn>
                  <a:cxn ang="0">
                    <a:pos x="248" y="1134"/>
                  </a:cxn>
                  <a:cxn ang="0">
                    <a:pos x="269" y="972"/>
                  </a:cxn>
                  <a:cxn ang="0">
                    <a:pos x="277" y="803"/>
                  </a:cxn>
                  <a:cxn ang="0">
                    <a:pos x="269" y="612"/>
                  </a:cxn>
                  <a:cxn ang="0">
                    <a:pos x="233" y="442"/>
                  </a:cxn>
                  <a:cxn ang="0">
                    <a:pos x="182" y="288"/>
                  </a:cxn>
                  <a:cxn ang="0">
                    <a:pos x="117" y="155"/>
                  </a:cxn>
                  <a:cxn ang="0">
                    <a:pos x="29" y="45"/>
                  </a:cxn>
                  <a:cxn ang="0">
                    <a:pos x="15" y="37"/>
                  </a:cxn>
                  <a:cxn ang="0">
                    <a:pos x="8" y="30"/>
                  </a:cxn>
                  <a:cxn ang="0">
                    <a:pos x="0" y="2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5" y="0"/>
                  </a:cxn>
                </a:cxnLst>
                <a:rect l="0" t="0" r="r" b="b"/>
                <a:pathLst>
                  <a:path w="371" h="1606">
                    <a:moveTo>
                      <a:pt x="15" y="0"/>
                    </a:moveTo>
                    <a:lnTo>
                      <a:pt x="37" y="8"/>
                    </a:lnTo>
                    <a:lnTo>
                      <a:pt x="80" y="45"/>
                    </a:lnTo>
                    <a:lnTo>
                      <a:pt x="138" y="111"/>
                    </a:lnTo>
                    <a:lnTo>
                      <a:pt x="204" y="192"/>
                    </a:lnTo>
                    <a:lnTo>
                      <a:pt x="262" y="302"/>
                    </a:lnTo>
                    <a:lnTo>
                      <a:pt x="328" y="486"/>
                    </a:lnTo>
                    <a:lnTo>
                      <a:pt x="364" y="656"/>
                    </a:lnTo>
                    <a:lnTo>
                      <a:pt x="371" y="803"/>
                    </a:lnTo>
                    <a:lnTo>
                      <a:pt x="371" y="803"/>
                    </a:lnTo>
                    <a:lnTo>
                      <a:pt x="364" y="950"/>
                    </a:lnTo>
                    <a:lnTo>
                      <a:pt x="335" y="1120"/>
                    </a:lnTo>
                    <a:lnTo>
                      <a:pt x="269" y="1296"/>
                    </a:lnTo>
                    <a:lnTo>
                      <a:pt x="211" y="1407"/>
                    </a:lnTo>
                    <a:lnTo>
                      <a:pt x="146" y="1495"/>
                    </a:lnTo>
                    <a:lnTo>
                      <a:pt x="88" y="1554"/>
                    </a:lnTo>
                    <a:lnTo>
                      <a:pt x="37" y="1598"/>
                    </a:lnTo>
                    <a:lnTo>
                      <a:pt x="15" y="1606"/>
                    </a:lnTo>
                    <a:lnTo>
                      <a:pt x="8" y="1606"/>
                    </a:lnTo>
                    <a:lnTo>
                      <a:pt x="0" y="1598"/>
                    </a:lnTo>
                    <a:lnTo>
                      <a:pt x="0" y="1591"/>
                    </a:lnTo>
                    <a:lnTo>
                      <a:pt x="0" y="1591"/>
                    </a:lnTo>
                    <a:lnTo>
                      <a:pt x="0" y="1584"/>
                    </a:lnTo>
                    <a:lnTo>
                      <a:pt x="8" y="1576"/>
                    </a:lnTo>
                    <a:lnTo>
                      <a:pt x="22" y="1562"/>
                    </a:lnTo>
                    <a:lnTo>
                      <a:pt x="124" y="1436"/>
                    </a:lnTo>
                    <a:lnTo>
                      <a:pt x="197" y="1289"/>
                    </a:lnTo>
                    <a:lnTo>
                      <a:pt x="248" y="1134"/>
                    </a:lnTo>
                    <a:lnTo>
                      <a:pt x="269" y="972"/>
                    </a:lnTo>
                    <a:lnTo>
                      <a:pt x="277" y="803"/>
                    </a:lnTo>
                    <a:lnTo>
                      <a:pt x="269" y="612"/>
                    </a:lnTo>
                    <a:lnTo>
                      <a:pt x="233" y="442"/>
                    </a:lnTo>
                    <a:lnTo>
                      <a:pt x="182" y="288"/>
                    </a:lnTo>
                    <a:lnTo>
                      <a:pt x="117" y="155"/>
                    </a:lnTo>
                    <a:lnTo>
                      <a:pt x="29" y="45"/>
                    </a:lnTo>
                    <a:lnTo>
                      <a:pt x="15" y="37"/>
                    </a:lnTo>
                    <a:lnTo>
                      <a:pt x="8" y="30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19800"/>
            <a:ext cx="58102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great-wall-of-ch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371600" y="2667000"/>
            <a:ext cx="1828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R</a:t>
            </a:r>
            <a:r>
              <a:rPr lang="en-US" sz="4000" baseline="-25000" dirty="0"/>
              <a:t>12 </a:t>
            </a:r>
            <a:r>
              <a:rPr lang="en-US" sz="4000" dirty="0"/>
              <a:t>&gt; 0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400800" y="2819400"/>
            <a:ext cx="1828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R</a:t>
            </a:r>
            <a:r>
              <a:rPr lang="en-US" sz="4000" baseline="-25000" dirty="0"/>
              <a:t>12 </a:t>
            </a:r>
            <a:r>
              <a:rPr lang="en-US" sz="4000" dirty="0"/>
              <a:t>&lt; 0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67000" y="3733800"/>
            <a:ext cx="2286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86200"/>
            <a:ext cx="3333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8"/>
            <a:ext cx="8229600" cy="1143000"/>
          </a:xfrm>
        </p:spPr>
        <p:txBody>
          <a:bodyPr/>
          <a:lstStyle/>
          <a:p>
            <a:r>
              <a:rPr lang="en-US" dirty="0" smtClean="0"/>
              <a:t>A Picture of Wall-Crossing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Lee &amp; Yi; </a:t>
            </a:r>
            <a:r>
              <a:rPr lang="en-US" sz="2400" dirty="0" err="1" smtClean="0"/>
              <a:t>Kol</a:t>
            </a:r>
            <a:r>
              <a:rPr lang="en-US" sz="2400" dirty="0" smtClean="0"/>
              <a:t>; </a:t>
            </a:r>
            <a:r>
              <a:rPr lang="en-US" sz="2400" dirty="0" err="1" smtClean="0"/>
              <a:t>Mikhailov</a:t>
            </a:r>
            <a:r>
              <a:rPr lang="en-US" sz="2400" dirty="0" smtClean="0"/>
              <a:t>, </a:t>
            </a:r>
            <a:r>
              <a:rPr lang="en-US" sz="2400" dirty="0" err="1" smtClean="0"/>
              <a:t>Nekrasov</a:t>
            </a:r>
            <a:r>
              <a:rPr lang="en-US" sz="2400" dirty="0" smtClean="0"/>
              <a:t> &amp; </a:t>
            </a:r>
            <a:r>
              <a:rPr lang="en-US" sz="2400" dirty="0" err="1" smtClean="0"/>
              <a:t>Sethi</a:t>
            </a:r>
            <a:r>
              <a:rPr lang="en-US" sz="2400" dirty="0" smtClean="0"/>
              <a:t>; </a:t>
            </a:r>
            <a:r>
              <a:rPr lang="en-US" sz="2400" dirty="0" err="1" smtClean="0"/>
              <a:t>Denef</a:t>
            </a:r>
            <a:r>
              <a:rPr lang="en-US" sz="2400" dirty="0" smtClean="0"/>
              <a:t> &amp; Moore:</a:t>
            </a:r>
            <a:endParaRPr lang="en-US" sz="2400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286000" y="5105400"/>
            <a:ext cx="533400" cy="4572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019800" y="5105400"/>
            <a:ext cx="457200" cy="3810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6858000" y="5334000"/>
            <a:ext cx="2057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228600" y="5334000"/>
            <a:ext cx="1600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57400" y="57150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Mathematica1"/>
              </a:rPr>
              <a:t></a:t>
            </a:r>
            <a:r>
              <a:rPr lang="en-US" sz="4400" baseline="-25000" dirty="0" smtClean="0">
                <a:sym typeface="Mathematica1"/>
              </a:rPr>
              <a:t>1</a:t>
            </a:r>
            <a:endParaRPr lang="en-US" sz="44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57150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Mathematica1"/>
              </a:rPr>
              <a:t></a:t>
            </a:r>
            <a:r>
              <a:rPr lang="en-US" sz="4400" baseline="-25000" dirty="0" smtClean="0">
                <a:sym typeface="Mathematica1"/>
              </a:rPr>
              <a:t>2</a:t>
            </a:r>
            <a:endParaRPr lang="en-US" sz="4400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81400" y="5334000"/>
            <a:ext cx="1828800" cy="0"/>
          </a:xfrm>
          <a:prstGeom prst="line">
            <a:avLst/>
          </a:prstGeom>
          <a:ln w="76200">
            <a:solidFill>
              <a:srgbClr val="0033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0" y="5867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R</a:t>
            </a:r>
            <a:r>
              <a:rPr lang="en-US" sz="3600" baseline="-25000" dirty="0" smtClean="0">
                <a:solidFill>
                  <a:srgbClr val="0033CC"/>
                </a:solidFill>
              </a:rPr>
              <a:t>12</a:t>
            </a:r>
            <a:r>
              <a:rPr lang="en-US" sz="3600" dirty="0" smtClean="0">
                <a:solidFill>
                  <a:srgbClr val="0033CC"/>
                </a:solidFill>
              </a:rPr>
              <a:t>(u)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5908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For u </a:t>
            </a:r>
            <a:r>
              <a:rPr lang="en-US" sz="4000" dirty="0" smtClean="0">
                <a:solidFill>
                  <a:srgbClr val="FF0000"/>
                </a:solidFill>
                <a:sym typeface="Mathematica1"/>
              </a:rPr>
              <a:t> MS(</a:t>
            </a:r>
            <a:r>
              <a:rPr lang="en-US" sz="4000" baseline="-25000" dirty="0" smtClean="0">
                <a:solidFill>
                  <a:srgbClr val="FF0000"/>
                </a:solidFill>
                <a:sym typeface="Mathematica1"/>
              </a:rPr>
              <a:t>1</a:t>
            </a:r>
            <a:r>
              <a:rPr lang="en-US" sz="4000" dirty="0" smtClean="0">
                <a:solidFill>
                  <a:srgbClr val="FF0000"/>
                </a:solidFill>
                <a:sym typeface="Mathematica1"/>
              </a:rPr>
              <a:t>,</a:t>
            </a:r>
            <a:r>
              <a:rPr lang="en-US" sz="4000" baseline="-25000" dirty="0" smtClean="0">
                <a:solidFill>
                  <a:srgbClr val="FF0000"/>
                </a:solidFill>
                <a:sym typeface="Mathematica1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sym typeface="Mathematica1"/>
              </a:rPr>
              <a:t>)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2590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Mathematica1"/>
              </a:rPr>
              <a:t>R</a:t>
            </a:r>
            <a:r>
              <a:rPr lang="en-US" sz="4000" baseline="-25000" dirty="0" smtClean="0">
                <a:solidFill>
                  <a:srgbClr val="FF0000"/>
                </a:solidFill>
                <a:sym typeface="Mathematica1"/>
              </a:rPr>
              <a:t>12</a:t>
            </a:r>
            <a:r>
              <a:rPr lang="en-US" sz="4000" dirty="0" smtClean="0">
                <a:solidFill>
                  <a:srgbClr val="FF0000"/>
                </a:solidFill>
                <a:sym typeface="Mathematica1"/>
              </a:rPr>
              <a:t>(u)  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 animBg="1"/>
      <p:bldP spid="13" grpId="0" animBg="1"/>
      <p:bldP spid="14" grpId="0" animBg="1"/>
      <p:bldP spid="16" grpId="0"/>
      <p:bldP spid="17" grpId="0"/>
      <p:bldP spid="20" grpId="0"/>
      <p:bldP spid="20" grpId="1"/>
      <p:bldP spid="21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BPS Index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 general, understanding how the vector space of BPS states changes is too hard to start with.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An important simplification of the problem is to consider instead an ``index’’ -  a signed sum over the BPS states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6201"/>
            <a:ext cx="1443038" cy="671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124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vector space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886200"/>
            <a:ext cx="1533525" cy="857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3124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integer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86200" y="3962400"/>
            <a:ext cx="14478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487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0099"/>
                </a:solidFill>
              </a:rPr>
              <a:t>The BPS index </a:t>
            </a:r>
            <a:r>
              <a:rPr lang="en-US" sz="2400" dirty="0" smtClean="0">
                <a:solidFill>
                  <a:srgbClr val="990099"/>
                </a:solidFill>
                <a:sym typeface="Mathematica1" panose="05000502060100000001" pitchFamily="2" charset="2"/>
              </a:rPr>
              <a:t> is typically </a:t>
            </a:r>
            <a:r>
              <a:rPr lang="en-US" sz="2400" i="1" u="sng" dirty="0" smtClean="0">
                <a:solidFill>
                  <a:srgbClr val="990099"/>
                </a:solidFill>
                <a:sym typeface="Mathematica1" panose="05000502060100000001" pitchFamily="2" charset="2"/>
              </a:rPr>
              <a:t>independent</a:t>
            </a:r>
            <a:r>
              <a:rPr lang="en-US" sz="2400" dirty="0" smtClean="0">
                <a:solidFill>
                  <a:srgbClr val="990099"/>
                </a:solidFill>
                <a:sym typeface="Mathematica1" panose="05000502060100000001" pitchFamily="2" charset="2"/>
              </a:rPr>
              <a:t> of parameters and thus much more computable.  However – because of wall-crossing it is only piecewise-continuous.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96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26921E"/>
                </a:solidFill>
              </a:rPr>
              <a:t>Denef</a:t>
            </a:r>
            <a:r>
              <a:rPr lang="en-US" sz="2400" dirty="0" smtClean="0">
                <a:solidFill>
                  <a:srgbClr val="26921E"/>
                </a:solidFill>
              </a:rPr>
              <a:t>-Moore derived formulae for </a:t>
            </a:r>
            <a:r>
              <a:rPr lang="en-US" sz="2400" dirty="0" smtClean="0">
                <a:solidFill>
                  <a:srgbClr val="26921E"/>
                </a:solidFill>
                <a:sym typeface="Mathematica1" panose="05000502060100000001" pitchFamily="2" charset="2"/>
              </a:rPr>
              <a:t> across wall for some </a:t>
            </a:r>
            <a:r>
              <a:rPr lang="en-US" sz="2400" dirty="0" err="1" smtClean="0">
                <a:solidFill>
                  <a:srgbClr val="26921E"/>
                </a:solidFill>
                <a:sym typeface="Mathematica1" panose="05000502060100000001" pitchFamily="2" charset="2"/>
              </a:rPr>
              <a:t>boundstates</a:t>
            </a:r>
            <a:r>
              <a:rPr lang="en-US" sz="2400" dirty="0" smtClean="0">
                <a:solidFill>
                  <a:srgbClr val="26921E"/>
                </a:solidFill>
                <a:sym typeface="Mathematica1" panose="05000502060100000001" pitchFamily="2" charset="2"/>
              </a:rPr>
              <a:t>,  then, soon thereafter….</a:t>
            </a:r>
            <a:endParaRPr lang="en-US" sz="2400" dirty="0">
              <a:solidFill>
                <a:srgbClr val="2692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5" grpId="0" animBg="1"/>
      <p:bldP spid="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upload.wikimedia.org/wikipedia/commons/thumb/6/67/Yan_Soibelman_2006.JPG/220px-Yan_Soibelman_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2689" y="0"/>
            <a:ext cx="2631311" cy="19734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77000" y="0"/>
            <a:ext cx="609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ttp://images.iop.org/objects/phw/news/12/1/17/max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371600" cy="19270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096000" cy="1143000"/>
          </a:xfrm>
        </p:spPr>
        <p:txBody>
          <a:bodyPr/>
          <a:lstStyle/>
          <a:p>
            <a:r>
              <a:rPr lang="en-US" dirty="0" err="1" smtClean="0"/>
              <a:t>Kontsevich-Soibelman</a:t>
            </a:r>
            <a:r>
              <a:rPr lang="en-US" dirty="0" smtClean="0"/>
              <a:t> WCF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For (seemingly) different reasons K&amp;S came up with a </a:t>
            </a:r>
            <a:r>
              <a:rPr lang="en-US" sz="2800" dirty="0" smtClean="0">
                <a:solidFill>
                  <a:srgbClr val="0033CC"/>
                </a:solidFill>
              </a:rPr>
              <a:t> formula </a:t>
            </a:r>
            <a:r>
              <a:rPr lang="en-US" sz="2800" dirty="0" smtClean="0">
                <a:solidFill>
                  <a:srgbClr val="0033CC"/>
                </a:solidFill>
              </a:rPr>
              <a:t>for the change of the index </a:t>
            </a:r>
            <a:r>
              <a:rPr lang="en-US" sz="2800" dirty="0" smtClean="0">
                <a:solidFill>
                  <a:srgbClr val="0033CC"/>
                </a:solidFill>
              </a:rPr>
              <a:t>for all </a:t>
            </a:r>
            <a:r>
              <a:rPr lang="en-US" sz="2800" dirty="0" err="1" smtClean="0">
                <a:solidFill>
                  <a:srgbClr val="0033CC"/>
                </a:solidFill>
              </a:rPr>
              <a:t>boundstates</a:t>
            </a:r>
            <a:r>
              <a:rPr lang="en-US" sz="2800" dirty="0" smtClean="0">
                <a:solidFill>
                  <a:srgbClr val="0033CC"/>
                </a:solidFill>
              </a:rPr>
              <a:t>.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43" y="3810000"/>
            <a:ext cx="911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K</a:t>
            </a:r>
            <a:r>
              <a:rPr lang="en-US" sz="2800" baseline="-25000" dirty="0" smtClean="0">
                <a:solidFill>
                  <a:srgbClr val="008000"/>
                </a:solidFill>
                <a:sym typeface="Mathematica1"/>
              </a:rPr>
              <a:t>(</a:t>
            </a:r>
            <a:r>
              <a:rPr lang="en-US" sz="2800" baseline="-25000" dirty="0" err="1" smtClean="0">
                <a:solidFill>
                  <a:srgbClr val="008000"/>
                </a:solidFill>
                <a:sym typeface="Mathematica1"/>
              </a:rPr>
              <a:t>q,p</a:t>
            </a:r>
            <a:r>
              <a:rPr lang="en-US" sz="2800" baseline="-25000" dirty="0" smtClean="0">
                <a:solidFill>
                  <a:srgbClr val="008000"/>
                </a:solidFill>
                <a:sym typeface="Mathematica1"/>
              </a:rPr>
              <a:t>)</a:t>
            </a:r>
            <a:r>
              <a:rPr lang="en-US" sz="2800" dirty="0" smtClean="0">
                <a:solidFill>
                  <a:srgbClr val="008000"/>
                </a:solidFill>
                <a:sym typeface="Mathematica1"/>
              </a:rPr>
              <a:t>:    group elements in a certain </a:t>
            </a:r>
            <a:r>
              <a:rPr lang="en-US" sz="2800" dirty="0" err="1" smtClean="0">
                <a:solidFill>
                  <a:srgbClr val="008000"/>
                </a:solidFill>
                <a:sym typeface="Mathematica1"/>
              </a:rPr>
              <a:t>nonabelian</a:t>
            </a:r>
            <a:r>
              <a:rPr lang="en-US" sz="2800" dirty="0" smtClean="0">
                <a:solidFill>
                  <a:srgbClr val="008000"/>
                </a:solidFill>
                <a:sym typeface="Mathematica1"/>
              </a:rPr>
              <a:t> group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89" y="4648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</a:t>
            </a:r>
            <a:r>
              <a:rPr lang="en-US" sz="2000" dirty="0" smtClean="0">
                <a:solidFill>
                  <a:srgbClr val="C00000"/>
                </a:solidFill>
              </a:rPr>
              <a:t>he phases of the central charges Z= a </a:t>
            </a:r>
            <a:r>
              <a:rPr lang="en-US" sz="2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</a:t>
            </a:r>
            <a:r>
              <a:rPr lang="en-US" sz="2000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dirty="0" smtClean="0">
                <a:solidFill>
                  <a:srgbClr val="C00000"/>
                </a:solidFill>
              </a:rPr>
              <a:t> + b </a:t>
            </a:r>
            <a:r>
              <a:rPr lang="en-US" sz="2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</a:t>
            </a:r>
            <a:r>
              <a:rPr lang="en-US" sz="20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 ,  with </a:t>
            </a:r>
            <a:r>
              <a:rPr lang="en-US" sz="2000" dirty="0" err="1" smtClean="0">
                <a:solidFill>
                  <a:srgbClr val="C00000"/>
                </a:solidFill>
              </a:rPr>
              <a:t>a,b</a:t>
            </a:r>
            <a:r>
              <a:rPr lang="en-US" sz="2000" dirty="0" smtClean="0">
                <a:solidFill>
                  <a:srgbClr val="C00000"/>
                </a:solidFill>
              </a:rPr>
              <a:t> nonnegative, change from </a:t>
            </a:r>
            <a:r>
              <a:rPr lang="en-US" sz="2000" dirty="0" err="1" smtClean="0">
                <a:solidFill>
                  <a:srgbClr val="C00000"/>
                </a:solidFill>
              </a:rPr>
              <a:t>cw</a:t>
            </a:r>
            <a:r>
              <a:rPr lang="en-US" sz="2000" dirty="0" smtClean="0">
                <a:solidFill>
                  <a:srgbClr val="C00000"/>
                </a:solidFill>
              </a:rPr>
              <a:t> to </a:t>
            </a:r>
            <a:r>
              <a:rPr lang="en-US" sz="2000" dirty="0" err="1" smtClean="0">
                <a:solidFill>
                  <a:srgbClr val="C00000"/>
                </a:solidFill>
              </a:rPr>
              <a:t>ccw</a:t>
            </a:r>
            <a:r>
              <a:rPr lang="en-US" sz="2000" dirty="0" smtClean="0">
                <a:solidFill>
                  <a:srgbClr val="C00000"/>
                </a:solidFill>
              </a:rPr>
              <a:t>  when u passes through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MS(</a:t>
            </a:r>
            <a:r>
              <a:rPr lang="en-US" sz="2000" dirty="0">
                <a:solidFill>
                  <a:srgbClr val="C00000"/>
                </a:solidFill>
                <a:sym typeface="Mathematica1" panose="05000502060100000001" pitchFamily="2" charset="2"/>
              </a:rPr>
              <a:t></a:t>
            </a:r>
            <a:r>
              <a:rPr lang="en-US" sz="2000" baseline="-25000" dirty="0" smtClean="0">
                <a:solidFill>
                  <a:srgbClr val="C00000"/>
                </a:solidFill>
              </a:rPr>
              <a:t>1 </a:t>
            </a:r>
            <a:r>
              <a:rPr lang="en-US" sz="2000" dirty="0" smtClean="0">
                <a:solidFill>
                  <a:srgbClr val="C00000"/>
                </a:solidFill>
              </a:rPr>
              <a:t>,</a:t>
            </a:r>
            <a:r>
              <a:rPr lang="en-US" sz="2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</a:t>
            </a:r>
            <a:r>
              <a:rPr lang="en-US" sz="20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62600"/>
            <a:ext cx="7786688" cy="1057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971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It used a new set of mathematical concepts: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209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Even around the turn of the 19</a:t>
            </a:r>
            <a:r>
              <a:rPr lang="en-US" sz="2800" baseline="300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>
                <a:solidFill>
                  <a:srgbClr val="C00000"/>
                </a:solidFill>
              </a:rPr>
              <a:t> century …  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48400"/>
            <a:ext cx="9361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99"/>
                </a:solidFill>
              </a:rPr>
              <a:t>But, we can read in volume 2 of the journal Nature …. </a:t>
            </a:r>
            <a:endParaRPr lang="en-US" sz="2800" dirty="0">
              <a:solidFill>
                <a:srgbClr val="99009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2625" y="8001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When did Natural Philosophers become either </a:t>
            </a:r>
            <a:r>
              <a:rPr lang="en-US" dirty="0" smtClean="0">
                <a:solidFill>
                  <a:srgbClr val="0033CC"/>
                </a:solidFill>
              </a:rPr>
              <a:t/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physicists or mathematicians</a:t>
            </a:r>
            <a:r>
              <a:rPr lang="en-US" dirty="0">
                <a:solidFill>
                  <a:srgbClr val="0033CC"/>
                </a:solidFill>
              </a:rPr>
              <a:t>? </a:t>
            </a:r>
            <a:br>
              <a:rPr lang="en-US" dirty="0">
                <a:solidFill>
                  <a:srgbClr val="0033CC"/>
                </a:solidFill>
              </a:rPr>
            </a:br>
            <a:endParaRPr lang="en-US" dirty="0"/>
          </a:p>
        </p:txBody>
      </p:sp>
      <p:pic>
        <p:nvPicPr>
          <p:cNvPr id="1026" name="Picture 2" descr="http://1.bp.blogspot.com/-zUxWVJt65bI/UWxM8r2JIJI/AAAAAAAAE2E/_Agh4yesftQ/s1600/leonhard_eu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37981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eople.math.osu.edu/sinnott.1/ReadingClassics/lagran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0574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sers.wfu.edu/kuz/Stamps/Gauss/gaus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438400" cy="27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362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Who ordered that !?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971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</a:rPr>
              <a:t> A Fruitful Collaboration</a:t>
            </a:r>
            <a:endParaRPr lang="en-US" sz="54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447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</a:rPr>
              <a:t>Part III </a:t>
            </a:r>
            <a:endParaRPr lang="en-US" sz="5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Neitzke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1850" y="0"/>
            <a:ext cx="1962150" cy="2616200"/>
          </a:xfrm>
          <a:prstGeom prst="rect">
            <a:avLst/>
          </a:prstGeom>
          <a:noFill/>
        </p:spPr>
      </p:pic>
      <p:pic>
        <p:nvPicPr>
          <p:cNvPr id="10" name="Picture 10" descr="Gaiotto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2635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525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33CC"/>
                </a:solidFill>
              </a:rPr>
              <a:t>Davide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Gaiotto</a:t>
            </a:r>
            <a:r>
              <a:rPr lang="en-US" sz="3200" dirty="0" smtClean="0">
                <a:solidFill>
                  <a:srgbClr val="0033CC"/>
                </a:solidFill>
              </a:rPr>
              <a:t> (Perimeter)               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Andy </a:t>
            </a:r>
            <a:r>
              <a:rPr lang="en-US" sz="3200" dirty="0" err="1" smtClean="0">
                <a:solidFill>
                  <a:srgbClr val="0033CC"/>
                </a:solidFill>
              </a:rPr>
              <a:t>Neitzke</a:t>
            </a:r>
            <a:r>
              <a:rPr lang="en-US" sz="3200" dirty="0" smtClean="0">
                <a:solidFill>
                  <a:srgbClr val="0033CC"/>
                </a:solidFill>
              </a:rPr>
              <a:t> (UT Austin) </a:t>
            </a:r>
          </a:p>
          <a:p>
            <a:r>
              <a:rPr lang="en-US" sz="3200" dirty="0">
                <a:solidFill>
                  <a:srgbClr val="0033CC"/>
                </a:solidFill>
              </a:rPr>
              <a:t>a</a:t>
            </a:r>
            <a:r>
              <a:rPr lang="en-US" sz="3200" dirty="0" smtClean="0">
                <a:solidFill>
                  <a:srgbClr val="0033CC"/>
                </a:solidFill>
              </a:rPr>
              <a:t>nd I set out to understand where this comes from 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(Two) physical derivations of the KSWCF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267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 a nontrivial generalization of the KSWCF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1816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6921E"/>
                </a:solidFill>
              </a:rPr>
              <a:t>2</a:t>
            </a:r>
            <a:r>
              <a:rPr lang="en-US" sz="2800" baseline="30000" dirty="0" smtClean="0">
                <a:solidFill>
                  <a:srgbClr val="26921E"/>
                </a:solidFill>
              </a:rPr>
              <a:t>nd</a:t>
            </a:r>
            <a:r>
              <a:rPr lang="en-US" sz="2800" dirty="0" smtClean="0">
                <a:solidFill>
                  <a:srgbClr val="26921E"/>
                </a:solidFill>
              </a:rPr>
              <a:t> derivation: Above mechanism captures </a:t>
            </a:r>
          </a:p>
          <a:p>
            <a:r>
              <a:rPr lang="en-US" sz="2800" dirty="0" smtClean="0">
                <a:solidFill>
                  <a:srgbClr val="26921E"/>
                </a:solidFill>
              </a:rPr>
              <a:t>the essential physics of the KSWCF </a:t>
            </a:r>
            <a:endParaRPr lang="en-US" sz="2800" dirty="0">
              <a:solidFill>
                <a:srgbClr val="2692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Physics Results from GMN project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49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99"/>
                </a:solidFill>
              </a:rPr>
              <a:t>Exact results for Wilson-’t </a:t>
            </a:r>
            <a:r>
              <a:rPr lang="en-US" sz="3200" dirty="0" err="1" smtClean="0">
                <a:solidFill>
                  <a:srgbClr val="990099"/>
                </a:solidFill>
              </a:rPr>
              <a:t>Hooft</a:t>
            </a:r>
            <a:r>
              <a:rPr lang="en-US" sz="3200" dirty="0" smtClean="0">
                <a:solidFill>
                  <a:srgbClr val="990099"/>
                </a:solidFill>
              </a:rPr>
              <a:t> (and other) line operators and surface operators</a:t>
            </a:r>
            <a:endParaRPr lang="en-US" sz="3200" dirty="0">
              <a:solidFill>
                <a:srgbClr val="99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95600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New relations of d=4,</a:t>
            </a:r>
            <a:r>
              <a:rPr lang="en-US" sz="3200" dirty="0" smtClean="0">
                <a:solidFill>
                  <a:srgbClr val="0033CC"/>
                </a:solidFill>
                <a:latin typeface="Script MT Bold" pitchFamily="66" charset="0"/>
              </a:rPr>
              <a:t> </a:t>
            </a:r>
            <a:r>
              <a:rPr lang="en-US" sz="3200" dirty="0" smtClean="0">
                <a:solidFill>
                  <a:srgbClr val="0033CC"/>
                </a:solidFill>
                <a:latin typeface="+mn-lt"/>
              </a:rPr>
              <a:t>N</a:t>
            </a:r>
            <a:r>
              <a:rPr lang="en-US" sz="3200" dirty="0" smtClean="0">
                <a:solidFill>
                  <a:srgbClr val="0033CC"/>
                </a:solidFill>
              </a:rPr>
              <a:t>=2 with </a:t>
            </a:r>
            <a:r>
              <a:rPr lang="en-US" sz="3200" dirty="0" err="1" smtClean="0">
                <a:solidFill>
                  <a:srgbClr val="0033CC"/>
                </a:solidFill>
              </a:rPr>
              <a:t>integrable</a:t>
            </a:r>
            <a:r>
              <a:rPr lang="en-US" sz="3200" dirty="0" smtClean="0">
                <a:solidFill>
                  <a:srgbClr val="0033CC"/>
                </a:solidFill>
              </a:rPr>
              <a:t> systems and CFT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6921E"/>
                </a:solidFill>
              </a:rPr>
              <a:t>``New’’ class of d=4</a:t>
            </a:r>
            <a:r>
              <a:rPr lang="en-US" sz="3200" dirty="0">
                <a:solidFill>
                  <a:srgbClr val="26921E"/>
                </a:solidFill>
                <a:latin typeface="Script MT Bold" pitchFamily="66" charset="0"/>
              </a:rPr>
              <a:t> </a:t>
            </a:r>
            <a:r>
              <a:rPr lang="en-US" sz="3200" dirty="0">
                <a:solidFill>
                  <a:srgbClr val="26921E"/>
                </a:solidFill>
                <a:latin typeface="+mn-lt"/>
              </a:rPr>
              <a:t>N</a:t>
            </a:r>
            <a:r>
              <a:rPr lang="en-US" sz="3200" dirty="0" smtClean="0">
                <a:solidFill>
                  <a:srgbClr val="26921E"/>
                </a:solidFill>
              </a:rPr>
              <a:t>=2 field theories (``class S’’) </a:t>
            </a:r>
            <a:endParaRPr lang="en-US" sz="3200" dirty="0">
              <a:solidFill>
                <a:srgbClr val="2692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results from GMN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5334000"/>
            <a:ext cx="9110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6921E"/>
                </a:solidFill>
              </a:rPr>
              <a:t>3.  New construction of a </a:t>
            </a:r>
            <a:r>
              <a:rPr lang="en-US" sz="2800" dirty="0" err="1" smtClean="0">
                <a:solidFill>
                  <a:srgbClr val="26921E"/>
                </a:solidFill>
              </a:rPr>
              <a:t>combinatoric</a:t>
            </a:r>
            <a:r>
              <a:rPr lang="en-US" sz="2800" dirty="0" smtClean="0">
                <a:solidFill>
                  <a:srgbClr val="26921E"/>
                </a:solidFill>
              </a:rPr>
              <a:t> object associated to branched covers of Riemann surfaces, called a ``spectral network.’’ </a:t>
            </a:r>
            <a:endParaRPr lang="en-US" sz="2800" dirty="0">
              <a:solidFill>
                <a:srgbClr val="26921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 New constructions of </a:t>
            </a:r>
            <a:r>
              <a:rPr lang="en-US" sz="2800" dirty="0" err="1" smtClean="0">
                <a:solidFill>
                  <a:srgbClr val="FF0000"/>
                </a:solidFill>
              </a:rPr>
              <a:t>hyperkahler</a:t>
            </a:r>
            <a:r>
              <a:rPr lang="en-US" sz="2800" dirty="0" smtClean="0">
                <a:solidFill>
                  <a:srgbClr val="FF0000"/>
                </a:solidFill>
              </a:rPr>
              <a:t> metrics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743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</a:rPr>
              <a:t>hyperholomorphic</a:t>
            </a:r>
            <a:r>
              <a:rPr lang="en-US" sz="2800" dirty="0" smtClean="0">
                <a:solidFill>
                  <a:srgbClr val="FF0000"/>
                </a:solidFill>
              </a:rPr>
              <a:t> vector bundles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800" dirty="0" smtClean="0">
                <a:solidFill>
                  <a:srgbClr val="0033CC"/>
                </a:solidFill>
              </a:rPr>
              <a:t>New perspectives &amp; results on cluster algebras, cluster varieties and the higher </a:t>
            </a:r>
            <a:r>
              <a:rPr lang="en-US" sz="2800" dirty="0" err="1" smtClean="0">
                <a:solidFill>
                  <a:srgbClr val="0033CC"/>
                </a:solidFill>
              </a:rPr>
              <a:t>Teichmuller</a:t>
            </a:r>
            <a:r>
              <a:rPr lang="en-US" sz="2800" dirty="0" smtClean="0">
                <a:solidFill>
                  <a:srgbClr val="0033CC"/>
                </a:solidFill>
              </a:rPr>
              <a:t> theory of </a:t>
            </a:r>
            <a:r>
              <a:rPr lang="en-US" sz="2800" dirty="0" err="1" smtClean="0">
                <a:solidFill>
                  <a:srgbClr val="0033CC"/>
                </a:solidFill>
              </a:rPr>
              <a:t>Fock</a:t>
            </a:r>
            <a:r>
              <a:rPr lang="en-US" sz="2800" dirty="0" smtClean="0">
                <a:solidFill>
                  <a:srgbClr val="0033CC"/>
                </a:solidFill>
              </a:rPr>
              <a:t> and </a:t>
            </a:r>
            <a:r>
              <a:rPr lang="en-US" sz="2800" dirty="0" err="1" smtClean="0">
                <a:solidFill>
                  <a:srgbClr val="0033CC"/>
                </a:solidFill>
              </a:rPr>
              <a:t>Goncharov</a:t>
            </a:r>
            <a:endParaRPr lang="en-US" sz="28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Sample Result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066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</a:rPr>
              <a:t>Pure </a:t>
            </a:r>
            <a:r>
              <a:rPr lang="en-US" sz="3600" dirty="0" smtClean="0">
                <a:solidFill>
                  <a:srgbClr val="006600"/>
                </a:solidFill>
              </a:rPr>
              <a:t>SU(2) </a:t>
            </a:r>
            <a:r>
              <a:rPr lang="en-US" sz="3600" dirty="0" smtClean="0">
                <a:solidFill>
                  <a:srgbClr val="006600"/>
                </a:solidFill>
                <a:latin typeface="+mn-lt"/>
              </a:rPr>
              <a:t>N</a:t>
            </a:r>
            <a:r>
              <a:rPr lang="en-US" sz="3600" dirty="0" smtClean="0">
                <a:solidFill>
                  <a:srgbClr val="006600"/>
                </a:solidFill>
              </a:rPr>
              <a:t>=2  </a:t>
            </a:r>
            <a:r>
              <a:rPr lang="en-US" sz="3600" dirty="0" smtClean="0">
                <a:solidFill>
                  <a:srgbClr val="006600"/>
                </a:solidFill>
              </a:rPr>
              <a:t>gauge theory</a:t>
            </a:r>
          </a:p>
          <a:p>
            <a:r>
              <a:rPr lang="en-US" sz="3600" dirty="0">
                <a:solidFill>
                  <a:srgbClr val="006600"/>
                </a:solidFill>
              </a:rPr>
              <a:t>a</a:t>
            </a:r>
            <a:r>
              <a:rPr lang="en-US" sz="3600" dirty="0" smtClean="0">
                <a:solidFill>
                  <a:srgbClr val="006600"/>
                </a:solidFill>
              </a:rPr>
              <a:t>t finite temperature </a:t>
            </a:r>
            <a:r>
              <a:rPr lang="en-US" sz="3600" dirty="0" smtClean="0">
                <a:solidFill>
                  <a:srgbClr val="006600"/>
                </a:solidFill>
                <a:sym typeface="Mathematica1" panose="05000502060100000001" pitchFamily="2" charset="2"/>
              </a:rPr>
              <a:t></a:t>
            </a:r>
            <a:r>
              <a:rPr lang="en-US" sz="3600" dirty="0">
                <a:solidFill>
                  <a:srgbClr val="006600"/>
                </a:solidFill>
                <a:sym typeface="Mathematica1" panose="05000502060100000001" pitchFamily="2" charset="2"/>
              </a:rPr>
              <a:t>:</a:t>
            </a:r>
            <a:r>
              <a:rPr lang="en-US" sz="3600" dirty="0" smtClean="0">
                <a:solidFill>
                  <a:srgbClr val="006600"/>
                </a:solidFill>
              </a:rPr>
              <a:t> 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400" y="251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</a:rPr>
              <a:t>Susy</a:t>
            </a:r>
            <a:r>
              <a:rPr lang="en-US" sz="2400" dirty="0" smtClean="0">
                <a:solidFill>
                  <a:srgbClr val="FF0000"/>
                </a:solidFill>
              </a:rPr>
              <a:t> Wilson line wrapped on </a:t>
            </a:r>
            <a:r>
              <a:rPr lang="en-US" sz="2400" dirty="0" smtClean="0">
                <a:solidFill>
                  <a:srgbClr val="FF0000"/>
                </a:solidFill>
              </a:rPr>
              <a:t>a Euclidean </a:t>
            </a:r>
            <a:r>
              <a:rPr lang="en-US" sz="2400" dirty="0" smtClean="0">
                <a:solidFill>
                  <a:srgbClr val="FF0000"/>
                </a:solidFill>
              </a:rPr>
              <a:t>time circle of radius </a:t>
            </a:r>
            <a:r>
              <a:rPr lang="en-US" sz="24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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52800"/>
            <a:ext cx="6136323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86399"/>
            <a:ext cx="2198370" cy="510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72200"/>
            <a:ext cx="2366010" cy="510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5562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Exactly computable 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014538" cy="661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95800"/>
            <a:ext cx="4886325" cy="69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219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</a:t>
            </a:r>
            <a:r>
              <a:rPr lang="en-US" sz="2800" dirty="0" smtClean="0">
                <a:solidFill>
                  <a:srgbClr val="C00000"/>
                </a:solidFill>
              </a:rPr>
              <a:t>atisfy a system of integral equations formally identical to  </a:t>
            </a:r>
            <a:r>
              <a:rPr lang="en-US" sz="2800" dirty="0" err="1" smtClean="0">
                <a:solidFill>
                  <a:srgbClr val="C00000"/>
                </a:solidFill>
              </a:rPr>
              <a:t>Zamolodchikov’s</a:t>
            </a:r>
            <a:r>
              <a:rPr lang="en-US" sz="2800" dirty="0" smtClean="0">
                <a:solidFill>
                  <a:srgbClr val="C00000"/>
                </a:solidFill>
              </a:rPr>
              <a:t> Thermodynamic Bethe </a:t>
            </a:r>
            <a:r>
              <a:rPr lang="en-US" sz="2800" dirty="0" err="1" smtClean="0">
                <a:solidFill>
                  <a:srgbClr val="C00000"/>
                </a:solidFill>
              </a:rPr>
              <a:t>Ansatz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3352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+ Many connections to mathematics ….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638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Moreover, we can construct explicit solutions to 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Einstein’s equations on </a:t>
            </a:r>
            <a:r>
              <a:rPr lang="en-US" sz="2800" dirty="0">
                <a:solidFill>
                  <a:srgbClr val="0033CC"/>
                </a:solidFill>
                <a:latin typeface="eufm5" panose="020B0500000000000000"/>
              </a:rPr>
              <a:t>M</a:t>
            </a:r>
            <a:r>
              <a:rPr lang="en-US" sz="2800" dirty="0">
                <a:solidFill>
                  <a:srgbClr val="660033"/>
                </a:solidFill>
                <a:latin typeface="eufm5" panose="020B0500000000000000"/>
              </a:rPr>
              <a:t> </a:t>
            </a:r>
            <a:r>
              <a:rPr lang="en-US" sz="2800" dirty="0" smtClean="0">
                <a:solidFill>
                  <a:srgbClr val="0033CC"/>
                </a:solidFill>
              </a:rPr>
              <a:t>using these functions.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52400" y="2590800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2438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99"/>
                </a:solidFill>
              </a:rPr>
              <a:t>One of many relations to </a:t>
            </a:r>
            <a:r>
              <a:rPr lang="en-US" sz="2800" dirty="0" err="1" smtClean="0">
                <a:solidFill>
                  <a:srgbClr val="990099"/>
                </a:solidFill>
              </a:rPr>
              <a:t>integrable</a:t>
            </a:r>
            <a:r>
              <a:rPr lang="en-US" sz="2800" dirty="0" smtClean="0">
                <a:solidFill>
                  <a:srgbClr val="990099"/>
                </a:solidFill>
              </a:rPr>
              <a:t> systems… </a:t>
            </a:r>
            <a:endParaRPr lang="en-US" sz="2800" dirty="0">
              <a:solidFill>
                <a:srgbClr val="990099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2198370" cy="5105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"/>
            <a:ext cx="2366010" cy="5105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00" y="1524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&amp;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4343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33"/>
                </a:solidFill>
              </a:rPr>
              <a:t>They are special ``cluster coordinates’’ on a manifold </a:t>
            </a:r>
            <a:r>
              <a:rPr lang="en-US" sz="2800" dirty="0" smtClean="0">
                <a:solidFill>
                  <a:srgbClr val="660033"/>
                </a:solidFill>
                <a:latin typeface="eufm5" panose="020B0500000000000000"/>
              </a:rPr>
              <a:t>M</a:t>
            </a:r>
            <a:r>
              <a:rPr lang="en-US" sz="2800" dirty="0" smtClean="0">
                <a:solidFill>
                  <a:srgbClr val="660033"/>
                </a:solidFill>
              </a:rPr>
              <a:t> closely related to </a:t>
            </a:r>
            <a:r>
              <a:rPr lang="en-US" sz="2800" dirty="0" smtClean="0">
                <a:solidFill>
                  <a:srgbClr val="660033"/>
                </a:solidFill>
                <a:latin typeface="Monotype Corsiva" panose="03010101010201010101" pitchFamily="66" charset="0"/>
              </a:rPr>
              <a:t>M</a:t>
            </a:r>
            <a:endParaRPr lang="en-US" sz="2800" dirty="0">
              <a:solidFill>
                <a:srgbClr val="660033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 animBg="1"/>
      <p:bldP spid="2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S-Duality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267200"/>
            <a:ext cx="204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Higgs</a:t>
            </a:r>
            <a:r>
              <a:rPr lang="en-US" b="1" i="1" u="sng" dirty="0" smtClean="0"/>
              <a:t> </a:t>
            </a:r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Coulomb branch &amp; </a:t>
            </a:r>
            <a:r>
              <a:rPr lang="en-US" dirty="0" err="1" smtClean="0"/>
              <a:t>Hitchin</a:t>
            </a:r>
            <a:r>
              <a:rPr lang="en-US" dirty="0" smtClean="0"/>
              <a:t> </a:t>
            </a:r>
            <a:r>
              <a:rPr lang="en-US" dirty="0" err="1" smtClean="0"/>
              <a:t>moduli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6211669"/>
            <a:ext cx="1818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Line &amp; Surface defects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5181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Mathematica1"/>
              </a:rPr>
              <a:t>-backgrounds, </a:t>
            </a:r>
            <a:r>
              <a:rPr lang="en-US" sz="1400" dirty="0" err="1" smtClean="0">
                <a:sym typeface="Mathematica1"/>
              </a:rPr>
              <a:t>Nekrasov</a:t>
            </a:r>
            <a:r>
              <a:rPr lang="en-US" sz="1400" dirty="0" smtClean="0">
                <a:sym typeface="Mathematica1"/>
              </a:rPr>
              <a:t> partition functions, </a:t>
            </a:r>
            <a:r>
              <a:rPr lang="en-US" sz="1400" dirty="0" err="1" smtClean="0">
                <a:sym typeface="Mathematica1"/>
              </a:rPr>
              <a:t>Pestun</a:t>
            </a:r>
            <a:r>
              <a:rPr lang="en-US" sz="1400" dirty="0" smtClean="0">
                <a:sym typeface="Mathematica1"/>
              </a:rPr>
              <a:t> localization</a:t>
            </a:r>
            <a:r>
              <a:rPr lang="en-US" sz="1200" dirty="0" smtClean="0">
                <a:sym typeface="Mathematica1"/>
              </a:rPr>
              <a:t>.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562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BPS states &amp; wall-crossing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533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 algebras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6211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Z(S</a:t>
            </a:r>
            <a:r>
              <a:rPr lang="en-US" baseline="30000" dirty="0" smtClean="0"/>
              <a:t>3</a:t>
            </a:r>
            <a:r>
              <a:rPr lang="en-US" dirty="0" smtClean="0"/>
              <a:t> x S</a:t>
            </a:r>
            <a:r>
              <a:rPr lang="en-US" baseline="30000" dirty="0" smtClean="0"/>
              <a:t>1</a:t>
            </a:r>
            <a:r>
              <a:rPr lang="en-US" dirty="0" smtClean="0"/>
              <a:t>)  </a:t>
            </a:r>
            <a:r>
              <a:rPr lang="en-US" dirty="0" err="1" smtClean="0"/>
              <a:t>Scfml</a:t>
            </a:r>
            <a:r>
              <a:rPr lang="en-US" dirty="0" smtClean="0"/>
              <a:t> </a:t>
            </a:r>
            <a:r>
              <a:rPr lang="en-US" dirty="0" err="1" smtClean="0"/>
              <a:t>indx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6019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Domain walls &amp;</a:t>
            </a:r>
          </a:p>
          <a:p>
            <a:r>
              <a:rPr lang="en-US" sz="1600" dirty="0" smtClean="0"/>
              <a:t> 3D </a:t>
            </a:r>
            <a:r>
              <a:rPr lang="en-US" sz="1600" dirty="0" err="1" smtClean="0"/>
              <a:t>Chern</a:t>
            </a:r>
            <a:r>
              <a:rPr lang="en-US" sz="1600" dirty="0" smtClean="0"/>
              <a:t>-Simons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541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Quantum </a:t>
            </a:r>
            <a:r>
              <a:rPr lang="en-US" dirty="0" err="1" smtClean="0"/>
              <a:t>Integrable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4800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AGT &amp; Toda CFT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5867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Holographic duals 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N=4 scattering</a:t>
            </a:r>
            <a:endParaRPr lang="en-US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HK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38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ilentminstrel.files.wordpress.com/2010/07/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28" y="1"/>
            <a:ext cx="915862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143000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33CC"/>
                </a:solidFill>
              </a:rPr>
              <a:t>Part IV:   Future Directions</a:t>
            </a:r>
            <a:endParaRPr lang="en-US" sz="6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20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 - 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590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Many good directions exist within the subject of theories with extended </a:t>
            </a:r>
            <a:r>
              <a:rPr lang="en-US" sz="4000" dirty="0" err="1" smtClean="0">
                <a:solidFill>
                  <a:srgbClr val="FF0000"/>
                </a:solidFill>
              </a:rPr>
              <a:t>susy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9436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``CATEGORIFICATION’’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343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Go back to the original problem: Really understand the actual space of BPS states, not just the index.  This requires new techniques and methods. 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8229600" cy="1143000"/>
          </a:xfrm>
        </p:spPr>
        <p:txBody>
          <a:bodyPr/>
          <a:lstStyle/>
          <a:p>
            <a:r>
              <a:rPr lang="en-US" dirty="0" smtClean="0"/>
              <a:t>1869: Sylvester’s Challenge  </a:t>
            </a:r>
            <a:endParaRPr lang="en-US" dirty="0"/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KAAiQMBIgACEQEDEQH/xAAbAAACAwEBAQAAAAAAAAAAAAADBAIFBgABB//EADwQAAEDAwMCAwUGAwcFAAAAAAEAAhEDBCEFEjFBURMiYQYUMnGRI0KBodHwUrHBBzNUcpLh8RYkU2LS/8QAFAEBAAAAAAAAAAAAAAAAAAAAAP/EABQRAQAAAAAAAAAAAAAAAAAAAAD/2gAMAwEAAhEDEQA/AM5W+MyZyoGIRa3xO+aEB0QRaEQBQJ6BTCAjWDvKmGjhQaURmfqgIAZ4Uw04ClTb3Rg2UA9uMrwsnoj7CV20yBKAOyASQotkFMlmCu2Z6oFQ0kGQpMpgcowbjK8c1BxZHw8rvDAhcJHK4yYhBNjBKN4SCyevdMoM9W+N3zQsSj1/jPzQgIyYhB0ScKbW5XgPCJKD1jC58MEu7d1YUbHq5xwYd5eqJQtG+BTrGBuA6xCboOqXVwGTJ3QwfPqgf0v2dr3bvsgCwj43j4fwWmtPY602NNwXVCOkAK40a3ZQt208bgMq4aQGmQgyNz7JacGfZioz1DuFm9U0F1mN9P7RnBMQQvo104QSqC/LSDPCDAloHyChU7Kx1Gi1ryWfCTwO6SdTkE9kCrS7IUTKPs6qBbygHkdl613Q9VzmnhebSYhARjS0o8oTHbj8sI+0IKOs3zEhAIkgwmKmCfmgGO0lB0ZCdtrdrgHRuJ6JNvIVpaPLC1vmHSR3P74QMusLja0w4N5jdwVpPZrTmU6viVAN7RIEcFIaa7x6rWEgDbEiFprK3batJD9xI5QWDb6jQJ8Ss1kdyou1uhUnwrqm8jkNcCfoqK8rXDpYyg8z95sSVnBvfX3C1r08wA9uZ+YQbe41F7xtaeeqqr24qAEOBg+iX1W+fothbuewVKj+GkSeFUP9o6r2A3NnsaeHQgHqtwW29R7Jlo3DKX8bxLOlWYQ3cPPBmCoV7u0dXpi4BNs+GvzEAyP0Tx0NjLcXFjVFazZ/CfM30P6oASwj7ONowQhPHZMOA6ABCOZQBcMLzbwiRhewgiGjcTHRHgdihs5R5QZ+4MPPclAJzk8Ilb4yhEwgLTcNzZ79Ew65DXtO8ZO0CJhBoBoaXEcdygXO2AWEb2gBjB1KDVaExztVt6gf5fN0xxzC3tNzXmS2cL537GurVL0squ3ONPLY+DIwt+Him4bsAxEFAWpZvrAkMpgdnTCUZY0aVQl72PqdGsbgdktqd/UgspP2xy7sqitf1bba6wruNOZc14BL3d5QOe0zKNxqFtb1hu20z5ZzKzOpWdSmyp4AqFr3SGOeXAfIHhRqatd3erGpdUHNLcB4P1VhXv8A7OesclBnbS8t7etVttVthUo1mjnlp4wtV7LOtaFR4067NSgcmg/JA7LJ39Hf/wB1V8rZj8+Ub2cpe61zcNuHNaX7fIM7fVBptctKVvcbrcAUag3NHY9Qqo8Rx+C0upWzK+nCvSLnBowe6zb+ZQC6ErtwHC5xgIRKA7TlFlKtcJCJvCCkryHnHUoWVO5qsa90vAMnEpWpfUKbSdxcewCBttTYPN1x6IFe4db2+1tXLjLeJx1SZ1J75FNgaI55XltRq3FcASXOyc+qDZ/2bvq1qdzWuQ2HECm6cj9wtrXqgiGjy+qo/ZazFCxa1wbTaB8IEZ7q4vXHw2kCQTDsoKS5cbi4LC7aAY+aRvLa6ZTAovpnbmDg8pm8qeBL2s3QDECCSkKmpbmkPpO3E8EZH7/qgrnXVRlxtrsFMtyQDM+qcot3vEndTIwUrWoOqFlRxhxkkATj0VraUSyj4Z428nogpNa3XFRllbtD3Fp2tZzP/P8AVW+h6VWtLMC6EVCMtOfkqrRrlmna3UF2B9q7yvjjPC21S730aTqfnAOQOqC1LPE094xDmzHZYe6pmnVc0iIMLX296yRTc0tacGVW+0emEPN014bTMb56eqDNOG4YQ3GFO5Y+hUNOo0tcDBEpOrVjHVAXxI+qL4nySBfkfNF3IKK9bFy9p6mR6pW5YRhwAwm9VbteagwA6fwQKvnJ3D5lAtRG1gLZMlXugOa2s5rp3keWD+f1WdqB0hjHlvqQrPSMVA2k7aR8RcckHqg+jaXcsYPCneYGfwGVa1Km1o3dRJjoshY3jGeffJd5cRiFZMvRVG1joJGIMiCgnqlwKG9wpk7o4n0wqF1Zte4aJAMydx5PSPoFb1rhlw1wEkgcc/vhV3gh52MG0NjETPrlA/St21TGQWgeWcxHCaazwwXQOw9UFtQNcS09p78JhxpPYJJgEF2OCgyevUj49SlS53b4mUbQb67siSQX0QBAJyPUJ/UaFOtVdUgMfyCRBA7H9VU+IGkjoBByg3ljd07uNrNxLQWlgJlXtxaG4tWCqxx9V870322ttGcKOrWtWpRJ8lSi4THqCr1/9r+g02baFhePgYBa1v5ygn7Zez93WsWahpYBqWrYq0utVnT8Rn5hYC2vGXLZEtcIlp5CUvPbPUjqepXmnV6tt7/io0v3QP8A17f7lUdpeOt7oVDJHDs9EGtJmD6o25IW1wyvTa6k7c1OS30QVur5a8HoYSdufEFQugiU1qT2uNQHvKrrV5bR4hxyeiAj6LnOxiPqV4HljgypycBwMSufWe08ZPOZQqmW7n8jgoHvfjSoGmQSeBHb1TdtrPu1MOe4kv8A7zt6QqQVNzA1x8zefVL1HiDkfVBsaV/7xSc7cC0ukBvxAAo1G+OA6QQIz144WKpagaVu5jSWknEFM0751R9PznyxhBuLa4AdDuok/gjVr9odBaSRwRn8FjnayzeGueJBa4TxI4B9EepqrA0/bNcS0SGHd1E/yQXd3fB9HbTqFoMuZOB++4WS1C6urW4JY8tDvuucCPzRLrU20njY/e3acbuf1VVc3IqubFMSTO6eiCwZeU9TpOt64DKoEgjg+qpKjH06rqbyQ5pghDwHdMd0W4uX3LmvqAB4EEjqg5pjupbpIPbooMLSIOD3Ug1vVyByxu329fdSEN+83pC0Xv8AQ7uWVpEbgB35VxtPcIGtUJPiEnkoFKmG0THxRyVPVD53CevCXe47QWuEdkHpAafPEpa5qCIA/GeEOrWgf3glLG5nBAIQT3ljpJx1XhBd8PB6qBq0/vMMIlOpSb8BgH7rkAH+UT0QpcAcwZGU66i2pJ78ZQKlKGSMn+aAPmMOySV0unqCiOY1rWlx24UDX5A/NB48uwXcocmcEr0mcrm5KCJ5XBcRld2QTaJxKltcBlQhGoh0Q3zR0QFoDIV1CqaQBcMEFXEep+iDzUTurvA/ilImgDPmMephM3dN9W4ftkQ6CV7StGgcTHMnlAm21puknbIXe5xwG9sBWQoNaZAlENKWCOZ7oKl1pEcDPMKBo7ev5KxqNiJGeUEgH8T1QJCGPGBzkDqvHt2gQZ3ERHVFNMfkrI6FfV7K3uLe3qPBaSYYcZwUGeqsl/xF0+ij4QAyfxTdYOpV3McIIdkHkKLmh7ePkgAKbY5UHNDeDKK6lAkZQYMoILuqnC5okxGUHN7FFZI/oeygBlGZ2iUDFBxJG6D/AJuVaeLT/ZKtvZT2bpX9qLm6pVKrnOhjWOAAAMZnnqtL/wBNW/8Ag3/6Wf8A0gx1Rn2s5Bnr3UmsA4MGZR61BwrHc0qPhu7HthAJ5J9QhOcdrv6o4Y+BIwhPpP4Ax2QJvJ68HPyQoxgYTpoPMENPHZee7PnjlBXEDdJzlb/TPaehdaJRspp0KrGgPFR4bgdv54WMqWji3gnKVFtXY8NIDgTBQeaw1jtXvDTc17BVMOaZBCUcOgymvd3y4xk8qPu7xnbhAqccrmxvbI8s5TJou/hKibd54ags6Wm6dVoGqZa3/OcJYWFu+o1lvSqPLjAl/P5LrWgdxnv1VjRokVBBLesjogrq+i1mtL6bNzR0BlB022bWvKbHzt+8G8wOVvbZnvNAXIxUnbVbOA7v8iPzVRU0sW+oNrgEtfIBA68cINb7PVKNoyKbA6m7NPw4DYz9DgytD727/A3P0Z+qzNjVNKnTlgLHPb4gmJG04Wi3W/8A5Kv+g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295" cy="2311585"/>
          </a:xfrm>
          <a:prstGeom prst="rect">
            <a:avLst/>
          </a:prstGeom>
        </p:spPr>
      </p:pic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KAAiQMBIgACEQEDEQH/xAAbAAACAwEBAQAAAAAAAAAAAAADBAIFBgABB//EADwQAAEDAwMCAwUGAwcFAAAAAAEAAhEDBCEFEjFBURMiYQYUMnGRI0KBodHwUrHBBzNUcpLh8RYkU2LS/8QAFAEBAAAAAAAAAAAAAAAAAAAAAP/EABQRAQAAAAAAAAAAAAAAAAAAAAD/2gAMAwEAAhEDEQA/AM5W+MyZyoGIRa3xO+aEB0QRaEQBQJ6BTCAjWDvKmGjhQaURmfqgIAZ4Uw04ClTb3Rg2UA9uMrwsnoj7CV20yBKAOyASQotkFMlmCu2Z6oFQ0kGQpMpgcowbjK8c1BxZHw8rvDAhcJHK4yYhBNjBKN4SCyevdMoM9W+N3zQsSj1/jPzQgIyYhB0ScKbW5XgPCJKD1jC58MEu7d1YUbHq5xwYd5eqJQtG+BTrGBuA6xCboOqXVwGTJ3QwfPqgf0v2dr3bvsgCwj43j4fwWmtPY602NNwXVCOkAK40a3ZQt208bgMq4aQGmQgyNz7JacGfZioz1DuFm9U0F1mN9P7RnBMQQvo104QSqC/LSDPCDAloHyChU7Kx1Gi1ryWfCTwO6SdTkE9kCrS7IUTKPs6qBbygHkdl613Q9VzmnhebSYhARjS0o8oTHbj8sI+0IKOs3zEhAIkgwmKmCfmgGO0lB0ZCdtrdrgHRuJ6JNvIVpaPLC1vmHSR3P74QMusLja0w4N5jdwVpPZrTmU6viVAN7RIEcFIaa7x6rWEgDbEiFprK3batJD9xI5QWDb6jQJ8Ss1kdyou1uhUnwrqm8jkNcCfoqK8rXDpYyg8z95sSVnBvfX3C1r08wA9uZ+YQbe41F7xtaeeqqr24qAEOBg+iX1W+fothbuewVKj+GkSeFUP9o6r2A3NnsaeHQgHqtwW29R7Jlo3DKX8bxLOlWYQ3cPPBmCoV7u0dXpi4BNs+GvzEAyP0Tx0NjLcXFjVFazZ/CfM30P6oASwj7ONowQhPHZMOA6ABCOZQBcMLzbwiRhewgiGjcTHRHgdihs5R5QZ+4MPPclAJzk8Ilb4yhEwgLTcNzZ79Ew65DXtO8ZO0CJhBoBoaXEcdygXO2AWEb2gBjB1KDVaExztVt6gf5fN0xxzC3tNzXmS2cL537GurVL0squ3ONPLY+DIwt+Him4bsAxEFAWpZvrAkMpgdnTCUZY0aVQl72PqdGsbgdktqd/UgspP2xy7sqitf1bba6wruNOZc14BL3d5QOe0zKNxqFtb1hu20z5ZzKzOpWdSmyp4AqFr3SGOeXAfIHhRqatd3erGpdUHNLcB4P1VhXv8A7OesclBnbS8t7etVttVthUo1mjnlp4wtV7LOtaFR4067NSgcmg/JA7LJ39Hf/wB1V8rZj8+Ub2cpe61zcNuHNaX7fIM7fVBptctKVvcbrcAUag3NHY9Qqo8Rx+C0upWzK+nCvSLnBowe6zb+ZQC6ErtwHC5xgIRKA7TlFlKtcJCJvCCkryHnHUoWVO5qsa90vAMnEpWpfUKbSdxcewCBttTYPN1x6IFe4db2+1tXLjLeJx1SZ1J75FNgaI55XltRq3FcASXOyc+qDZ/2bvq1qdzWuQ2HECm6cj9wtrXqgiGjy+qo/ZazFCxa1wbTaB8IEZ7q4vXHw2kCQTDsoKS5cbi4LC7aAY+aRvLa6ZTAovpnbmDg8pm8qeBL2s3QDECCSkKmpbmkPpO3E8EZH7/qgrnXVRlxtrsFMtyQDM+qcot3vEndTIwUrWoOqFlRxhxkkATj0VraUSyj4Z428nogpNa3XFRllbtD3Fp2tZzP/P8AVW+h6VWtLMC6EVCMtOfkqrRrlmna3UF2B9q7yvjjPC21S730aTqfnAOQOqC1LPE094xDmzHZYe6pmnVc0iIMLX296yRTc0tacGVW+0emEPN014bTMb56eqDNOG4YQ3GFO5Y+hUNOo0tcDBEpOrVjHVAXxI+qL4nySBfkfNF3IKK9bFy9p6mR6pW5YRhwAwm9VbteagwA6fwQKvnJ3D5lAtRG1gLZMlXugOa2s5rp3keWD+f1WdqB0hjHlvqQrPSMVA2k7aR8RcckHqg+jaXcsYPCneYGfwGVa1Km1o3dRJjoshY3jGeffJd5cRiFZMvRVG1joJGIMiCgnqlwKG9wpk7o4n0wqF1Zte4aJAMydx5PSPoFb1rhlw1wEkgcc/vhV3gh52MG0NjETPrlA/St21TGQWgeWcxHCaazwwXQOw9UFtQNcS09p78JhxpPYJJgEF2OCgyevUj49SlS53b4mUbQb67siSQX0QBAJyPUJ/UaFOtVdUgMfyCRBA7H9VU+IGkjoBByg3ljd07uNrNxLQWlgJlXtxaG4tWCqxx9V870322ttGcKOrWtWpRJ8lSi4THqCr1/9r+g02baFhePgYBa1v5ygn7Zez93WsWahpYBqWrYq0utVnT8Rn5hYC2vGXLZEtcIlp5CUvPbPUjqepXmnV6tt7/io0v3QP8A17f7lUdpeOt7oVDJHDs9EGtJmD6o25IW1wyvTa6k7c1OS30QVur5a8HoYSdufEFQugiU1qT2uNQHvKrrV5bR4hxyeiAj6LnOxiPqV4HljgypycBwMSufWe08ZPOZQqmW7n8jgoHvfjSoGmQSeBHb1TdtrPu1MOe4kv8A7zt6QqQVNzA1x8zefVL1HiDkfVBsaV/7xSc7cC0ukBvxAAo1G+OA6QQIz144WKpagaVu5jSWknEFM0751R9PznyxhBuLa4AdDuok/gjVr9odBaSRwRn8FjnayzeGueJBa4TxI4B9EepqrA0/bNcS0SGHd1E/yQXd3fB9HbTqFoMuZOB++4WS1C6urW4JY8tDvuucCPzRLrU20njY/e3acbuf1VVc3IqubFMSTO6eiCwZeU9TpOt64DKoEgjg+qpKjH06rqbyQ5pghDwHdMd0W4uX3LmvqAB4EEjqg5pjupbpIPbooMLSIOD3Ug1vVyByxu329fdSEN+83pC0Xv8AQ7uWVpEbgB35VxtPcIGtUJPiEnkoFKmG0THxRyVPVD53CevCXe47QWuEdkHpAafPEpa5qCIA/GeEOrWgf3glLG5nBAIQT3ljpJx1XhBd8PB6qBq0/vMMIlOpSb8BgH7rkAH+UT0QpcAcwZGU66i2pJ78ZQKlKGSMn+aAPmMOySV0unqCiOY1rWlx24UDX5A/NB48uwXcocmcEr0mcrm5KCJ5XBcRld2QTaJxKltcBlQhGoh0Q3zR0QFoDIV1CqaQBcMEFXEep+iDzUTurvA/ilImgDPmMephM3dN9W4ftkQ6CV7StGgcTHMnlAm21puknbIXe5xwG9sBWQoNaZAlENKWCOZ7oKl1pEcDPMKBo7ev5KxqNiJGeUEgH8T1QJCGPGBzkDqvHt2gQZ3ERHVFNMfkrI6FfV7K3uLe3qPBaSYYcZwUGeqsl/xF0+ij4QAyfxTdYOpV3McIIdkHkKLmh7ePkgAKbY5UHNDeDKK6lAkZQYMoILuqnC5okxGUHN7FFZI/oeygBlGZ2iUDFBxJG6D/AJuVaeLT/ZKtvZT2bpX9qLm6pVKrnOhjWOAAAMZnnqtL/wBNW/8Ag3/6Wf8A0gx1Rn2s5Bnr3UmsA4MGZR61BwrHc0qPhu7HthAJ5J9QhOcdrv6o4Y+BIwhPpP4Ax2QJvJ68HPyQoxgYTpoPMENPHZee7PnjlBXEDdJzlb/TPaehdaJRspp0KrGgPFR4bgdv54WMqWji3gnKVFtXY8NIDgTBQeaw1jtXvDTc17BVMOaZBCUcOgymvd3y4xk8qPu7xnbhAqccrmxvbI8s5TJou/hKibd54ags6Wm6dVoGqZa3/OcJYWFu+o1lvSqPLjAl/P5LrWgdxnv1VjRokVBBLesjogrq+i1mtL6bNzR0BlB022bWvKbHzt+8G8wOVvbZnvNAXIxUnbVbOA7v8iPzVRU0sW+oNrgEtfIBA68cINb7PVKNoyKbA6m7NPw4DYz9DgytD727/A3P0Z+qzNjVNKnTlgLHPb4gmJG04Wi3W/8A5Kv+gI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wgHBgkIBwgKCgkLDRYPDQwMDRsUFRAWIB0iIiAdHx8kKDQsJCYxJx8fLT0tMTU3Ojo6Iys/RD84QzQ5OjcBCgoKDQwNGg8PGjclHyU3Nzc3Nzc3Nzc3Nzc3Nzc3Nzc3Nzc3Nzc3Nzc3Nzc3Nzc3Nzc3Nzc3Nzc3Nzc3Nzc3N//AABEIAKAAiQMBIgACEQEDEQH/xAAbAAACAwEBAQAAAAAAAAAAAAADBAIFBgABB//EADwQAAEDAwMCAwUGAwcFAAAAAAEAAhEDBCEFEjFBURMiYQYUMnGRI0KBodHwUrHBBzNUcpLh8RYkU2LS/8QAFAEBAAAAAAAAAAAAAAAAAAAAAP/EABQRAQAAAAAAAAAAAAAAAAAAAAD/2gAMAwEAAhEDEQA/AM5W+MyZyoGIRa3xO+aEB0QRaEQBQJ6BTCAjWDvKmGjhQaURmfqgIAZ4Uw04ClTb3Rg2UA9uMrwsnoj7CV20yBKAOyASQotkFMlmCu2Z6oFQ0kGQpMpgcowbjK8c1BxZHw8rvDAhcJHK4yYhBNjBKN4SCyevdMoM9W+N3zQsSj1/jPzQgIyYhB0ScKbW5XgPCJKD1jC58MEu7d1YUbHq5xwYd5eqJQtG+BTrGBuA6xCboOqXVwGTJ3QwfPqgf0v2dr3bvsgCwj43j4fwWmtPY602NNwXVCOkAK40a3ZQt208bgMq4aQGmQgyNz7JacGfZioz1DuFm9U0F1mN9P7RnBMQQvo104QSqC/LSDPCDAloHyChU7Kx1Gi1ryWfCTwO6SdTkE9kCrS7IUTKPs6qBbygHkdl613Q9VzmnhebSYhARjS0o8oTHbj8sI+0IKOs3zEhAIkgwmKmCfmgGO0lB0ZCdtrdrgHRuJ6JNvIVpaPLC1vmHSR3P74QMusLja0w4N5jdwVpPZrTmU6viVAN7RIEcFIaa7x6rWEgDbEiFprK3batJD9xI5QWDb6jQJ8Ss1kdyou1uhUnwrqm8jkNcCfoqK8rXDpYyg8z95sSVnBvfX3C1r08wA9uZ+YQbe41F7xtaeeqqr24qAEOBg+iX1W+fothbuewVKj+GkSeFUP9o6r2A3NnsaeHQgHqtwW29R7Jlo3DKX8bxLOlWYQ3cPPBmCoV7u0dXpi4BNs+GvzEAyP0Tx0NjLcXFjVFazZ/CfM30P6oASwj7ONowQhPHZMOA6ABCOZQBcMLzbwiRhewgiGjcTHRHgdihs5R5QZ+4MPPclAJzk8Ilb4yhEwgLTcNzZ79Ew65DXtO8ZO0CJhBoBoaXEcdygXO2AWEb2gBjB1KDVaExztVt6gf5fN0xxzC3tNzXmS2cL537GurVL0squ3ONPLY+DIwt+Him4bsAxEFAWpZvrAkMpgdnTCUZY0aVQl72PqdGsbgdktqd/UgspP2xy7sqitf1bba6wruNOZc14BL3d5QOe0zKNxqFtb1hu20z5ZzKzOpWdSmyp4AqFr3SGOeXAfIHhRqatd3erGpdUHNLcB4P1VhXv8A7OesclBnbS8t7etVttVthUo1mjnlp4wtV7LOtaFR4067NSgcmg/JA7LJ39Hf/wB1V8rZj8+Ub2cpe61zcNuHNaX7fIM7fVBptctKVvcbrcAUag3NHY9Qqo8Rx+C0upWzK+nCvSLnBowe6zb+ZQC6ErtwHC5xgIRKA7TlFlKtcJCJvCCkryHnHUoWVO5qsa90vAMnEpWpfUKbSdxcewCBttTYPN1x6IFe4db2+1tXLjLeJx1SZ1J75FNgaI55XltRq3FcASXOyc+qDZ/2bvq1qdzWuQ2HECm6cj9wtrXqgiGjy+qo/ZazFCxa1wbTaB8IEZ7q4vXHw2kCQTDsoKS5cbi4LC7aAY+aRvLa6ZTAovpnbmDg8pm8qeBL2s3QDECCSkKmpbmkPpO3E8EZH7/qgrnXVRlxtrsFMtyQDM+qcot3vEndTIwUrWoOqFlRxhxkkATj0VraUSyj4Z428nogpNa3XFRllbtD3Fp2tZzP/P8AVW+h6VWtLMC6EVCMtOfkqrRrlmna3UF2B9q7yvjjPC21S730aTqfnAOQOqC1LPE094xDmzHZYe6pmnVc0iIMLX296yRTc0tacGVW+0emEPN014bTMb56eqDNOG4YQ3GFO5Y+hUNOo0tcDBEpOrVjHVAXxI+qL4nySBfkfNF3IKK9bFy9p6mR6pW5YRhwAwm9VbteagwA6fwQKvnJ3D5lAtRG1gLZMlXugOa2s5rp3keWD+f1WdqB0hjHlvqQrPSMVA2k7aR8RcckHqg+jaXcsYPCneYGfwGVa1Km1o3dRJjoshY3jGeffJd5cRiFZMvRVG1joJGIMiCgnqlwKG9wpk7o4n0wqF1Zte4aJAMydx5PSPoFb1rhlw1wEkgcc/vhV3gh52MG0NjETPrlA/St21TGQWgeWcxHCaazwwXQOw9UFtQNcS09p78JhxpPYJJgEF2OCgyevUj49SlS53b4mUbQb67siSQX0QBAJyPUJ/UaFOtVdUgMfyCRBA7H9VU+IGkjoBByg3ljd07uNrNxLQWlgJlXtxaG4tWCqxx9V870322ttGcKOrWtWpRJ8lSi4THqCr1/9r+g02baFhePgYBa1v5ygn7Zez93WsWahpYBqWrYq0utVnT8Rn5hYC2vGXLZEtcIlp5CUvPbPUjqepXmnV6tt7/io0v3QP8A17f7lUdpeOt7oVDJHDs9EGtJmD6o25IW1wyvTa6k7c1OS30QVur5a8HoYSdufEFQugiU1qT2uNQHvKrrV5bR4hxyeiAj6LnOxiPqV4HljgypycBwMSufWe08ZPOZQqmW7n8jgoHvfjSoGmQSeBHb1TdtrPu1MOe4kv8A7zt6QqQVNzA1x8zefVL1HiDkfVBsaV/7xSc7cC0ukBvxAAo1G+OA6QQIz144WKpagaVu5jSWknEFM0751R9PznyxhBuLa4AdDuok/gjVr9odBaSRwRn8FjnayzeGueJBa4TxI4B9EepqrA0/bNcS0SGHd1E/yQXd3fB9HbTqFoMuZOB++4WS1C6urW4JY8tDvuucCPzRLrU20njY/e3acbuf1VVc3IqubFMSTO6eiCwZeU9TpOt64DKoEgjg+qpKjH06rqbyQ5pghDwHdMd0W4uX3LmvqAB4EEjqg5pjupbpIPbooMLSIOD3Ug1vVyByxu329fdSEN+83pC0Xv8AQ7uWVpEbgB35VxtPcIGtUJPiEnkoFKmG0THxRyVPVD53CevCXe47QWuEdkHpAafPEpa5qCIA/GeEOrWgf3glLG5nBAIQT3ljpJx1XhBd8PB6qBq0/vMMIlOpSb8BgH7rkAH+UT0QpcAcwZGU66i2pJ78ZQKlKGSMn+aAPmMOySV0unqCiOY1rWlx24UDX5A/NB48uwXcocmcEr0mcrm5KCJ5XBcRld2QTaJxKltcBlQhGoh0Q3zR0QFoDIV1CqaQBcMEFXEep+iDzUTurvA/ilImgDPmMephM3dN9W4ftkQ6CV7StGgcTHMnlAm21puknbIXe5xwG9sBWQoNaZAlENKWCOZ7oKl1pEcDPMKBo7ev5KxqNiJGeUEgH8T1QJCGPGBzkDqvHt2gQZ3ERHVFNMfkrI6FfV7K3uLe3qPBaSYYcZwUGeqsl/xF0+ij4QAyfxTdYOpV3McIIdkHkKLmh7ePkgAKbY5UHNDeDKK6lAkZQYMoILuqnC5okxGUHN7FFZI/oeygBlGZ2iUDFBxJG6D/AJuVaeLT/ZKtvZT2bpX9qLm6pVKrnOhjWOAAAMZnnqtL/wBNW/8Ag3/6Wf8A0gx1Rn2s5Bnr3UmsA4MGZR61BwrHc0qPhu7HthAJ5J9QhOcdrv6o4Y+BIwhPpP4Ax2QJvJ68HPyQoxgYTpoPMENPHZee7PnjlBXEDdJzlb/TPaehdaJRspp0KrGgPFR4bgdv54WMqWji3gnKVFtXY8NIDgTBQeaw1jtXvDTc17BVMOaZBCUcOgymvd3y4xk8qPu7xnbhAqccrmxvbI8s5TJou/hKibd54ags6Wm6dVoGqZa3/OcJYWFu+o1lvSqPLjAl/P5LrWgdxnv1VjRokVBBLesjogrq+i1mtL6bNzR0BlB022bWvKbHzt+8G8wOVvbZnvNAXIxUnbVbOA7v8iPzVRU0sW+oNrgEtfIBA68cINb7PVKNoyKbA6m7NPw4DYz9DgytD727/A3P0Z+qzNjVNKnTlgLHPb4gmJG04Wi3W/8A5Kv+gI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1905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A pure mathematician speaks:</a:t>
            </a:r>
            <a:endParaRPr lang="en-US" sz="3600" dirty="0">
              <a:solidFill>
                <a:srgbClr val="0033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3429000"/>
            <a:ext cx="8172361" cy="2900161"/>
            <a:chOff x="533400" y="3429000"/>
            <a:chExt cx="8172361" cy="29001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429000"/>
              <a:ext cx="8172361" cy="2900161"/>
            </a:xfrm>
            <a:prstGeom prst="rect">
              <a:avLst/>
            </a:prstGeom>
            <a:solidFill>
              <a:srgbClr val="FFFF00"/>
            </a:solidFill>
          </p:spPr>
        </p:pic>
        <p:cxnSp>
          <p:nvCxnSpPr>
            <p:cNvPr id="9" name="Straight Connector 8"/>
            <p:cNvCxnSpPr/>
            <p:nvPr/>
          </p:nvCxnSpPr>
          <p:spPr>
            <a:xfrm>
              <a:off x="5638800" y="4191000"/>
              <a:ext cx="19812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62200" y="4800600"/>
              <a:ext cx="6248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600" y="5105400"/>
              <a:ext cx="7924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09600" y="5410200"/>
              <a:ext cx="7924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13458" y="5638800"/>
              <a:ext cx="7920942" cy="443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9600" y="6019800"/>
              <a:ext cx="3200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9600" y="6324600"/>
              <a:ext cx="12192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81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S-Duality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267200"/>
            <a:ext cx="204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Higgs</a:t>
            </a:r>
            <a:r>
              <a:rPr lang="en-US" b="1" i="1" u="sng" dirty="0" smtClean="0"/>
              <a:t> </a:t>
            </a:r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Coulomb branch &amp; </a:t>
            </a:r>
            <a:r>
              <a:rPr lang="en-US" dirty="0" err="1" smtClean="0"/>
              <a:t>Hitchin</a:t>
            </a:r>
            <a:r>
              <a:rPr lang="en-US" dirty="0" smtClean="0"/>
              <a:t> </a:t>
            </a:r>
            <a:r>
              <a:rPr lang="en-US" dirty="0" err="1" smtClean="0"/>
              <a:t>moduli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6211669"/>
            <a:ext cx="1818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Line &amp; Surface defects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5181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Mathematica1"/>
              </a:rPr>
              <a:t>-backgrounds, </a:t>
            </a:r>
            <a:r>
              <a:rPr lang="en-US" sz="1400" dirty="0" err="1" smtClean="0">
                <a:sym typeface="Mathematica1"/>
              </a:rPr>
              <a:t>Nekrasov</a:t>
            </a:r>
            <a:r>
              <a:rPr lang="en-US" sz="1400" dirty="0" smtClean="0">
                <a:sym typeface="Mathematica1"/>
              </a:rPr>
              <a:t> partition functions, </a:t>
            </a:r>
            <a:r>
              <a:rPr lang="en-US" sz="1400" dirty="0" err="1" smtClean="0">
                <a:sym typeface="Mathematica1"/>
              </a:rPr>
              <a:t>Pestun</a:t>
            </a:r>
            <a:r>
              <a:rPr lang="en-US" sz="1400" dirty="0" smtClean="0">
                <a:sym typeface="Mathematica1"/>
              </a:rPr>
              <a:t> localization</a:t>
            </a:r>
            <a:r>
              <a:rPr lang="en-US" sz="1200" dirty="0" smtClean="0">
                <a:sym typeface="Mathematica1"/>
              </a:rPr>
              <a:t>.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562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BPS states &amp; wall-crossing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533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 algebras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6211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Z(S</a:t>
            </a:r>
            <a:r>
              <a:rPr lang="en-US" baseline="30000" dirty="0" smtClean="0"/>
              <a:t>3</a:t>
            </a:r>
            <a:r>
              <a:rPr lang="en-US" dirty="0" smtClean="0"/>
              <a:t> x S</a:t>
            </a:r>
            <a:r>
              <a:rPr lang="en-US" baseline="30000" dirty="0" smtClean="0"/>
              <a:t>1</a:t>
            </a:r>
            <a:r>
              <a:rPr lang="en-US" dirty="0" smtClean="0"/>
              <a:t>)  </a:t>
            </a:r>
            <a:r>
              <a:rPr lang="en-US" dirty="0" err="1" smtClean="0"/>
              <a:t>Scfml</a:t>
            </a:r>
            <a:r>
              <a:rPr lang="en-US" dirty="0" smtClean="0"/>
              <a:t> </a:t>
            </a:r>
            <a:r>
              <a:rPr lang="en-US" dirty="0" err="1" smtClean="0"/>
              <a:t>indx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6019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Domain walls &amp;</a:t>
            </a:r>
          </a:p>
          <a:p>
            <a:r>
              <a:rPr lang="en-US" sz="1600" dirty="0" smtClean="0"/>
              <a:t> 3D </a:t>
            </a:r>
            <a:r>
              <a:rPr lang="en-US" sz="1600" dirty="0" err="1" smtClean="0"/>
              <a:t>Chern</a:t>
            </a:r>
            <a:r>
              <a:rPr lang="en-US" sz="1600" dirty="0" smtClean="0"/>
              <a:t>-Simons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541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Quantum </a:t>
            </a:r>
            <a:r>
              <a:rPr lang="en-US" dirty="0" err="1" smtClean="0"/>
              <a:t>Integrable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4800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AGT &amp; Toda CFT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5867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Holographic duals 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N=4 scattering</a:t>
            </a:r>
            <a:endParaRPr lang="en-US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HK geometry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dd-adhd-coaching.com/image-files/lookingtofu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38500" cy="2152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6248400" cy="1143000"/>
          </a:xfrm>
        </p:spPr>
        <p:txBody>
          <a:bodyPr/>
          <a:lstStyle/>
          <a:p>
            <a:r>
              <a:rPr lang="en-US" dirty="0" smtClean="0"/>
              <a:t>Future Directions - 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1295400"/>
            <a:ext cx="676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Study of the six-dimensional (2,0) theories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819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Claim, based on string theory constructions: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3505200"/>
            <a:ext cx="8763000" cy="1295400"/>
            <a:chOff x="228600" y="3810000"/>
            <a:chExt cx="8763000" cy="1295400"/>
          </a:xfrm>
        </p:grpSpPr>
        <p:sp>
          <p:nvSpPr>
            <p:cNvPr id="11" name="Rectangle 10"/>
            <p:cNvSpPr/>
            <p:nvPr/>
          </p:nvSpPr>
          <p:spPr>
            <a:xfrm>
              <a:off x="228600" y="3810000"/>
              <a:ext cx="8686800" cy="1295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4038600"/>
              <a:ext cx="861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There is a family of stable  field theories, S[</a:t>
              </a:r>
              <a:r>
                <a:rPr lang="en-US" sz="2000" dirty="0" smtClean="0">
                  <a:solidFill>
                    <a:srgbClr val="FFFF00"/>
                  </a:solidFill>
                  <a:latin typeface="eufm5"/>
                </a:rPr>
                <a:t>g</a:t>
              </a:r>
              <a:r>
                <a:rPr lang="en-US" sz="2000" dirty="0" smtClean="0">
                  <a:solidFill>
                    <a:srgbClr val="FFFF00"/>
                  </a:solidFill>
                </a:rPr>
                <a:t>] with six-dimensional (2,0) </a:t>
              </a:r>
              <a:r>
                <a:rPr lang="en-US" sz="2000" dirty="0" err="1" smtClean="0">
                  <a:solidFill>
                    <a:srgbClr val="FFFF00"/>
                  </a:solidFill>
                </a:rPr>
                <a:t>superconformal</a:t>
              </a:r>
              <a:r>
                <a:rPr lang="en-US" sz="2000" dirty="0" smtClean="0">
                  <a:solidFill>
                    <a:srgbClr val="FFFF00"/>
                  </a:solidFill>
                </a:rPr>
                <a:t>  symmetry.    (Witten; </a:t>
              </a:r>
              <a:r>
                <a:rPr lang="en-US" sz="2000" dirty="0" err="1" smtClean="0">
                  <a:solidFill>
                    <a:srgbClr val="FFFF00"/>
                  </a:solidFill>
                </a:rPr>
                <a:t>Strominger</a:t>
              </a:r>
              <a:r>
                <a:rPr lang="en-US" sz="2000" dirty="0" smtClean="0">
                  <a:solidFill>
                    <a:srgbClr val="FFFF00"/>
                  </a:solidFill>
                </a:rPr>
                <a:t>; </a:t>
              </a:r>
              <a:r>
                <a:rPr lang="en-US" sz="2000" dirty="0" err="1" smtClean="0">
                  <a:solidFill>
                    <a:srgbClr val="FFFF00"/>
                  </a:solidFill>
                </a:rPr>
                <a:t>Seiberg</a:t>
              </a:r>
              <a:r>
                <a:rPr lang="en-US" sz="2000" dirty="0" smtClean="0">
                  <a:solidFill>
                    <a:srgbClr val="FFFF00"/>
                  </a:solidFill>
                </a:rPr>
                <a:t>). 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1238" y="49530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Characterizing properties of these hypothetical theories can be deduced from their relation to string theory and M-theory.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777888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But</a:t>
            </a:r>
            <a:r>
              <a:rPr lang="en-US" sz="3200" dirty="0" smtClean="0">
                <a:solidFill>
                  <a:srgbClr val="FF0000"/>
                </a:solidFill>
              </a:rPr>
              <a:t>, these theories have not been constructed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     -- even by physical standards --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0" y="1905000"/>
            <a:ext cx="25146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/>
              <a:t>M5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215" y="0"/>
            <a:ext cx="5562600" cy="1143000"/>
          </a:xfrm>
        </p:spPr>
        <p:txBody>
          <a:bodyPr/>
          <a:lstStyle/>
          <a:p>
            <a:r>
              <a:rPr lang="en-US" dirty="0" smtClean="0"/>
              <a:t>Future Directions - C</a:t>
            </a:r>
            <a:endParaRPr lang="en-US" dirty="0"/>
          </a:p>
        </p:txBody>
      </p:sp>
      <p:pic>
        <p:nvPicPr>
          <p:cNvPr id="8194" name="Picture 2" descr="http://themoderatevoice.com/wordpress-engine/files/2010_Feb/crystal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2800" cy="22044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9144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6921E"/>
                </a:solidFill>
              </a:rPr>
              <a:t>The modern version of Hilbert’s 6</a:t>
            </a:r>
            <a:r>
              <a:rPr lang="en-US" sz="4000" baseline="30000" dirty="0" smtClean="0">
                <a:solidFill>
                  <a:srgbClr val="26921E"/>
                </a:solidFill>
              </a:rPr>
              <a:t>th</a:t>
            </a:r>
            <a:r>
              <a:rPr lang="en-US" sz="4000" dirty="0" smtClean="0">
                <a:solidFill>
                  <a:srgbClr val="26921E"/>
                </a:solidFill>
              </a:rPr>
              <a:t> problem:  </a:t>
            </a:r>
            <a:endParaRPr lang="en-US" sz="4000" dirty="0">
              <a:solidFill>
                <a:srgbClr val="26921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0" y="3657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0099"/>
                </a:solidFill>
              </a:rPr>
              <a:t>The community seems to have put the problem aside –</a:t>
            </a:r>
          </a:p>
          <a:p>
            <a:r>
              <a:rPr lang="en-US" sz="2400" dirty="0" smtClean="0">
                <a:solidFill>
                  <a:srgbClr val="990099"/>
                </a:solidFill>
              </a:rPr>
              <a:t>at least temporarily.  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Physical Mathematics will be an important fixture of the intellectual landscape for some time to come.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0" y="4724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But Physical Mathematics will surely play an important role in its resolution. 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2514600"/>
            <a:ext cx="9372600" cy="762000"/>
            <a:chOff x="228600" y="2514600"/>
            <a:chExt cx="9372600" cy="762000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2514600"/>
              <a:ext cx="929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Find the defining axioms for M-theory.  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28600" y="2514600"/>
              <a:ext cx="8763000" cy="762000"/>
            </a:xfrm>
            <a:prstGeom prst="rect">
              <a:avLst/>
            </a:prstGeom>
            <a:noFill/>
            <a:ln w="762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1870: Maxwell’s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1242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Maxwell recommends his somewhat-neglected dynamical theory of the electromagnetic field to the mathematical community: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encrypted-tbn3.gstatic.com/images?q=tbn:ANd9GcT4h0cGd1T6aPqRpj-sbCePut6WglpwiBbK8ywsZ7I3xsymenzw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" y="13504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990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An undoubted physicist responds,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6248401" cy="1106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9" y="4680200"/>
            <a:ext cx="9017001" cy="2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7/79/Hilb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" y="1066800"/>
            <a:ext cx="1957086" cy="26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8288"/>
            <a:ext cx="8229600" cy="1143000"/>
          </a:xfrm>
        </p:spPr>
        <p:txBody>
          <a:bodyPr/>
          <a:lstStyle/>
          <a:p>
            <a:r>
              <a:rPr lang="en-US" dirty="0" smtClean="0"/>
              <a:t>1900: Hilbert’s 6</a:t>
            </a:r>
            <a:r>
              <a:rPr lang="en-US" baseline="30000" dirty="0" smtClean="0"/>
              <a:t>th</a:t>
            </a:r>
            <a:r>
              <a:rPr lang="en-US" dirty="0" smtClean="0"/>
              <a:t> Problem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232" y="990600"/>
            <a:ext cx="6906768" cy="366419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9600" y="4985494"/>
            <a:ext cx="7467602" cy="1845074"/>
            <a:chOff x="609600" y="4985494"/>
            <a:chExt cx="7467602" cy="18450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4985494"/>
              <a:ext cx="7467602" cy="1845074"/>
            </a:xfrm>
            <a:prstGeom prst="rect">
              <a:avLst/>
            </a:prstGeom>
          </p:spPr>
        </p:pic>
        <p:cxnSp>
          <p:nvCxnSpPr>
            <p:cNvPr id="6" name="Straight Connector 5"/>
            <p:cNvCxnSpPr>
              <a:endCxn id="4" idx="3"/>
            </p:cNvCxnSpPr>
            <p:nvPr/>
          </p:nvCxnSpPr>
          <p:spPr>
            <a:xfrm flipV="1">
              <a:off x="4800600" y="5908031"/>
              <a:ext cx="3276602" cy="355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14400" y="6248400"/>
              <a:ext cx="7162800" cy="355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914400" y="6477000"/>
              <a:ext cx="5638800" cy="355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4038600" y="1676400"/>
            <a:ext cx="1905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1676400"/>
            <a:ext cx="1143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SdQghMHoJA2-Uo-CqGl0z3ZSr0V3Dcd4hmOKYrzxgcZR0MPg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6" y="0"/>
            <a:ext cx="3383985" cy="20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838" y="228600"/>
            <a:ext cx="5638800" cy="1143000"/>
          </a:xfrm>
        </p:spPr>
        <p:txBody>
          <a:bodyPr/>
          <a:lstStyle/>
          <a:p>
            <a:r>
              <a:rPr lang="en-US" dirty="0" smtClean="0"/>
              <a:t>1931: Dirac’s Paper on Monopoles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35" y="2209800"/>
            <a:ext cx="8177364" cy="1407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84234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410200"/>
            <a:ext cx="8834461" cy="12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334000" cy="1935162"/>
          </a:xfrm>
        </p:spPr>
        <p:txBody>
          <a:bodyPr/>
          <a:lstStyle/>
          <a:p>
            <a:r>
              <a:rPr lang="en-US" dirty="0" smtClean="0"/>
              <a:t>1972: Dyson’s Announcement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9133532" cy="4850537"/>
          </a:xfrm>
          <a:prstGeom prst="rect">
            <a:avLst/>
          </a:prstGeom>
        </p:spPr>
      </p:pic>
      <p:pic>
        <p:nvPicPr>
          <p:cNvPr id="2050" name="Picture 2" descr="http://2.bp.blogspot.com/-r-ackb3G1TY/TwH5dQL1rnI/AAAAAAAAAsw/CXkLJEucFaw/s1600/x-Dy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0"/>
            <a:ext cx="2990850" cy="21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72" y="11430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Well, I am happy to report that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Mathematics and Physics have remarried!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576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But, the relationship has altered somewhat…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5029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A sea change began in the 1970’s …..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825" y="9737725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Atiyah</a:t>
            </a:r>
            <a:r>
              <a:rPr lang="en-US" dirty="0" smtClean="0"/>
              <a:t>, </a:t>
            </a:r>
            <a:r>
              <a:rPr lang="en-US" dirty="0" err="1" smtClean="0"/>
              <a:t>Bott</a:t>
            </a:r>
            <a:r>
              <a:rPr lang="en-US" dirty="0" smtClean="0"/>
              <a:t>, Singer, …</a:t>
            </a:r>
            <a:endParaRPr lang="en-US" dirty="0"/>
          </a:p>
        </p:txBody>
      </p:sp>
      <p:pic>
        <p:nvPicPr>
          <p:cNvPr id="1026" name="Picture 2" descr="http://4.bp.blogspot.com/_THxIgNCTzuU/TIafg2qv0-I/AAAAAAAAAaI/rRNngzShTLo/s1600/Wedding%20bells%2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46" y="152400"/>
            <a:ext cx="2753008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2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+ \cdots $&#10;&#10;&#10;&#10;\end{document}"/>
  <p:tag name="IGUANATEXSIZE" val="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Maroon}&#10;\alpha(u)^{-1} = {\rm Im} \left( \frac{da_D}{da} \right) $&#10;&#10;&#10;&#10;\end{document}"/>
  <p:tag name="IGUANATEXSIZE" val="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y^2 = \left( z + u + z^{-1}\right)  &#10;$&#10;&#10;&#10;&#10;\end{document}"/>
  <p:tag name="IGUANATEXSIZE" val="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a(u) =  \oint_{A} y \frac{dz}{z}&#10;$&#10;&#10;&#10;&#10;\end{document}"/>
  <p:tag name="IGUANATEXSIZE" val="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a_D(u) =  \oint_{B} y \frac{dz}{z}&#10;$&#10;&#10;&#10;&#10;\end{document}"/>
  <p:tag name="IGUANATEXSIZE" val="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A$&#10;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B$&#10;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Z = Z_{\gamma}(u) = q a(u) + p a_D(u) $&#10;&#10;&#10;&#10;\end{document}"/>
  <p:tag name="IGUANATEXSIZE" val="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M = \vert Z_{q,p}(u) \vert = \vert q a(u) + p a_D(u) \vert &#10;$&#10;&#10;&#10;&#10;\end{document}"/>
  <p:tag name="IGUANATEXSIZE" val="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{\psi_1 * \psi_2} = Z_{\psi_1} + Z_{\psi_2} 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ert Z_{\psi_1}  + Z_{\psi_2} \vert –- (\vert Z_{\psi_1} \vert  + \vert Z_{\psi_2}  \vert )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+ \cdots $&#10;&#10;&#10;&#10;\end{document}"/>
  <p:tag name="IGUANATEXSIZE" val="5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S(\psi_1, \psi_2) = \{ u  :   Z_{\psi_1}(u)  \parallel   Z_{\psi_2}(u)  \} 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u   $&#10;&#10;&#10;&#10;\end{document}"/>
  <p:tag name="IGUANATEXSIZE" val="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langle \gamma_1, \gamma_2 \rangle = p_1 q_2 - p_2 q_1&#10;$&#10;&#10;&#10;&#10;\end{document}"/>
  <p:tag name="IGUANATEXSIZE" val="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{12}(u) = \langle \gamma_1, \gamma_2\rangle \frac{ \vert Z_{\gamma_1}(u) + Z_{\gamma_2}(u) \vert}{2 {\rm Im} \left( Z_{ \gamma_1}(u) Z_{\gamma_2}(u)^*\right) } $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u   $&#10;&#10;&#10;&#10;\end{document}"/>
  <p:tag name="IGUANATEXSIZE" val="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Omega_{(q,p)}&#10;$&#10;&#10;&#10;&#10;\end{document}"/>
  <p:tag name="IGUANATEXSIZE" val="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H_{(q,p)}^{\rm BPS} &#10;$&#10;&#10;&#10;&#10;\end{document}"/>
  <p:tag name="IGUANATEXSIZE" val="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prod_{\circlearrowleft} K_{(q,p)}^{\Omega^-(q,p)}&#10;=&#10;\prod_{\circlearrowright} K_{(q,p) }^{\Omega^+(q,p)}&#10;$&#10;&#10;&#10;&#10;\end{document}"/>
  <p:tag name="IGUANATEXSIZE" val="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L_\zeta = {\rm Pexp} \int_0^\beta &#10;\left( \frac{\varphi}{2\zeta} + A + \half \zeta \overline{\varphi}&#10;\right) $&#10;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Y_e(u,\zeta,\beta) $&#10;&#10;&#10;&#10;\end{document}"/>
  <p:tag name="IGUANATEXSIZE" val="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left( Q_\alpha^1, Q_\alpha^2, \dots, Q_\alpha^N \right) $&#10;&#10;&#10;&#10;\end{document}"/>
  <p:tag name="IGUANATEXSIZE" val="5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Y_m(u,\zeta,\beta) $&#10;&#10;&#10;&#10;\end{document}"/>
  <p:tag name="IGUANATEXSIZE" val="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langle {\rm Tr}_2 L_\zeta \rangle   $&#10;&#10;&#10;&#10;\end{document}"/>
  <p:tag name="IGUANATEXSIZE" val="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= \CY_e + \CY_e^{-1} + \CY_m $&#10;&#10;&#10;&#10;\end{document}"/>
  <p:tag name="IGUANATEXSIZE" val="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Y_e(u,\zeta,\beta) $&#10;&#10;&#10;&#10;\end{document}"/>
  <p:tag name="IGUANATEXSIZE" val="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Y_m(u,\zeta,\beta) $&#10;&#10;&#10;&#10;\end{document}"/>
  <p:tag name="IGUANATEXSIZE" val="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u =  \langle \varphi \rangle $&#10;&#10;&#10;&#10;\end{document}"/>
  <p:tag name="IGUANATEXSIZE" val="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SU(2) \to U(1) $&#10;&#10;&#10;&#10;\end{document}"/>
  <p:tag name="IGUANATEXSIZE" val="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 A_\mu = \begin{pmatrix} Z_\mu &amp;  W^+_\mu \\&#10;W^-_\mu  &amp;  - Z_\mu \\ \end{pmatrix}  $&#10;&#10;&#10;&#10;\end{document}"/>
  <p:tag name="IGUANATEXSIZE" val="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Phi = \begin{pmatrix} \varphi &amp;  \varphi^+ \\&#10;\varphi^- &amp;  - \varphi  \\ \end{pmatrix}  $&#10;&#10;&#10;&#10;\end{document}"/>
  <p:tag name="IGUANATEXSIZE" val="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Maroon}&#10;\CM $&#10;&#10;&#10;&#10;\end{document}"/>
  <p:tag name="IGUANATEXSIZE" val="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CM = \IC $&#10;&#10;&#10;&#10;\end{document}"/>
  <p:tag name="IGUANATEXSIZE" val="5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13566</TotalTime>
  <Words>2075</Words>
  <Application>Microsoft Office PowerPoint</Application>
  <PresentationFormat>On-screen Show (4:3)</PresentationFormat>
  <Paragraphs>252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Mathematica5</vt:lpstr>
      <vt:lpstr>eufm5</vt:lpstr>
      <vt:lpstr>Monotype Corsiva</vt:lpstr>
      <vt:lpstr>Mathematica7Mono</vt:lpstr>
      <vt:lpstr>Arial</vt:lpstr>
      <vt:lpstr>Script MT Bold</vt:lpstr>
      <vt:lpstr>Mathematica1</vt:lpstr>
      <vt:lpstr>Default Design</vt:lpstr>
      <vt:lpstr> Some Comments on  Physical Mathematics</vt:lpstr>
      <vt:lpstr>PowerPoint Presentation</vt:lpstr>
      <vt:lpstr>When did Natural Philosophers become either  physicists or mathematicians?  </vt:lpstr>
      <vt:lpstr>1869: Sylvester’s Challenge  </vt:lpstr>
      <vt:lpstr>1870: Maxwell’s Answer</vt:lpstr>
      <vt:lpstr>1900: Hilbert’s 6th Problem </vt:lpstr>
      <vt:lpstr>1931: Dirac’s Paper on Monopoles</vt:lpstr>
      <vt:lpstr>1972: Dyson’s Announcement</vt:lpstr>
      <vt:lpstr>PowerPoint Presentation</vt:lpstr>
      <vt:lpstr>PowerPoint Presentation</vt:lpstr>
      <vt:lpstr>PowerPoint Presentation</vt:lpstr>
      <vt:lpstr>Physical Mathematics</vt:lpstr>
      <vt:lpstr>PowerPoint Presentation</vt:lpstr>
      <vt:lpstr>Why Extended Supersymmetry ?</vt:lpstr>
      <vt:lpstr>Seiberg-Witten Breakthrough</vt:lpstr>
      <vt:lpstr>A Manifold of Quantum Vacua</vt:lpstr>
      <vt:lpstr>Elliptic Curves</vt:lpstr>
      <vt:lpstr>Unreasonable Effectiveness</vt:lpstr>
      <vt:lpstr>The Threefold Promise of Seiberg-Witten Theory </vt:lpstr>
      <vt:lpstr>What Are BPS States? </vt:lpstr>
      <vt:lpstr>Mass Formula &amp; Central Charge</vt:lpstr>
      <vt:lpstr>Finding the BPS Spectrum ? </vt:lpstr>
      <vt:lpstr>Walls of Marginal Stability</vt:lpstr>
      <vt:lpstr>PowerPoint Presentation</vt:lpstr>
      <vt:lpstr>Boundstate Radius Formula </vt:lpstr>
      <vt:lpstr>PowerPoint Presentation</vt:lpstr>
      <vt:lpstr>A Picture of Wall-Crossing</vt:lpstr>
      <vt:lpstr>BPS Index</vt:lpstr>
      <vt:lpstr>Kontsevich-Soibelman WCF</vt:lpstr>
      <vt:lpstr>PowerPoint Presentation</vt:lpstr>
      <vt:lpstr>PowerPoint Presentation</vt:lpstr>
      <vt:lpstr>PowerPoint Presentation</vt:lpstr>
      <vt:lpstr>Physics Results from GMN project</vt:lpstr>
      <vt:lpstr>Math results from GMN project</vt:lpstr>
      <vt:lpstr>Sample Result</vt:lpstr>
      <vt:lpstr>PowerPoint Presentation</vt:lpstr>
      <vt:lpstr>PowerPoint Presentation</vt:lpstr>
      <vt:lpstr>PowerPoint Presentation</vt:lpstr>
      <vt:lpstr>Future Directions - A</vt:lpstr>
      <vt:lpstr>PowerPoint Presentation</vt:lpstr>
      <vt:lpstr>Future Directions - B</vt:lpstr>
      <vt:lpstr>PowerPoint Presentation</vt:lpstr>
      <vt:lpstr>Future Directions - C</vt:lpstr>
    </vt:vector>
  </TitlesOfParts>
  <Company>Rutgers -- NHETC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Gregory Moore</dc:title>
  <dc:creator>Greg Moore</dc:creator>
  <cp:lastModifiedBy>gmoore</cp:lastModifiedBy>
  <cp:revision>762</cp:revision>
  <cp:lastPrinted>2014-04-03T15:14:15Z</cp:lastPrinted>
  <dcterms:created xsi:type="dcterms:W3CDTF">2009-12-11T21:02:52Z</dcterms:created>
  <dcterms:modified xsi:type="dcterms:W3CDTF">2014-04-04T23:34:17Z</dcterms:modified>
</cp:coreProperties>
</file>